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rts/chart8.xml" ContentType="application/vnd.openxmlformats-officedocument.drawingml.chart+xml"/>
  <Override PartName="/ppt/charts/style7.xml" ContentType="application/vnd.ms-office.chartstyle+xml"/>
  <Override PartName="/ppt/charts/colors7.xml" ContentType="application/vnd.ms-office.chartcolorstyle+xml"/>
  <Override PartName="/ppt/charts/chart9.xml" ContentType="application/vnd.openxmlformats-officedocument.drawingml.chart+xml"/>
  <Override PartName="/ppt/charts/style8.xml" ContentType="application/vnd.ms-office.chartstyle+xml"/>
  <Override PartName="/ppt/charts/colors8.xml" ContentType="application/vnd.ms-office.chartcolorstyle+xml"/>
  <Override PartName="/ppt/charts/chart10.xml" ContentType="application/vnd.openxmlformats-officedocument.drawingml.chart+xml"/>
  <Override PartName="/ppt/charts/style9.xml" ContentType="application/vnd.ms-office.chartstyle+xml"/>
  <Override PartName="/ppt/charts/colors9.xml" ContentType="application/vnd.ms-office.chartcolorstyle+xml"/>
  <Override PartName="/ppt/charts/chart11.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2.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4.xml" ContentType="application/vnd.openxmlformats-officedocument.drawingml.chart+xml"/>
  <Override PartName="/ppt/charts/style13.xml" ContentType="application/vnd.ms-office.chartstyle+xml"/>
  <Override PartName="/ppt/charts/colors1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 id="2147483661" r:id="rId2"/>
  </p:sldMasterIdLst>
  <p:notesMasterIdLst>
    <p:notesMasterId r:id="rId25"/>
  </p:notesMasterIdLst>
  <p:sldIdLst>
    <p:sldId id="299" r:id="rId3"/>
    <p:sldId id="301" r:id="rId4"/>
    <p:sldId id="306" r:id="rId5"/>
    <p:sldId id="300" r:id="rId6"/>
    <p:sldId id="320" r:id="rId7"/>
    <p:sldId id="257" r:id="rId8"/>
    <p:sldId id="323" r:id="rId9"/>
    <p:sldId id="303" r:id="rId10"/>
    <p:sldId id="273" r:id="rId11"/>
    <p:sldId id="276" r:id="rId12"/>
    <p:sldId id="311" r:id="rId13"/>
    <p:sldId id="313" r:id="rId14"/>
    <p:sldId id="277" r:id="rId15"/>
    <p:sldId id="304" r:id="rId16"/>
    <p:sldId id="305" r:id="rId17"/>
    <p:sldId id="291" r:id="rId18"/>
    <p:sldId id="309" r:id="rId19"/>
    <p:sldId id="317" r:id="rId20"/>
    <p:sldId id="318" r:id="rId21"/>
    <p:sldId id="316" r:id="rId22"/>
    <p:sldId id="321" r:id="rId23"/>
    <p:sldId id="322" r:id="rId24"/>
  </p:sldIdLst>
  <p:sldSz cx="24384000" cy="13716000"/>
  <p:notesSz cx="13716000" cy="24384000"/>
  <p:defaultTextStyle>
    <a:defPPr marL="0" marR="0" indent="0" algn="l" defTabSz="914400">
      <a:lnSpc>
        <a:spcPct val="100000"/>
      </a:lnSpc>
      <a:spcBef>
        <a:spcPts val="0"/>
      </a:spcBef>
      <a:spcAft>
        <a:spcPts val="0"/>
      </a:spcAft>
      <a:buClrTx/>
      <a:buSzTx/>
      <a:buFontTx/>
      <a:buNone/>
      <a:defRPr sz="1800" b="0" i="0" u="none" strike="noStrike" cap="none" spc="0">
        <a:ln>
          <a:noFill/>
        </a:ln>
        <a:solidFill>
          <a:srgbClr val="000000"/>
        </a:solidFill>
      </a:defRPr>
    </a:defPPr>
    <a:lvl1pPr marL="0" marR="0" indent="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1pPr>
    <a:lvl2pPr marL="0" marR="0" indent="2286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2pPr>
    <a:lvl3pPr marL="0" marR="0" indent="4572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3pPr>
    <a:lvl4pPr marL="0" marR="0" indent="6858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4pPr>
    <a:lvl5pPr marL="0" marR="0" indent="9144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5pPr>
    <a:lvl6pPr marL="0" marR="0" indent="11430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6pPr>
    <a:lvl7pPr marL="0" marR="0" indent="13716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7pPr>
    <a:lvl8pPr marL="0" marR="0" indent="16002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8pPr>
    <a:lvl9pPr marL="0" marR="0" indent="18288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C77D"/>
    <a:srgbClr val="F9EA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4" d="100"/>
          <a:sy n="54" d="100"/>
        </p:scale>
        <p:origin x="636"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3" Type="http://schemas.openxmlformats.org/officeDocument/2006/relationships/package" Target="../embeddings/_____Microsoft_Excel2.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_____Microsoft_Excel3.xlsx"/><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package" Target="../embeddings/_____Microsoft_Excel4.xlsx"/><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3" Type="http://schemas.openxmlformats.org/officeDocument/2006/relationships/package" Target="../embeddings/_____Microsoft_Excel5.xlsx"/><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package" Target="../embeddings/_____Microsoft_Excel6.xlsx"/><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package" Target="../embeddings/_____Microsoft_Excel7.xlsx"/><Relationship Id="rId2" Type="http://schemas.microsoft.com/office/2011/relationships/chartColorStyle" Target="colors6.xml"/><Relationship Id="rId1" Type="http://schemas.microsoft.com/office/2011/relationships/chartStyle" Target="style6.xml"/></Relationships>
</file>

<file path=ppt/charts/_rels/chart8.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7.xml"/><Relationship Id="rId1" Type="http://schemas.microsoft.com/office/2011/relationships/chartStyle" Target="style7.xml"/></Relationships>
</file>

<file path=ppt/charts/_rels/chart9.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8.xml"/><Relationship Id="rId1" Type="http://schemas.microsoft.com/office/2011/relationships/chartStyle" Target="style8.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9.xml"/><Relationship Id="rId1" Type="http://schemas.microsoft.com/office/2011/relationships/chartStyle" Target="style9.xml"/></Relationships>
</file>

<file path=ppt/charts/_rels/chart11.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10.xml"/><Relationship Id="rId1" Type="http://schemas.microsoft.com/office/2011/relationships/chartStyle" Target="style10.xml"/></Relationships>
</file>

<file path=ppt/charts/_rels/chart12.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11.xml"/><Relationship Id="rId1" Type="http://schemas.microsoft.com/office/2011/relationships/chartStyle" Target="style11.xml"/></Relationships>
</file>

<file path=ppt/charts/_rels/chart13.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12.xml"/><Relationship Id="rId1" Type="http://schemas.microsoft.com/office/2011/relationships/chartStyle" Target="style12.xml"/></Relationships>
</file>

<file path=ppt/charts/_rels/chart14.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13.xml"/><Relationship Id="rId1" Type="http://schemas.microsoft.com/office/2011/relationships/chartStyle" Target="style1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Лист1!$B$1</c:f>
              <c:strCache>
                <c:ptCount val="1"/>
                <c:pt idx="0">
                  <c:v>OD, млрд руб</c:v>
                </c:pt>
              </c:strCache>
            </c:strRef>
          </c:tx>
          <c:spPr>
            <a:solidFill>
              <a:schemeClr val="accent1"/>
            </a:solidFill>
            <a:ln>
              <a:noFill/>
            </a:ln>
            <a:effectLst/>
          </c:spPr>
          <c:invertIfNegative val="0"/>
          <c:cat>
            <c:numRef>
              <c:f>Лист1!$A$2:$A$100</c:f>
              <c:numCache>
                <c:formatCode>General</c:formatCode>
                <c:ptCount val="99"/>
                <c:pt idx="0">
                  <c:v>10</c:v>
                </c:pt>
                <c:pt idx="1">
                  <c:v>10.5</c:v>
                </c:pt>
                <c:pt idx="2">
                  <c:v>11</c:v>
                </c:pt>
                <c:pt idx="3">
                  <c:v>11.5</c:v>
                </c:pt>
                <c:pt idx="4">
                  <c:v>12</c:v>
                </c:pt>
                <c:pt idx="5">
                  <c:v>12.5</c:v>
                </c:pt>
                <c:pt idx="6">
                  <c:v>13</c:v>
                </c:pt>
                <c:pt idx="7">
                  <c:v>13.5</c:v>
                </c:pt>
                <c:pt idx="8">
                  <c:v>14</c:v>
                </c:pt>
                <c:pt idx="9">
                  <c:v>14.5</c:v>
                </c:pt>
                <c:pt idx="10">
                  <c:v>15</c:v>
                </c:pt>
                <c:pt idx="11">
                  <c:v>15.5</c:v>
                </c:pt>
                <c:pt idx="12">
                  <c:v>16</c:v>
                </c:pt>
                <c:pt idx="13">
                  <c:v>16.5</c:v>
                </c:pt>
                <c:pt idx="14">
                  <c:v>17</c:v>
                </c:pt>
                <c:pt idx="15">
                  <c:v>17.5</c:v>
                </c:pt>
                <c:pt idx="16">
                  <c:v>18</c:v>
                </c:pt>
                <c:pt idx="17">
                  <c:v>18.5</c:v>
                </c:pt>
                <c:pt idx="18">
                  <c:v>19</c:v>
                </c:pt>
                <c:pt idx="19">
                  <c:v>19.5</c:v>
                </c:pt>
                <c:pt idx="20">
                  <c:v>20</c:v>
                </c:pt>
                <c:pt idx="21">
                  <c:v>20.5</c:v>
                </c:pt>
                <c:pt idx="22">
                  <c:v>21</c:v>
                </c:pt>
                <c:pt idx="23">
                  <c:v>21.5</c:v>
                </c:pt>
                <c:pt idx="24">
                  <c:v>22</c:v>
                </c:pt>
                <c:pt idx="25">
                  <c:v>22.5</c:v>
                </c:pt>
                <c:pt idx="26">
                  <c:v>23</c:v>
                </c:pt>
                <c:pt idx="27">
                  <c:v>23.5</c:v>
                </c:pt>
                <c:pt idx="28">
                  <c:v>24</c:v>
                </c:pt>
                <c:pt idx="29">
                  <c:v>24.5</c:v>
                </c:pt>
                <c:pt idx="30">
                  <c:v>25</c:v>
                </c:pt>
                <c:pt idx="31">
                  <c:v>25.5</c:v>
                </c:pt>
                <c:pt idx="32">
                  <c:v>26</c:v>
                </c:pt>
                <c:pt idx="33">
                  <c:v>26.5</c:v>
                </c:pt>
                <c:pt idx="34">
                  <c:v>27</c:v>
                </c:pt>
                <c:pt idx="35">
                  <c:v>27.5</c:v>
                </c:pt>
                <c:pt idx="36">
                  <c:v>28</c:v>
                </c:pt>
                <c:pt idx="37">
                  <c:v>28.5</c:v>
                </c:pt>
                <c:pt idx="38">
                  <c:v>29</c:v>
                </c:pt>
                <c:pt idx="39">
                  <c:v>29.5</c:v>
                </c:pt>
                <c:pt idx="40">
                  <c:v>30</c:v>
                </c:pt>
                <c:pt idx="41">
                  <c:v>30.5</c:v>
                </c:pt>
                <c:pt idx="42">
                  <c:v>31</c:v>
                </c:pt>
                <c:pt idx="43">
                  <c:v>31.5</c:v>
                </c:pt>
                <c:pt idx="44">
                  <c:v>32</c:v>
                </c:pt>
                <c:pt idx="45">
                  <c:v>32.5</c:v>
                </c:pt>
                <c:pt idx="46">
                  <c:v>33</c:v>
                </c:pt>
                <c:pt idx="47">
                  <c:v>33.5</c:v>
                </c:pt>
                <c:pt idx="48">
                  <c:v>34</c:v>
                </c:pt>
                <c:pt idx="49">
                  <c:v>34.5</c:v>
                </c:pt>
                <c:pt idx="50">
                  <c:v>35</c:v>
                </c:pt>
                <c:pt idx="51">
                  <c:v>35.5</c:v>
                </c:pt>
                <c:pt idx="52">
                  <c:v>36</c:v>
                </c:pt>
                <c:pt idx="53">
                  <c:v>36.5</c:v>
                </c:pt>
                <c:pt idx="54">
                  <c:v>37</c:v>
                </c:pt>
                <c:pt idx="55">
                  <c:v>37.5</c:v>
                </c:pt>
                <c:pt idx="56">
                  <c:v>38</c:v>
                </c:pt>
                <c:pt idx="57">
                  <c:v>38.5</c:v>
                </c:pt>
                <c:pt idx="58">
                  <c:v>39</c:v>
                </c:pt>
                <c:pt idx="59">
                  <c:v>39.5</c:v>
                </c:pt>
                <c:pt idx="60">
                  <c:v>40</c:v>
                </c:pt>
                <c:pt idx="61">
                  <c:v>40.5</c:v>
                </c:pt>
                <c:pt idx="62">
                  <c:v>41</c:v>
                </c:pt>
                <c:pt idx="63">
                  <c:v>41.5</c:v>
                </c:pt>
                <c:pt idx="64">
                  <c:v>42</c:v>
                </c:pt>
                <c:pt idx="65">
                  <c:v>42.5</c:v>
                </c:pt>
                <c:pt idx="66">
                  <c:v>43</c:v>
                </c:pt>
                <c:pt idx="67">
                  <c:v>43.5</c:v>
                </c:pt>
                <c:pt idx="68">
                  <c:v>44</c:v>
                </c:pt>
                <c:pt idx="69">
                  <c:v>44.5</c:v>
                </c:pt>
                <c:pt idx="70">
                  <c:v>45</c:v>
                </c:pt>
                <c:pt idx="71">
                  <c:v>45.5</c:v>
                </c:pt>
                <c:pt idx="72">
                  <c:v>46</c:v>
                </c:pt>
                <c:pt idx="73">
                  <c:v>46.5</c:v>
                </c:pt>
                <c:pt idx="74">
                  <c:v>47</c:v>
                </c:pt>
                <c:pt idx="75">
                  <c:v>47.5</c:v>
                </c:pt>
                <c:pt idx="76">
                  <c:v>48</c:v>
                </c:pt>
                <c:pt idx="77">
                  <c:v>48.5</c:v>
                </c:pt>
                <c:pt idx="78">
                  <c:v>49</c:v>
                </c:pt>
                <c:pt idx="79">
                  <c:v>49.5</c:v>
                </c:pt>
                <c:pt idx="80">
                  <c:v>50</c:v>
                </c:pt>
                <c:pt idx="81">
                  <c:v>50.5</c:v>
                </c:pt>
                <c:pt idx="82">
                  <c:v>51</c:v>
                </c:pt>
                <c:pt idx="83">
                  <c:v>51.5</c:v>
                </c:pt>
                <c:pt idx="84">
                  <c:v>52</c:v>
                </c:pt>
                <c:pt idx="85">
                  <c:v>52.5</c:v>
                </c:pt>
                <c:pt idx="86">
                  <c:v>53</c:v>
                </c:pt>
                <c:pt idx="87">
                  <c:v>53.5</c:v>
                </c:pt>
                <c:pt idx="88">
                  <c:v>54</c:v>
                </c:pt>
                <c:pt idx="89">
                  <c:v>54.5</c:v>
                </c:pt>
                <c:pt idx="90">
                  <c:v>55</c:v>
                </c:pt>
                <c:pt idx="91">
                  <c:v>55.5</c:v>
                </c:pt>
                <c:pt idx="92">
                  <c:v>56</c:v>
                </c:pt>
                <c:pt idx="93">
                  <c:v>56.5</c:v>
                </c:pt>
                <c:pt idx="94">
                  <c:v>57</c:v>
                </c:pt>
                <c:pt idx="95">
                  <c:v>57.5</c:v>
                </c:pt>
                <c:pt idx="96">
                  <c:v>58</c:v>
                </c:pt>
                <c:pt idx="97">
                  <c:v>58.5</c:v>
                </c:pt>
                <c:pt idx="98">
                  <c:v>59</c:v>
                </c:pt>
              </c:numCache>
            </c:numRef>
          </c:cat>
          <c:val>
            <c:numRef>
              <c:f>Лист1!$B$2:$B$100</c:f>
              <c:numCache>
                <c:formatCode>General</c:formatCode>
                <c:ptCount val="99"/>
                <c:pt idx="0">
                  <c:v>598.42399999999998</c:v>
                </c:pt>
                <c:pt idx="1">
                  <c:v>611.92399999999998</c:v>
                </c:pt>
                <c:pt idx="2">
                  <c:v>625.42399999999998</c:v>
                </c:pt>
                <c:pt idx="3">
                  <c:v>638.92399999999998</c:v>
                </c:pt>
                <c:pt idx="4">
                  <c:v>652.42399999999998</c:v>
                </c:pt>
                <c:pt idx="5">
                  <c:v>665.92399999999998</c:v>
                </c:pt>
                <c:pt idx="6">
                  <c:v>679.42399999999998</c:v>
                </c:pt>
                <c:pt idx="7">
                  <c:v>692.92399999999998</c:v>
                </c:pt>
                <c:pt idx="8">
                  <c:v>706.42399999999998</c:v>
                </c:pt>
                <c:pt idx="9">
                  <c:v>719.92399999999998</c:v>
                </c:pt>
                <c:pt idx="10">
                  <c:v>733.42399999999998</c:v>
                </c:pt>
                <c:pt idx="11">
                  <c:v>746.92399999999998</c:v>
                </c:pt>
                <c:pt idx="12">
                  <c:v>760.42399999999998</c:v>
                </c:pt>
                <c:pt idx="13">
                  <c:v>773.92399999999998</c:v>
                </c:pt>
                <c:pt idx="14">
                  <c:v>787.42399999999998</c:v>
                </c:pt>
                <c:pt idx="15">
                  <c:v>800.92399999999998</c:v>
                </c:pt>
                <c:pt idx="16">
                  <c:v>814.42399999999998</c:v>
                </c:pt>
                <c:pt idx="17">
                  <c:v>827.92399999999998</c:v>
                </c:pt>
                <c:pt idx="18">
                  <c:v>841.42399999999998</c:v>
                </c:pt>
                <c:pt idx="19">
                  <c:v>854.92399999999998</c:v>
                </c:pt>
                <c:pt idx="20">
                  <c:v>868.42399999999998</c:v>
                </c:pt>
                <c:pt idx="21">
                  <c:v>881.92399999999998</c:v>
                </c:pt>
                <c:pt idx="22">
                  <c:v>895.42399999999998</c:v>
                </c:pt>
                <c:pt idx="23">
                  <c:v>908.92399999999998</c:v>
                </c:pt>
                <c:pt idx="24">
                  <c:v>922.42399999999998</c:v>
                </c:pt>
                <c:pt idx="25">
                  <c:v>935.92399999999998</c:v>
                </c:pt>
                <c:pt idx="26">
                  <c:v>949.42399999999998</c:v>
                </c:pt>
                <c:pt idx="27">
                  <c:v>962.92399999999998</c:v>
                </c:pt>
                <c:pt idx="28">
                  <c:v>976.42399999999998</c:v>
                </c:pt>
                <c:pt idx="29">
                  <c:v>989.92399999999998</c:v>
                </c:pt>
                <c:pt idx="30">
                  <c:v>1003.424</c:v>
                </c:pt>
                <c:pt idx="31">
                  <c:v>1016.924</c:v>
                </c:pt>
                <c:pt idx="32">
                  <c:v>1030.424</c:v>
                </c:pt>
                <c:pt idx="33">
                  <c:v>1043.924</c:v>
                </c:pt>
                <c:pt idx="34">
                  <c:v>1057.424</c:v>
                </c:pt>
                <c:pt idx="35">
                  <c:v>1070.924</c:v>
                </c:pt>
                <c:pt idx="36">
                  <c:v>1084.424</c:v>
                </c:pt>
                <c:pt idx="37">
                  <c:v>1097.924</c:v>
                </c:pt>
                <c:pt idx="38">
                  <c:v>1111.424</c:v>
                </c:pt>
                <c:pt idx="39">
                  <c:v>1124.924</c:v>
                </c:pt>
                <c:pt idx="40">
                  <c:v>1138.424</c:v>
                </c:pt>
                <c:pt idx="41">
                  <c:v>1151.924</c:v>
                </c:pt>
                <c:pt idx="42">
                  <c:v>1165.424</c:v>
                </c:pt>
                <c:pt idx="43">
                  <c:v>1178.924</c:v>
                </c:pt>
                <c:pt idx="44">
                  <c:v>1192.424</c:v>
                </c:pt>
                <c:pt idx="45">
                  <c:v>1205.924</c:v>
                </c:pt>
                <c:pt idx="46">
                  <c:v>1219.424</c:v>
                </c:pt>
                <c:pt idx="47">
                  <c:v>1232.924</c:v>
                </c:pt>
                <c:pt idx="48">
                  <c:v>1246.424</c:v>
                </c:pt>
                <c:pt idx="49">
                  <c:v>1259.924</c:v>
                </c:pt>
                <c:pt idx="50">
                  <c:v>1273.424</c:v>
                </c:pt>
                <c:pt idx="51">
                  <c:v>1286.924</c:v>
                </c:pt>
                <c:pt idx="52">
                  <c:v>1300.424</c:v>
                </c:pt>
                <c:pt idx="53">
                  <c:v>1313.924</c:v>
                </c:pt>
                <c:pt idx="54">
                  <c:v>1327.424</c:v>
                </c:pt>
                <c:pt idx="55">
                  <c:v>1340.924</c:v>
                </c:pt>
                <c:pt idx="56">
                  <c:v>1354.424</c:v>
                </c:pt>
                <c:pt idx="57">
                  <c:v>1367.924</c:v>
                </c:pt>
                <c:pt idx="58">
                  <c:v>1381.424</c:v>
                </c:pt>
                <c:pt idx="59">
                  <c:v>1394.924</c:v>
                </c:pt>
                <c:pt idx="60">
                  <c:v>1408.424</c:v>
                </c:pt>
                <c:pt idx="61">
                  <c:v>1421.924</c:v>
                </c:pt>
                <c:pt idx="62">
                  <c:v>1435.424</c:v>
                </c:pt>
                <c:pt idx="63">
                  <c:v>1448.924</c:v>
                </c:pt>
                <c:pt idx="64">
                  <c:v>1462.424</c:v>
                </c:pt>
                <c:pt idx="65">
                  <c:v>1475.924</c:v>
                </c:pt>
                <c:pt idx="66">
                  <c:v>1489.424</c:v>
                </c:pt>
                <c:pt idx="67">
                  <c:v>1502.924</c:v>
                </c:pt>
                <c:pt idx="68">
                  <c:v>1516.424</c:v>
                </c:pt>
                <c:pt idx="69">
                  <c:v>1529.924</c:v>
                </c:pt>
                <c:pt idx="70">
                  <c:v>1543.424</c:v>
                </c:pt>
                <c:pt idx="71">
                  <c:v>1556.924</c:v>
                </c:pt>
                <c:pt idx="72">
                  <c:v>1570.424</c:v>
                </c:pt>
                <c:pt idx="73">
                  <c:v>1583.924</c:v>
                </c:pt>
                <c:pt idx="74">
                  <c:v>1597.424</c:v>
                </c:pt>
                <c:pt idx="75">
                  <c:v>1610.924</c:v>
                </c:pt>
                <c:pt idx="76">
                  <c:v>1624.424</c:v>
                </c:pt>
                <c:pt idx="77">
                  <c:v>1637.924</c:v>
                </c:pt>
                <c:pt idx="78">
                  <c:v>1651.424</c:v>
                </c:pt>
                <c:pt idx="79">
                  <c:v>1664.924</c:v>
                </c:pt>
                <c:pt idx="80">
                  <c:v>1678.424</c:v>
                </c:pt>
                <c:pt idx="81">
                  <c:v>1691.924</c:v>
                </c:pt>
                <c:pt idx="82">
                  <c:v>1705.424</c:v>
                </c:pt>
                <c:pt idx="83">
                  <c:v>1718.924</c:v>
                </c:pt>
                <c:pt idx="84">
                  <c:v>1732.424</c:v>
                </c:pt>
                <c:pt idx="85">
                  <c:v>1745.924</c:v>
                </c:pt>
                <c:pt idx="86">
                  <c:v>1759.424</c:v>
                </c:pt>
                <c:pt idx="87">
                  <c:v>1772.924</c:v>
                </c:pt>
                <c:pt idx="88">
                  <c:v>1786.424</c:v>
                </c:pt>
                <c:pt idx="89">
                  <c:v>1799.924</c:v>
                </c:pt>
                <c:pt idx="90">
                  <c:v>1813.424</c:v>
                </c:pt>
                <c:pt idx="91">
                  <c:v>1826.924</c:v>
                </c:pt>
                <c:pt idx="92">
                  <c:v>1840.424</c:v>
                </c:pt>
                <c:pt idx="93">
                  <c:v>1853.924</c:v>
                </c:pt>
                <c:pt idx="94">
                  <c:v>1867.424</c:v>
                </c:pt>
                <c:pt idx="95">
                  <c:v>1880.924</c:v>
                </c:pt>
                <c:pt idx="96">
                  <c:v>1894.424</c:v>
                </c:pt>
                <c:pt idx="97">
                  <c:v>1907.924</c:v>
                </c:pt>
                <c:pt idx="98">
                  <c:v>1921.424</c:v>
                </c:pt>
              </c:numCache>
            </c:numRef>
          </c:val>
          <c:extLst xmlns:c16r2="http://schemas.microsoft.com/office/drawing/2015/06/chart">
            <c:ext xmlns:c16="http://schemas.microsoft.com/office/drawing/2014/chart" uri="{C3380CC4-5D6E-409C-BE32-E72D297353CC}">
              <c16:uniqueId val="{00000000-D1C8-864D-8F38-7CD46C7F2638}"/>
            </c:ext>
          </c:extLst>
        </c:ser>
        <c:dLbls>
          <c:showLegendKey val="0"/>
          <c:showVal val="0"/>
          <c:showCatName val="0"/>
          <c:showSerName val="0"/>
          <c:showPercent val="0"/>
          <c:showBubbleSize val="0"/>
        </c:dLbls>
        <c:gapWidth val="219"/>
        <c:axId val="433243016"/>
        <c:axId val="433240272"/>
      </c:barChart>
      <c:lineChart>
        <c:grouping val="standard"/>
        <c:varyColors val="0"/>
        <c:ser>
          <c:idx val="1"/>
          <c:order val="1"/>
          <c:tx>
            <c:strRef>
              <c:f>Лист1!$C$1</c:f>
              <c:strCache>
                <c:ptCount val="1"/>
                <c:pt idx="0">
                  <c:v>Доля OD, %</c:v>
                </c:pt>
              </c:strCache>
            </c:strRef>
          </c:tx>
          <c:spPr>
            <a:effectLst/>
          </c:spPr>
          <c:marker>
            <c:symbol val="none"/>
          </c:marker>
          <c:cat>
            <c:numRef>
              <c:f>Лист1!$A$2:$A$100</c:f>
              <c:numCache>
                <c:formatCode>General</c:formatCode>
                <c:ptCount val="99"/>
                <c:pt idx="0">
                  <c:v>10</c:v>
                </c:pt>
                <c:pt idx="1">
                  <c:v>10.5</c:v>
                </c:pt>
                <c:pt idx="2">
                  <c:v>11</c:v>
                </c:pt>
                <c:pt idx="3">
                  <c:v>11.5</c:v>
                </c:pt>
                <c:pt idx="4">
                  <c:v>12</c:v>
                </c:pt>
                <c:pt idx="5">
                  <c:v>12.5</c:v>
                </c:pt>
                <c:pt idx="6">
                  <c:v>13</c:v>
                </c:pt>
                <c:pt idx="7">
                  <c:v>13.5</c:v>
                </c:pt>
                <c:pt idx="8">
                  <c:v>14</c:v>
                </c:pt>
                <c:pt idx="9">
                  <c:v>14.5</c:v>
                </c:pt>
                <c:pt idx="10">
                  <c:v>15</c:v>
                </c:pt>
                <c:pt idx="11">
                  <c:v>15.5</c:v>
                </c:pt>
                <c:pt idx="12">
                  <c:v>16</c:v>
                </c:pt>
                <c:pt idx="13">
                  <c:v>16.5</c:v>
                </c:pt>
                <c:pt idx="14">
                  <c:v>17</c:v>
                </c:pt>
                <c:pt idx="15">
                  <c:v>17.5</c:v>
                </c:pt>
                <c:pt idx="16">
                  <c:v>18</c:v>
                </c:pt>
                <c:pt idx="17">
                  <c:v>18.5</c:v>
                </c:pt>
                <c:pt idx="18">
                  <c:v>19</c:v>
                </c:pt>
                <c:pt idx="19">
                  <c:v>19.5</c:v>
                </c:pt>
                <c:pt idx="20">
                  <c:v>20</c:v>
                </c:pt>
                <c:pt idx="21">
                  <c:v>20.5</c:v>
                </c:pt>
                <c:pt idx="22">
                  <c:v>21</c:v>
                </c:pt>
                <c:pt idx="23">
                  <c:v>21.5</c:v>
                </c:pt>
                <c:pt idx="24">
                  <c:v>22</c:v>
                </c:pt>
                <c:pt idx="25">
                  <c:v>22.5</c:v>
                </c:pt>
                <c:pt idx="26">
                  <c:v>23</c:v>
                </c:pt>
                <c:pt idx="27">
                  <c:v>23.5</c:v>
                </c:pt>
                <c:pt idx="28">
                  <c:v>24</c:v>
                </c:pt>
                <c:pt idx="29">
                  <c:v>24.5</c:v>
                </c:pt>
                <c:pt idx="30">
                  <c:v>25</c:v>
                </c:pt>
                <c:pt idx="31">
                  <c:v>25.5</c:v>
                </c:pt>
                <c:pt idx="32">
                  <c:v>26</c:v>
                </c:pt>
                <c:pt idx="33">
                  <c:v>26.5</c:v>
                </c:pt>
                <c:pt idx="34">
                  <c:v>27</c:v>
                </c:pt>
                <c:pt idx="35">
                  <c:v>27.5</c:v>
                </c:pt>
                <c:pt idx="36">
                  <c:v>28</c:v>
                </c:pt>
                <c:pt idx="37">
                  <c:v>28.5</c:v>
                </c:pt>
                <c:pt idx="38">
                  <c:v>29</c:v>
                </c:pt>
                <c:pt idx="39">
                  <c:v>29.5</c:v>
                </c:pt>
                <c:pt idx="40">
                  <c:v>30</c:v>
                </c:pt>
                <c:pt idx="41">
                  <c:v>30.5</c:v>
                </c:pt>
                <c:pt idx="42">
                  <c:v>31</c:v>
                </c:pt>
                <c:pt idx="43">
                  <c:v>31.5</c:v>
                </c:pt>
                <c:pt idx="44">
                  <c:v>32</c:v>
                </c:pt>
                <c:pt idx="45">
                  <c:v>32.5</c:v>
                </c:pt>
                <c:pt idx="46">
                  <c:v>33</c:v>
                </c:pt>
                <c:pt idx="47">
                  <c:v>33.5</c:v>
                </c:pt>
                <c:pt idx="48">
                  <c:v>34</c:v>
                </c:pt>
                <c:pt idx="49">
                  <c:v>34.5</c:v>
                </c:pt>
                <c:pt idx="50">
                  <c:v>35</c:v>
                </c:pt>
                <c:pt idx="51">
                  <c:v>35.5</c:v>
                </c:pt>
                <c:pt idx="52">
                  <c:v>36</c:v>
                </c:pt>
                <c:pt idx="53">
                  <c:v>36.5</c:v>
                </c:pt>
                <c:pt idx="54">
                  <c:v>37</c:v>
                </c:pt>
                <c:pt idx="55">
                  <c:v>37.5</c:v>
                </c:pt>
                <c:pt idx="56">
                  <c:v>38</c:v>
                </c:pt>
                <c:pt idx="57">
                  <c:v>38.5</c:v>
                </c:pt>
                <c:pt idx="58">
                  <c:v>39</c:v>
                </c:pt>
                <c:pt idx="59">
                  <c:v>39.5</c:v>
                </c:pt>
                <c:pt idx="60">
                  <c:v>40</c:v>
                </c:pt>
                <c:pt idx="61">
                  <c:v>40.5</c:v>
                </c:pt>
                <c:pt idx="62">
                  <c:v>41</c:v>
                </c:pt>
                <c:pt idx="63">
                  <c:v>41.5</c:v>
                </c:pt>
                <c:pt idx="64">
                  <c:v>42</c:v>
                </c:pt>
                <c:pt idx="65">
                  <c:v>42.5</c:v>
                </c:pt>
                <c:pt idx="66">
                  <c:v>43</c:v>
                </c:pt>
                <c:pt idx="67">
                  <c:v>43.5</c:v>
                </c:pt>
                <c:pt idx="68">
                  <c:v>44</c:v>
                </c:pt>
                <c:pt idx="69">
                  <c:v>44.5</c:v>
                </c:pt>
                <c:pt idx="70">
                  <c:v>45</c:v>
                </c:pt>
                <c:pt idx="71">
                  <c:v>45.5</c:v>
                </c:pt>
                <c:pt idx="72">
                  <c:v>46</c:v>
                </c:pt>
                <c:pt idx="73">
                  <c:v>46.5</c:v>
                </c:pt>
                <c:pt idx="74">
                  <c:v>47</c:v>
                </c:pt>
                <c:pt idx="75">
                  <c:v>47.5</c:v>
                </c:pt>
                <c:pt idx="76">
                  <c:v>48</c:v>
                </c:pt>
                <c:pt idx="77">
                  <c:v>48.5</c:v>
                </c:pt>
                <c:pt idx="78">
                  <c:v>49</c:v>
                </c:pt>
                <c:pt idx="79">
                  <c:v>49.5</c:v>
                </c:pt>
                <c:pt idx="80">
                  <c:v>50</c:v>
                </c:pt>
                <c:pt idx="81">
                  <c:v>50.5</c:v>
                </c:pt>
                <c:pt idx="82">
                  <c:v>51</c:v>
                </c:pt>
                <c:pt idx="83">
                  <c:v>51.5</c:v>
                </c:pt>
                <c:pt idx="84">
                  <c:v>52</c:v>
                </c:pt>
                <c:pt idx="85">
                  <c:v>52.5</c:v>
                </c:pt>
                <c:pt idx="86">
                  <c:v>53</c:v>
                </c:pt>
                <c:pt idx="87">
                  <c:v>53.5</c:v>
                </c:pt>
                <c:pt idx="88">
                  <c:v>54</c:v>
                </c:pt>
                <c:pt idx="89">
                  <c:v>54.5</c:v>
                </c:pt>
                <c:pt idx="90">
                  <c:v>55</c:v>
                </c:pt>
                <c:pt idx="91">
                  <c:v>55.5</c:v>
                </c:pt>
                <c:pt idx="92">
                  <c:v>56</c:v>
                </c:pt>
                <c:pt idx="93">
                  <c:v>56.5</c:v>
                </c:pt>
                <c:pt idx="94">
                  <c:v>57</c:v>
                </c:pt>
                <c:pt idx="95">
                  <c:v>57.5</c:v>
                </c:pt>
                <c:pt idx="96">
                  <c:v>58</c:v>
                </c:pt>
                <c:pt idx="97">
                  <c:v>58.5</c:v>
                </c:pt>
                <c:pt idx="98">
                  <c:v>59</c:v>
                </c:pt>
              </c:numCache>
            </c:numRef>
          </c:cat>
          <c:val>
            <c:numRef>
              <c:f>Лист1!$C$2:$C$100</c:f>
              <c:numCache>
                <c:formatCode>General</c:formatCode>
                <c:ptCount val="99"/>
                <c:pt idx="0">
                  <c:v>5.9842399999999998</c:v>
                </c:pt>
                <c:pt idx="1">
                  <c:v>5.8278476190476187</c:v>
                </c:pt>
                <c:pt idx="2">
                  <c:v>5.6856727272727277</c:v>
                </c:pt>
                <c:pt idx="3">
                  <c:v>5.5558608695652172</c:v>
                </c:pt>
                <c:pt idx="4">
                  <c:v>5.4368666666666661</c:v>
                </c:pt>
                <c:pt idx="5">
                  <c:v>5.3273919999999997</c:v>
                </c:pt>
                <c:pt idx="6">
                  <c:v>5.2263384615384618</c:v>
                </c:pt>
                <c:pt idx="7">
                  <c:v>5.1327703703703698</c:v>
                </c:pt>
                <c:pt idx="8">
                  <c:v>5.0458857142857134</c:v>
                </c:pt>
                <c:pt idx="9">
                  <c:v>4.9649931034482755</c:v>
                </c:pt>
                <c:pt idx="10">
                  <c:v>4.8894933333333332</c:v>
                </c:pt>
                <c:pt idx="11">
                  <c:v>4.8188645161290324</c:v>
                </c:pt>
                <c:pt idx="12">
                  <c:v>4.75265</c:v>
                </c:pt>
                <c:pt idx="13">
                  <c:v>4.6904484848484849</c:v>
                </c:pt>
                <c:pt idx="14">
                  <c:v>4.6319058823529407</c:v>
                </c:pt>
                <c:pt idx="15">
                  <c:v>4.5767085714285711</c:v>
                </c:pt>
                <c:pt idx="16">
                  <c:v>4.5245777777777771</c:v>
                </c:pt>
                <c:pt idx="17">
                  <c:v>4.4752648648648652</c:v>
                </c:pt>
                <c:pt idx="18">
                  <c:v>4.4285473684210528</c:v>
                </c:pt>
                <c:pt idx="19">
                  <c:v>4.3842256410256404</c:v>
                </c:pt>
                <c:pt idx="20">
                  <c:v>4.3421200000000004</c:v>
                </c:pt>
                <c:pt idx="21">
                  <c:v>4.302068292682927</c:v>
                </c:pt>
                <c:pt idx="22">
                  <c:v>4.263923809523809</c:v>
                </c:pt>
                <c:pt idx="23">
                  <c:v>4.2275534883720924</c:v>
                </c:pt>
                <c:pt idx="24">
                  <c:v>4.1928363636363635</c:v>
                </c:pt>
                <c:pt idx="25">
                  <c:v>4.1596622222222219</c:v>
                </c:pt>
                <c:pt idx="26">
                  <c:v>4.1279304347826082</c:v>
                </c:pt>
                <c:pt idx="27">
                  <c:v>4.0975489361702122</c:v>
                </c:pt>
                <c:pt idx="28">
                  <c:v>4.0684333333333331</c:v>
                </c:pt>
                <c:pt idx="29">
                  <c:v>4.0405061224489796</c:v>
                </c:pt>
                <c:pt idx="30">
                  <c:v>4.0136959999999995</c:v>
                </c:pt>
                <c:pt idx="31">
                  <c:v>3.9879372549019605</c:v>
                </c:pt>
                <c:pt idx="32">
                  <c:v>3.9631692307692306</c:v>
                </c:pt>
                <c:pt idx="33">
                  <c:v>3.9393358490566035</c:v>
                </c:pt>
                <c:pt idx="34">
                  <c:v>3.9163851851851854</c:v>
                </c:pt>
                <c:pt idx="35">
                  <c:v>3.8942690909090909</c:v>
                </c:pt>
                <c:pt idx="36">
                  <c:v>3.8729428571428568</c:v>
                </c:pt>
                <c:pt idx="37">
                  <c:v>3.8523649122807013</c:v>
                </c:pt>
                <c:pt idx="38">
                  <c:v>3.8324965517241378</c:v>
                </c:pt>
                <c:pt idx="39">
                  <c:v>3.8133016949152538</c:v>
                </c:pt>
                <c:pt idx="40">
                  <c:v>3.7947466666666667</c:v>
                </c:pt>
                <c:pt idx="41">
                  <c:v>3.7767999999999997</c:v>
                </c:pt>
                <c:pt idx="42">
                  <c:v>3.7594322580645163</c:v>
                </c:pt>
                <c:pt idx="43">
                  <c:v>3.7426158730158727</c:v>
                </c:pt>
                <c:pt idx="44">
                  <c:v>3.7263249999999997</c:v>
                </c:pt>
                <c:pt idx="45">
                  <c:v>3.7105353846153841</c:v>
                </c:pt>
                <c:pt idx="46">
                  <c:v>3.6952242424242421</c:v>
                </c:pt>
                <c:pt idx="47">
                  <c:v>3.6803701492537311</c:v>
                </c:pt>
                <c:pt idx="48">
                  <c:v>3.66595294117647</c:v>
                </c:pt>
                <c:pt idx="49">
                  <c:v>3.651953623188406</c:v>
                </c:pt>
                <c:pt idx="50">
                  <c:v>3.6383542857142857</c:v>
                </c:pt>
                <c:pt idx="51">
                  <c:v>3.6251380281690144</c:v>
                </c:pt>
                <c:pt idx="52">
                  <c:v>3.6122888888888887</c:v>
                </c:pt>
                <c:pt idx="53">
                  <c:v>3.5997917808219175</c:v>
                </c:pt>
                <c:pt idx="54">
                  <c:v>3.5876324324324327</c:v>
                </c:pt>
                <c:pt idx="55">
                  <c:v>3.5757973333333331</c:v>
                </c:pt>
                <c:pt idx="56">
                  <c:v>3.564273684210526</c:v>
                </c:pt>
                <c:pt idx="57">
                  <c:v>3.5530493506493501</c:v>
                </c:pt>
                <c:pt idx="58">
                  <c:v>3.5421128205128203</c:v>
                </c:pt>
                <c:pt idx="59">
                  <c:v>3.5314531645569622</c:v>
                </c:pt>
                <c:pt idx="60">
                  <c:v>3.5210600000000003</c:v>
                </c:pt>
                <c:pt idx="61">
                  <c:v>3.5109234567901235</c:v>
                </c:pt>
                <c:pt idx="62">
                  <c:v>3.5010341463414631</c:v>
                </c:pt>
                <c:pt idx="63">
                  <c:v>3.4913831325301201</c:v>
                </c:pt>
                <c:pt idx="64">
                  <c:v>3.4819619047619046</c:v>
                </c:pt>
                <c:pt idx="65">
                  <c:v>3.4727623529411762</c:v>
                </c:pt>
                <c:pt idx="66">
                  <c:v>3.4637767441860463</c:v>
                </c:pt>
                <c:pt idx="67">
                  <c:v>3.4549977011494253</c:v>
                </c:pt>
                <c:pt idx="68">
                  <c:v>3.4464181818181818</c:v>
                </c:pt>
                <c:pt idx="69">
                  <c:v>3.4380314606741575</c:v>
                </c:pt>
                <c:pt idx="70">
                  <c:v>3.4298311111111111</c:v>
                </c:pt>
                <c:pt idx="71">
                  <c:v>3.4218109890109893</c:v>
                </c:pt>
                <c:pt idx="72">
                  <c:v>3.4139652173913042</c:v>
                </c:pt>
                <c:pt idx="73">
                  <c:v>3.4062881720430109</c:v>
                </c:pt>
                <c:pt idx="74">
                  <c:v>3.3987744680851062</c:v>
                </c:pt>
                <c:pt idx="75">
                  <c:v>3.3914189473684209</c:v>
                </c:pt>
                <c:pt idx="76">
                  <c:v>3.3842166666666667</c:v>
                </c:pt>
                <c:pt idx="77">
                  <c:v>3.3771628865979384</c:v>
                </c:pt>
                <c:pt idx="78">
                  <c:v>3.3702530612244894</c:v>
                </c:pt>
                <c:pt idx="79">
                  <c:v>3.363482828282828</c:v>
                </c:pt>
                <c:pt idx="80">
                  <c:v>3.3568479999999998</c:v>
                </c:pt>
                <c:pt idx="81">
                  <c:v>3.3503445544554458</c:v>
                </c:pt>
                <c:pt idx="82">
                  <c:v>3.3439686274509808</c:v>
                </c:pt>
                <c:pt idx="83">
                  <c:v>3.3377165048543689</c:v>
                </c:pt>
                <c:pt idx="84">
                  <c:v>3.3315846153846156</c:v>
                </c:pt>
                <c:pt idx="85">
                  <c:v>3.325569523809524</c:v>
                </c:pt>
                <c:pt idx="86">
                  <c:v>3.3196679245283014</c:v>
                </c:pt>
                <c:pt idx="87">
                  <c:v>3.3138766355140188</c:v>
                </c:pt>
                <c:pt idx="88">
                  <c:v>3.3081925925925924</c:v>
                </c:pt>
                <c:pt idx="89">
                  <c:v>3.3026128440366973</c:v>
                </c:pt>
                <c:pt idx="90">
                  <c:v>3.2971345454545458</c:v>
                </c:pt>
                <c:pt idx="91">
                  <c:v>3.2917549549549547</c:v>
                </c:pt>
                <c:pt idx="92">
                  <c:v>3.2864714285714287</c:v>
                </c:pt>
                <c:pt idx="93">
                  <c:v>3.2812814159292034</c:v>
                </c:pt>
                <c:pt idx="94">
                  <c:v>3.2761824561403508</c:v>
                </c:pt>
                <c:pt idx="95">
                  <c:v>3.2711721739130435</c:v>
                </c:pt>
                <c:pt idx="96">
                  <c:v>3.2662482758620688</c:v>
                </c:pt>
                <c:pt idx="97">
                  <c:v>3.2614085470085472</c:v>
                </c:pt>
                <c:pt idx="98">
                  <c:v>3.2566508474576268</c:v>
                </c:pt>
              </c:numCache>
            </c:numRef>
          </c:val>
          <c:smooth val="0"/>
          <c:extLst xmlns:c16r2="http://schemas.microsoft.com/office/drawing/2015/06/chart">
            <c:ext xmlns:c16="http://schemas.microsoft.com/office/drawing/2014/chart" uri="{C3380CC4-5D6E-409C-BE32-E72D297353CC}">
              <c16:uniqueId val="{00000001-D1C8-864D-8F38-7CD46C7F2638}"/>
            </c:ext>
          </c:extLst>
        </c:ser>
        <c:dLbls>
          <c:showLegendKey val="0"/>
          <c:showVal val="0"/>
          <c:showCatName val="0"/>
          <c:showSerName val="0"/>
          <c:showPercent val="0"/>
          <c:showBubbleSize val="0"/>
        </c:dLbls>
        <c:marker val="1"/>
        <c:smooth val="0"/>
        <c:axId val="433241056"/>
        <c:axId val="433245368"/>
      </c:lineChart>
      <c:catAx>
        <c:axId val="433243016"/>
        <c:scaling>
          <c:orientation val="minMax"/>
        </c:scaling>
        <c:delete val="0"/>
        <c:axPos val="b"/>
        <c:title>
          <c:tx>
            <c:rich>
              <a:bodyPr/>
              <a:lstStyle/>
              <a:p>
                <a:pPr>
                  <a:defRPr/>
                </a:pPr>
                <a:r>
                  <a:rPr lang="en-US" dirty="0" smtClean="0"/>
                  <a:t>D,</a:t>
                </a:r>
                <a:r>
                  <a:rPr lang="en-US" baseline="0" dirty="0" smtClean="0"/>
                  <a:t> </a:t>
                </a:r>
                <a:r>
                  <a:rPr lang="ru-RU" baseline="0" dirty="0" smtClean="0"/>
                  <a:t>трлн</a:t>
                </a:r>
                <a:r>
                  <a:rPr lang="ru-RU" dirty="0" smtClean="0"/>
                  <a:t>. руб.</a:t>
                </a:r>
                <a:endParaRPr lang="ru-RU" dirty="0"/>
              </a:p>
            </c:rich>
          </c:tx>
          <c:overlay val="0"/>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ru-RU"/>
          </a:p>
        </c:txPr>
        <c:crossAx val="433240272"/>
        <c:crosses val="autoZero"/>
        <c:auto val="1"/>
        <c:lblAlgn val="ctr"/>
        <c:lblOffset val="100"/>
        <c:noMultiLvlLbl val="0"/>
      </c:catAx>
      <c:valAx>
        <c:axId val="433240272"/>
        <c:scaling>
          <c:orientation val="minMax"/>
        </c:scaling>
        <c:delete val="0"/>
        <c:axPos val="l"/>
        <c:majorGridlines>
          <c:spPr>
            <a:ln w="9525" cap="flat" cmpd="sng" algn="ctr">
              <a:solidFill>
                <a:schemeClr val="tx1">
                  <a:lumMod val="15000"/>
                  <a:lumOff val="85000"/>
                </a:schemeClr>
              </a:solidFill>
              <a:round/>
            </a:ln>
            <a:effectLst/>
          </c:spPr>
        </c:majorGridlines>
        <c:title>
          <c:tx>
            <c:rich>
              <a:bodyPr/>
              <a:lstStyle/>
              <a:p>
                <a:pPr>
                  <a:defRPr/>
                </a:pPr>
                <a:r>
                  <a:rPr lang="en-US" dirty="0" smtClean="0"/>
                  <a:t>OD</a:t>
                </a:r>
                <a:r>
                  <a:rPr lang="ru-RU" dirty="0" smtClean="0"/>
                  <a:t>,</a:t>
                </a:r>
                <a:r>
                  <a:rPr lang="en-US" baseline="0" dirty="0" smtClean="0"/>
                  <a:t> </a:t>
                </a:r>
                <a:r>
                  <a:rPr lang="ru-RU" dirty="0" smtClean="0"/>
                  <a:t>млрд. руб.</a:t>
                </a:r>
                <a:endParaRPr lang="ru-RU" dirty="0"/>
              </a:p>
            </c:rich>
          </c:tx>
          <c:overlay val="0"/>
        </c:title>
        <c:numFmt formatCode="General" sourceLinked="1"/>
        <c:majorTickMark val="none"/>
        <c:minorTickMark val="none"/>
        <c:tickLblPos val="nextTo"/>
        <c:spPr>
          <a:noFill/>
          <a:ln>
            <a:noFill/>
          </a:ln>
          <a:effectLst/>
        </c:spPr>
        <c:txPr>
          <a:bodyPr rot="-60000000" vert="horz"/>
          <a:lstStyle/>
          <a:p>
            <a:pPr>
              <a:defRPr/>
            </a:pPr>
            <a:endParaRPr lang="ru-RU"/>
          </a:p>
        </c:txPr>
        <c:crossAx val="433243016"/>
        <c:crosses val="autoZero"/>
        <c:crossBetween val="between"/>
      </c:valAx>
      <c:valAx>
        <c:axId val="433245368"/>
        <c:scaling>
          <c:orientation val="minMax"/>
        </c:scaling>
        <c:delete val="0"/>
        <c:axPos val="r"/>
        <c:title>
          <c:tx>
            <c:rich>
              <a:bodyPr/>
              <a:lstStyle/>
              <a:p>
                <a:pPr>
                  <a:defRPr/>
                </a:pPr>
                <a:r>
                  <a:rPr lang="ru-RU" dirty="0" smtClean="0"/>
                  <a:t>%</a:t>
                </a:r>
                <a:endParaRPr lang="ru-RU" dirty="0"/>
              </a:p>
            </c:rich>
          </c:tx>
          <c:overlay val="0"/>
        </c:title>
        <c:numFmt formatCode="General" sourceLinked="1"/>
        <c:majorTickMark val="out"/>
        <c:minorTickMark val="none"/>
        <c:tickLblPos val="nextTo"/>
        <c:crossAx val="433241056"/>
        <c:crosses val="max"/>
        <c:crossBetween val="between"/>
      </c:valAx>
      <c:catAx>
        <c:axId val="433241056"/>
        <c:scaling>
          <c:orientation val="minMax"/>
        </c:scaling>
        <c:delete val="1"/>
        <c:axPos val="b"/>
        <c:numFmt formatCode="General" sourceLinked="1"/>
        <c:majorTickMark val="out"/>
        <c:minorTickMark val="none"/>
        <c:tickLblPos val="nextTo"/>
        <c:crossAx val="433245368"/>
        <c:crosses val="autoZero"/>
        <c:auto val="1"/>
        <c:lblAlgn val="ctr"/>
        <c:lblOffset val="100"/>
        <c:noMultiLvlLbl val="0"/>
      </c:catAx>
      <c:spPr>
        <a:noFill/>
        <a:ln>
          <a:noFill/>
        </a:ln>
        <a:effectLst/>
      </c:spPr>
    </c:plotArea>
    <c:legend>
      <c:legendPos val="b"/>
      <c:overlay val="0"/>
      <c:spPr>
        <a:noFill/>
        <a:ln>
          <a:noFill/>
        </a:ln>
        <a:effectLst/>
      </c:spPr>
      <c:txPr>
        <a:bodyPr rot="0" vert="horz"/>
        <a:lstStyle/>
        <a:p>
          <a:pPr>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sz="2000">
          <a:solidFill>
            <a:schemeClr val="tx1"/>
          </a:solidFill>
          <a:latin typeface="Times New Roman" panose="02020603050405020304" pitchFamily="18" charset="0"/>
          <a:cs typeface="Times New Roman" panose="02020603050405020304" pitchFamily="18" charset="0"/>
        </a:defRPr>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Лист1!$B$1</c:f>
              <c:strCache>
                <c:ptCount val="1"/>
                <c:pt idx="0">
                  <c:v>Процентные доходы, всего</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25,9</a:t>
                    </a:r>
                    <a:r>
                      <a:rPr lang="ru-RU" baseline="0" dirty="0" smtClean="0"/>
                      <a:t>3</a:t>
                    </a:r>
                    <a:r>
                      <a:rPr lang="en-US" baseline="0" dirty="0" smtClean="0"/>
                      <a:t>x </a:t>
                    </a:r>
                    <a:r>
                      <a:rPr lang="en-US" baseline="0" dirty="0"/>
                      <a:t>+ 160,86</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Лист1!$B$2:$B$134</c:f>
              <c:numCache>
                <c:formatCode>General</c:formatCode>
                <c:ptCount val="133"/>
                <c:pt idx="0">
                  <c:v>2219</c:v>
                </c:pt>
                <c:pt idx="1">
                  <c:v>2245</c:v>
                </c:pt>
                <c:pt idx="2">
                  <c:v>2093</c:v>
                </c:pt>
                <c:pt idx="3">
                  <c:v>2032</c:v>
                </c:pt>
                <c:pt idx="4">
                  <c:v>2079.8000000000002</c:v>
                </c:pt>
                <c:pt idx="5">
                  <c:v>1990.8</c:v>
                </c:pt>
                <c:pt idx="6">
                  <c:v>1661.9</c:v>
                </c:pt>
                <c:pt idx="7">
                  <c:v>1339</c:v>
                </c:pt>
                <c:pt idx="8">
                  <c:v>1094</c:v>
                </c:pt>
                <c:pt idx="9">
                  <c:v>837.9</c:v>
                </c:pt>
                <c:pt idx="10">
                  <c:v>942.5</c:v>
                </c:pt>
                <c:pt idx="11">
                  <c:v>1005.4</c:v>
                </c:pt>
                <c:pt idx="12">
                  <c:v>924.3</c:v>
                </c:pt>
                <c:pt idx="13">
                  <c:v>672.4</c:v>
                </c:pt>
                <c:pt idx="14">
                  <c:v>721.9</c:v>
                </c:pt>
                <c:pt idx="15">
                  <c:v>636.29999999999995</c:v>
                </c:pt>
                <c:pt idx="16">
                  <c:v>416.5</c:v>
                </c:pt>
                <c:pt idx="17">
                  <c:v>298.5</c:v>
                </c:pt>
                <c:pt idx="18">
                  <c:v>230.2</c:v>
                </c:pt>
                <c:pt idx="19">
                  <c:v>199.3</c:v>
                </c:pt>
                <c:pt idx="20">
                  <c:v>396.1</c:v>
                </c:pt>
                <c:pt idx="21">
                  <c:v>401.1</c:v>
                </c:pt>
                <c:pt idx="22">
                  <c:v>381.9</c:v>
                </c:pt>
                <c:pt idx="23">
                  <c:v>376</c:v>
                </c:pt>
                <c:pt idx="24">
                  <c:v>397.5</c:v>
                </c:pt>
                <c:pt idx="25">
                  <c:v>381</c:v>
                </c:pt>
                <c:pt idx="26">
                  <c:v>277.89999999999998</c:v>
                </c:pt>
                <c:pt idx="27">
                  <c:v>218.9</c:v>
                </c:pt>
                <c:pt idx="28">
                  <c:v>178.3</c:v>
                </c:pt>
                <c:pt idx="29">
                  <c:v>129.19999999999999</c:v>
                </c:pt>
                <c:pt idx="30">
                  <c:v>256.3</c:v>
                </c:pt>
                <c:pt idx="31">
                  <c:v>252.4</c:v>
                </c:pt>
                <c:pt idx="32">
                  <c:v>214.8</c:v>
                </c:pt>
                <c:pt idx="33">
                  <c:v>197.2</c:v>
                </c:pt>
                <c:pt idx="34">
                  <c:v>182.3</c:v>
                </c:pt>
                <c:pt idx="35">
                  <c:v>178.99</c:v>
                </c:pt>
                <c:pt idx="36">
                  <c:v>148.80000000000001</c:v>
                </c:pt>
                <c:pt idx="37">
                  <c:v>122.3</c:v>
                </c:pt>
                <c:pt idx="38">
                  <c:v>90.1</c:v>
                </c:pt>
                <c:pt idx="39">
                  <c:v>71.2</c:v>
                </c:pt>
                <c:pt idx="40">
                  <c:v>110.81</c:v>
                </c:pt>
                <c:pt idx="41">
                  <c:v>91.67</c:v>
                </c:pt>
                <c:pt idx="42">
                  <c:v>70.95</c:v>
                </c:pt>
                <c:pt idx="43">
                  <c:v>57.18</c:v>
                </c:pt>
                <c:pt idx="44">
                  <c:v>47.22</c:v>
                </c:pt>
                <c:pt idx="45">
                  <c:v>42.28</c:v>
                </c:pt>
                <c:pt idx="46">
                  <c:v>35.49</c:v>
                </c:pt>
                <c:pt idx="47">
                  <c:v>28.63</c:v>
                </c:pt>
                <c:pt idx="48">
                  <c:v>15.44</c:v>
                </c:pt>
                <c:pt idx="49">
                  <c:v>7.24</c:v>
                </c:pt>
                <c:pt idx="50">
                  <c:v>234.24562499999999</c:v>
                </c:pt>
                <c:pt idx="51">
                  <c:v>250.879997</c:v>
                </c:pt>
                <c:pt idx="52">
                  <c:v>241.3999</c:v>
                </c:pt>
                <c:pt idx="53">
                  <c:v>255.63473999999999</c:v>
                </c:pt>
                <c:pt idx="54">
                  <c:v>272.84427699999998</c:v>
                </c:pt>
                <c:pt idx="55">
                  <c:v>228.152773</c:v>
                </c:pt>
                <c:pt idx="56">
                  <c:v>178.23699999999999</c:v>
                </c:pt>
                <c:pt idx="57">
                  <c:v>161.05668600000001</c:v>
                </c:pt>
                <c:pt idx="58">
                  <c:v>143.00577899999999</c:v>
                </c:pt>
                <c:pt idx="59">
                  <c:v>119.774467</c:v>
                </c:pt>
                <c:pt idx="60">
                  <c:v>67.316000000000003</c:v>
                </c:pt>
                <c:pt idx="61">
                  <c:v>84.86</c:v>
                </c:pt>
                <c:pt idx="62">
                  <c:v>82.474648999999999</c:v>
                </c:pt>
                <c:pt idx="63">
                  <c:v>76.855768999999995</c:v>
                </c:pt>
                <c:pt idx="64">
                  <c:v>89.957361000000006</c:v>
                </c:pt>
                <c:pt idx="65">
                  <c:v>89.21</c:v>
                </c:pt>
                <c:pt idx="66">
                  <c:v>68.934774000000004</c:v>
                </c:pt>
                <c:pt idx="67">
                  <c:v>53.429184999999997</c:v>
                </c:pt>
                <c:pt idx="68">
                  <c:v>46.630473000000002</c:v>
                </c:pt>
                <c:pt idx="69">
                  <c:v>42.055219999999998</c:v>
                </c:pt>
                <c:pt idx="70">
                  <c:v>121.645022</c:v>
                </c:pt>
                <c:pt idx="71">
                  <c:v>94.288133999999999</c:v>
                </c:pt>
                <c:pt idx="72">
                  <c:v>68.915267</c:v>
                </c:pt>
                <c:pt idx="73">
                  <c:v>59.044612000000001</c:v>
                </c:pt>
                <c:pt idx="74">
                  <c:v>49.730648000000002</c:v>
                </c:pt>
                <c:pt idx="75">
                  <c:v>43.184966000000003</c:v>
                </c:pt>
                <c:pt idx="76">
                  <c:v>26.672073000000001</c:v>
                </c:pt>
                <c:pt idx="77">
                  <c:v>18.871466000000002</c:v>
                </c:pt>
                <c:pt idx="78">
                  <c:v>12.490728000000001</c:v>
                </c:pt>
                <c:pt idx="79">
                  <c:v>8.2270760000000003</c:v>
                </c:pt>
                <c:pt idx="80">
                  <c:v>157.199716</c:v>
                </c:pt>
                <c:pt idx="81">
                  <c:v>150.42549299999999</c:v>
                </c:pt>
                <c:pt idx="82">
                  <c:v>141.633092</c:v>
                </c:pt>
                <c:pt idx="83">
                  <c:v>124.35955</c:v>
                </c:pt>
                <c:pt idx="84">
                  <c:v>113.754491</c:v>
                </c:pt>
                <c:pt idx="85">
                  <c:v>89.721000000000004</c:v>
                </c:pt>
                <c:pt idx="86">
                  <c:v>56.865935</c:v>
                </c:pt>
                <c:pt idx="87">
                  <c:v>41.324191999999996</c:v>
                </c:pt>
                <c:pt idx="88">
                  <c:v>28.646965999999999</c:v>
                </c:pt>
                <c:pt idx="89">
                  <c:v>21.1508</c:v>
                </c:pt>
                <c:pt idx="90">
                  <c:v>81.307118000000003</c:v>
                </c:pt>
                <c:pt idx="91">
                  <c:v>81.075447999999994</c:v>
                </c:pt>
                <c:pt idx="92">
                  <c:v>69.044668000000001</c:v>
                </c:pt>
                <c:pt idx="93">
                  <c:v>59.577227999999998</c:v>
                </c:pt>
                <c:pt idx="94">
                  <c:v>63.167279999999998</c:v>
                </c:pt>
                <c:pt idx="95">
                  <c:v>71.581068999999999</c:v>
                </c:pt>
                <c:pt idx="96">
                  <c:v>72.283600000000007</c:v>
                </c:pt>
                <c:pt idx="97">
                  <c:v>62.631979999999999</c:v>
                </c:pt>
                <c:pt idx="98">
                  <c:v>56.23</c:v>
                </c:pt>
                <c:pt idx="99">
                  <c:v>51.312600000000003</c:v>
                </c:pt>
                <c:pt idx="100">
                  <c:v>125.814689</c:v>
                </c:pt>
                <c:pt idx="101">
                  <c:v>96.394557000000006</c:v>
                </c:pt>
                <c:pt idx="102">
                  <c:v>103.72499999999999</c:v>
                </c:pt>
                <c:pt idx="103">
                  <c:v>108.35637</c:v>
                </c:pt>
                <c:pt idx="104">
                  <c:v>101.33789</c:v>
                </c:pt>
                <c:pt idx="105">
                  <c:v>77.028000000000006</c:v>
                </c:pt>
                <c:pt idx="106">
                  <c:v>66.635999999999996</c:v>
                </c:pt>
                <c:pt idx="107">
                  <c:v>59.985999999999997</c:v>
                </c:pt>
                <c:pt idx="108">
                  <c:v>49.343000000000004</c:v>
                </c:pt>
                <c:pt idx="109">
                  <c:v>141.04</c:v>
                </c:pt>
                <c:pt idx="110">
                  <c:v>138.22999999999999</c:v>
                </c:pt>
                <c:pt idx="111">
                  <c:v>117.82</c:v>
                </c:pt>
                <c:pt idx="112">
                  <c:v>182.21</c:v>
                </c:pt>
                <c:pt idx="113">
                  <c:v>190.55744000000001</c:v>
                </c:pt>
                <c:pt idx="114">
                  <c:v>193.49766</c:v>
                </c:pt>
                <c:pt idx="115">
                  <c:v>99.870800000000003</c:v>
                </c:pt>
                <c:pt idx="116">
                  <c:v>68.342799999999997</c:v>
                </c:pt>
                <c:pt idx="117">
                  <c:v>43.664499999999997</c:v>
                </c:pt>
                <c:pt idx="118">
                  <c:v>33.978867999999999</c:v>
                </c:pt>
                <c:pt idx="119">
                  <c:v>84.072999999999993</c:v>
                </c:pt>
                <c:pt idx="120">
                  <c:v>94.677000000000007</c:v>
                </c:pt>
                <c:pt idx="121">
                  <c:v>80.246499999999997</c:v>
                </c:pt>
                <c:pt idx="122">
                  <c:v>69.021187999999995</c:v>
                </c:pt>
                <c:pt idx="123">
                  <c:v>67.011769999999999</c:v>
                </c:pt>
                <c:pt idx="124">
                  <c:v>69.638999999999996</c:v>
                </c:pt>
                <c:pt idx="125">
                  <c:v>60.58</c:v>
                </c:pt>
                <c:pt idx="126">
                  <c:v>53.954000000000001</c:v>
                </c:pt>
                <c:pt idx="127">
                  <c:v>41.412999999999997</c:v>
                </c:pt>
                <c:pt idx="128">
                  <c:v>40.742699999999999</c:v>
                </c:pt>
              </c:numCache>
            </c:numRef>
          </c:yVal>
          <c:smooth val="0"/>
          <c:extLst xmlns:c16r2="http://schemas.microsoft.com/office/drawing/2015/06/chart">
            <c:ext xmlns:c16="http://schemas.microsoft.com/office/drawing/2014/chart" uri="{C3380CC4-5D6E-409C-BE32-E72D297353CC}">
              <c16:uniqueId val="{00000001-B307-4110-BC2C-73C5F1F3CE64}"/>
            </c:ext>
          </c:extLst>
        </c:ser>
        <c:ser>
          <c:idx val="1"/>
          <c:order val="1"/>
          <c:tx>
            <c:strRef>
              <c:f>Лист1!$C$1</c:f>
              <c:strCache>
                <c:ptCount val="1"/>
                <c:pt idx="0">
                  <c:v>Процентные расходы, всего</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0.27062413808443436"/>
                  <c:y val="-2.8013875887891636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9,31x </a:t>
                    </a:r>
                    <a:r>
                      <a:rPr lang="en-US" baseline="0" dirty="0"/>
                      <a:t>+ </a:t>
                    </a:r>
                    <a:r>
                      <a:rPr lang="en-US" baseline="0" dirty="0" smtClean="0"/>
                      <a:t>98,9</a:t>
                    </a:r>
                    <a:r>
                      <a:rPr lang="ru-RU" baseline="0" dirty="0" smtClean="0"/>
                      <a:t>8</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708.2</c:v>
                </c:pt>
                <c:pt idx="1">
                  <c:v>899.6</c:v>
                </c:pt>
                <c:pt idx="2">
                  <c:v>727</c:v>
                </c:pt>
                <c:pt idx="3">
                  <c:v>730.4</c:v>
                </c:pt>
                <c:pt idx="4">
                  <c:v>878.2</c:v>
                </c:pt>
                <c:pt idx="5">
                  <c:v>1132.4000000000001</c:v>
                </c:pt>
                <c:pt idx="6">
                  <c:v>702.2</c:v>
                </c:pt>
                <c:pt idx="7">
                  <c:v>526.29999999999995</c:v>
                </c:pt>
                <c:pt idx="8">
                  <c:v>399.1</c:v>
                </c:pt>
                <c:pt idx="9">
                  <c:v>262.10000000000002</c:v>
                </c:pt>
                <c:pt idx="10">
                  <c:v>469.1</c:v>
                </c:pt>
                <c:pt idx="11">
                  <c:v>607.5</c:v>
                </c:pt>
                <c:pt idx="12">
                  <c:v>524.9</c:v>
                </c:pt>
                <c:pt idx="13">
                  <c:v>468.6</c:v>
                </c:pt>
                <c:pt idx="14">
                  <c:v>540.6</c:v>
                </c:pt>
                <c:pt idx="15">
                  <c:v>534.70000000000005</c:v>
                </c:pt>
                <c:pt idx="16">
                  <c:v>325.5</c:v>
                </c:pt>
                <c:pt idx="17">
                  <c:v>211.98</c:v>
                </c:pt>
                <c:pt idx="18">
                  <c:v>180.2</c:v>
                </c:pt>
                <c:pt idx="19">
                  <c:v>121.9</c:v>
                </c:pt>
                <c:pt idx="20">
                  <c:v>238.6</c:v>
                </c:pt>
                <c:pt idx="21">
                  <c:v>267.5</c:v>
                </c:pt>
                <c:pt idx="22">
                  <c:v>240.5</c:v>
                </c:pt>
                <c:pt idx="23">
                  <c:v>237.6</c:v>
                </c:pt>
                <c:pt idx="24">
                  <c:v>264.7</c:v>
                </c:pt>
                <c:pt idx="25">
                  <c:v>279.39999999999998</c:v>
                </c:pt>
                <c:pt idx="26">
                  <c:v>180.7</c:v>
                </c:pt>
                <c:pt idx="27">
                  <c:v>134.80000000000001</c:v>
                </c:pt>
                <c:pt idx="28">
                  <c:v>112.6</c:v>
                </c:pt>
                <c:pt idx="29">
                  <c:v>73.3</c:v>
                </c:pt>
                <c:pt idx="30">
                  <c:v>101.9</c:v>
                </c:pt>
                <c:pt idx="31">
                  <c:v>113.6</c:v>
                </c:pt>
                <c:pt idx="32">
                  <c:v>99.1</c:v>
                </c:pt>
                <c:pt idx="33">
                  <c:v>91.8</c:v>
                </c:pt>
                <c:pt idx="34">
                  <c:v>91.6</c:v>
                </c:pt>
                <c:pt idx="35">
                  <c:v>116.6</c:v>
                </c:pt>
                <c:pt idx="36">
                  <c:v>70.400000000000006</c:v>
                </c:pt>
                <c:pt idx="37">
                  <c:v>57.9</c:v>
                </c:pt>
                <c:pt idx="38">
                  <c:v>42.1</c:v>
                </c:pt>
                <c:pt idx="39">
                  <c:v>33.5</c:v>
                </c:pt>
                <c:pt idx="40">
                  <c:v>18.829999999999998</c:v>
                </c:pt>
                <c:pt idx="41">
                  <c:v>18.18</c:v>
                </c:pt>
                <c:pt idx="42">
                  <c:v>13.44</c:v>
                </c:pt>
                <c:pt idx="43">
                  <c:v>11.72</c:v>
                </c:pt>
                <c:pt idx="44">
                  <c:v>12.11</c:v>
                </c:pt>
                <c:pt idx="45">
                  <c:v>11.45</c:v>
                </c:pt>
                <c:pt idx="46">
                  <c:v>7.57</c:v>
                </c:pt>
                <c:pt idx="47">
                  <c:v>7.99</c:v>
                </c:pt>
                <c:pt idx="48">
                  <c:v>4.93</c:v>
                </c:pt>
                <c:pt idx="49">
                  <c:v>2.23</c:v>
                </c:pt>
                <c:pt idx="50">
                  <c:v>162.21789999999999</c:v>
                </c:pt>
                <c:pt idx="51">
                  <c:v>177.79140000000001</c:v>
                </c:pt>
                <c:pt idx="52">
                  <c:v>172.40876800000001</c:v>
                </c:pt>
                <c:pt idx="53">
                  <c:v>186.918182</c:v>
                </c:pt>
                <c:pt idx="54">
                  <c:v>199.23859999999999</c:v>
                </c:pt>
                <c:pt idx="55">
                  <c:v>188.74518</c:v>
                </c:pt>
                <c:pt idx="56">
                  <c:v>117.01</c:v>
                </c:pt>
                <c:pt idx="57">
                  <c:v>103.63339999999999</c:v>
                </c:pt>
                <c:pt idx="58">
                  <c:v>91.959791999999993</c:v>
                </c:pt>
                <c:pt idx="59">
                  <c:v>68.344999999999999</c:v>
                </c:pt>
                <c:pt idx="60">
                  <c:v>28.109570000000001</c:v>
                </c:pt>
                <c:pt idx="61">
                  <c:v>48.249887999999999</c:v>
                </c:pt>
                <c:pt idx="62">
                  <c:v>43.208956999999998</c:v>
                </c:pt>
                <c:pt idx="63">
                  <c:v>42.442689999999999</c:v>
                </c:pt>
                <c:pt idx="64">
                  <c:v>52.37189</c:v>
                </c:pt>
                <c:pt idx="65">
                  <c:v>62.446800000000003</c:v>
                </c:pt>
                <c:pt idx="66">
                  <c:v>36.483217000000003</c:v>
                </c:pt>
                <c:pt idx="67">
                  <c:v>26.301179000000001</c:v>
                </c:pt>
                <c:pt idx="68">
                  <c:v>27.399777</c:v>
                </c:pt>
                <c:pt idx="69">
                  <c:v>19.255088000000001</c:v>
                </c:pt>
                <c:pt idx="70">
                  <c:v>55.555672999999999</c:v>
                </c:pt>
                <c:pt idx="71">
                  <c:v>49.370133000000003</c:v>
                </c:pt>
                <c:pt idx="72">
                  <c:v>37.576158</c:v>
                </c:pt>
                <c:pt idx="73">
                  <c:v>36.396998000000004</c:v>
                </c:pt>
                <c:pt idx="74">
                  <c:v>33.427805999999997</c:v>
                </c:pt>
                <c:pt idx="75">
                  <c:v>26.740748</c:v>
                </c:pt>
                <c:pt idx="76">
                  <c:v>12.402874000000001</c:v>
                </c:pt>
                <c:pt idx="77">
                  <c:v>7.7343869999999999</c:v>
                </c:pt>
                <c:pt idx="78">
                  <c:v>5.1396480000000002</c:v>
                </c:pt>
                <c:pt idx="79">
                  <c:v>3.597378</c:v>
                </c:pt>
                <c:pt idx="80">
                  <c:v>104.075604</c:v>
                </c:pt>
                <c:pt idx="81">
                  <c:v>108.756063</c:v>
                </c:pt>
                <c:pt idx="82">
                  <c:v>95.195214000000007</c:v>
                </c:pt>
                <c:pt idx="83">
                  <c:v>80.917955000000006</c:v>
                </c:pt>
                <c:pt idx="84">
                  <c:v>73.217776999999998</c:v>
                </c:pt>
                <c:pt idx="85">
                  <c:v>58.953375000000001</c:v>
                </c:pt>
                <c:pt idx="86">
                  <c:v>32.263343999999996</c:v>
                </c:pt>
                <c:pt idx="87">
                  <c:v>24.861764999999998</c:v>
                </c:pt>
                <c:pt idx="88">
                  <c:v>15.979925</c:v>
                </c:pt>
                <c:pt idx="89">
                  <c:v>12.128527999999999</c:v>
                </c:pt>
                <c:pt idx="90">
                  <c:v>39.810423</c:v>
                </c:pt>
                <c:pt idx="91">
                  <c:v>44.136018</c:v>
                </c:pt>
                <c:pt idx="92">
                  <c:v>35.332996000000001</c:v>
                </c:pt>
                <c:pt idx="93">
                  <c:v>33.672924999999999</c:v>
                </c:pt>
                <c:pt idx="94">
                  <c:v>35.736178000000002</c:v>
                </c:pt>
                <c:pt idx="95">
                  <c:v>47.097952999999997</c:v>
                </c:pt>
                <c:pt idx="96">
                  <c:v>31.153949999999998</c:v>
                </c:pt>
                <c:pt idx="97">
                  <c:v>27.474889000000001</c:v>
                </c:pt>
                <c:pt idx="98">
                  <c:v>23.768000000000001</c:v>
                </c:pt>
                <c:pt idx="99">
                  <c:v>18.66</c:v>
                </c:pt>
                <c:pt idx="100">
                  <c:v>72.593800000000002</c:v>
                </c:pt>
                <c:pt idx="101">
                  <c:v>47.576000000000001</c:v>
                </c:pt>
                <c:pt idx="102">
                  <c:v>65.900000000000006</c:v>
                </c:pt>
                <c:pt idx="103">
                  <c:v>71.489000000000004</c:v>
                </c:pt>
                <c:pt idx="104">
                  <c:v>71.945999999999998</c:v>
                </c:pt>
                <c:pt idx="105">
                  <c:v>42.246000000000002</c:v>
                </c:pt>
                <c:pt idx="106">
                  <c:v>34.845280000000002</c:v>
                </c:pt>
                <c:pt idx="107">
                  <c:v>29.035</c:v>
                </c:pt>
                <c:pt idx="108">
                  <c:v>23.975999999999999</c:v>
                </c:pt>
                <c:pt idx="109">
                  <c:v>73.260000000000005</c:v>
                </c:pt>
                <c:pt idx="110">
                  <c:v>72.38</c:v>
                </c:pt>
                <c:pt idx="111">
                  <c:v>49.791980000000002</c:v>
                </c:pt>
                <c:pt idx="112">
                  <c:v>136.7663</c:v>
                </c:pt>
                <c:pt idx="113">
                  <c:v>168.52199999999999</c:v>
                </c:pt>
                <c:pt idx="114">
                  <c:v>147.209</c:v>
                </c:pt>
                <c:pt idx="115">
                  <c:v>57.567399999999999</c:v>
                </c:pt>
                <c:pt idx="116">
                  <c:v>39.77749</c:v>
                </c:pt>
                <c:pt idx="117">
                  <c:v>23.905000000000001</c:v>
                </c:pt>
                <c:pt idx="118">
                  <c:v>16.99278</c:v>
                </c:pt>
                <c:pt idx="119">
                  <c:v>20.491157000000001</c:v>
                </c:pt>
                <c:pt idx="120">
                  <c:v>24.279699999999998</c:v>
                </c:pt>
                <c:pt idx="121">
                  <c:v>19.119070000000001</c:v>
                </c:pt>
                <c:pt idx="122">
                  <c:v>20.459</c:v>
                </c:pt>
                <c:pt idx="123">
                  <c:v>24.7</c:v>
                </c:pt>
                <c:pt idx="124">
                  <c:v>37.253</c:v>
                </c:pt>
                <c:pt idx="125">
                  <c:v>23.261199999999999</c:v>
                </c:pt>
                <c:pt idx="126">
                  <c:v>19.323899999999998</c:v>
                </c:pt>
                <c:pt idx="127">
                  <c:v>15.7415</c:v>
                </c:pt>
                <c:pt idx="128">
                  <c:v>14.054</c:v>
                </c:pt>
              </c:numCache>
            </c:numRef>
          </c:yVal>
          <c:smooth val="0"/>
          <c:extLst xmlns:c16r2="http://schemas.microsoft.com/office/drawing/2015/06/chart">
            <c:ext xmlns:c16="http://schemas.microsoft.com/office/drawing/2014/chart" uri="{C3380CC4-5D6E-409C-BE32-E72D297353CC}">
              <c16:uniqueId val="{00000003-B307-4110-BC2C-73C5F1F3CE64}"/>
            </c:ext>
          </c:extLst>
        </c:ser>
        <c:dLbls>
          <c:showLegendKey val="0"/>
          <c:showVal val="0"/>
          <c:showCatName val="0"/>
          <c:showSerName val="0"/>
          <c:showPercent val="0"/>
          <c:showBubbleSize val="0"/>
        </c:dLbls>
        <c:axId val="433244584"/>
        <c:axId val="433240664"/>
      </c:scatterChart>
      <c:valAx>
        <c:axId val="433244584"/>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smtClean="0"/>
                  <a:t>НМА, млрд.</a:t>
                </a:r>
                <a:r>
                  <a:rPr lang="ru-RU" baseline="0" dirty="0" smtClean="0"/>
                  <a:t> руб.</a:t>
                </a:r>
                <a:endParaRPr lang="ru-RU" dirty="0"/>
              </a:p>
            </c:rich>
          </c:tx>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3240664"/>
        <c:crosses val="autoZero"/>
        <c:crossBetween val="midCat"/>
      </c:valAx>
      <c:valAx>
        <c:axId val="4332406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3244584"/>
        <c:crosses val="autoZero"/>
        <c:crossBetween val="midCat"/>
      </c:valAx>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Лист1!$B$1</c:f>
              <c:strCache>
                <c:ptCount val="1"/>
                <c:pt idx="0">
                  <c:v>Процентные доходы, всего</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0,08x </a:t>
                    </a:r>
                    <a:r>
                      <a:rPr lang="en-US" baseline="0" dirty="0"/>
                      <a:t>+ 46,47</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Лист1!$B$2:$B$134</c:f>
              <c:numCache>
                <c:formatCode>General</c:formatCode>
                <c:ptCount val="133"/>
                <c:pt idx="0">
                  <c:v>2219</c:v>
                </c:pt>
                <c:pt idx="1">
                  <c:v>2245</c:v>
                </c:pt>
                <c:pt idx="2">
                  <c:v>2093</c:v>
                </c:pt>
                <c:pt idx="3">
                  <c:v>2032</c:v>
                </c:pt>
                <c:pt idx="4">
                  <c:v>2079.8000000000002</c:v>
                </c:pt>
                <c:pt idx="5">
                  <c:v>1990.8</c:v>
                </c:pt>
                <c:pt idx="6">
                  <c:v>1661.9</c:v>
                </c:pt>
                <c:pt idx="7">
                  <c:v>1339</c:v>
                </c:pt>
                <c:pt idx="8">
                  <c:v>1094</c:v>
                </c:pt>
                <c:pt idx="9">
                  <c:v>837.9</c:v>
                </c:pt>
                <c:pt idx="10">
                  <c:v>942.5</c:v>
                </c:pt>
                <c:pt idx="11">
                  <c:v>1005.4</c:v>
                </c:pt>
                <c:pt idx="12">
                  <c:v>924.3</c:v>
                </c:pt>
                <c:pt idx="13">
                  <c:v>672.4</c:v>
                </c:pt>
                <c:pt idx="14">
                  <c:v>721.9</c:v>
                </c:pt>
                <c:pt idx="15">
                  <c:v>636.29999999999995</c:v>
                </c:pt>
                <c:pt idx="16">
                  <c:v>416.5</c:v>
                </c:pt>
                <c:pt idx="17">
                  <c:v>298.5</c:v>
                </c:pt>
                <c:pt idx="18">
                  <c:v>230.2</c:v>
                </c:pt>
                <c:pt idx="19">
                  <c:v>199.3</c:v>
                </c:pt>
                <c:pt idx="20">
                  <c:v>396.1</c:v>
                </c:pt>
                <c:pt idx="21">
                  <c:v>401.1</c:v>
                </c:pt>
                <c:pt idx="22">
                  <c:v>381.9</c:v>
                </c:pt>
                <c:pt idx="23">
                  <c:v>376</c:v>
                </c:pt>
                <c:pt idx="24">
                  <c:v>397.5</c:v>
                </c:pt>
                <c:pt idx="25">
                  <c:v>381</c:v>
                </c:pt>
                <c:pt idx="26">
                  <c:v>277.89999999999998</c:v>
                </c:pt>
                <c:pt idx="27">
                  <c:v>218.9</c:v>
                </c:pt>
                <c:pt idx="28">
                  <c:v>178.3</c:v>
                </c:pt>
                <c:pt idx="29">
                  <c:v>129.19999999999999</c:v>
                </c:pt>
                <c:pt idx="30">
                  <c:v>256.3</c:v>
                </c:pt>
                <c:pt idx="31">
                  <c:v>252.4</c:v>
                </c:pt>
                <c:pt idx="32">
                  <c:v>214.8</c:v>
                </c:pt>
                <c:pt idx="33">
                  <c:v>197.2</c:v>
                </c:pt>
                <c:pt idx="34">
                  <c:v>182.3</c:v>
                </c:pt>
                <c:pt idx="35">
                  <c:v>178.99</c:v>
                </c:pt>
                <c:pt idx="36">
                  <c:v>148.80000000000001</c:v>
                </c:pt>
                <c:pt idx="37">
                  <c:v>122.3</c:v>
                </c:pt>
                <c:pt idx="38">
                  <c:v>90.1</c:v>
                </c:pt>
                <c:pt idx="39">
                  <c:v>71.2</c:v>
                </c:pt>
                <c:pt idx="40">
                  <c:v>110.81</c:v>
                </c:pt>
                <c:pt idx="41">
                  <c:v>91.67</c:v>
                </c:pt>
                <c:pt idx="42">
                  <c:v>70.95</c:v>
                </c:pt>
                <c:pt idx="43">
                  <c:v>57.18</c:v>
                </c:pt>
                <c:pt idx="44">
                  <c:v>47.22</c:v>
                </c:pt>
                <c:pt idx="45">
                  <c:v>42.28</c:v>
                </c:pt>
                <c:pt idx="46">
                  <c:v>35.49</c:v>
                </c:pt>
                <c:pt idx="47">
                  <c:v>28.63</c:v>
                </c:pt>
                <c:pt idx="48">
                  <c:v>15.44</c:v>
                </c:pt>
                <c:pt idx="49">
                  <c:v>7.24</c:v>
                </c:pt>
                <c:pt idx="50">
                  <c:v>234.24562499999999</c:v>
                </c:pt>
                <c:pt idx="51">
                  <c:v>250.879997</c:v>
                </c:pt>
                <c:pt idx="52">
                  <c:v>241.3999</c:v>
                </c:pt>
                <c:pt idx="53">
                  <c:v>255.63473999999999</c:v>
                </c:pt>
                <c:pt idx="54">
                  <c:v>272.84427699999998</c:v>
                </c:pt>
                <c:pt idx="55">
                  <c:v>228.152773</c:v>
                </c:pt>
                <c:pt idx="56">
                  <c:v>178.23699999999999</c:v>
                </c:pt>
                <c:pt idx="57">
                  <c:v>161.05668600000001</c:v>
                </c:pt>
                <c:pt idx="58">
                  <c:v>143.00577899999999</c:v>
                </c:pt>
                <c:pt idx="59">
                  <c:v>119.774467</c:v>
                </c:pt>
                <c:pt idx="60">
                  <c:v>67.316000000000003</c:v>
                </c:pt>
                <c:pt idx="61">
                  <c:v>84.86</c:v>
                </c:pt>
                <c:pt idx="62">
                  <c:v>82.474648999999999</c:v>
                </c:pt>
                <c:pt idx="63">
                  <c:v>76.855768999999995</c:v>
                </c:pt>
                <c:pt idx="64">
                  <c:v>89.957361000000006</c:v>
                </c:pt>
                <c:pt idx="65">
                  <c:v>89.21</c:v>
                </c:pt>
                <c:pt idx="66">
                  <c:v>68.934774000000004</c:v>
                </c:pt>
                <c:pt idx="67">
                  <c:v>53.429184999999997</c:v>
                </c:pt>
                <c:pt idx="68">
                  <c:v>46.630473000000002</c:v>
                </c:pt>
                <c:pt idx="69">
                  <c:v>42.055219999999998</c:v>
                </c:pt>
                <c:pt idx="70">
                  <c:v>121.645022</c:v>
                </c:pt>
                <c:pt idx="71">
                  <c:v>94.288133999999999</c:v>
                </c:pt>
                <c:pt idx="72">
                  <c:v>68.915267</c:v>
                </c:pt>
                <c:pt idx="73">
                  <c:v>59.044612000000001</c:v>
                </c:pt>
                <c:pt idx="74">
                  <c:v>49.730648000000002</c:v>
                </c:pt>
                <c:pt idx="75">
                  <c:v>43.184966000000003</c:v>
                </c:pt>
                <c:pt idx="76">
                  <c:v>26.672073000000001</c:v>
                </c:pt>
                <c:pt idx="77">
                  <c:v>18.871466000000002</c:v>
                </c:pt>
                <c:pt idx="78">
                  <c:v>12.490728000000001</c:v>
                </c:pt>
                <c:pt idx="79">
                  <c:v>8.2270760000000003</c:v>
                </c:pt>
                <c:pt idx="80">
                  <c:v>157.199716</c:v>
                </c:pt>
                <c:pt idx="81">
                  <c:v>150.42549299999999</c:v>
                </c:pt>
                <c:pt idx="82">
                  <c:v>141.633092</c:v>
                </c:pt>
                <c:pt idx="83">
                  <c:v>124.35955</c:v>
                </c:pt>
                <c:pt idx="84">
                  <c:v>113.754491</c:v>
                </c:pt>
                <c:pt idx="85">
                  <c:v>89.721000000000004</c:v>
                </c:pt>
                <c:pt idx="86">
                  <c:v>56.865935</c:v>
                </c:pt>
                <c:pt idx="87">
                  <c:v>41.324191999999996</c:v>
                </c:pt>
                <c:pt idx="88">
                  <c:v>28.646965999999999</c:v>
                </c:pt>
                <c:pt idx="89">
                  <c:v>21.1508</c:v>
                </c:pt>
                <c:pt idx="90">
                  <c:v>81.307118000000003</c:v>
                </c:pt>
                <c:pt idx="91">
                  <c:v>81.075447999999994</c:v>
                </c:pt>
                <c:pt idx="92">
                  <c:v>69.044668000000001</c:v>
                </c:pt>
                <c:pt idx="93">
                  <c:v>59.577227999999998</c:v>
                </c:pt>
                <c:pt idx="94">
                  <c:v>63.167279999999998</c:v>
                </c:pt>
                <c:pt idx="95">
                  <c:v>71.581068999999999</c:v>
                </c:pt>
                <c:pt idx="96">
                  <c:v>72.283600000000007</c:v>
                </c:pt>
                <c:pt idx="97">
                  <c:v>62.631979999999999</c:v>
                </c:pt>
                <c:pt idx="98">
                  <c:v>56.23</c:v>
                </c:pt>
                <c:pt idx="99">
                  <c:v>51.312600000000003</c:v>
                </c:pt>
                <c:pt idx="100">
                  <c:v>125.814689</c:v>
                </c:pt>
                <c:pt idx="101">
                  <c:v>96.394557000000006</c:v>
                </c:pt>
                <c:pt idx="102">
                  <c:v>103.72499999999999</c:v>
                </c:pt>
                <c:pt idx="103">
                  <c:v>108.35637</c:v>
                </c:pt>
                <c:pt idx="104">
                  <c:v>101.33789</c:v>
                </c:pt>
                <c:pt idx="105">
                  <c:v>77.028000000000006</c:v>
                </c:pt>
                <c:pt idx="106">
                  <c:v>66.635999999999996</c:v>
                </c:pt>
                <c:pt idx="107">
                  <c:v>59.985999999999997</c:v>
                </c:pt>
                <c:pt idx="108">
                  <c:v>49.343000000000004</c:v>
                </c:pt>
                <c:pt idx="109">
                  <c:v>141.04</c:v>
                </c:pt>
                <c:pt idx="110">
                  <c:v>138.22999999999999</c:v>
                </c:pt>
                <c:pt idx="111">
                  <c:v>117.82</c:v>
                </c:pt>
                <c:pt idx="112">
                  <c:v>182.21</c:v>
                </c:pt>
                <c:pt idx="113">
                  <c:v>190.55744000000001</c:v>
                </c:pt>
                <c:pt idx="114">
                  <c:v>193.49766</c:v>
                </c:pt>
                <c:pt idx="115">
                  <c:v>99.870800000000003</c:v>
                </c:pt>
                <c:pt idx="116">
                  <c:v>68.342799999999997</c:v>
                </c:pt>
                <c:pt idx="117">
                  <c:v>43.664499999999997</c:v>
                </c:pt>
                <c:pt idx="118">
                  <c:v>33.978867999999999</c:v>
                </c:pt>
                <c:pt idx="119">
                  <c:v>84.072999999999993</c:v>
                </c:pt>
                <c:pt idx="120">
                  <c:v>94.677000000000007</c:v>
                </c:pt>
                <c:pt idx="121">
                  <c:v>80.246499999999997</c:v>
                </c:pt>
                <c:pt idx="122">
                  <c:v>69.021187999999995</c:v>
                </c:pt>
                <c:pt idx="123">
                  <c:v>67.011769999999999</c:v>
                </c:pt>
                <c:pt idx="124">
                  <c:v>69.638999999999996</c:v>
                </c:pt>
                <c:pt idx="125">
                  <c:v>60.58</c:v>
                </c:pt>
                <c:pt idx="126">
                  <c:v>53.954000000000001</c:v>
                </c:pt>
                <c:pt idx="127">
                  <c:v>41.412999999999997</c:v>
                </c:pt>
                <c:pt idx="128">
                  <c:v>40.742699999999999</c:v>
                </c:pt>
              </c:numCache>
            </c:numRef>
          </c:yVal>
          <c:smooth val="0"/>
          <c:extLst xmlns:c16r2="http://schemas.microsoft.com/office/drawing/2015/06/chart">
            <c:ext xmlns:c16="http://schemas.microsoft.com/office/drawing/2014/chart" uri="{C3380CC4-5D6E-409C-BE32-E72D297353CC}">
              <c16:uniqueId val="{00000001-1E04-4B9F-A793-1053250F67C4}"/>
            </c:ext>
          </c:extLst>
        </c:ser>
        <c:ser>
          <c:idx val="1"/>
          <c:order val="1"/>
          <c:tx>
            <c:strRef>
              <c:f>Лист1!$C$1</c:f>
              <c:strCache>
                <c:ptCount val="1"/>
                <c:pt idx="0">
                  <c:v>Процентные расходы, всего</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0.28611593653886047"/>
                  <c:y val="-5.0013031587834739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0,03x </a:t>
                    </a:r>
                    <a:r>
                      <a:rPr lang="en-US" baseline="0" dirty="0"/>
                      <a:t>+ </a:t>
                    </a:r>
                    <a:r>
                      <a:rPr lang="en-US" baseline="0" dirty="0" smtClean="0"/>
                      <a:t>48,7</a:t>
                    </a:r>
                    <a:r>
                      <a:rPr lang="ru-RU" baseline="0" dirty="0" smtClean="0"/>
                      <a:t>4</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Лист1!$C$2:$C$134</c:f>
              <c:numCache>
                <c:formatCode>General</c:formatCode>
                <c:ptCount val="133"/>
                <c:pt idx="0">
                  <c:v>708.2</c:v>
                </c:pt>
                <c:pt idx="1">
                  <c:v>899.6</c:v>
                </c:pt>
                <c:pt idx="2">
                  <c:v>727</c:v>
                </c:pt>
                <c:pt idx="3">
                  <c:v>730.4</c:v>
                </c:pt>
                <c:pt idx="4">
                  <c:v>878.2</c:v>
                </c:pt>
                <c:pt idx="5">
                  <c:v>1132.4000000000001</c:v>
                </c:pt>
                <c:pt idx="6">
                  <c:v>702.2</c:v>
                </c:pt>
                <c:pt idx="7">
                  <c:v>526.29999999999995</c:v>
                </c:pt>
                <c:pt idx="8">
                  <c:v>399.1</c:v>
                </c:pt>
                <c:pt idx="9">
                  <c:v>262.10000000000002</c:v>
                </c:pt>
                <c:pt idx="10">
                  <c:v>469.1</c:v>
                </c:pt>
                <c:pt idx="11">
                  <c:v>607.5</c:v>
                </c:pt>
                <c:pt idx="12">
                  <c:v>524.9</c:v>
                </c:pt>
                <c:pt idx="13">
                  <c:v>468.6</c:v>
                </c:pt>
                <c:pt idx="14">
                  <c:v>540.6</c:v>
                </c:pt>
                <c:pt idx="15">
                  <c:v>534.70000000000005</c:v>
                </c:pt>
                <c:pt idx="16">
                  <c:v>325.5</c:v>
                </c:pt>
                <c:pt idx="17">
                  <c:v>211.98</c:v>
                </c:pt>
                <c:pt idx="18">
                  <c:v>180.2</c:v>
                </c:pt>
                <c:pt idx="19">
                  <c:v>121.9</c:v>
                </c:pt>
                <c:pt idx="20">
                  <c:v>238.6</c:v>
                </c:pt>
                <c:pt idx="21">
                  <c:v>267.5</c:v>
                </c:pt>
                <c:pt idx="22">
                  <c:v>240.5</c:v>
                </c:pt>
                <c:pt idx="23">
                  <c:v>237.6</c:v>
                </c:pt>
                <c:pt idx="24">
                  <c:v>264.7</c:v>
                </c:pt>
                <c:pt idx="25">
                  <c:v>279.39999999999998</c:v>
                </c:pt>
                <c:pt idx="26">
                  <c:v>180.7</c:v>
                </c:pt>
                <c:pt idx="27">
                  <c:v>134.80000000000001</c:v>
                </c:pt>
                <c:pt idx="28">
                  <c:v>112.6</c:v>
                </c:pt>
                <c:pt idx="29">
                  <c:v>73.3</c:v>
                </c:pt>
                <c:pt idx="30">
                  <c:v>101.9</c:v>
                </c:pt>
                <c:pt idx="31">
                  <c:v>113.6</c:v>
                </c:pt>
                <c:pt idx="32">
                  <c:v>99.1</c:v>
                </c:pt>
                <c:pt idx="33">
                  <c:v>91.8</c:v>
                </c:pt>
                <c:pt idx="34">
                  <c:v>91.6</c:v>
                </c:pt>
                <c:pt idx="35">
                  <c:v>116.6</c:v>
                </c:pt>
                <c:pt idx="36">
                  <c:v>70.400000000000006</c:v>
                </c:pt>
                <c:pt idx="37">
                  <c:v>57.9</c:v>
                </c:pt>
                <c:pt idx="38">
                  <c:v>42.1</c:v>
                </c:pt>
                <c:pt idx="39">
                  <c:v>33.5</c:v>
                </c:pt>
                <c:pt idx="40">
                  <c:v>18.829999999999998</c:v>
                </c:pt>
                <c:pt idx="41">
                  <c:v>18.18</c:v>
                </c:pt>
                <c:pt idx="42">
                  <c:v>13.44</c:v>
                </c:pt>
                <c:pt idx="43">
                  <c:v>11.72</c:v>
                </c:pt>
                <c:pt idx="44">
                  <c:v>12.11</c:v>
                </c:pt>
                <c:pt idx="45">
                  <c:v>11.45</c:v>
                </c:pt>
                <c:pt idx="46">
                  <c:v>7.57</c:v>
                </c:pt>
                <c:pt idx="47">
                  <c:v>7.99</c:v>
                </c:pt>
                <c:pt idx="48">
                  <c:v>4.93</c:v>
                </c:pt>
                <c:pt idx="49">
                  <c:v>2.23</c:v>
                </c:pt>
                <c:pt idx="50">
                  <c:v>162.21789999999999</c:v>
                </c:pt>
                <c:pt idx="51">
                  <c:v>177.79140000000001</c:v>
                </c:pt>
                <c:pt idx="52">
                  <c:v>172.40876800000001</c:v>
                </c:pt>
                <c:pt idx="53">
                  <c:v>186.918182</c:v>
                </c:pt>
                <c:pt idx="54">
                  <c:v>199.23859999999999</c:v>
                </c:pt>
                <c:pt idx="55">
                  <c:v>188.74518</c:v>
                </c:pt>
                <c:pt idx="56">
                  <c:v>117.01</c:v>
                </c:pt>
                <c:pt idx="57">
                  <c:v>103.63339999999999</c:v>
                </c:pt>
                <c:pt idx="58">
                  <c:v>91.959791999999993</c:v>
                </c:pt>
                <c:pt idx="59">
                  <c:v>68.344999999999999</c:v>
                </c:pt>
                <c:pt idx="60">
                  <c:v>28.109570000000001</c:v>
                </c:pt>
                <c:pt idx="61">
                  <c:v>48.249887999999999</c:v>
                </c:pt>
                <c:pt idx="62">
                  <c:v>43.208956999999998</c:v>
                </c:pt>
                <c:pt idx="63">
                  <c:v>42.442689999999999</c:v>
                </c:pt>
                <c:pt idx="64">
                  <c:v>52.37189</c:v>
                </c:pt>
                <c:pt idx="65">
                  <c:v>62.446800000000003</c:v>
                </c:pt>
                <c:pt idx="66">
                  <c:v>36.483217000000003</c:v>
                </c:pt>
                <c:pt idx="67">
                  <c:v>26.301179000000001</c:v>
                </c:pt>
                <c:pt idx="68">
                  <c:v>27.399777</c:v>
                </c:pt>
                <c:pt idx="69">
                  <c:v>19.255088000000001</c:v>
                </c:pt>
                <c:pt idx="70">
                  <c:v>55.555672999999999</c:v>
                </c:pt>
                <c:pt idx="71">
                  <c:v>49.370133000000003</c:v>
                </c:pt>
                <c:pt idx="72">
                  <c:v>37.576158</c:v>
                </c:pt>
                <c:pt idx="73">
                  <c:v>36.396998000000004</c:v>
                </c:pt>
                <c:pt idx="74">
                  <c:v>33.427805999999997</c:v>
                </c:pt>
                <c:pt idx="75">
                  <c:v>26.740748</c:v>
                </c:pt>
                <c:pt idx="76">
                  <c:v>12.402874000000001</c:v>
                </c:pt>
                <c:pt idx="77">
                  <c:v>7.7343869999999999</c:v>
                </c:pt>
                <c:pt idx="78">
                  <c:v>5.1396480000000002</c:v>
                </c:pt>
                <c:pt idx="79">
                  <c:v>3.597378</c:v>
                </c:pt>
                <c:pt idx="80">
                  <c:v>104.075604</c:v>
                </c:pt>
                <c:pt idx="81">
                  <c:v>108.756063</c:v>
                </c:pt>
                <c:pt idx="82">
                  <c:v>95.195214000000007</c:v>
                </c:pt>
                <c:pt idx="83">
                  <c:v>80.917955000000006</c:v>
                </c:pt>
                <c:pt idx="84">
                  <c:v>73.217776999999998</c:v>
                </c:pt>
                <c:pt idx="85">
                  <c:v>58.953375000000001</c:v>
                </c:pt>
                <c:pt idx="86">
                  <c:v>32.263343999999996</c:v>
                </c:pt>
                <c:pt idx="87">
                  <c:v>24.861764999999998</c:v>
                </c:pt>
                <c:pt idx="88">
                  <c:v>15.979925</c:v>
                </c:pt>
                <c:pt idx="89">
                  <c:v>12.128527999999999</c:v>
                </c:pt>
                <c:pt idx="90">
                  <c:v>39.810423</c:v>
                </c:pt>
                <c:pt idx="91">
                  <c:v>44.136018</c:v>
                </c:pt>
                <c:pt idx="92">
                  <c:v>35.332996000000001</c:v>
                </c:pt>
                <c:pt idx="93">
                  <c:v>33.672924999999999</c:v>
                </c:pt>
                <c:pt idx="94">
                  <c:v>35.736178000000002</c:v>
                </c:pt>
                <c:pt idx="95">
                  <c:v>47.097952999999997</c:v>
                </c:pt>
                <c:pt idx="96">
                  <c:v>31.153949999999998</c:v>
                </c:pt>
                <c:pt idx="97">
                  <c:v>27.474889000000001</c:v>
                </c:pt>
                <c:pt idx="98">
                  <c:v>23.768000000000001</c:v>
                </c:pt>
                <c:pt idx="99">
                  <c:v>18.66</c:v>
                </c:pt>
                <c:pt idx="100">
                  <c:v>72.593800000000002</c:v>
                </c:pt>
                <c:pt idx="101">
                  <c:v>47.576000000000001</c:v>
                </c:pt>
                <c:pt idx="102">
                  <c:v>65.900000000000006</c:v>
                </c:pt>
                <c:pt idx="103">
                  <c:v>71.489000000000004</c:v>
                </c:pt>
                <c:pt idx="104">
                  <c:v>71.945999999999998</c:v>
                </c:pt>
                <c:pt idx="105">
                  <c:v>42.246000000000002</c:v>
                </c:pt>
                <c:pt idx="106">
                  <c:v>34.845280000000002</c:v>
                </c:pt>
                <c:pt idx="107">
                  <c:v>29.035</c:v>
                </c:pt>
                <c:pt idx="108">
                  <c:v>23.975999999999999</c:v>
                </c:pt>
                <c:pt idx="109">
                  <c:v>73.260000000000005</c:v>
                </c:pt>
                <c:pt idx="110">
                  <c:v>72.38</c:v>
                </c:pt>
                <c:pt idx="111">
                  <c:v>49.791980000000002</c:v>
                </c:pt>
                <c:pt idx="112">
                  <c:v>136.7663</c:v>
                </c:pt>
                <c:pt idx="113">
                  <c:v>168.52199999999999</c:v>
                </c:pt>
                <c:pt idx="114">
                  <c:v>147.209</c:v>
                </c:pt>
                <c:pt idx="115">
                  <c:v>57.567399999999999</c:v>
                </c:pt>
                <c:pt idx="116">
                  <c:v>39.77749</c:v>
                </c:pt>
                <c:pt idx="117">
                  <c:v>23.905000000000001</c:v>
                </c:pt>
                <c:pt idx="118">
                  <c:v>16.99278</c:v>
                </c:pt>
                <c:pt idx="119">
                  <c:v>20.491157000000001</c:v>
                </c:pt>
                <c:pt idx="120">
                  <c:v>24.279699999999998</c:v>
                </c:pt>
                <c:pt idx="121">
                  <c:v>19.119070000000001</c:v>
                </c:pt>
                <c:pt idx="122">
                  <c:v>20.459</c:v>
                </c:pt>
                <c:pt idx="123">
                  <c:v>24.7</c:v>
                </c:pt>
                <c:pt idx="124">
                  <c:v>37.253</c:v>
                </c:pt>
                <c:pt idx="125">
                  <c:v>23.261199999999999</c:v>
                </c:pt>
                <c:pt idx="126">
                  <c:v>19.323899999999998</c:v>
                </c:pt>
                <c:pt idx="127">
                  <c:v>15.7415</c:v>
                </c:pt>
                <c:pt idx="128">
                  <c:v>14.054</c:v>
                </c:pt>
              </c:numCache>
            </c:numRef>
          </c:yVal>
          <c:smooth val="0"/>
          <c:extLst xmlns:c16r2="http://schemas.microsoft.com/office/drawing/2015/06/chart">
            <c:ext xmlns:c16="http://schemas.microsoft.com/office/drawing/2014/chart" uri="{C3380CC4-5D6E-409C-BE32-E72D297353CC}">
              <c16:uniqueId val="{00000003-1E04-4B9F-A793-1053250F67C4}"/>
            </c:ext>
          </c:extLst>
        </c:ser>
        <c:dLbls>
          <c:showLegendKey val="0"/>
          <c:showVal val="0"/>
          <c:showCatName val="0"/>
          <c:showSerName val="0"/>
          <c:showPercent val="0"/>
          <c:showBubbleSize val="0"/>
        </c:dLbls>
        <c:axId val="433246152"/>
        <c:axId val="433242232"/>
      </c:scatterChart>
      <c:valAx>
        <c:axId val="433246152"/>
        <c:scaling>
          <c:orientation val="minMax"/>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a:t>
                </a:r>
                <a:r>
                  <a:rPr lang="ru-RU" dirty="0" smtClean="0"/>
                  <a:t>ресурсы</a:t>
                </a:r>
                <a:r>
                  <a:rPr lang="ru-RU" sz="1800" b="0" i="0" u="none" strike="noStrike" baseline="0" dirty="0" smtClean="0">
                    <a:effectLst/>
                  </a:rPr>
                  <a:t>, млрд. руб.</a:t>
                </a:r>
                <a:endParaRPr lang="ru-RU" dirty="0"/>
              </a:p>
            </c:rich>
          </c:tx>
          <c:layout>
            <c:manualLayout>
              <c:xMode val="edge"/>
              <c:yMode val="edge"/>
              <c:x val="0.15204490740740745"/>
              <c:y val="0.7309557870370370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3242232"/>
        <c:crosses val="autoZero"/>
        <c:crossBetween val="midCat"/>
      </c:valAx>
      <c:valAx>
        <c:axId val="433242232"/>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3246152"/>
        <c:crosses val="autoZero"/>
        <c:crossBetween val="midCat"/>
      </c:valAx>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Лист1!$B$1</c:f>
              <c:strCache>
                <c:ptCount val="1"/>
                <c:pt idx="0">
                  <c:v>Комиссионные доходы</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manualLayout>
                  <c:x val="-7.5405489568041287E-2"/>
                  <c:y val="4.662004662004662E-3"/>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7,08x </a:t>
                    </a:r>
                    <a:r>
                      <a:rPr lang="en-US" baseline="0" dirty="0"/>
                      <a:t>+ 17,545</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Лист1!$B$2:$B$134</c:f>
              <c:numCache>
                <c:formatCode>General</c:formatCode>
                <c:ptCount val="133"/>
                <c:pt idx="0">
                  <c:v>708.7</c:v>
                </c:pt>
                <c:pt idx="1">
                  <c:v>639.4</c:v>
                </c:pt>
                <c:pt idx="2">
                  <c:v>514.9</c:v>
                </c:pt>
                <c:pt idx="3">
                  <c:v>422.3</c:v>
                </c:pt>
                <c:pt idx="4">
                  <c:v>360.6</c:v>
                </c:pt>
                <c:pt idx="5">
                  <c:v>297.7</c:v>
                </c:pt>
                <c:pt idx="6">
                  <c:v>241.1</c:v>
                </c:pt>
                <c:pt idx="7">
                  <c:v>188.9</c:v>
                </c:pt>
                <c:pt idx="8">
                  <c:v>159.9</c:v>
                </c:pt>
                <c:pt idx="9">
                  <c:v>134.30000000000001</c:v>
                </c:pt>
                <c:pt idx="10">
                  <c:v>184.2</c:v>
                </c:pt>
                <c:pt idx="11">
                  <c:v>160.69999999999999</c:v>
                </c:pt>
                <c:pt idx="12">
                  <c:v>137.80000000000001</c:v>
                </c:pt>
                <c:pt idx="13">
                  <c:v>32.5</c:v>
                </c:pt>
                <c:pt idx="14">
                  <c:v>29.2</c:v>
                </c:pt>
                <c:pt idx="15">
                  <c:v>21.3</c:v>
                </c:pt>
                <c:pt idx="16">
                  <c:v>23.4</c:v>
                </c:pt>
                <c:pt idx="17">
                  <c:v>20.6</c:v>
                </c:pt>
                <c:pt idx="18">
                  <c:v>15.8</c:v>
                </c:pt>
                <c:pt idx="19">
                  <c:v>12.5</c:v>
                </c:pt>
                <c:pt idx="20">
                  <c:v>56.1</c:v>
                </c:pt>
                <c:pt idx="21">
                  <c:v>44.9</c:v>
                </c:pt>
                <c:pt idx="22">
                  <c:v>28.6</c:v>
                </c:pt>
                <c:pt idx="23">
                  <c:v>24.3</c:v>
                </c:pt>
                <c:pt idx="24">
                  <c:v>21.7</c:v>
                </c:pt>
                <c:pt idx="25">
                  <c:v>22.4</c:v>
                </c:pt>
                <c:pt idx="26">
                  <c:v>18.100000000000001</c:v>
                </c:pt>
                <c:pt idx="27">
                  <c:v>16.8</c:v>
                </c:pt>
                <c:pt idx="28">
                  <c:v>15.3</c:v>
                </c:pt>
                <c:pt idx="29">
                  <c:v>11.4</c:v>
                </c:pt>
                <c:pt idx="30">
                  <c:v>135.6</c:v>
                </c:pt>
                <c:pt idx="31">
                  <c:v>111.1</c:v>
                </c:pt>
                <c:pt idx="32">
                  <c:v>94.4</c:v>
                </c:pt>
                <c:pt idx="33">
                  <c:v>73.599999999999994</c:v>
                </c:pt>
                <c:pt idx="34">
                  <c:v>62.4</c:v>
                </c:pt>
                <c:pt idx="35">
                  <c:v>55.4</c:v>
                </c:pt>
                <c:pt idx="36">
                  <c:v>48.1</c:v>
                </c:pt>
                <c:pt idx="37">
                  <c:v>38.4</c:v>
                </c:pt>
                <c:pt idx="38">
                  <c:v>28.8</c:v>
                </c:pt>
                <c:pt idx="39">
                  <c:v>20.3</c:v>
                </c:pt>
                <c:pt idx="40">
                  <c:v>75.069999999999993</c:v>
                </c:pt>
                <c:pt idx="41">
                  <c:v>57.48</c:v>
                </c:pt>
                <c:pt idx="42">
                  <c:v>42.3</c:v>
                </c:pt>
                <c:pt idx="43">
                  <c:v>31.33</c:v>
                </c:pt>
                <c:pt idx="44">
                  <c:v>18.940000000000001</c:v>
                </c:pt>
                <c:pt idx="45">
                  <c:v>13.52</c:v>
                </c:pt>
                <c:pt idx="46">
                  <c:v>13.42</c:v>
                </c:pt>
                <c:pt idx="47">
                  <c:v>13.13</c:v>
                </c:pt>
                <c:pt idx="48">
                  <c:v>8.35</c:v>
                </c:pt>
                <c:pt idx="49">
                  <c:v>4.0999999999999996</c:v>
                </c:pt>
                <c:pt idx="50">
                  <c:v>26.929300000000001</c:v>
                </c:pt>
                <c:pt idx="51">
                  <c:v>24.031099999999999</c:v>
                </c:pt>
                <c:pt idx="52">
                  <c:v>24.854776000000001</c:v>
                </c:pt>
                <c:pt idx="53">
                  <c:v>22.827235999999999</c:v>
                </c:pt>
                <c:pt idx="54">
                  <c:v>16.852</c:v>
                </c:pt>
                <c:pt idx="55">
                  <c:v>13.8665</c:v>
                </c:pt>
                <c:pt idx="56">
                  <c:v>10.267464</c:v>
                </c:pt>
                <c:pt idx="57">
                  <c:v>9.2724799999999998</c:v>
                </c:pt>
                <c:pt idx="58">
                  <c:v>8.1390999999999991</c:v>
                </c:pt>
                <c:pt idx="59">
                  <c:v>5.6931000000000003</c:v>
                </c:pt>
                <c:pt idx="60">
                  <c:v>9.3452079999999995</c:v>
                </c:pt>
                <c:pt idx="61">
                  <c:v>12.076464</c:v>
                </c:pt>
                <c:pt idx="62">
                  <c:v>11.990826999999999</c:v>
                </c:pt>
                <c:pt idx="63">
                  <c:v>10.436188</c:v>
                </c:pt>
                <c:pt idx="64">
                  <c:v>10.254196</c:v>
                </c:pt>
                <c:pt idx="65">
                  <c:v>9.0044000000000004</c:v>
                </c:pt>
                <c:pt idx="66">
                  <c:v>8.1795240000000007</c:v>
                </c:pt>
                <c:pt idx="67">
                  <c:v>6.4865649999999997</c:v>
                </c:pt>
                <c:pt idx="68">
                  <c:v>7.4282680000000001</c:v>
                </c:pt>
                <c:pt idx="69">
                  <c:v>7.3939459999999997</c:v>
                </c:pt>
                <c:pt idx="70">
                  <c:v>25.507439999999999</c:v>
                </c:pt>
                <c:pt idx="71">
                  <c:v>23.527923999999999</c:v>
                </c:pt>
                <c:pt idx="72">
                  <c:v>12.475664</c:v>
                </c:pt>
                <c:pt idx="73">
                  <c:v>9.5563420000000008</c:v>
                </c:pt>
                <c:pt idx="74">
                  <c:v>6.9626640000000002</c:v>
                </c:pt>
                <c:pt idx="75">
                  <c:v>3.899289</c:v>
                </c:pt>
                <c:pt idx="76">
                  <c:v>1.395249</c:v>
                </c:pt>
                <c:pt idx="77">
                  <c:v>0.87475899999999995</c:v>
                </c:pt>
                <c:pt idx="78">
                  <c:v>0.70460100000000003</c:v>
                </c:pt>
                <c:pt idx="79">
                  <c:v>0.36799900000000002</c:v>
                </c:pt>
                <c:pt idx="80">
                  <c:v>11.695309</c:v>
                </c:pt>
                <c:pt idx="81">
                  <c:v>12.023633999999999</c:v>
                </c:pt>
                <c:pt idx="82">
                  <c:v>12.537946</c:v>
                </c:pt>
                <c:pt idx="83">
                  <c:v>12.550079</c:v>
                </c:pt>
                <c:pt idx="84">
                  <c:v>10.545101000000001</c:v>
                </c:pt>
                <c:pt idx="85">
                  <c:v>9.4665060000000008</c:v>
                </c:pt>
                <c:pt idx="86">
                  <c:v>8.541798</c:v>
                </c:pt>
                <c:pt idx="87">
                  <c:v>6.2658129999999996</c:v>
                </c:pt>
                <c:pt idx="88">
                  <c:v>3.611694</c:v>
                </c:pt>
                <c:pt idx="89">
                  <c:v>2.8340679999999998</c:v>
                </c:pt>
                <c:pt idx="90">
                  <c:v>16.161543000000002</c:v>
                </c:pt>
                <c:pt idx="91">
                  <c:v>15.101190000000001</c:v>
                </c:pt>
                <c:pt idx="92">
                  <c:v>11.996492</c:v>
                </c:pt>
                <c:pt idx="93">
                  <c:v>9.6037440000000007</c:v>
                </c:pt>
                <c:pt idx="94">
                  <c:v>8.4302869999999999</c:v>
                </c:pt>
                <c:pt idx="95">
                  <c:v>8.1959999999999997</c:v>
                </c:pt>
                <c:pt idx="96">
                  <c:v>8.2870000000000008</c:v>
                </c:pt>
                <c:pt idx="97">
                  <c:v>8.6683760000000003</c:v>
                </c:pt>
                <c:pt idx="98">
                  <c:v>7.7190000000000003</c:v>
                </c:pt>
                <c:pt idx="99">
                  <c:v>6.01</c:v>
                </c:pt>
                <c:pt idx="100">
                  <c:v>23.162589000000001</c:v>
                </c:pt>
                <c:pt idx="101">
                  <c:v>19.766999999999999</c:v>
                </c:pt>
                <c:pt idx="102">
                  <c:v>25.925999999999998</c:v>
                </c:pt>
                <c:pt idx="103">
                  <c:v>20.274999999999999</c:v>
                </c:pt>
                <c:pt idx="104">
                  <c:v>20.031749999999999</c:v>
                </c:pt>
                <c:pt idx="105">
                  <c:v>17.088999999999999</c:v>
                </c:pt>
                <c:pt idx="106">
                  <c:v>11.9986</c:v>
                </c:pt>
                <c:pt idx="107">
                  <c:v>10.516690000000001</c:v>
                </c:pt>
                <c:pt idx="108">
                  <c:v>10.555859999999999</c:v>
                </c:pt>
                <c:pt idx="109">
                  <c:v>46.558900000000001</c:v>
                </c:pt>
                <c:pt idx="110">
                  <c:v>44.345959999999998</c:v>
                </c:pt>
                <c:pt idx="111">
                  <c:v>25.021484999999998</c:v>
                </c:pt>
                <c:pt idx="112">
                  <c:v>23.568460000000002</c:v>
                </c:pt>
                <c:pt idx="113">
                  <c:v>11.659800000000001</c:v>
                </c:pt>
                <c:pt idx="114">
                  <c:v>6.5846999999999998</c:v>
                </c:pt>
                <c:pt idx="115">
                  <c:v>5.141</c:v>
                </c:pt>
                <c:pt idx="116">
                  <c:v>5.2336770000000001</c:v>
                </c:pt>
                <c:pt idx="117">
                  <c:v>4.1506999999999996</c:v>
                </c:pt>
                <c:pt idx="118">
                  <c:v>3.0252599999999998</c:v>
                </c:pt>
                <c:pt idx="119">
                  <c:v>31.2498</c:v>
                </c:pt>
                <c:pt idx="120">
                  <c:v>31.880320000000001</c:v>
                </c:pt>
                <c:pt idx="121">
                  <c:v>28.566500000000001</c:v>
                </c:pt>
                <c:pt idx="122">
                  <c:v>24.189</c:v>
                </c:pt>
                <c:pt idx="123">
                  <c:v>21.329000000000001</c:v>
                </c:pt>
                <c:pt idx="124">
                  <c:v>17.356999999999999</c:v>
                </c:pt>
                <c:pt idx="125">
                  <c:v>14.6248</c:v>
                </c:pt>
                <c:pt idx="126">
                  <c:v>12.604799999999999</c:v>
                </c:pt>
                <c:pt idx="127">
                  <c:v>10.5726</c:v>
                </c:pt>
                <c:pt idx="128">
                  <c:v>8.9520999999999997</c:v>
                </c:pt>
              </c:numCache>
            </c:numRef>
          </c:yVal>
          <c:smooth val="0"/>
          <c:extLst xmlns:c16r2="http://schemas.microsoft.com/office/drawing/2015/06/chart">
            <c:ext xmlns:c16="http://schemas.microsoft.com/office/drawing/2014/chart" uri="{C3380CC4-5D6E-409C-BE32-E72D297353CC}">
              <c16:uniqueId val="{00000001-4CB4-4225-90B9-55E20E9D7AD7}"/>
            </c:ext>
          </c:extLst>
        </c:ser>
        <c:ser>
          <c:idx val="1"/>
          <c:order val="1"/>
          <c:tx>
            <c:strRef>
              <c:f>Лист1!$C$1</c:f>
              <c:strCache>
                <c:ptCount val="1"/>
                <c:pt idx="0">
                  <c:v>Комиссионные расходы</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0.17065100760709995"/>
                  <c:y val="-8.0974983022227165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1,50x </a:t>
                    </a:r>
                    <a:r>
                      <a:rPr lang="en-US" baseline="0" dirty="0"/>
                      <a:t>+ </a:t>
                    </a:r>
                    <a:r>
                      <a:rPr lang="en-US" baseline="0" dirty="0" smtClean="0"/>
                      <a:t>4,64</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189.3</c:v>
                </c:pt>
                <c:pt idx="1">
                  <c:v>133.1</c:v>
                </c:pt>
                <c:pt idx="2">
                  <c:v>81.8</c:v>
                </c:pt>
                <c:pt idx="3">
                  <c:v>58.7</c:v>
                </c:pt>
                <c:pt idx="4">
                  <c:v>43.7</c:v>
                </c:pt>
                <c:pt idx="5">
                  <c:v>31.8</c:v>
                </c:pt>
                <c:pt idx="6">
                  <c:v>23.9</c:v>
                </c:pt>
                <c:pt idx="7">
                  <c:v>17.7</c:v>
                </c:pt>
                <c:pt idx="8">
                  <c:v>15.1</c:v>
                </c:pt>
                <c:pt idx="9">
                  <c:v>8.6999999999999993</c:v>
                </c:pt>
                <c:pt idx="10">
                  <c:v>52.9</c:v>
                </c:pt>
                <c:pt idx="11">
                  <c:v>48.4</c:v>
                </c:pt>
                <c:pt idx="12">
                  <c:v>41.9</c:v>
                </c:pt>
                <c:pt idx="13">
                  <c:v>4.5999999999999996</c:v>
                </c:pt>
                <c:pt idx="14">
                  <c:v>4.2</c:v>
                </c:pt>
                <c:pt idx="15">
                  <c:v>3.99</c:v>
                </c:pt>
                <c:pt idx="16">
                  <c:v>4.4000000000000004</c:v>
                </c:pt>
                <c:pt idx="17">
                  <c:v>6.8</c:v>
                </c:pt>
                <c:pt idx="18">
                  <c:v>4.9000000000000004</c:v>
                </c:pt>
                <c:pt idx="19">
                  <c:v>2.5</c:v>
                </c:pt>
                <c:pt idx="20">
                  <c:v>17.399999999999999</c:v>
                </c:pt>
                <c:pt idx="21">
                  <c:v>15.3</c:v>
                </c:pt>
                <c:pt idx="22">
                  <c:v>13.5</c:v>
                </c:pt>
                <c:pt idx="23">
                  <c:v>11.5</c:v>
                </c:pt>
                <c:pt idx="24">
                  <c:v>9.9</c:v>
                </c:pt>
                <c:pt idx="25">
                  <c:v>8</c:v>
                </c:pt>
                <c:pt idx="26">
                  <c:v>7.6</c:v>
                </c:pt>
                <c:pt idx="27">
                  <c:v>5.7</c:v>
                </c:pt>
                <c:pt idx="28">
                  <c:v>5.5</c:v>
                </c:pt>
                <c:pt idx="29">
                  <c:v>3.3</c:v>
                </c:pt>
                <c:pt idx="30">
                  <c:v>32.5</c:v>
                </c:pt>
                <c:pt idx="31">
                  <c:v>29.5</c:v>
                </c:pt>
                <c:pt idx="32">
                  <c:v>29.1</c:v>
                </c:pt>
                <c:pt idx="33">
                  <c:v>23.5</c:v>
                </c:pt>
                <c:pt idx="34">
                  <c:v>18.7</c:v>
                </c:pt>
                <c:pt idx="35">
                  <c:v>16.2</c:v>
                </c:pt>
                <c:pt idx="36">
                  <c:v>13.4</c:v>
                </c:pt>
                <c:pt idx="37">
                  <c:v>10.6</c:v>
                </c:pt>
                <c:pt idx="38">
                  <c:v>8.4</c:v>
                </c:pt>
                <c:pt idx="39">
                  <c:v>6</c:v>
                </c:pt>
                <c:pt idx="40">
                  <c:v>47.86</c:v>
                </c:pt>
                <c:pt idx="41">
                  <c:v>37.18</c:v>
                </c:pt>
                <c:pt idx="42">
                  <c:v>22.89</c:v>
                </c:pt>
                <c:pt idx="43">
                  <c:v>8.8994999999999997</c:v>
                </c:pt>
                <c:pt idx="44">
                  <c:v>5.742</c:v>
                </c:pt>
                <c:pt idx="45">
                  <c:v>2.0670000000000002</c:v>
                </c:pt>
                <c:pt idx="46">
                  <c:v>2.15</c:v>
                </c:pt>
                <c:pt idx="47">
                  <c:v>2.09</c:v>
                </c:pt>
                <c:pt idx="48">
                  <c:v>1.33</c:v>
                </c:pt>
                <c:pt idx="49">
                  <c:v>0.72</c:v>
                </c:pt>
                <c:pt idx="50">
                  <c:v>3.3580000000000001</c:v>
                </c:pt>
                <c:pt idx="51">
                  <c:v>2.7389999999999999</c:v>
                </c:pt>
                <c:pt idx="52">
                  <c:v>3.0638529999999999</c:v>
                </c:pt>
                <c:pt idx="53">
                  <c:v>2.4164099999999999</c:v>
                </c:pt>
                <c:pt idx="54">
                  <c:v>1.615364</c:v>
                </c:pt>
                <c:pt idx="55">
                  <c:v>5.0835299999999997</c:v>
                </c:pt>
                <c:pt idx="56">
                  <c:v>1.6160000000000001</c:v>
                </c:pt>
                <c:pt idx="57">
                  <c:v>1.3759999999999999</c:v>
                </c:pt>
                <c:pt idx="58">
                  <c:v>1.0309999999999999</c:v>
                </c:pt>
                <c:pt idx="59">
                  <c:v>1.0329999999999999</c:v>
                </c:pt>
                <c:pt idx="60">
                  <c:v>2.9714339999999999</c:v>
                </c:pt>
                <c:pt idx="61">
                  <c:v>3.897875</c:v>
                </c:pt>
                <c:pt idx="62">
                  <c:v>3.4842909999999998</c:v>
                </c:pt>
                <c:pt idx="63">
                  <c:v>3.422968</c:v>
                </c:pt>
                <c:pt idx="64">
                  <c:v>4.3250000000000002</c:v>
                </c:pt>
                <c:pt idx="65">
                  <c:v>4.3738999999999999</c:v>
                </c:pt>
                <c:pt idx="66">
                  <c:v>2.4818959999999999</c:v>
                </c:pt>
                <c:pt idx="67">
                  <c:v>2.33487</c:v>
                </c:pt>
                <c:pt idx="68">
                  <c:v>1.997749</c:v>
                </c:pt>
                <c:pt idx="69">
                  <c:v>1.4250700000000001</c:v>
                </c:pt>
                <c:pt idx="70">
                  <c:v>10.047234</c:v>
                </c:pt>
                <c:pt idx="71">
                  <c:v>7.4329700000000001</c:v>
                </c:pt>
                <c:pt idx="72">
                  <c:v>4.516616</c:v>
                </c:pt>
                <c:pt idx="73">
                  <c:v>3.0897559999999999</c:v>
                </c:pt>
                <c:pt idx="74">
                  <c:v>1.3511919999999999</c:v>
                </c:pt>
                <c:pt idx="75">
                  <c:v>0.96258999999999995</c:v>
                </c:pt>
                <c:pt idx="76">
                  <c:v>0.77166500000000005</c:v>
                </c:pt>
                <c:pt idx="77">
                  <c:v>0.48847499999999999</c:v>
                </c:pt>
                <c:pt idx="78">
                  <c:v>0.298985</c:v>
                </c:pt>
                <c:pt idx="79">
                  <c:v>0.15470999999999999</c:v>
                </c:pt>
                <c:pt idx="80">
                  <c:v>3.433424</c:v>
                </c:pt>
                <c:pt idx="81">
                  <c:v>3.6883240000000002</c:v>
                </c:pt>
                <c:pt idx="82">
                  <c:v>2.9135040000000001</c:v>
                </c:pt>
                <c:pt idx="83">
                  <c:v>4.2886340000000001</c:v>
                </c:pt>
                <c:pt idx="84">
                  <c:v>2.1156600000000001</c:v>
                </c:pt>
                <c:pt idx="85">
                  <c:v>1.7888470000000001</c:v>
                </c:pt>
                <c:pt idx="86">
                  <c:v>1.9841059999999999</c:v>
                </c:pt>
                <c:pt idx="87">
                  <c:v>1.0060910000000001</c:v>
                </c:pt>
                <c:pt idx="88">
                  <c:v>0.72076099999999999</c:v>
                </c:pt>
                <c:pt idx="89">
                  <c:v>0.59233000000000002</c:v>
                </c:pt>
                <c:pt idx="90">
                  <c:v>3.305949</c:v>
                </c:pt>
                <c:pt idx="91">
                  <c:v>2.9828350000000001</c:v>
                </c:pt>
                <c:pt idx="92">
                  <c:v>2.401694</c:v>
                </c:pt>
                <c:pt idx="93">
                  <c:v>2.3404929999999999</c:v>
                </c:pt>
                <c:pt idx="94">
                  <c:v>2.369745</c:v>
                </c:pt>
                <c:pt idx="95">
                  <c:v>2.6685669999999999</c:v>
                </c:pt>
                <c:pt idx="96">
                  <c:v>2.9672999999999998</c:v>
                </c:pt>
                <c:pt idx="97">
                  <c:v>3.0770599999999999</c:v>
                </c:pt>
                <c:pt idx="98">
                  <c:v>3.4185699999999999</c:v>
                </c:pt>
                <c:pt idx="99">
                  <c:v>2.9670000000000001</c:v>
                </c:pt>
                <c:pt idx="100">
                  <c:v>8.02</c:v>
                </c:pt>
                <c:pt idx="101">
                  <c:v>7.2515700000000001</c:v>
                </c:pt>
                <c:pt idx="102">
                  <c:v>6.9155600000000002</c:v>
                </c:pt>
                <c:pt idx="103">
                  <c:v>5.7144000000000004</c:v>
                </c:pt>
                <c:pt idx="104">
                  <c:v>4.7558680000000004</c:v>
                </c:pt>
                <c:pt idx="105">
                  <c:v>4.4062979999999996</c:v>
                </c:pt>
                <c:pt idx="106">
                  <c:v>2.972226</c:v>
                </c:pt>
                <c:pt idx="107">
                  <c:v>2.5139999999999998</c:v>
                </c:pt>
                <c:pt idx="108">
                  <c:v>1.9086000000000001</c:v>
                </c:pt>
                <c:pt idx="109">
                  <c:v>25.917000000000002</c:v>
                </c:pt>
                <c:pt idx="110">
                  <c:v>21.102</c:v>
                </c:pt>
                <c:pt idx="111">
                  <c:v>10.786239999999999</c:v>
                </c:pt>
                <c:pt idx="112">
                  <c:v>7.631176</c:v>
                </c:pt>
                <c:pt idx="113">
                  <c:v>4.0359999999999996</c:v>
                </c:pt>
                <c:pt idx="114">
                  <c:v>1.9570000000000001</c:v>
                </c:pt>
                <c:pt idx="115">
                  <c:v>0.93889999999999996</c:v>
                </c:pt>
                <c:pt idx="116">
                  <c:v>1.2287999999999999</c:v>
                </c:pt>
                <c:pt idx="117">
                  <c:v>1.0409999999999999</c:v>
                </c:pt>
                <c:pt idx="118">
                  <c:v>0.81148500000000001</c:v>
                </c:pt>
                <c:pt idx="119">
                  <c:v>9.1286860000000001</c:v>
                </c:pt>
                <c:pt idx="120">
                  <c:v>10.706799999999999</c:v>
                </c:pt>
                <c:pt idx="121">
                  <c:v>10.478088</c:v>
                </c:pt>
                <c:pt idx="122">
                  <c:v>8.5469930000000005</c:v>
                </c:pt>
                <c:pt idx="123">
                  <c:v>7.835</c:v>
                </c:pt>
                <c:pt idx="124">
                  <c:v>5.4195000000000002</c:v>
                </c:pt>
                <c:pt idx="125">
                  <c:v>4.6946000000000003</c:v>
                </c:pt>
                <c:pt idx="126">
                  <c:v>3.5049999999999999</c:v>
                </c:pt>
                <c:pt idx="127">
                  <c:v>2.7555000000000001</c:v>
                </c:pt>
                <c:pt idx="128">
                  <c:v>1.9647600000000001</c:v>
                </c:pt>
              </c:numCache>
            </c:numRef>
          </c:yVal>
          <c:smooth val="0"/>
          <c:extLst xmlns:c16r2="http://schemas.microsoft.com/office/drawing/2015/06/chart">
            <c:ext xmlns:c16="http://schemas.microsoft.com/office/drawing/2014/chart" uri="{C3380CC4-5D6E-409C-BE32-E72D297353CC}">
              <c16:uniqueId val="{00000003-4CB4-4225-90B9-55E20E9D7AD7}"/>
            </c:ext>
          </c:extLst>
        </c:ser>
        <c:dLbls>
          <c:showLegendKey val="0"/>
          <c:showVal val="0"/>
          <c:showCatName val="0"/>
          <c:showSerName val="0"/>
          <c:showPercent val="0"/>
          <c:showBubbleSize val="0"/>
        </c:dLbls>
        <c:axId val="433241840"/>
        <c:axId val="433246544"/>
      </c:scatterChart>
      <c:valAx>
        <c:axId val="433241840"/>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smtClean="0"/>
                  <a:t>НМА</a:t>
                </a:r>
                <a:r>
                  <a:rPr lang="ru-RU" sz="1800" b="0" i="0" u="none" strike="noStrike" baseline="0" dirty="0" smtClean="0">
                    <a:effectLst/>
                  </a:rPr>
                  <a:t>, млрд. руб.</a:t>
                </a:r>
                <a:endParaRPr lang="ru-RU" dirty="0"/>
              </a:p>
            </c:rich>
          </c:tx>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3246544"/>
        <c:crosses val="autoZero"/>
        <c:crossBetween val="midCat"/>
      </c:valAx>
      <c:valAx>
        <c:axId val="433246544"/>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3241840"/>
        <c:crosses val="autoZero"/>
        <c:crossBetween val="midCat"/>
      </c:valAx>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Лист1!$B$1</c:f>
              <c:strCache>
                <c:ptCount val="1"/>
                <c:pt idx="0">
                  <c:v>Комиссионные доходы</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manualLayout>
                  <c:x val="-5.5220571655347203E-2"/>
                  <c:y val="-3.0906521300222086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0,0</a:t>
                    </a:r>
                    <a:r>
                      <a:rPr lang="ru-RU" baseline="0" dirty="0" smtClean="0"/>
                      <a:t>2</a:t>
                    </a:r>
                    <a:r>
                      <a:rPr lang="en-US" baseline="0" dirty="0" smtClean="0"/>
                      <a:t>x </a:t>
                    </a:r>
                    <a:r>
                      <a:rPr lang="en-US" baseline="0" dirty="0"/>
                      <a:t>- 1,5346</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Лист1!$B$2:$B$134</c:f>
              <c:numCache>
                <c:formatCode>General</c:formatCode>
                <c:ptCount val="133"/>
                <c:pt idx="0">
                  <c:v>708.7</c:v>
                </c:pt>
                <c:pt idx="1">
                  <c:v>639.4</c:v>
                </c:pt>
                <c:pt idx="2">
                  <c:v>514.9</c:v>
                </c:pt>
                <c:pt idx="3">
                  <c:v>422.3</c:v>
                </c:pt>
                <c:pt idx="4">
                  <c:v>360.6</c:v>
                </c:pt>
                <c:pt idx="5">
                  <c:v>297.7</c:v>
                </c:pt>
                <c:pt idx="6">
                  <c:v>241.1</c:v>
                </c:pt>
                <c:pt idx="7">
                  <c:v>188.9</c:v>
                </c:pt>
                <c:pt idx="8">
                  <c:v>159.9</c:v>
                </c:pt>
                <c:pt idx="9">
                  <c:v>134.30000000000001</c:v>
                </c:pt>
                <c:pt idx="10">
                  <c:v>184.2</c:v>
                </c:pt>
                <c:pt idx="11">
                  <c:v>160.69999999999999</c:v>
                </c:pt>
                <c:pt idx="12">
                  <c:v>137.80000000000001</c:v>
                </c:pt>
                <c:pt idx="13">
                  <c:v>32.5</c:v>
                </c:pt>
                <c:pt idx="14">
                  <c:v>29.2</c:v>
                </c:pt>
                <c:pt idx="15">
                  <c:v>21.3</c:v>
                </c:pt>
                <c:pt idx="16">
                  <c:v>23.4</c:v>
                </c:pt>
                <c:pt idx="17">
                  <c:v>20.6</c:v>
                </c:pt>
                <c:pt idx="18">
                  <c:v>15.8</c:v>
                </c:pt>
                <c:pt idx="19">
                  <c:v>12.5</c:v>
                </c:pt>
                <c:pt idx="20">
                  <c:v>56.1</c:v>
                </c:pt>
                <c:pt idx="21">
                  <c:v>44.9</c:v>
                </c:pt>
                <c:pt idx="22">
                  <c:v>28.6</c:v>
                </c:pt>
                <c:pt idx="23">
                  <c:v>24.3</c:v>
                </c:pt>
                <c:pt idx="24">
                  <c:v>21.7</c:v>
                </c:pt>
                <c:pt idx="25">
                  <c:v>22.4</c:v>
                </c:pt>
                <c:pt idx="26">
                  <c:v>18.100000000000001</c:v>
                </c:pt>
                <c:pt idx="27">
                  <c:v>16.8</c:v>
                </c:pt>
                <c:pt idx="28">
                  <c:v>15.3</c:v>
                </c:pt>
                <c:pt idx="29">
                  <c:v>11.4</c:v>
                </c:pt>
                <c:pt idx="30">
                  <c:v>135.6</c:v>
                </c:pt>
                <c:pt idx="31">
                  <c:v>111.1</c:v>
                </c:pt>
                <c:pt idx="32">
                  <c:v>94.4</c:v>
                </c:pt>
                <c:pt idx="33">
                  <c:v>73.599999999999994</c:v>
                </c:pt>
                <c:pt idx="34">
                  <c:v>62.4</c:v>
                </c:pt>
                <c:pt idx="35">
                  <c:v>55.4</c:v>
                </c:pt>
                <c:pt idx="36">
                  <c:v>48.1</c:v>
                </c:pt>
                <c:pt idx="37">
                  <c:v>38.4</c:v>
                </c:pt>
                <c:pt idx="38">
                  <c:v>28.8</c:v>
                </c:pt>
                <c:pt idx="39">
                  <c:v>20.3</c:v>
                </c:pt>
                <c:pt idx="40">
                  <c:v>75.069999999999993</c:v>
                </c:pt>
                <c:pt idx="41">
                  <c:v>57.48</c:v>
                </c:pt>
                <c:pt idx="42">
                  <c:v>42.3</c:v>
                </c:pt>
                <c:pt idx="43">
                  <c:v>31.33</c:v>
                </c:pt>
                <c:pt idx="44">
                  <c:v>18.940000000000001</c:v>
                </c:pt>
                <c:pt idx="45">
                  <c:v>13.52</c:v>
                </c:pt>
                <c:pt idx="46">
                  <c:v>13.42</c:v>
                </c:pt>
                <c:pt idx="47">
                  <c:v>13.13</c:v>
                </c:pt>
                <c:pt idx="48">
                  <c:v>8.35</c:v>
                </c:pt>
                <c:pt idx="49">
                  <c:v>4.0999999999999996</c:v>
                </c:pt>
                <c:pt idx="50">
                  <c:v>26.929300000000001</c:v>
                </c:pt>
                <c:pt idx="51">
                  <c:v>24.031099999999999</c:v>
                </c:pt>
                <c:pt idx="52">
                  <c:v>24.854776000000001</c:v>
                </c:pt>
                <c:pt idx="53">
                  <c:v>22.827235999999999</c:v>
                </c:pt>
                <c:pt idx="54">
                  <c:v>16.852</c:v>
                </c:pt>
                <c:pt idx="55">
                  <c:v>13.8665</c:v>
                </c:pt>
                <c:pt idx="56">
                  <c:v>10.267464</c:v>
                </c:pt>
                <c:pt idx="57">
                  <c:v>9.2724799999999998</c:v>
                </c:pt>
                <c:pt idx="58">
                  <c:v>8.1390999999999991</c:v>
                </c:pt>
                <c:pt idx="59">
                  <c:v>5.6931000000000003</c:v>
                </c:pt>
                <c:pt idx="60">
                  <c:v>9.3452079999999995</c:v>
                </c:pt>
                <c:pt idx="61">
                  <c:v>12.076464</c:v>
                </c:pt>
                <c:pt idx="62">
                  <c:v>11.990826999999999</c:v>
                </c:pt>
                <c:pt idx="63">
                  <c:v>10.436188</c:v>
                </c:pt>
                <c:pt idx="64">
                  <c:v>10.254196</c:v>
                </c:pt>
                <c:pt idx="65">
                  <c:v>9.0044000000000004</c:v>
                </c:pt>
                <c:pt idx="66">
                  <c:v>8.1795240000000007</c:v>
                </c:pt>
                <c:pt idx="67">
                  <c:v>6.4865649999999997</c:v>
                </c:pt>
                <c:pt idx="68">
                  <c:v>7.4282680000000001</c:v>
                </c:pt>
                <c:pt idx="69">
                  <c:v>7.3939459999999997</c:v>
                </c:pt>
                <c:pt idx="70">
                  <c:v>25.507439999999999</c:v>
                </c:pt>
                <c:pt idx="71">
                  <c:v>23.527923999999999</c:v>
                </c:pt>
                <c:pt idx="72">
                  <c:v>12.475664</c:v>
                </c:pt>
                <c:pt idx="73">
                  <c:v>9.5563420000000008</c:v>
                </c:pt>
                <c:pt idx="74">
                  <c:v>6.9626640000000002</c:v>
                </c:pt>
                <c:pt idx="75">
                  <c:v>3.899289</c:v>
                </c:pt>
                <c:pt idx="76">
                  <c:v>1.395249</c:v>
                </c:pt>
                <c:pt idx="77">
                  <c:v>0.87475899999999995</c:v>
                </c:pt>
                <c:pt idx="78">
                  <c:v>0.70460100000000003</c:v>
                </c:pt>
                <c:pt idx="79">
                  <c:v>0.36799900000000002</c:v>
                </c:pt>
                <c:pt idx="80">
                  <c:v>11.695309</c:v>
                </c:pt>
                <c:pt idx="81">
                  <c:v>12.023633999999999</c:v>
                </c:pt>
                <c:pt idx="82">
                  <c:v>12.537946</c:v>
                </c:pt>
                <c:pt idx="83">
                  <c:v>12.550079</c:v>
                </c:pt>
                <c:pt idx="84">
                  <c:v>10.545101000000001</c:v>
                </c:pt>
                <c:pt idx="85">
                  <c:v>9.4665060000000008</c:v>
                </c:pt>
                <c:pt idx="86">
                  <c:v>8.541798</c:v>
                </c:pt>
                <c:pt idx="87">
                  <c:v>6.2658129999999996</c:v>
                </c:pt>
                <c:pt idx="88">
                  <c:v>3.611694</c:v>
                </c:pt>
                <c:pt idx="89">
                  <c:v>2.8340679999999998</c:v>
                </c:pt>
                <c:pt idx="90">
                  <c:v>16.161543000000002</c:v>
                </c:pt>
                <c:pt idx="91">
                  <c:v>15.101190000000001</c:v>
                </c:pt>
                <c:pt idx="92">
                  <c:v>11.996492</c:v>
                </c:pt>
                <c:pt idx="93">
                  <c:v>9.6037440000000007</c:v>
                </c:pt>
                <c:pt idx="94">
                  <c:v>8.4302869999999999</c:v>
                </c:pt>
                <c:pt idx="95">
                  <c:v>8.1959999999999997</c:v>
                </c:pt>
                <c:pt idx="96">
                  <c:v>8.2870000000000008</c:v>
                </c:pt>
                <c:pt idx="97">
                  <c:v>8.6683760000000003</c:v>
                </c:pt>
                <c:pt idx="98">
                  <c:v>7.7190000000000003</c:v>
                </c:pt>
                <c:pt idx="99">
                  <c:v>6.01</c:v>
                </c:pt>
                <c:pt idx="100">
                  <c:v>23.162589000000001</c:v>
                </c:pt>
                <c:pt idx="101">
                  <c:v>19.766999999999999</c:v>
                </c:pt>
                <c:pt idx="102">
                  <c:v>25.925999999999998</c:v>
                </c:pt>
                <c:pt idx="103">
                  <c:v>20.274999999999999</c:v>
                </c:pt>
                <c:pt idx="104">
                  <c:v>20.031749999999999</c:v>
                </c:pt>
                <c:pt idx="105">
                  <c:v>17.088999999999999</c:v>
                </c:pt>
                <c:pt idx="106">
                  <c:v>11.9986</c:v>
                </c:pt>
                <c:pt idx="107">
                  <c:v>10.516690000000001</c:v>
                </c:pt>
                <c:pt idx="108">
                  <c:v>10.555859999999999</c:v>
                </c:pt>
                <c:pt idx="109">
                  <c:v>46.558900000000001</c:v>
                </c:pt>
                <c:pt idx="110">
                  <c:v>44.345959999999998</c:v>
                </c:pt>
                <c:pt idx="111">
                  <c:v>25.021484999999998</c:v>
                </c:pt>
                <c:pt idx="112">
                  <c:v>23.568460000000002</c:v>
                </c:pt>
                <c:pt idx="113">
                  <c:v>11.659800000000001</c:v>
                </c:pt>
                <c:pt idx="114">
                  <c:v>6.5846999999999998</c:v>
                </c:pt>
                <c:pt idx="115">
                  <c:v>5.141</c:v>
                </c:pt>
                <c:pt idx="116">
                  <c:v>5.2336770000000001</c:v>
                </c:pt>
                <c:pt idx="117">
                  <c:v>4.1506999999999996</c:v>
                </c:pt>
                <c:pt idx="118">
                  <c:v>3.0252599999999998</c:v>
                </c:pt>
                <c:pt idx="119">
                  <c:v>31.2498</c:v>
                </c:pt>
                <c:pt idx="120">
                  <c:v>31.880320000000001</c:v>
                </c:pt>
                <c:pt idx="121">
                  <c:v>28.566500000000001</c:v>
                </c:pt>
                <c:pt idx="122">
                  <c:v>24.189</c:v>
                </c:pt>
                <c:pt idx="123">
                  <c:v>21.329000000000001</c:v>
                </c:pt>
                <c:pt idx="124">
                  <c:v>17.356999999999999</c:v>
                </c:pt>
                <c:pt idx="125">
                  <c:v>14.6248</c:v>
                </c:pt>
                <c:pt idx="126">
                  <c:v>12.604799999999999</c:v>
                </c:pt>
                <c:pt idx="127">
                  <c:v>10.5726</c:v>
                </c:pt>
                <c:pt idx="128">
                  <c:v>8.9520999999999997</c:v>
                </c:pt>
              </c:numCache>
            </c:numRef>
          </c:yVal>
          <c:smooth val="0"/>
          <c:extLst xmlns:c16r2="http://schemas.microsoft.com/office/drawing/2015/06/chart">
            <c:ext xmlns:c16="http://schemas.microsoft.com/office/drawing/2014/chart" uri="{C3380CC4-5D6E-409C-BE32-E72D297353CC}">
              <c16:uniqueId val="{00000001-C6FA-49B8-9221-260508650BBC}"/>
            </c:ext>
          </c:extLst>
        </c:ser>
        <c:ser>
          <c:idx val="1"/>
          <c:order val="1"/>
          <c:tx>
            <c:strRef>
              <c:f>Лист1!$C$1</c:f>
              <c:strCache>
                <c:ptCount val="1"/>
                <c:pt idx="0">
                  <c:v>Комиссионные расходы</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0.24592472332710988"/>
                  <c:y val="-0.1142642659178092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0,003x </a:t>
                    </a:r>
                    <a:r>
                      <a:rPr lang="en-US" baseline="0" dirty="0"/>
                      <a:t>+ </a:t>
                    </a:r>
                    <a:r>
                      <a:rPr lang="en-US" baseline="0" dirty="0" smtClean="0"/>
                      <a:t>2,58</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Лист1!$C$2:$C$134</c:f>
              <c:numCache>
                <c:formatCode>General</c:formatCode>
                <c:ptCount val="133"/>
                <c:pt idx="0">
                  <c:v>189.3</c:v>
                </c:pt>
                <c:pt idx="1">
                  <c:v>133.1</c:v>
                </c:pt>
                <c:pt idx="2">
                  <c:v>81.8</c:v>
                </c:pt>
                <c:pt idx="3">
                  <c:v>58.7</c:v>
                </c:pt>
                <c:pt idx="4">
                  <c:v>43.7</c:v>
                </c:pt>
                <c:pt idx="5">
                  <c:v>31.8</c:v>
                </c:pt>
                <c:pt idx="6">
                  <c:v>23.9</c:v>
                </c:pt>
                <c:pt idx="7">
                  <c:v>17.7</c:v>
                </c:pt>
                <c:pt idx="8">
                  <c:v>15.1</c:v>
                </c:pt>
                <c:pt idx="9">
                  <c:v>8.6999999999999993</c:v>
                </c:pt>
                <c:pt idx="10">
                  <c:v>52.9</c:v>
                </c:pt>
                <c:pt idx="11">
                  <c:v>48.4</c:v>
                </c:pt>
                <c:pt idx="12">
                  <c:v>41.9</c:v>
                </c:pt>
                <c:pt idx="13">
                  <c:v>4.5999999999999996</c:v>
                </c:pt>
                <c:pt idx="14">
                  <c:v>4.2</c:v>
                </c:pt>
                <c:pt idx="15">
                  <c:v>3.99</c:v>
                </c:pt>
                <c:pt idx="16">
                  <c:v>4.4000000000000004</c:v>
                </c:pt>
                <c:pt idx="17">
                  <c:v>6.8</c:v>
                </c:pt>
                <c:pt idx="18">
                  <c:v>4.9000000000000004</c:v>
                </c:pt>
                <c:pt idx="19">
                  <c:v>2.5</c:v>
                </c:pt>
                <c:pt idx="20">
                  <c:v>17.399999999999999</c:v>
                </c:pt>
                <c:pt idx="21">
                  <c:v>15.3</c:v>
                </c:pt>
                <c:pt idx="22">
                  <c:v>13.5</c:v>
                </c:pt>
                <c:pt idx="23">
                  <c:v>11.5</c:v>
                </c:pt>
                <c:pt idx="24">
                  <c:v>9.9</c:v>
                </c:pt>
                <c:pt idx="25">
                  <c:v>8</c:v>
                </c:pt>
                <c:pt idx="26">
                  <c:v>7.6</c:v>
                </c:pt>
                <c:pt idx="27">
                  <c:v>5.7</c:v>
                </c:pt>
                <c:pt idx="28">
                  <c:v>5.5</c:v>
                </c:pt>
                <c:pt idx="29">
                  <c:v>3.3</c:v>
                </c:pt>
                <c:pt idx="30">
                  <c:v>32.5</c:v>
                </c:pt>
                <c:pt idx="31">
                  <c:v>29.5</c:v>
                </c:pt>
                <c:pt idx="32">
                  <c:v>29.1</c:v>
                </c:pt>
                <c:pt idx="33">
                  <c:v>23.5</c:v>
                </c:pt>
                <c:pt idx="34">
                  <c:v>18.7</c:v>
                </c:pt>
                <c:pt idx="35">
                  <c:v>16.2</c:v>
                </c:pt>
                <c:pt idx="36">
                  <c:v>13.4</c:v>
                </c:pt>
                <c:pt idx="37">
                  <c:v>10.6</c:v>
                </c:pt>
                <c:pt idx="38">
                  <c:v>8.4</c:v>
                </c:pt>
                <c:pt idx="39">
                  <c:v>6</c:v>
                </c:pt>
                <c:pt idx="40">
                  <c:v>47.86</c:v>
                </c:pt>
                <c:pt idx="41">
                  <c:v>37.18</c:v>
                </c:pt>
                <c:pt idx="42">
                  <c:v>22.89</c:v>
                </c:pt>
                <c:pt idx="43">
                  <c:v>8.8994999999999997</c:v>
                </c:pt>
                <c:pt idx="44">
                  <c:v>5.742</c:v>
                </c:pt>
                <c:pt idx="45">
                  <c:v>2.0670000000000002</c:v>
                </c:pt>
                <c:pt idx="46">
                  <c:v>2.15</c:v>
                </c:pt>
                <c:pt idx="47">
                  <c:v>2.09</c:v>
                </c:pt>
                <c:pt idx="48">
                  <c:v>1.33</c:v>
                </c:pt>
                <c:pt idx="49">
                  <c:v>0.72</c:v>
                </c:pt>
                <c:pt idx="50">
                  <c:v>3.3580000000000001</c:v>
                </c:pt>
                <c:pt idx="51">
                  <c:v>2.7389999999999999</c:v>
                </c:pt>
                <c:pt idx="52">
                  <c:v>3.0638529999999999</c:v>
                </c:pt>
                <c:pt idx="53">
                  <c:v>2.4164099999999999</c:v>
                </c:pt>
                <c:pt idx="54">
                  <c:v>1.615364</c:v>
                </c:pt>
                <c:pt idx="55">
                  <c:v>5.0835299999999997</c:v>
                </c:pt>
                <c:pt idx="56">
                  <c:v>1.6160000000000001</c:v>
                </c:pt>
                <c:pt idx="57">
                  <c:v>1.3759999999999999</c:v>
                </c:pt>
                <c:pt idx="58">
                  <c:v>1.0309999999999999</c:v>
                </c:pt>
                <c:pt idx="59">
                  <c:v>1.0329999999999999</c:v>
                </c:pt>
                <c:pt idx="60">
                  <c:v>2.9714339999999999</c:v>
                </c:pt>
                <c:pt idx="61">
                  <c:v>3.897875</c:v>
                </c:pt>
                <c:pt idx="62">
                  <c:v>3.4842909999999998</c:v>
                </c:pt>
                <c:pt idx="63">
                  <c:v>3.422968</c:v>
                </c:pt>
                <c:pt idx="64">
                  <c:v>4.3250000000000002</c:v>
                </c:pt>
                <c:pt idx="65">
                  <c:v>4.3738999999999999</c:v>
                </c:pt>
                <c:pt idx="66">
                  <c:v>2.4818959999999999</c:v>
                </c:pt>
                <c:pt idx="67">
                  <c:v>2.33487</c:v>
                </c:pt>
                <c:pt idx="68">
                  <c:v>1.997749</c:v>
                </c:pt>
                <c:pt idx="69">
                  <c:v>1.4250700000000001</c:v>
                </c:pt>
                <c:pt idx="70">
                  <c:v>10.047234</c:v>
                </c:pt>
                <c:pt idx="71">
                  <c:v>7.4329700000000001</c:v>
                </c:pt>
                <c:pt idx="72">
                  <c:v>4.516616</c:v>
                </c:pt>
                <c:pt idx="73">
                  <c:v>3.0897559999999999</c:v>
                </c:pt>
                <c:pt idx="74">
                  <c:v>1.3511919999999999</c:v>
                </c:pt>
                <c:pt idx="75">
                  <c:v>0.96258999999999995</c:v>
                </c:pt>
                <c:pt idx="76">
                  <c:v>0.77166500000000005</c:v>
                </c:pt>
                <c:pt idx="77">
                  <c:v>0.48847499999999999</c:v>
                </c:pt>
                <c:pt idx="78">
                  <c:v>0.298985</c:v>
                </c:pt>
                <c:pt idx="79">
                  <c:v>0.15470999999999999</c:v>
                </c:pt>
                <c:pt idx="80">
                  <c:v>3.433424</c:v>
                </c:pt>
                <c:pt idx="81">
                  <c:v>3.6883240000000002</c:v>
                </c:pt>
                <c:pt idx="82">
                  <c:v>2.9135040000000001</c:v>
                </c:pt>
                <c:pt idx="83">
                  <c:v>4.2886340000000001</c:v>
                </c:pt>
                <c:pt idx="84">
                  <c:v>2.1156600000000001</c:v>
                </c:pt>
                <c:pt idx="85">
                  <c:v>1.7888470000000001</c:v>
                </c:pt>
                <c:pt idx="86">
                  <c:v>1.9841059999999999</c:v>
                </c:pt>
                <c:pt idx="87">
                  <c:v>1.0060910000000001</c:v>
                </c:pt>
                <c:pt idx="88">
                  <c:v>0.72076099999999999</c:v>
                </c:pt>
                <c:pt idx="89">
                  <c:v>0.59233000000000002</c:v>
                </c:pt>
                <c:pt idx="90">
                  <c:v>3.305949</c:v>
                </c:pt>
                <c:pt idx="91">
                  <c:v>2.9828350000000001</c:v>
                </c:pt>
                <c:pt idx="92">
                  <c:v>2.401694</c:v>
                </c:pt>
                <c:pt idx="93">
                  <c:v>2.3404929999999999</c:v>
                </c:pt>
                <c:pt idx="94">
                  <c:v>2.369745</c:v>
                </c:pt>
                <c:pt idx="95">
                  <c:v>2.6685669999999999</c:v>
                </c:pt>
                <c:pt idx="96">
                  <c:v>2.9672999999999998</c:v>
                </c:pt>
                <c:pt idx="97">
                  <c:v>3.0770599999999999</c:v>
                </c:pt>
                <c:pt idx="98">
                  <c:v>3.4185699999999999</c:v>
                </c:pt>
                <c:pt idx="99">
                  <c:v>2.9670000000000001</c:v>
                </c:pt>
                <c:pt idx="100">
                  <c:v>8.02</c:v>
                </c:pt>
                <c:pt idx="101">
                  <c:v>7.2515700000000001</c:v>
                </c:pt>
                <c:pt idx="102">
                  <c:v>6.9155600000000002</c:v>
                </c:pt>
                <c:pt idx="103">
                  <c:v>5.7144000000000004</c:v>
                </c:pt>
                <c:pt idx="104">
                  <c:v>4.7558680000000004</c:v>
                </c:pt>
                <c:pt idx="105">
                  <c:v>4.4062979999999996</c:v>
                </c:pt>
                <c:pt idx="106">
                  <c:v>2.972226</c:v>
                </c:pt>
                <c:pt idx="107">
                  <c:v>2.5139999999999998</c:v>
                </c:pt>
                <c:pt idx="108">
                  <c:v>1.9086000000000001</c:v>
                </c:pt>
                <c:pt idx="109">
                  <c:v>25.917000000000002</c:v>
                </c:pt>
                <c:pt idx="110">
                  <c:v>21.102</c:v>
                </c:pt>
                <c:pt idx="111">
                  <c:v>10.786239999999999</c:v>
                </c:pt>
                <c:pt idx="112">
                  <c:v>7.631176</c:v>
                </c:pt>
                <c:pt idx="113">
                  <c:v>4.0359999999999996</c:v>
                </c:pt>
                <c:pt idx="114">
                  <c:v>1.9570000000000001</c:v>
                </c:pt>
                <c:pt idx="115">
                  <c:v>0.93889999999999996</c:v>
                </c:pt>
                <c:pt idx="116">
                  <c:v>1.2287999999999999</c:v>
                </c:pt>
                <c:pt idx="117">
                  <c:v>1.0409999999999999</c:v>
                </c:pt>
                <c:pt idx="118">
                  <c:v>0.81148500000000001</c:v>
                </c:pt>
                <c:pt idx="119">
                  <c:v>9.1286860000000001</c:v>
                </c:pt>
                <c:pt idx="120">
                  <c:v>10.706799999999999</c:v>
                </c:pt>
                <c:pt idx="121">
                  <c:v>10.478088</c:v>
                </c:pt>
                <c:pt idx="122">
                  <c:v>8.5469930000000005</c:v>
                </c:pt>
                <c:pt idx="123">
                  <c:v>7.835</c:v>
                </c:pt>
                <c:pt idx="124">
                  <c:v>5.4195000000000002</c:v>
                </c:pt>
                <c:pt idx="125">
                  <c:v>4.6946000000000003</c:v>
                </c:pt>
                <c:pt idx="126">
                  <c:v>3.5049999999999999</c:v>
                </c:pt>
                <c:pt idx="127">
                  <c:v>2.7555000000000001</c:v>
                </c:pt>
                <c:pt idx="128">
                  <c:v>1.9647600000000001</c:v>
                </c:pt>
              </c:numCache>
            </c:numRef>
          </c:yVal>
          <c:smooth val="0"/>
          <c:extLst xmlns:c16r2="http://schemas.microsoft.com/office/drawing/2015/06/chart">
            <c:ext xmlns:c16="http://schemas.microsoft.com/office/drawing/2014/chart" uri="{C3380CC4-5D6E-409C-BE32-E72D297353CC}">
              <c16:uniqueId val="{00000003-C6FA-49B8-9221-260508650BBC}"/>
            </c:ext>
          </c:extLst>
        </c:ser>
        <c:dLbls>
          <c:showLegendKey val="0"/>
          <c:showVal val="0"/>
          <c:showCatName val="0"/>
          <c:showSerName val="0"/>
          <c:showPercent val="0"/>
          <c:showBubbleSize val="0"/>
        </c:dLbls>
        <c:axId val="430903056"/>
        <c:axId val="430904232"/>
      </c:scatterChart>
      <c:valAx>
        <c:axId val="430903056"/>
        <c:scaling>
          <c:orientation val="minMax"/>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a:t>
                </a:r>
                <a:r>
                  <a:rPr lang="ru-RU" dirty="0" smtClean="0"/>
                  <a:t>ресурсы</a:t>
                </a:r>
                <a:r>
                  <a:rPr lang="ru-RU" sz="1800" b="0" i="0" u="none" strike="noStrike" baseline="0" dirty="0" smtClean="0">
                    <a:effectLst/>
                  </a:rPr>
                  <a:t>, млрд. руб.</a:t>
                </a:r>
                <a:endParaRPr lang="ru-RU" dirty="0"/>
              </a:p>
            </c:rich>
          </c:tx>
          <c:layout>
            <c:manualLayout>
              <c:xMode val="edge"/>
              <c:yMode val="edge"/>
              <c:x val="0.15142754629629629"/>
              <c:y val="0.7309557870370370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0904232"/>
        <c:crosses val="autoZero"/>
        <c:crossBetween val="midCat"/>
      </c:valAx>
      <c:valAx>
        <c:axId val="430904232"/>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0903056"/>
        <c:crosses val="autoZero"/>
        <c:crossBetween val="midCat"/>
      </c:valAx>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1"/>
          <c:order val="0"/>
          <c:tx>
            <c:strRef>
              <c:f>Лист1!$C$1</c:f>
              <c:strCache>
                <c:ptCount val="1"/>
                <c:pt idx="0">
                  <c:v>Всего обязательств</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28255</c:v>
                </c:pt>
                <c:pt idx="1">
                  <c:v>23179.3</c:v>
                </c:pt>
                <c:pt idx="2">
                  <c:v>23099.599999999999</c:v>
                </c:pt>
                <c:pt idx="3">
                  <c:v>19799.8</c:v>
                </c:pt>
                <c:pt idx="4">
                  <c:v>18892.2</c:v>
                </c:pt>
                <c:pt idx="5">
                  <c:v>20378.8</c:v>
                </c:pt>
                <c:pt idx="6">
                  <c:v>19764.400000000001</c:v>
                </c:pt>
                <c:pt idx="7">
                  <c:v>14339.9</c:v>
                </c:pt>
                <c:pt idx="8">
                  <c:v>11930.3</c:v>
                </c:pt>
                <c:pt idx="9">
                  <c:v>9118.7999999999993</c:v>
                </c:pt>
                <c:pt idx="10">
                  <c:v>14974.5</c:v>
                </c:pt>
                <c:pt idx="11">
                  <c:v>12417.4</c:v>
                </c:pt>
                <c:pt idx="12">
                  <c:v>12073.4</c:v>
                </c:pt>
                <c:pt idx="13">
                  <c:v>8210.9</c:v>
                </c:pt>
                <c:pt idx="14">
                  <c:v>8071.6</c:v>
                </c:pt>
                <c:pt idx="15">
                  <c:v>8112.6</c:v>
                </c:pt>
                <c:pt idx="16">
                  <c:v>7347.2</c:v>
                </c:pt>
                <c:pt idx="17">
                  <c:v>4503.8999999999996</c:v>
                </c:pt>
                <c:pt idx="18">
                  <c:v>3670.8</c:v>
                </c:pt>
                <c:pt idx="19">
                  <c:v>3541.7</c:v>
                </c:pt>
                <c:pt idx="20">
                  <c:v>6533.6</c:v>
                </c:pt>
                <c:pt idx="21">
                  <c:v>5677.8</c:v>
                </c:pt>
                <c:pt idx="22">
                  <c:v>5635.9</c:v>
                </c:pt>
                <c:pt idx="23">
                  <c:v>4750.5</c:v>
                </c:pt>
                <c:pt idx="24">
                  <c:v>4306.1000000000004</c:v>
                </c:pt>
                <c:pt idx="25">
                  <c:v>4540.3999999999996</c:v>
                </c:pt>
                <c:pt idx="26">
                  <c:v>4301.2</c:v>
                </c:pt>
                <c:pt idx="27">
                  <c:v>3282.7</c:v>
                </c:pt>
                <c:pt idx="28">
                  <c:v>2498.1999999999998</c:v>
                </c:pt>
                <c:pt idx="29">
                  <c:v>2243.1999999999998</c:v>
                </c:pt>
                <c:pt idx="30">
                  <c:v>4000</c:v>
                </c:pt>
                <c:pt idx="31">
                  <c:v>3221.9</c:v>
                </c:pt>
                <c:pt idx="32">
                  <c:v>2859.9</c:v>
                </c:pt>
                <c:pt idx="33">
                  <c:v>2234.3000000000002</c:v>
                </c:pt>
                <c:pt idx="34">
                  <c:v>2019.3</c:v>
                </c:pt>
                <c:pt idx="35">
                  <c:v>1832</c:v>
                </c:pt>
                <c:pt idx="36">
                  <c:v>1980.5</c:v>
                </c:pt>
                <c:pt idx="37">
                  <c:v>1338.8</c:v>
                </c:pt>
                <c:pt idx="38">
                  <c:v>1197.9000000000001</c:v>
                </c:pt>
                <c:pt idx="39">
                  <c:v>836.1</c:v>
                </c:pt>
                <c:pt idx="40">
                  <c:v>707.95</c:v>
                </c:pt>
                <c:pt idx="41">
                  <c:v>475.3</c:v>
                </c:pt>
                <c:pt idx="42">
                  <c:v>322.33</c:v>
                </c:pt>
                <c:pt idx="43">
                  <c:v>225.53</c:v>
                </c:pt>
                <c:pt idx="44">
                  <c:v>147.12</c:v>
                </c:pt>
                <c:pt idx="45">
                  <c:v>119.04</c:v>
                </c:pt>
                <c:pt idx="46">
                  <c:v>94.75</c:v>
                </c:pt>
                <c:pt idx="47">
                  <c:v>93.46</c:v>
                </c:pt>
                <c:pt idx="48">
                  <c:v>65.39</c:v>
                </c:pt>
                <c:pt idx="49">
                  <c:v>26.99</c:v>
                </c:pt>
                <c:pt idx="50">
                  <c:v>3614.5399000000002</c:v>
                </c:pt>
                <c:pt idx="51">
                  <c:v>3043.6089499999998</c:v>
                </c:pt>
                <c:pt idx="52">
                  <c:v>3025.393</c:v>
                </c:pt>
                <c:pt idx="53">
                  <c:v>2782.93</c:v>
                </c:pt>
                <c:pt idx="54">
                  <c:v>2433.6983799999998</c:v>
                </c:pt>
                <c:pt idx="55">
                  <c:v>2277.2269590000001</c:v>
                </c:pt>
                <c:pt idx="56">
                  <c:v>1849.409496</c:v>
                </c:pt>
                <c:pt idx="57">
                  <c:v>1607.21081</c:v>
                </c:pt>
                <c:pt idx="58">
                  <c:v>1398.6816229999999</c:v>
                </c:pt>
                <c:pt idx="59">
                  <c:v>1245.6019140000001</c:v>
                </c:pt>
                <c:pt idx="60">
                  <c:v>1062.556769</c:v>
                </c:pt>
                <c:pt idx="61">
                  <c:v>1008.211957</c:v>
                </c:pt>
                <c:pt idx="62">
                  <c:v>1164.3521499999999</c:v>
                </c:pt>
                <c:pt idx="63">
                  <c:v>994.56145800000002</c:v>
                </c:pt>
                <c:pt idx="64">
                  <c:v>995.32855700000005</c:v>
                </c:pt>
                <c:pt idx="65">
                  <c:v>1235.416739</c:v>
                </c:pt>
                <c:pt idx="66">
                  <c:v>1215.034445</c:v>
                </c:pt>
                <c:pt idx="67">
                  <c:v>778.39894300000003</c:v>
                </c:pt>
                <c:pt idx="68">
                  <c:v>759.372208</c:v>
                </c:pt>
                <c:pt idx="69">
                  <c:v>791.05514500000004</c:v>
                </c:pt>
                <c:pt idx="70">
                  <c:v>1282.8671139999999</c:v>
                </c:pt>
                <c:pt idx="71">
                  <c:v>1023.695157</c:v>
                </c:pt>
                <c:pt idx="72">
                  <c:v>882.64752099999998</c:v>
                </c:pt>
                <c:pt idx="73">
                  <c:v>607.50514799999996</c:v>
                </c:pt>
                <c:pt idx="74">
                  <c:v>485.94049999999999</c:v>
                </c:pt>
                <c:pt idx="75">
                  <c:v>477.73968600000001</c:v>
                </c:pt>
                <c:pt idx="76">
                  <c:v>187.307571</c:v>
                </c:pt>
                <c:pt idx="77">
                  <c:v>111.404</c:v>
                </c:pt>
                <c:pt idx="78">
                  <c:v>84.810337000000004</c:v>
                </c:pt>
                <c:pt idx="79">
                  <c:v>50.963749</c:v>
                </c:pt>
                <c:pt idx="80">
                  <c:v>2712.9577060000001</c:v>
                </c:pt>
                <c:pt idx="81">
                  <c:v>2261.385757</c:v>
                </c:pt>
                <c:pt idx="82">
                  <c:v>2017.08512</c:v>
                </c:pt>
                <c:pt idx="83">
                  <c:v>1721.8095530000001</c:v>
                </c:pt>
                <c:pt idx="84">
                  <c:v>1299.1536659999999</c:v>
                </c:pt>
                <c:pt idx="85">
                  <c:v>1106.4114870000001</c:v>
                </c:pt>
                <c:pt idx="86">
                  <c:v>527.57369700000004</c:v>
                </c:pt>
                <c:pt idx="87">
                  <c:v>405.90208999999999</c:v>
                </c:pt>
                <c:pt idx="88">
                  <c:v>281.751172</c:v>
                </c:pt>
                <c:pt idx="89">
                  <c:v>212.591441</c:v>
                </c:pt>
                <c:pt idx="90">
                  <c:v>1208.202029</c:v>
                </c:pt>
                <c:pt idx="91">
                  <c:v>1054.244009</c:v>
                </c:pt>
                <c:pt idx="92">
                  <c:v>954.67949299999998</c:v>
                </c:pt>
                <c:pt idx="93">
                  <c:v>805.69436900000005</c:v>
                </c:pt>
                <c:pt idx="94">
                  <c:v>642.01636199999996</c:v>
                </c:pt>
                <c:pt idx="95">
                  <c:v>751.50298499999997</c:v>
                </c:pt>
                <c:pt idx="96">
                  <c:v>829.21600000000001</c:v>
                </c:pt>
                <c:pt idx="97">
                  <c:v>585.86743999999999</c:v>
                </c:pt>
                <c:pt idx="98">
                  <c:v>549.20770000000005</c:v>
                </c:pt>
                <c:pt idx="99">
                  <c:v>513.04960000000005</c:v>
                </c:pt>
                <c:pt idx="100">
                  <c:v>1726.82178</c:v>
                </c:pt>
                <c:pt idx="101">
                  <c:v>1125.558</c:v>
                </c:pt>
                <c:pt idx="102">
                  <c:v>1115.7525499999999</c:v>
                </c:pt>
                <c:pt idx="103">
                  <c:v>1170.711777</c:v>
                </c:pt>
                <c:pt idx="104">
                  <c:v>1143.381398</c:v>
                </c:pt>
                <c:pt idx="105">
                  <c:v>1003.7329999999999</c:v>
                </c:pt>
                <c:pt idx="106">
                  <c:v>675.95676500000002</c:v>
                </c:pt>
                <c:pt idx="107">
                  <c:v>631.82950000000005</c:v>
                </c:pt>
                <c:pt idx="108">
                  <c:v>516.51400000000001</c:v>
                </c:pt>
                <c:pt idx="109">
                  <c:v>2141.9499999999998</c:v>
                </c:pt>
                <c:pt idx="110">
                  <c:v>1961.53</c:v>
                </c:pt>
                <c:pt idx="111">
                  <c:v>1115.2929999999999</c:v>
                </c:pt>
                <c:pt idx="112">
                  <c:v>1553.386</c:v>
                </c:pt>
                <c:pt idx="113">
                  <c:v>2522.6959000000002</c:v>
                </c:pt>
                <c:pt idx="114">
                  <c:v>2839.8359999999998</c:v>
                </c:pt>
                <c:pt idx="115">
                  <c:v>2599.5740000000001</c:v>
                </c:pt>
                <c:pt idx="116">
                  <c:v>848.89559999999994</c:v>
                </c:pt>
                <c:pt idx="117">
                  <c:v>580.80158800000004</c:v>
                </c:pt>
                <c:pt idx="118">
                  <c:v>407.10149999999999</c:v>
                </c:pt>
                <c:pt idx="119">
                  <c:v>1282.8900000000001</c:v>
                </c:pt>
                <c:pt idx="120">
                  <c:v>1101.6386600000001</c:v>
                </c:pt>
                <c:pt idx="121">
                  <c:v>985.09355000000005</c:v>
                </c:pt>
                <c:pt idx="122">
                  <c:v>729.55717000000004</c:v>
                </c:pt>
                <c:pt idx="123">
                  <c:v>637.56690000000003</c:v>
                </c:pt>
                <c:pt idx="124">
                  <c:v>761.27499999999998</c:v>
                </c:pt>
                <c:pt idx="125">
                  <c:v>763.56238399999995</c:v>
                </c:pt>
                <c:pt idx="126">
                  <c:v>595.03566499999999</c:v>
                </c:pt>
                <c:pt idx="127">
                  <c:v>527.86800000000005</c:v>
                </c:pt>
                <c:pt idx="128">
                  <c:v>494.60500000000002</c:v>
                </c:pt>
              </c:numCache>
            </c:numRef>
          </c:yVal>
          <c:smooth val="0"/>
          <c:extLst xmlns:c16r2="http://schemas.microsoft.com/office/drawing/2015/06/chart">
            <c:ext xmlns:c16="http://schemas.microsoft.com/office/drawing/2014/chart" uri="{C3380CC4-5D6E-409C-BE32-E72D297353CC}">
              <c16:uniqueId val="{00000001-70FE-4C8A-BBE2-F076A20E5234}"/>
            </c:ext>
          </c:extLst>
        </c:ser>
        <c:ser>
          <c:idx val="2"/>
          <c:order val="1"/>
          <c:tx>
            <c:strRef>
              <c:f>Лист1!$D$1</c:f>
              <c:strCache>
                <c:ptCount val="1"/>
                <c:pt idx="0">
                  <c:v>Источники собственных средств</c:v>
                </c:pt>
              </c:strCache>
            </c:strRef>
          </c:tx>
          <c:spPr>
            <a:ln w="25400" cap="rnd">
              <a:noFill/>
              <a:round/>
            </a:ln>
            <a:effectLst/>
          </c:spPr>
          <c:marker>
            <c:symbol val="circle"/>
            <c:size val="5"/>
            <c:spPr>
              <a:solidFill>
                <a:schemeClr val="accent3"/>
              </a:solidFill>
              <a:ln w="9525">
                <a:solidFill>
                  <a:schemeClr val="accent3"/>
                </a:solidFill>
              </a:ln>
              <a:effectLst/>
            </c:spPr>
          </c:marker>
          <c:trendline>
            <c:spPr>
              <a:ln w="19050" cap="rnd">
                <a:solidFill>
                  <a:schemeClr val="accent3"/>
                </a:solidFill>
                <a:prstDash val="sysDot"/>
              </a:ln>
              <a:effectLst/>
            </c:spPr>
            <c:trendlineType val="linear"/>
            <c:dispRSqr val="0"/>
            <c:dispEq val="1"/>
            <c:trendlineLbl>
              <c:layout>
                <c:manualLayout>
                  <c:x val="0.21891329685484229"/>
                  <c:y val="-5.2222895215021201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49,22x </a:t>
                    </a:r>
                    <a:r>
                      <a:rPr lang="en-US" baseline="0" dirty="0"/>
                      <a:t>+ 209,16</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Лист1!$D$2:$D$134</c:f>
              <c:numCache>
                <c:formatCode>General</c:formatCode>
                <c:ptCount val="133"/>
                <c:pt idx="0">
                  <c:v>4724.7</c:v>
                </c:pt>
                <c:pt idx="1">
                  <c:v>4404.8</c:v>
                </c:pt>
                <c:pt idx="2">
                  <c:v>3800.3</c:v>
                </c:pt>
                <c:pt idx="3">
                  <c:v>3359.1</c:v>
                </c:pt>
                <c:pt idx="4">
                  <c:v>2828.9</c:v>
                </c:pt>
                <c:pt idx="5">
                  <c:v>2328.1999999999998</c:v>
                </c:pt>
                <c:pt idx="6">
                  <c:v>1982.3</c:v>
                </c:pt>
                <c:pt idx="7">
                  <c:v>1935.2</c:v>
                </c:pt>
                <c:pt idx="8">
                  <c:v>1651.5</c:v>
                </c:pt>
                <c:pt idx="9">
                  <c:v>1300.5999999999999</c:v>
                </c:pt>
                <c:pt idx="10">
                  <c:v>1379.8</c:v>
                </c:pt>
                <c:pt idx="11">
                  <c:v>1397.8</c:v>
                </c:pt>
                <c:pt idx="12">
                  <c:v>1568.8</c:v>
                </c:pt>
                <c:pt idx="13">
                  <c:v>1420.4</c:v>
                </c:pt>
                <c:pt idx="14">
                  <c:v>1357.4</c:v>
                </c:pt>
                <c:pt idx="15">
                  <c:v>1282</c:v>
                </c:pt>
                <c:pt idx="16">
                  <c:v>948.3</c:v>
                </c:pt>
                <c:pt idx="17">
                  <c:v>764.2</c:v>
                </c:pt>
                <c:pt idx="18">
                  <c:v>642.29999999999995</c:v>
                </c:pt>
                <c:pt idx="19">
                  <c:v>629.79999999999995</c:v>
                </c:pt>
                <c:pt idx="20">
                  <c:v>703.4</c:v>
                </c:pt>
                <c:pt idx="21">
                  <c:v>647.9</c:v>
                </c:pt>
                <c:pt idx="22">
                  <c:v>515.70000000000005</c:v>
                </c:pt>
                <c:pt idx="23">
                  <c:v>517.70000000000005</c:v>
                </c:pt>
                <c:pt idx="24">
                  <c:v>442.8</c:v>
                </c:pt>
                <c:pt idx="25">
                  <c:v>412.4</c:v>
                </c:pt>
                <c:pt idx="26">
                  <c:v>334.4</c:v>
                </c:pt>
                <c:pt idx="27">
                  <c:v>281.8</c:v>
                </c:pt>
                <c:pt idx="28">
                  <c:v>268.89999999999998</c:v>
                </c:pt>
                <c:pt idx="29">
                  <c:v>154.69999999999999</c:v>
                </c:pt>
                <c:pt idx="30">
                  <c:v>579.9</c:v>
                </c:pt>
                <c:pt idx="31">
                  <c:v>413.5</c:v>
                </c:pt>
                <c:pt idx="32">
                  <c:v>356</c:v>
                </c:pt>
                <c:pt idx="33">
                  <c:v>261.39999999999998</c:v>
                </c:pt>
                <c:pt idx="34">
                  <c:v>227.5</c:v>
                </c:pt>
                <c:pt idx="35">
                  <c:v>226.5</c:v>
                </c:pt>
                <c:pt idx="36">
                  <c:v>176.9</c:v>
                </c:pt>
                <c:pt idx="37">
                  <c:v>138.5</c:v>
                </c:pt>
                <c:pt idx="38">
                  <c:v>109.3</c:v>
                </c:pt>
                <c:pt idx="39">
                  <c:v>87.2</c:v>
                </c:pt>
                <c:pt idx="40">
                  <c:v>101.93</c:v>
                </c:pt>
                <c:pt idx="41">
                  <c:v>79.290000000000006</c:v>
                </c:pt>
                <c:pt idx="42">
                  <c:v>55.34</c:v>
                </c:pt>
                <c:pt idx="43">
                  <c:v>42.81</c:v>
                </c:pt>
                <c:pt idx="44">
                  <c:v>24.399000000000001</c:v>
                </c:pt>
                <c:pt idx="45">
                  <c:v>20.64</c:v>
                </c:pt>
                <c:pt idx="46">
                  <c:v>18.02</c:v>
                </c:pt>
                <c:pt idx="47">
                  <c:v>11.72</c:v>
                </c:pt>
                <c:pt idx="48">
                  <c:v>7.47</c:v>
                </c:pt>
                <c:pt idx="49">
                  <c:v>3.91</c:v>
                </c:pt>
                <c:pt idx="50">
                  <c:v>205.13119599999999</c:v>
                </c:pt>
                <c:pt idx="51">
                  <c:v>174.31800000000001</c:v>
                </c:pt>
                <c:pt idx="52">
                  <c:v>313.05500000000001</c:v>
                </c:pt>
                <c:pt idx="53">
                  <c:v>294.58577700000001</c:v>
                </c:pt>
                <c:pt idx="54">
                  <c:v>245.592589</c:v>
                </c:pt>
                <c:pt idx="55">
                  <c:v>233.712704</c:v>
                </c:pt>
                <c:pt idx="56">
                  <c:v>218.08279999999999</c:v>
                </c:pt>
                <c:pt idx="57">
                  <c:v>209.05879999999999</c:v>
                </c:pt>
                <c:pt idx="58">
                  <c:v>179.20508000000001</c:v>
                </c:pt>
                <c:pt idx="59">
                  <c:v>138.63900000000001</c:v>
                </c:pt>
                <c:pt idx="60">
                  <c:v>207.478095</c:v>
                </c:pt>
                <c:pt idx="61">
                  <c:v>205.851833</c:v>
                </c:pt>
                <c:pt idx="62">
                  <c:v>193.284887</c:v>
                </c:pt>
                <c:pt idx="63">
                  <c:v>183.65257</c:v>
                </c:pt>
                <c:pt idx="64">
                  <c:v>152.68799999999999</c:v>
                </c:pt>
                <c:pt idx="65">
                  <c:v>139.67099999999999</c:v>
                </c:pt>
                <c:pt idx="66">
                  <c:v>129.4512</c:v>
                </c:pt>
                <c:pt idx="67">
                  <c:v>126.04567900000001</c:v>
                </c:pt>
                <c:pt idx="68">
                  <c:v>111.309533</c:v>
                </c:pt>
                <c:pt idx="69">
                  <c:v>87.135892999999996</c:v>
                </c:pt>
                <c:pt idx="70">
                  <c:v>171.42214899999999</c:v>
                </c:pt>
                <c:pt idx="71">
                  <c:v>131.266482</c:v>
                </c:pt>
                <c:pt idx="72">
                  <c:v>82.209875999999994</c:v>
                </c:pt>
                <c:pt idx="73">
                  <c:v>58.823960999999997</c:v>
                </c:pt>
                <c:pt idx="74">
                  <c:v>44.870224999999998</c:v>
                </c:pt>
                <c:pt idx="75">
                  <c:v>28.418094</c:v>
                </c:pt>
                <c:pt idx="76">
                  <c:v>20.064807999999999</c:v>
                </c:pt>
                <c:pt idx="77">
                  <c:v>12.192088999999999</c:v>
                </c:pt>
                <c:pt idx="78">
                  <c:v>7.2182209999999998</c:v>
                </c:pt>
                <c:pt idx="79">
                  <c:v>5.3681289999999997</c:v>
                </c:pt>
                <c:pt idx="80">
                  <c:v>195.67336900000001</c:v>
                </c:pt>
                <c:pt idx="81">
                  <c:v>174.10173499999999</c:v>
                </c:pt>
                <c:pt idx="82">
                  <c:v>119.05028900000001</c:v>
                </c:pt>
                <c:pt idx="83">
                  <c:v>108.08346</c:v>
                </c:pt>
                <c:pt idx="84">
                  <c:v>83.579104000000001</c:v>
                </c:pt>
                <c:pt idx="85">
                  <c:v>79.576764999999995</c:v>
                </c:pt>
                <c:pt idx="86">
                  <c:v>44.3</c:v>
                </c:pt>
                <c:pt idx="87">
                  <c:v>39.935879</c:v>
                </c:pt>
                <c:pt idx="88">
                  <c:v>28.244954</c:v>
                </c:pt>
                <c:pt idx="89">
                  <c:v>16.288343000000001</c:v>
                </c:pt>
                <c:pt idx="90">
                  <c:v>160.55627200000001</c:v>
                </c:pt>
                <c:pt idx="91">
                  <c:v>150.832189</c:v>
                </c:pt>
                <c:pt idx="92">
                  <c:v>127.633413</c:v>
                </c:pt>
                <c:pt idx="93">
                  <c:v>118.50942000000001</c:v>
                </c:pt>
                <c:pt idx="94">
                  <c:v>116.415442</c:v>
                </c:pt>
                <c:pt idx="95">
                  <c:v>109.782354</c:v>
                </c:pt>
                <c:pt idx="96">
                  <c:v>112.2</c:v>
                </c:pt>
                <c:pt idx="97">
                  <c:v>102.913</c:v>
                </c:pt>
                <c:pt idx="98">
                  <c:v>101.157</c:v>
                </c:pt>
                <c:pt idx="99">
                  <c:v>86.406999999999996</c:v>
                </c:pt>
                <c:pt idx="100">
                  <c:v>213.0017</c:v>
                </c:pt>
                <c:pt idx="101">
                  <c:v>131.453</c:v>
                </c:pt>
                <c:pt idx="102">
                  <c:v>-121.983</c:v>
                </c:pt>
                <c:pt idx="103">
                  <c:v>81.591999999999999</c:v>
                </c:pt>
                <c:pt idx="104">
                  <c:v>71.784999999999997</c:v>
                </c:pt>
                <c:pt idx="105">
                  <c:v>57.013800000000003</c:v>
                </c:pt>
                <c:pt idx="106">
                  <c:v>60.365000000000002</c:v>
                </c:pt>
                <c:pt idx="107">
                  <c:v>54.110999999999997</c:v>
                </c:pt>
                <c:pt idx="108">
                  <c:v>44.969878000000001</c:v>
                </c:pt>
                <c:pt idx="109">
                  <c:v>458.14</c:v>
                </c:pt>
                <c:pt idx="110">
                  <c:v>368.87</c:v>
                </c:pt>
                <c:pt idx="111">
                  <c:v>277.59160000000003</c:v>
                </c:pt>
                <c:pt idx="112">
                  <c:v>213.36680000000001</c:v>
                </c:pt>
                <c:pt idx="113">
                  <c:v>155.07669999999999</c:v>
                </c:pt>
                <c:pt idx="114">
                  <c:v>126.0342</c:v>
                </c:pt>
                <c:pt idx="115">
                  <c:v>116.648</c:v>
                </c:pt>
                <c:pt idx="116">
                  <c:v>86.2</c:v>
                </c:pt>
                <c:pt idx="117">
                  <c:v>55.033000000000001</c:v>
                </c:pt>
                <c:pt idx="118">
                  <c:v>47.103999999999999</c:v>
                </c:pt>
                <c:pt idx="119">
                  <c:v>169.06297000000001</c:v>
                </c:pt>
                <c:pt idx="120">
                  <c:v>172.8476</c:v>
                </c:pt>
                <c:pt idx="121">
                  <c:v>130.1525</c:v>
                </c:pt>
                <c:pt idx="122">
                  <c:v>108.29</c:v>
                </c:pt>
                <c:pt idx="123">
                  <c:v>115.13768</c:v>
                </c:pt>
                <c:pt idx="124">
                  <c:v>89.834549999999993</c:v>
                </c:pt>
                <c:pt idx="125">
                  <c:v>102.465</c:v>
                </c:pt>
                <c:pt idx="126">
                  <c:v>98.550749999999994</c:v>
                </c:pt>
                <c:pt idx="127">
                  <c:v>85.793999999999997</c:v>
                </c:pt>
                <c:pt idx="128">
                  <c:v>77.311000000000007</c:v>
                </c:pt>
              </c:numCache>
            </c:numRef>
          </c:yVal>
          <c:smooth val="0"/>
          <c:extLst xmlns:c16r2="http://schemas.microsoft.com/office/drawing/2015/06/chart">
            <c:ext xmlns:c16="http://schemas.microsoft.com/office/drawing/2014/chart" uri="{C3380CC4-5D6E-409C-BE32-E72D297353CC}">
              <c16:uniqueId val="{00000003-70FE-4C8A-BBE2-F076A20E5234}"/>
            </c:ext>
          </c:extLst>
        </c:ser>
        <c:dLbls>
          <c:showLegendKey val="0"/>
          <c:showVal val="0"/>
          <c:showCatName val="0"/>
          <c:showSerName val="0"/>
          <c:showPercent val="0"/>
          <c:showBubbleSize val="0"/>
        </c:dLbls>
        <c:axId val="433239488"/>
        <c:axId val="464802848"/>
      </c:scatterChart>
      <c:valAx>
        <c:axId val="433239488"/>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smtClean="0"/>
                  <a:t>НМА</a:t>
                </a:r>
                <a:r>
                  <a:rPr lang="ru-RU" sz="1800" b="0" i="0" u="none" strike="noStrike" baseline="0" dirty="0" smtClean="0">
                    <a:effectLst/>
                  </a:rPr>
                  <a:t>, млрд. руб.</a:t>
                </a:r>
                <a:endParaRPr lang="ru-RU" dirty="0"/>
              </a:p>
            </c:rich>
          </c:tx>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64802848"/>
        <c:crosses val="autoZero"/>
        <c:crossBetween val="midCat"/>
      </c:valAx>
      <c:valAx>
        <c:axId val="464802848"/>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endParaRPr lang="ru-RU" dirty="0"/>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33239488"/>
        <c:crosses val="autoZero"/>
        <c:crossBetween val="midCat"/>
      </c:valAx>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1"/>
          <c:order val="0"/>
          <c:tx>
            <c:strRef>
              <c:f>Лист1!$C$1</c:f>
              <c:strCache>
                <c:ptCount val="1"/>
                <c:pt idx="0">
                  <c:v>Всего обязательств</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6.9408952746886021E-2"/>
                  <c:y val="0"/>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0,</a:t>
                    </a:r>
                    <a:r>
                      <a:rPr lang="ru-RU" baseline="0" dirty="0" smtClean="0"/>
                      <a:t>90</a:t>
                    </a:r>
                    <a:r>
                      <a:rPr lang="en-US" baseline="0" dirty="0" smtClean="0"/>
                      <a:t>x </a:t>
                    </a:r>
                    <a:r>
                      <a:rPr lang="en-US" baseline="0" dirty="0"/>
                      <a:t>+ 836</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Лист1!$C$2:$C$134</c:f>
              <c:numCache>
                <c:formatCode>General</c:formatCode>
                <c:ptCount val="133"/>
                <c:pt idx="0">
                  <c:v>28255</c:v>
                </c:pt>
                <c:pt idx="1">
                  <c:v>23179.3</c:v>
                </c:pt>
                <c:pt idx="2">
                  <c:v>23099.599999999999</c:v>
                </c:pt>
                <c:pt idx="3">
                  <c:v>19799.8</c:v>
                </c:pt>
                <c:pt idx="4">
                  <c:v>18892.2</c:v>
                </c:pt>
                <c:pt idx="5">
                  <c:v>20378.8</c:v>
                </c:pt>
                <c:pt idx="6">
                  <c:v>19764.400000000001</c:v>
                </c:pt>
                <c:pt idx="7">
                  <c:v>14339.9</c:v>
                </c:pt>
                <c:pt idx="8">
                  <c:v>11930.3</c:v>
                </c:pt>
                <c:pt idx="9">
                  <c:v>9118.7999999999993</c:v>
                </c:pt>
                <c:pt idx="10">
                  <c:v>14974.5</c:v>
                </c:pt>
                <c:pt idx="11">
                  <c:v>12417.4</c:v>
                </c:pt>
                <c:pt idx="12">
                  <c:v>12073.4</c:v>
                </c:pt>
                <c:pt idx="13">
                  <c:v>8210.9</c:v>
                </c:pt>
                <c:pt idx="14">
                  <c:v>8071.6</c:v>
                </c:pt>
                <c:pt idx="15">
                  <c:v>8112.6</c:v>
                </c:pt>
                <c:pt idx="16">
                  <c:v>7347.2</c:v>
                </c:pt>
                <c:pt idx="17">
                  <c:v>4503.8999999999996</c:v>
                </c:pt>
                <c:pt idx="18">
                  <c:v>3670.8</c:v>
                </c:pt>
                <c:pt idx="19">
                  <c:v>3541.7</c:v>
                </c:pt>
                <c:pt idx="20">
                  <c:v>6533.6</c:v>
                </c:pt>
                <c:pt idx="21">
                  <c:v>5677.8</c:v>
                </c:pt>
                <c:pt idx="22">
                  <c:v>5635.9</c:v>
                </c:pt>
                <c:pt idx="23">
                  <c:v>4750.5</c:v>
                </c:pt>
                <c:pt idx="24">
                  <c:v>4306.1000000000004</c:v>
                </c:pt>
                <c:pt idx="25">
                  <c:v>4540.3999999999996</c:v>
                </c:pt>
                <c:pt idx="26">
                  <c:v>4301.2</c:v>
                </c:pt>
                <c:pt idx="27">
                  <c:v>3282.7</c:v>
                </c:pt>
                <c:pt idx="28">
                  <c:v>2498.1999999999998</c:v>
                </c:pt>
                <c:pt idx="29">
                  <c:v>2243.1999999999998</c:v>
                </c:pt>
                <c:pt idx="30">
                  <c:v>4000</c:v>
                </c:pt>
                <c:pt idx="31">
                  <c:v>3221.9</c:v>
                </c:pt>
                <c:pt idx="32">
                  <c:v>2859.9</c:v>
                </c:pt>
                <c:pt idx="33">
                  <c:v>2234.3000000000002</c:v>
                </c:pt>
                <c:pt idx="34">
                  <c:v>2019.3</c:v>
                </c:pt>
                <c:pt idx="35">
                  <c:v>1832</c:v>
                </c:pt>
                <c:pt idx="36">
                  <c:v>1980.5</c:v>
                </c:pt>
                <c:pt idx="37">
                  <c:v>1338.8</c:v>
                </c:pt>
                <c:pt idx="38">
                  <c:v>1197.9000000000001</c:v>
                </c:pt>
                <c:pt idx="39">
                  <c:v>836.1</c:v>
                </c:pt>
                <c:pt idx="40">
                  <c:v>707.95</c:v>
                </c:pt>
                <c:pt idx="41">
                  <c:v>475.3</c:v>
                </c:pt>
                <c:pt idx="42">
                  <c:v>322.33</c:v>
                </c:pt>
                <c:pt idx="43">
                  <c:v>225.53</c:v>
                </c:pt>
                <c:pt idx="44">
                  <c:v>147.12</c:v>
                </c:pt>
                <c:pt idx="45">
                  <c:v>119.04</c:v>
                </c:pt>
                <c:pt idx="46">
                  <c:v>94.75</c:v>
                </c:pt>
                <c:pt idx="47">
                  <c:v>93.46</c:v>
                </c:pt>
                <c:pt idx="48">
                  <c:v>65.39</c:v>
                </c:pt>
                <c:pt idx="49">
                  <c:v>26.99</c:v>
                </c:pt>
                <c:pt idx="50">
                  <c:v>3614.5399000000002</c:v>
                </c:pt>
                <c:pt idx="51">
                  <c:v>3043.6089499999998</c:v>
                </c:pt>
                <c:pt idx="52">
                  <c:v>3025.393</c:v>
                </c:pt>
                <c:pt idx="53">
                  <c:v>2782.93</c:v>
                </c:pt>
                <c:pt idx="54">
                  <c:v>2433.6983799999998</c:v>
                </c:pt>
                <c:pt idx="55">
                  <c:v>2277.2269590000001</c:v>
                </c:pt>
                <c:pt idx="56">
                  <c:v>1849.409496</c:v>
                </c:pt>
                <c:pt idx="57">
                  <c:v>1607.21081</c:v>
                </c:pt>
                <c:pt idx="58">
                  <c:v>1398.6816229999999</c:v>
                </c:pt>
                <c:pt idx="59">
                  <c:v>1245.6019140000001</c:v>
                </c:pt>
                <c:pt idx="60">
                  <c:v>1062.556769</c:v>
                </c:pt>
                <c:pt idx="61">
                  <c:v>1008.211957</c:v>
                </c:pt>
                <c:pt idx="62">
                  <c:v>1164.3521499999999</c:v>
                </c:pt>
                <c:pt idx="63">
                  <c:v>994.56145800000002</c:v>
                </c:pt>
                <c:pt idx="64">
                  <c:v>995.32855700000005</c:v>
                </c:pt>
                <c:pt idx="65">
                  <c:v>1235.416739</c:v>
                </c:pt>
                <c:pt idx="66">
                  <c:v>1215.034445</c:v>
                </c:pt>
                <c:pt idx="67">
                  <c:v>778.39894300000003</c:v>
                </c:pt>
                <c:pt idx="68">
                  <c:v>759.372208</c:v>
                </c:pt>
                <c:pt idx="69">
                  <c:v>791.05514500000004</c:v>
                </c:pt>
                <c:pt idx="70">
                  <c:v>1282.8671139999999</c:v>
                </c:pt>
                <c:pt idx="71">
                  <c:v>1023.695157</c:v>
                </c:pt>
                <c:pt idx="72">
                  <c:v>882.64752099999998</c:v>
                </c:pt>
                <c:pt idx="73">
                  <c:v>607.50514799999996</c:v>
                </c:pt>
                <c:pt idx="74">
                  <c:v>485.94049999999999</c:v>
                </c:pt>
                <c:pt idx="75">
                  <c:v>477.73968600000001</c:v>
                </c:pt>
                <c:pt idx="76">
                  <c:v>187.307571</c:v>
                </c:pt>
                <c:pt idx="77">
                  <c:v>111.404</c:v>
                </c:pt>
                <c:pt idx="78">
                  <c:v>84.810337000000004</c:v>
                </c:pt>
                <c:pt idx="79">
                  <c:v>50.963749</c:v>
                </c:pt>
                <c:pt idx="80">
                  <c:v>2712.9577060000001</c:v>
                </c:pt>
                <c:pt idx="81">
                  <c:v>2261.385757</c:v>
                </c:pt>
                <c:pt idx="82">
                  <c:v>2017.08512</c:v>
                </c:pt>
                <c:pt idx="83">
                  <c:v>1721.8095530000001</c:v>
                </c:pt>
                <c:pt idx="84">
                  <c:v>1299.1536659999999</c:v>
                </c:pt>
                <c:pt idx="85">
                  <c:v>1106.4114870000001</c:v>
                </c:pt>
                <c:pt idx="86">
                  <c:v>527.57369700000004</c:v>
                </c:pt>
                <c:pt idx="87">
                  <c:v>405.90208999999999</c:v>
                </c:pt>
                <c:pt idx="88">
                  <c:v>281.751172</c:v>
                </c:pt>
                <c:pt idx="89">
                  <c:v>212.591441</c:v>
                </c:pt>
                <c:pt idx="90">
                  <c:v>1208.202029</c:v>
                </c:pt>
                <c:pt idx="91">
                  <c:v>1054.244009</c:v>
                </c:pt>
                <c:pt idx="92">
                  <c:v>954.67949299999998</c:v>
                </c:pt>
                <c:pt idx="93">
                  <c:v>805.69436900000005</c:v>
                </c:pt>
                <c:pt idx="94">
                  <c:v>642.01636199999996</c:v>
                </c:pt>
                <c:pt idx="95">
                  <c:v>751.50298499999997</c:v>
                </c:pt>
                <c:pt idx="96">
                  <c:v>829.21600000000001</c:v>
                </c:pt>
                <c:pt idx="97">
                  <c:v>585.86743999999999</c:v>
                </c:pt>
                <c:pt idx="98">
                  <c:v>549.20770000000005</c:v>
                </c:pt>
                <c:pt idx="99">
                  <c:v>513.04960000000005</c:v>
                </c:pt>
                <c:pt idx="100">
                  <c:v>1726.82178</c:v>
                </c:pt>
                <c:pt idx="101">
                  <c:v>1125.558</c:v>
                </c:pt>
                <c:pt idx="102">
                  <c:v>1115.7525499999999</c:v>
                </c:pt>
                <c:pt idx="103">
                  <c:v>1170.711777</c:v>
                </c:pt>
                <c:pt idx="104">
                  <c:v>1143.381398</c:v>
                </c:pt>
                <c:pt idx="105">
                  <c:v>1003.7329999999999</c:v>
                </c:pt>
                <c:pt idx="106">
                  <c:v>675.95676500000002</c:v>
                </c:pt>
                <c:pt idx="107">
                  <c:v>631.82950000000005</c:v>
                </c:pt>
                <c:pt idx="108">
                  <c:v>516.51400000000001</c:v>
                </c:pt>
                <c:pt idx="109">
                  <c:v>2141.9499999999998</c:v>
                </c:pt>
                <c:pt idx="110">
                  <c:v>1961.53</c:v>
                </c:pt>
                <c:pt idx="111">
                  <c:v>1115.2929999999999</c:v>
                </c:pt>
                <c:pt idx="112">
                  <c:v>1553.386</c:v>
                </c:pt>
                <c:pt idx="113">
                  <c:v>2522.6959000000002</c:v>
                </c:pt>
                <c:pt idx="114">
                  <c:v>2839.8359999999998</c:v>
                </c:pt>
                <c:pt idx="115">
                  <c:v>2599.5740000000001</c:v>
                </c:pt>
                <c:pt idx="116">
                  <c:v>848.89559999999994</c:v>
                </c:pt>
                <c:pt idx="117">
                  <c:v>580.80158800000004</c:v>
                </c:pt>
                <c:pt idx="118">
                  <c:v>407.10149999999999</c:v>
                </c:pt>
                <c:pt idx="119">
                  <c:v>1282.8900000000001</c:v>
                </c:pt>
                <c:pt idx="120">
                  <c:v>1101.6386600000001</c:v>
                </c:pt>
                <c:pt idx="121">
                  <c:v>985.09355000000005</c:v>
                </c:pt>
                <c:pt idx="122">
                  <c:v>729.55717000000004</c:v>
                </c:pt>
                <c:pt idx="123">
                  <c:v>637.56690000000003</c:v>
                </c:pt>
                <c:pt idx="124">
                  <c:v>761.27499999999998</c:v>
                </c:pt>
                <c:pt idx="125">
                  <c:v>763.56238399999995</c:v>
                </c:pt>
                <c:pt idx="126">
                  <c:v>595.03566499999999</c:v>
                </c:pt>
                <c:pt idx="127">
                  <c:v>527.86800000000005</c:v>
                </c:pt>
                <c:pt idx="128">
                  <c:v>494.60500000000002</c:v>
                </c:pt>
              </c:numCache>
            </c:numRef>
          </c:yVal>
          <c:smooth val="0"/>
          <c:extLst xmlns:c16r2="http://schemas.microsoft.com/office/drawing/2015/06/chart">
            <c:ext xmlns:c16="http://schemas.microsoft.com/office/drawing/2014/chart" uri="{C3380CC4-5D6E-409C-BE32-E72D297353CC}">
              <c16:uniqueId val="{00000001-A2EF-48EA-B9AE-BBCDBACC256A}"/>
            </c:ext>
          </c:extLst>
        </c:ser>
        <c:ser>
          <c:idx val="2"/>
          <c:order val="1"/>
          <c:tx>
            <c:strRef>
              <c:f>Лист1!$D$1</c:f>
              <c:strCache>
                <c:ptCount val="1"/>
                <c:pt idx="0">
                  <c:v>Источники собственных средств</c:v>
                </c:pt>
              </c:strCache>
            </c:strRef>
          </c:tx>
          <c:spPr>
            <a:ln w="25400" cap="rnd">
              <a:noFill/>
              <a:round/>
            </a:ln>
            <a:effectLst/>
          </c:spPr>
          <c:marker>
            <c:symbol val="circle"/>
            <c:size val="5"/>
            <c:spPr>
              <a:solidFill>
                <a:schemeClr val="accent3"/>
              </a:solidFill>
              <a:ln w="9525">
                <a:solidFill>
                  <a:schemeClr val="accent3"/>
                </a:solidFill>
              </a:ln>
              <a:effectLst/>
            </c:spPr>
          </c:marker>
          <c:trendline>
            <c:spPr>
              <a:ln w="19050" cap="rnd">
                <a:solidFill>
                  <a:schemeClr val="accent3"/>
                </a:solidFill>
                <a:prstDash val="sysDot"/>
              </a:ln>
              <a:effectLst/>
            </c:spPr>
            <c:trendlineType val="linear"/>
            <c:dispRSqr val="0"/>
            <c:dispEq val="1"/>
            <c:trendlineLbl>
              <c:layout>
                <c:manualLayout>
                  <c:x val="0.19343164578654473"/>
                  <c:y val="-9.6180459959987516E-2"/>
                </c:manualLayout>
              </c:layout>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baseline="0" dirty="0"/>
                      <a:t>y = </a:t>
                    </a:r>
                    <a:r>
                      <a:rPr lang="en-US" baseline="0" dirty="0" smtClean="0"/>
                      <a:t>0,14x </a:t>
                    </a:r>
                    <a:r>
                      <a:rPr lang="en-US" baseline="0" dirty="0"/>
                      <a:t>+ </a:t>
                    </a:r>
                    <a:r>
                      <a:rPr lang="en-US" baseline="0" dirty="0" smtClean="0"/>
                      <a:t>49,0</a:t>
                    </a:r>
                    <a:r>
                      <a:rPr lang="ru-RU" baseline="0" dirty="0" smtClean="0"/>
                      <a:t>1</a:t>
                    </a:r>
                    <a:endParaRPr lang="en-US" dirty="0"/>
                  </a:p>
                </c:rich>
              </c:tx>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Лист1!$D$2:$D$134</c:f>
              <c:numCache>
                <c:formatCode>General</c:formatCode>
                <c:ptCount val="133"/>
                <c:pt idx="0">
                  <c:v>4724.7</c:v>
                </c:pt>
                <c:pt idx="1">
                  <c:v>4404.8</c:v>
                </c:pt>
                <c:pt idx="2">
                  <c:v>3800.3</c:v>
                </c:pt>
                <c:pt idx="3">
                  <c:v>3359.1</c:v>
                </c:pt>
                <c:pt idx="4">
                  <c:v>2828.9</c:v>
                </c:pt>
                <c:pt idx="5">
                  <c:v>2328.1999999999998</c:v>
                </c:pt>
                <c:pt idx="6">
                  <c:v>1982.3</c:v>
                </c:pt>
                <c:pt idx="7">
                  <c:v>1935.2</c:v>
                </c:pt>
                <c:pt idx="8">
                  <c:v>1651.5</c:v>
                </c:pt>
                <c:pt idx="9">
                  <c:v>1300.5999999999999</c:v>
                </c:pt>
                <c:pt idx="10">
                  <c:v>1379.8</c:v>
                </c:pt>
                <c:pt idx="11">
                  <c:v>1397.8</c:v>
                </c:pt>
                <c:pt idx="12">
                  <c:v>1568.8</c:v>
                </c:pt>
                <c:pt idx="13">
                  <c:v>1420.4</c:v>
                </c:pt>
                <c:pt idx="14">
                  <c:v>1357.4</c:v>
                </c:pt>
                <c:pt idx="15">
                  <c:v>1282</c:v>
                </c:pt>
                <c:pt idx="16">
                  <c:v>948.3</c:v>
                </c:pt>
                <c:pt idx="17">
                  <c:v>764.2</c:v>
                </c:pt>
                <c:pt idx="18">
                  <c:v>642.29999999999995</c:v>
                </c:pt>
                <c:pt idx="19">
                  <c:v>629.79999999999995</c:v>
                </c:pt>
                <c:pt idx="20">
                  <c:v>703.4</c:v>
                </c:pt>
                <c:pt idx="21">
                  <c:v>647.9</c:v>
                </c:pt>
                <c:pt idx="22">
                  <c:v>515.70000000000005</c:v>
                </c:pt>
                <c:pt idx="23">
                  <c:v>517.70000000000005</c:v>
                </c:pt>
                <c:pt idx="24">
                  <c:v>442.8</c:v>
                </c:pt>
                <c:pt idx="25">
                  <c:v>412.4</c:v>
                </c:pt>
                <c:pt idx="26">
                  <c:v>334.4</c:v>
                </c:pt>
                <c:pt idx="27">
                  <c:v>281.8</c:v>
                </c:pt>
                <c:pt idx="28">
                  <c:v>268.89999999999998</c:v>
                </c:pt>
                <c:pt idx="29">
                  <c:v>154.69999999999999</c:v>
                </c:pt>
                <c:pt idx="30">
                  <c:v>579.9</c:v>
                </c:pt>
                <c:pt idx="31">
                  <c:v>413.5</c:v>
                </c:pt>
                <c:pt idx="32">
                  <c:v>356</c:v>
                </c:pt>
                <c:pt idx="33">
                  <c:v>261.39999999999998</c:v>
                </c:pt>
                <c:pt idx="34">
                  <c:v>227.5</c:v>
                </c:pt>
                <c:pt idx="35">
                  <c:v>226.5</c:v>
                </c:pt>
                <c:pt idx="36">
                  <c:v>176.9</c:v>
                </c:pt>
                <c:pt idx="37">
                  <c:v>138.5</c:v>
                </c:pt>
                <c:pt idx="38">
                  <c:v>109.3</c:v>
                </c:pt>
                <c:pt idx="39">
                  <c:v>87.2</c:v>
                </c:pt>
                <c:pt idx="40">
                  <c:v>101.93</c:v>
                </c:pt>
                <c:pt idx="41">
                  <c:v>79.290000000000006</c:v>
                </c:pt>
                <c:pt idx="42">
                  <c:v>55.34</c:v>
                </c:pt>
                <c:pt idx="43">
                  <c:v>42.81</c:v>
                </c:pt>
                <c:pt idx="44">
                  <c:v>24.399000000000001</c:v>
                </c:pt>
                <c:pt idx="45">
                  <c:v>20.64</c:v>
                </c:pt>
                <c:pt idx="46">
                  <c:v>18.02</c:v>
                </c:pt>
                <c:pt idx="47">
                  <c:v>11.72</c:v>
                </c:pt>
                <c:pt idx="48">
                  <c:v>7.47</c:v>
                </c:pt>
                <c:pt idx="49">
                  <c:v>3.91</c:v>
                </c:pt>
                <c:pt idx="50">
                  <c:v>205.13119599999999</c:v>
                </c:pt>
                <c:pt idx="51">
                  <c:v>174.31800000000001</c:v>
                </c:pt>
                <c:pt idx="52">
                  <c:v>313.05500000000001</c:v>
                </c:pt>
                <c:pt idx="53">
                  <c:v>294.58577700000001</c:v>
                </c:pt>
                <c:pt idx="54">
                  <c:v>245.592589</c:v>
                </c:pt>
                <c:pt idx="55">
                  <c:v>233.712704</c:v>
                </c:pt>
                <c:pt idx="56">
                  <c:v>218.08279999999999</c:v>
                </c:pt>
                <c:pt idx="57">
                  <c:v>209.05879999999999</c:v>
                </c:pt>
                <c:pt idx="58">
                  <c:v>179.20508000000001</c:v>
                </c:pt>
                <c:pt idx="59">
                  <c:v>138.63900000000001</c:v>
                </c:pt>
                <c:pt idx="60">
                  <c:v>207.478095</c:v>
                </c:pt>
                <c:pt idx="61">
                  <c:v>205.851833</c:v>
                </c:pt>
                <c:pt idx="62">
                  <c:v>193.284887</c:v>
                </c:pt>
                <c:pt idx="63">
                  <c:v>183.65257</c:v>
                </c:pt>
                <c:pt idx="64">
                  <c:v>152.68799999999999</c:v>
                </c:pt>
                <c:pt idx="65">
                  <c:v>139.67099999999999</c:v>
                </c:pt>
                <c:pt idx="66">
                  <c:v>129.4512</c:v>
                </c:pt>
                <c:pt idx="67">
                  <c:v>126.04567900000001</c:v>
                </c:pt>
                <c:pt idx="68">
                  <c:v>111.309533</c:v>
                </c:pt>
                <c:pt idx="69">
                  <c:v>87.135892999999996</c:v>
                </c:pt>
                <c:pt idx="70">
                  <c:v>171.42214899999999</c:v>
                </c:pt>
                <c:pt idx="71">
                  <c:v>131.266482</c:v>
                </c:pt>
                <c:pt idx="72">
                  <c:v>82.209875999999994</c:v>
                </c:pt>
                <c:pt idx="73">
                  <c:v>58.823960999999997</c:v>
                </c:pt>
                <c:pt idx="74">
                  <c:v>44.870224999999998</c:v>
                </c:pt>
                <c:pt idx="75">
                  <c:v>28.418094</c:v>
                </c:pt>
                <c:pt idx="76">
                  <c:v>20.064807999999999</c:v>
                </c:pt>
                <c:pt idx="77">
                  <c:v>12.192088999999999</c:v>
                </c:pt>
                <c:pt idx="78">
                  <c:v>7.2182209999999998</c:v>
                </c:pt>
                <c:pt idx="79">
                  <c:v>5.3681289999999997</c:v>
                </c:pt>
                <c:pt idx="80">
                  <c:v>195.67336900000001</c:v>
                </c:pt>
                <c:pt idx="81">
                  <c:v>174.10173499999999</c:v>
                </c:pt>
                <c:pt idx="82">
                  <c:v>119.05028900000001</c:v>
                </c:pt>
                <c:pt idx="83">
                  <c:v>108.08346</c:v>
                </c:pt>
                <c:pt idx="84">
                  <c:v>83.579104000000001</c:v>
                </c:pt>
                <c:pt idx="85">
                  <c:v>79.576764999999995</c:v>
                </c:pt>
                <c:pt idx="86">
                  <c:v>44.3</c:v>
                </c:pt>
                <c:pt idx="87">
                  <c:v>39.935879</c:v>
                </c:pt>
                <c:pt idx="88">
                  <c:v>28.244954</c:v>
                </c:pt>
                <c:pt idx="89">
                  <c:v>16.288343000000001</c:v>
                </c:pt>
                <c:pt idx="90">
                  <c:v>160.55627200000001</c:v>
                </c:pt>
                <c:pt idx="91">
                  <c:v>150.832189</c:v>
                </c:pt>
                <c:pt idx="92">
                  <c:v>127.633413</c:v>
                </c:pt>
                <c:pt idx="93">
                  <c:v>118.50942000000001</c:v>
                </c:pt>
                <c:pt idx="94">
                  <c:v>116.415442</c:v>
                </c:pt>
                <c:pt idx="95">
                  <c:v>109.782354</c:v>
                </c:pt>
                <c:pt idx="96">
                  <c:v>112.2</c:v>
                </c:pt>
                <c:pt idx="97">
                  <c:v>102.913</c:v>
                </c:pt>
                <c:pt idx="98">
                  <c:v>101.157</c:v>
                </c:pt>
                <c:pt idx="99">
                  <c:v>86.406999999999996</c:v>
                </c:pt>
                <c:pt idx="100">
                  <c:v>213.0017</c:v>
                </c:pt>
                <c:pt idx="101">
                  <c:v>131.453</c:v>
                </c:pt>
                <c:pt idx="102">
                  <c:v>-121.983</c:v>
                </c:pt>
                <c:pt idx="103">
                  <c:v>81.591999999999999</c:v>
                </c:pt>
                <c:pt idx="104">
                  <c:v>71.784999999999997</c:v>
                </c:pt>
                <c:pt idx="105">
                  <c:v>57.013800000000003</c:v>
                </c:pt>
                <c:pt idx="106">
                  <c:v>60.365000000000002</c:v>
                </c:pt>
                <c:pt idx="107">
                  <c:v>54.110999999999997</c:v>
                </c:pt>
                <c:pt idx="108">
                  <c:v>44.969878000000001</c:v>
                </c:pt>
                <c:pt idx="109">
                  <c:v>458.14</c:v>
                </c:pt>
                <c:pt idx="110">
                  <c:v>368.87</c:v>
                </c:pt>
                <c:pt idx="111">
                  <c:v>277.59160000000003</c:v>
                </c:pt>
                <c:pt idx="112">
                  <c:v>213.36680000000001</c:v>
                </c:pt>
                <c:pt idx="113">
                  <c:v>155.07669999999999</c:v>
                </c:pt>
                <c:pt idx="114">
                  <c:v>126.0342</c:v>
                </c:pt>
                <c:pt idx="115">
                  <c:v>116.648</c:v>
                </c:pt>
                <c:pt idx="116">
                  <c:v>86.2</c:v>
                </c:pt>
                <c:pt idx="117">
                  <c:v>55.033000000000001</c:v>
                </c:pt>
                <c:pt idx="118">
                  <c:v>47.103999999999999</c:v>
                </c:pt>
                <c:pt idx="119">
                  <c:v>169.06297000000001</c:v>
                </c:pt>
                <c:pt idx="120">
                  <c:v>172.8476</c:v>
                </c:pt>
                <c:pt idx="121">
                  <c:v>130.1525</c:v>
                </c:pt>
                <c:pt idx="122">
                  <c:v>108.29</c:v>
                </c:pt>
                <c:pt idx="123">
                  <c:v>115.13768</c:v>
                </c:pt>
                <c:pt idx="124">
                  <c:v>89.834549999999993</c:v>
                </c:pt>
                <c:pt idx="125">
                  <c:v>102.465</c:v>
                </c:pt>
                <c:pt idx="126">
                  <c:v>98.550749999999994</c:v>
                </c:pt>
                <c:pt idx="127">
                  <c:v>85.793999999999997</c:v>
                </c:pt>
                <c:pt idx="128">
                  <c:v>77.311000000000007</c:v>
                </c:pt>
              </c:numCache>
            </c:numRef>
          </c:yVal>
          <c:smooth val="0"/>
          <c:extLst xmlns:c16r2="http://schemas.microsoft.com/office/drawing/2015/06/chart">
            <c:ext xmlns:c16="http://schemas.microsoft.com/office/drawing/2014/chart" uri="{C3380CC4-5D6E-409C-BE32-E72D297353CC}">
              <c16:uniqueId val="{00000003-A2EF-48EA-B9AE-BBCDBACC256A}"/>
            </c:ext>
          </c:extLst>
        </c:ser>
        <c:dLbls>
          <c:showLegendKey val="0"/>
          <c:showVal val="0"/>
          <c:showCatName val="0"/>
          <c:showSerName val="0"/>
          <c:showPercent val="0"/>
          <c:showBubbleSize val="0"/>
        </c:dLbls>
        <c:axId val="464803240"/>
        <c:axId val="464801280"/>
      </c:scatterChart>
      <c:valAx>
        <c:axId val="464803240"/>
        <c:scaling>
          <c:orientation val="minMax"/>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a:t>
                </a:r>
                <a:r>
                  <a:rPr lang="ru-RU" dirty="0" smtClean="0"/>
                  <a:t>ресурсы</a:t>
                </a:r>
                <a:r>
                  <a:rPr lang="ru-RU" sz="1800" b="0" i="0" u="none" strike="noStrike" baseline="0" dirty="0" smtClean="0">
                    <a:effectLst/>
                  </a:rPr>
                  <a:t>, млрд. руб.</a:t>
                </a:r>
                <a:endParaRPr lang="ru-RU" dirty="0"/>
              </a:p>
            </c:rich>
          </c:tx>
          <c:layout>
            <c:manualLayout>
              <c:xMode val="edge"/>
              <c:yMode val="edge"/>
              <c:x val="0.13502337962962963"/>
              <c:y val="0.7309557870370370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64801280"/>
        <c:crosses val="autoZero"/>
        <c:crossBetween val="midCat"/>
      </c:valAx>
      <c:valAx>
        <c:axId val="464801280"/>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64803240"/>
        <c:crosses val="autoZero"/>
        <c:crossBetween val="midCat"/>
      </c:valAx>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1 сценарии</a:t>
            </a:r>
          </a:p>
        </c:rich>
      </c:tx>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'без инноваций'!$B$1</c:f>
              <c:strCache>
                <c:ptCount val="1"/>
                <c:pt idx="0">
                  <c:v>Demand</c:v>
                </c:pt>
              </c:strCache>
            </c:strRef>
          </c:tx>
          <c:spPr>
            <a:ln w="28575" cap="rnd">
              <a:solidFill>
                <a:schemeClr val="accent1"/>
              </a:solidFill>
              <a:round/>
            </a:ln>
            <a:effectLst/>
          </c:spPr>
          <c:marker>
            <c:symbol val="none"/>
          </c:marker>
          <c:val>
            <c:numRef>
              <c:f>'без инноваций'!$B$2:$B$1531</c:f>
              <c:numCache>
                <c:formatCode>0.000</c:formatCode>
                <c:ptCount val="1530"/>
                <c:pt idx="0">
                  <c:v>0.01</c:v>
                </c:pt>
                <c:pt idx="1">
                  <c:v>9.9900000000000006E-3</c:v>
                </c:pt>
                <c:pt idx="2">
                  <c:v>9.980010000000001E-3</c:v>
                </c:pt>
                <c:pt idx="3">
                  <c:v>9.980010000000001E-3</c:v>
                </c:pt>
                <c:pt idx="4">
                  <c:v>9.9899900099999998E-3</c:v>
                </c:pt>
                <c:pt idx="5">
                  <c:v>9.9999800000099993E-3</c:v>
                </c:pt>
                <c:pt idx="6">
                  <c:v>9.9899800200099892E-3</c:v>
                </c:pt>
                <c:pt idx="7">
                  <c:v>9.9999700000299972E-3</c:v>
                </c:pt>
                <c:pt idx="8">
                  <c:v>9.9999700000299972E-3</c:v>
                </c:pt>
                <c:pt idx="9">
                  <c:v>9.9899700300299672E-3</c:v>
                </c:pt>
                <c:pt idx="10">
                  <c:v>9.9899700300299672E-3</c:v>
                </c:pt>
                <c:pt idx="11">
                  <c:v>9.9999600000599959E-3</c:v>
                </c:pt>
                <c:pt idx="12">
                  <c:v>9.9999600000599959E-3</c:v>
                </c:pt>
                <c:pt idx="13">
                  <c:v>9.9999600000599959E-3</c:v>
                </c:pt>
                <c:pt idx="14">
                  <c:v>9.9899600400599354E-3</c:v>
                </c:pt>
                <c:pt idx="15">
                  <c:v>9.9899600400599354E-3</c:v>
                </c:pt>
                <c:pt idx="16">
                  <c:v>9.9999500000999934E-3</c:v>
                </c:pt>
                <c:pt idx="17">
                  <c:v>1.0009949950100093E-2</c:v>
                </c:pt>
                <c:pt idx="18">
                  <c:v>1.0019959900050193E-2</c:v>
                </c:pt>
                <c:pt idx="19">
                  <c:v>1.0009939940150142E-2</c:v>
                </c:pt>
                <c:pt idx="20">
                  <c:v>1.0019949880090291E-2</c:v>
                </c:pt>
                <c:pt idx="21">
                  <c:v>1.002996982997038E-2</c:v>
                </c:pt>
                <c:pt idx="22">
                  <c:v>1.0019939860140411E-2</c:v>
                </c:pt>
                <c:pt idx="23">
                  <c:v>1.0019939860140411E-2</c:v>
                </c:pt>
                <c:pt idx="24">
                  <c:v>1.0009919920280269E-2</c:v>
                </c:pt>
                <c:pt idx="25">
                  <c:v>1.0019929840200548E-2</c:v>
                </c:pt>
                <c:pt idx="26">
                  <c:v>1.0029949770040748E-2</c:v>
                </c:pt>
                <c:pt idx="27">
                  <c:v>1.0019919820270708E-2</c:v>
                </c:pt>
                <c:pt idx="28">
                  <c:v>1.0019919820270708E-2</c:v>
                </c:pt>
                <c:pt idx="29">
                  <c:v>1.0019919820270708E-2</c:v>
                </c:pt>
                <c:pt idx="30">
                  <c:v>1.0009899900450437E-2</c:v>
                </c:pt>
                <c:pt idx="31">
                  <c:v>1.0009899900450437E-2</c:v>
                </c:pt>
                <c:pt idx="32">
                  <c:v>1.0009899900450437E-2</c:v>
                </c:pt>
                <c:pt idx="33">
                  <c:v>1.0009899900450437E-2</c:v>
                </c:pt>
                <c:pt idx="34">
                  <c:v>1.0009899900450437E-2</c:v>
                </c:pt>
                <c:pt idx="35">
                  <c:v>9.9998900005499863E-3</c:v>
                </c:pt>
                <c:pt idx="36">
                  <c:v>9.9898901105494355E-3</c:v>
                </c:pt>
                <c:pt idx="37">
                  <c:v>9.9898901105494355E-3</c:v>
                </c:pt>
                <c:pt idx="38">
                  <c:v>9.9998800006599834E-3</c:v>
                </c:pt>
                <c:pt idx="39">
                  <c:v>9.9998800006599834E-3</c:v>
                </c:pt>
                <c:pt idx="40">
                  <c:v>1.0009879880660643E-2</c:v>
                </c:pt>
                <c:pt idx="41">
                  <c:v>9.9998700007799812E-3</c:v>
                </c:pt>
                <c:pt idx="42">
                  <c:v>9.9998700007799812E-3</c:v>
                </c:pt>
                <c:pt idx="43">
                  <c:v>9.9898701307792014E-3</c:v>
                </c:pt>
                <c:pt idx="44">
                  <c:v>9.9998600009099797E-3</c:v>
                </c:pt>
                <c:pt idx="45">
                  <c:v>9.9998600009099797E-3</c:v>
                </c:pt>
                <c:pt idx="46">
                  <c:v>1.0009859860910889E-2</c:v>
                </c:pt>
                <c:pt idx="47">
                  <c:v>9.9998500010499772E-3</c:v>
                </c:pt>
                <c:pt idx="48">
                  <c:v>1.0009849851051026E-2</c:v>
                </c:pt>
                <c:pt idx="49">
                  <c:v>1.0019859700902077E-2</c:v>
                </c:pt>
                <c:pt idx="50">
                  <c:v>1.0029879560602977E-2</c:v>
                </c:pt>
                <c:pt idx="51">
                  <c:v>1.0039909440163579E-2</c:v>
                </c:pt>
                <c:pt idx="52">
                  <c:v>1.0039909440163579E-2</c:v>
                </c:pt>
                <c:pt idx="53">
                  <c:v>1.0029869530723415E-2</c:v>
                </c:pt>
                <c:pt idx="54">
                  <c:v>1.0019839661192692E-2</c:v>
                </c:pt>
                <c:pt idx="55">
                  <c:v>1.0009819821531499E-2</c:v>
                </c:pt>
                <c:pt idx="56">
                  <c:v>1.0009819821531499E-2</c:v>
                </c:pt>
                <c:pt idx="57">
                  <c:v>1.0009819821531499E-2</c:v>
                </c:pt>
                <c:pt idx="58">
                  <c:v>9.9998100017099668E-3</c:v>
                </c:pt>
                <c:pt idx="59">
                  <c:v>9.9898101917082569E-3</c:v>
                </c:pt>
                <c:pt idx="60">
                  <c:v>9.9898101917082569E-3</c:v>
                </c:pt>
                <c:pt idx="61">
                  <c:v>9.9898101917082569E-3</c:v>
                </c:pt>
                <c:pt idx="62">
                  <c:v>9.9798203815165479E-3</c:v>
                </c:pt>
                <c:pt idx="63">
                  <c:v>9.9798203815165479E-3</c:v>
                </c:pt>
                <c:pt idx="64">
                  <c:v>9.9798203815165479E-3</c:v>
                </c:pt>
                <c:pt idx="65">
                  <c:v>9.9898002018980626E-3</c:v>
                </c:pt>
                <c:pt idx="66">
                  <c:v>9.9898002018980626E-3</c:v>
                </c:pt>
                <c:pt idx="67">
                  <c:v>9.9898002018980626E-3</c:v>
                </c:pt>
                <c:pt idx="68">
                  <c:v>9.9798104016961646E-3</c:v>
                </c:pt>
                <c:pt idx="69">
                  <c:v>9.969830591294469E-3</c:v>
                </c:pt>
                <c:pt idx="70">
                  <c:v>9.9798004218857629E-3</c:v>
                </c:pt>
                <c:pt idx="71">
                  <c:v>9.9798004218857629E-3</c:v>
                </c:pt>
                <c:pt idx="72">
                  <c:v>9.9897802223076482E-3</c:v>
                </c:pt>
                <c:pt idx="73">
                  <c:v>9.9897802223076482E-3</c:v>
                </c:pt>
                <c:pt idx="74">
                  <c:v>9.9797904420853411E-3</c:v>
                </c:pt>
                <c:pt idx="75">
                  <c:v>9.9797904420853411E-3</c:v>
                </c:pt>
                <c:pt idx="76">
                  <c:v>9.9797904420853411E-3</c:v>
                </c:pt>
                <c:pt idx="77">
                  <c:v>9.9797904420853411E-3</c:v>
                </c:pt>
                <c:pt idx="78">
                  <c:v>9.9797904420853411E-3</c:v>
                </c:pt>
                <c:pt idx="79">
                  <c:v>9.9698106516432558E-3</c:v>
                </c:pt>
                <c:pt idx="80">
                  <c:v>9.9797804622948974E-3</c:v>
                </c:pt>
                <c:pt idx="81">
                  <c:v>9.9797804622948974E-3</c:v>
                </c:pt>
                <c:pt idx="82">
                  <c:v>9.9897602427571914E-3</c:v>
                </c:pt>
                <c:pt idx="83">
                  <c:v>9.9897602427571914E-3</c:v>
                </c:pt>
                <c:pt idx="84">
                  <c:v>9.9997500029999475E-3</c:v>
                </c:pt>
                <c:pt idx="85">
                  <c:v>9.9997500029999475E-3</c:v>
                </c:pt>
                <c:pt idx="86">
                  <c:v>9.9897502529969467E-3</c:v>
                </c:pt>
                <c:pt idx="87">
                  <c:v>9.999740003249942E-3</c:v>
                </c:pt>
                <c:pt idx="88">
                  <c:v>9.9897402632466922E-3</c:v>
                </c:pt>
                <c:pt idx="89">
                  <c:v>9.9797505229834455E-3</c:v>
                </c:pt>
                <c:pt idx="90">
                  <c:v>9.9697707724604612E-3</c:v>
                </c:pt>
                <c:pt idx="91">
                  <c:v>9.9697707724604612E-3</c:v>
                </c:pt>
                <c:pt idx="92">
                  <c:v>9.9797405432329213E-3</c:v>
                </c:pt>
                <c:pt idx="93">
                  <c:v>9.9797405432329213E-3</c:v>
                </c:pt>
                <c:pt idx="94">
                  <c:v>9.9697608026896884E-3</c:v>
                </c:pt>
                <c:pt idx="95">
                  <c:v>9.9797305634923769E-3</c:v>
                </c:pt>
                <c:pt idx="96">
                  <c:v>9.9897102940558688E-3</c:v>
                </c:pt>
                <c:pt idx="97">
                  <c:v>9.9897102940558688E-3</c:v>
                </c:pt>
                <c:pt idx="98">
                  <c:v>9.9997000043499235E-3</c:v>
                </c:pt>
                <c:pt idx="99">
                  <c:v>1.0009699704354271E-2</c:v>
                </c:pt>
                <c:pt idx="100">
                  <c:v>1.0019709404058625E-2</c:v>
                </c:pt>
                <c:pt idx="101">
                  <c:v>1.0029729113462683E-2</c:v>
                </c:pt>
                <c:pt idx="102">
                  <c:v>1.0029729113462683E-2</c:v>
                </c:pt>
                <c:pt idx="103">
                  <c:v>1.0019699384349221E-2</c:v>
                </c:pt>
                <c:pt idx="104">
                  <c:v>1.0009679684964872E-2</c:v>
                </c:pt>
                <c:pt idx="105">
                  <c:v>1.0009679684964872E-2</c:v>
                </c:pt>
                <c:pt idx="106">
                  <c:v>1.0009679684964872E-2</c:v>
                </c:pt>
                <c:pt idx="107">
                  <c:v>9.9996700052799072E-3</c:v>
                </c:pt>
                <c:pt idx="108">
                  <c:v>9.9996700052799072E-3</c:v>
                </c:pt>
                <c:pt idx="109">
                  <c:v>9.9896703352746266E-3</c:v>
                </c:pt>
                <c:pt idx="110">
                  <c:v>9.9796806649393513E-3</c:v>
                </c:pt>
                <c:pt idx="111">
                  <c:v>9.9796806649393513E-3</c:v>
                </c:pt>
                <c:pt idx="112">
                  <c:v>9.9697009842744117E-3</c:v>
                </c:pt>
                <c:pt idx="113">
                  <c:v>9.9597312832901373E-3</c:v>
                </c:pt>
                <c:pt idx="114">
                  <c:v>9.9597312832901373E-3</c:v>
                </c:pt>
                <c:pt idx="115">
                  <c:v>9.9597312832901373E-3</c:v>
                </c:pt>
                <c:pt idx="116">
                  <c:v>9.9696910145734268E-3</c:v>
                </c:pt>
                <c:pt idx="117">
                  <c:v>9.9597213235588528E-3</c:v>
                </c:pt>
                <c:pt idx="118">
                  <c:v>9.9696810448824114E-3</c:v>
                </c:pt>
                <c:pt idx="119">
                  <c:v>9.9597113638375291E-3</c:v>
                </c:pt>
                <c:pt idx="120">
                  <c:v>9.9696710752013654E-3</c:v>
                </c:pt>
                <c:pt idx="121">
                  <c:v>9.9696710752013654E-3</c:v>
                </c:pt>
                <c:pt idx="122">
                  <c:v>9.9696710752013654E-3</c:v>
                </c:pt>
                <c:pt idx="123">
                  <c:v>9.9796407462765663E-3</c:v>
                </c:pt>
                <c:pt idx="124">
                  <c:v>9.9696611055302906E-3</c:v>
                </c:pt>
                <c:pt idx="125">
                  <c:v>9.9796307666358205E-3</c:v>
                </c:pt>
                <c:pt idx="126">
                  <c:v>9.9796307666358205E-3</c:v>
                </c:pt>
                <c:pt idx="127">
                  <c:v>9.9796307666358205E-3</c:v>
                </c:pt>
                <c:pt idx="128">
                  <c:v>9.9896103974024559E-3</c:v>
                </c:pt>
                <c:pt idx="129">
                  <c:v>9.979620787005053E-3</c:v>
                </c:pt>
                <c:pt idx="130">
                  <c:v>9.9896004077920566E-3</c:v>
                </c:pt>
                <c:pt idx="131">
                  <c:v>9.9796108073842652E-3</c:v>
                </c:pt>
                <c:pt idx="132">
                  <c:v>9.9696311965768811E-3</c:v>
                </c:pt>
                <c:pt idx="133">
                  <c:v>9.9596615653803049E-3</c:v>
                </c:pt>
                <c:pt idx="134">
                  <c:v>9.9596615653803049E-3</c:v>
                </c:pt>
                <c:pt idx="135">
                  <c:v>9.9696212269456842E-3</c:v>
                </c:pt>
                <c:pt idx="136">
                  <c:v>9.9795908481726293E-3</c:v>
                </c:pt>
                <c:pt idx="137">
                  <c:v>9.9895704390208003E-3</c:v>
                </c:pt>
                <c:pt idx="138">
                  <c:v>9.9895704390208003E-3</c:v>
                </c:pt>
                <c:pt idx="139">
                  <c:v>9.9795808685817795E-3</c:v>
                </c:pt>
                <c:pt idx="140">
                  <c:v>9.9795808685817795E-3</c:v>
                </c:pt>
                <c:pt idx="141">
                  <c:v>9.9795808685817795E-3</c:v>
                </c:pt>
                <c:pt idx="142">
                  <c:v>9.9895604494503604E-3</c:v>
                </c:pt>
                <c:pt idx="143">
                  <c:v>9.9795708890009095E-3</c:v>
                </c:pt>
                <c:pt idx="144">
                  <c:v>9.989550459889909E-3</c:v>
                </c:pt>
                <c:pt idx="145">
                  <c:v>9.989550459889909E-3</c:v>
                </c:pt>
                <c:pt idx="146">
                  <c:v>9.989550459889909E-3</c:v>
                </c:pt>
                <c:pt idx="147">
                  <c:v>9.989550459889909E-3</c:v>
                </c:pt>
                <c:pt idx="148">
                  <c:v>9.989550459889909E-3</c:v>
                </c:pt>
                <c:pt idx="149">
                  <c:v>9.9795609094300193E-3</c:v>
                </c:pt>
                <c:pt idx="150">
                  <c:v>9.9795609094300193E-3</c:v>
                </c:pt>
                <c:pt idx="151">
                  <c:v>9.9795609094300193E-3</c:v>
                </c:pt>
                <c:pt idx="152">
                  <c:v>9.9695813485205891E-3</c:v>
                </c:pt>
                <c:pt idx="153">
                  <c:v>9.9695813485205891E-3</c:v>
                </c:pt>
                <c:pt idx="154">
                  <c:v>9.9695813485205891E-3</c:v>
                </c:pt>
                <c:pt idx="155">
                  <c:v>9.9596117671720691E-3</c:v>
                </c:pt>
                <c:pt idx="156">
                  <c:v>9.9596117671720691E-3</c:v>
                </c:pt>
                <c:pt idx="157">
                  <c:v>9.9496521554048971E-3</c:v>
                </c:pt>
                <c:pt idx="158">
                  <c:v>9.9397025032494923E-3</c:v>
                </c:pt>
                <c:pt idx="159">
                  <c:v>9.9496422057527411E-3</c:v>
                </c:pt>
                <c:pt idx="160">
                  <c:v>9.9595918479584919E-3</c:v>
                </c:pt>
                <c:pt idx="161">
                  <c:v>9.9595918479584919E-3</c:v>
                </c:pt>
                <c:pt idx="162">
                  <c:v>9.96955143980645E-3</c:v>
                </c:pt>
                <c:pt idx="163">
                  <c:v>9.96955143980645E-3</c:v>
                </c:pt>
                <c:pt idx="164">
                  <c:v>9.9595818883666427E-3</c:v>
                </c:pt>
                <c:pt idx="165">
                  <c:v>9.9695414702550087E-3</c:v>
                </c:pt>
                <c:pt idx="166">
                  <c:v>9.9595719287847544E-3</c:v>
                </c:pt>
                <c:pt idx="167">
                  <c:v>9.9496123568559702E-3</c:v>
                </c:pt>
                <c:pt idx="168">
                  <c:v>9.9496123568559702E-3</c:v>
                </c:pt>
                <c:pt idx="169">
                  <c:v>9.959561969212825E-3</c:v>
                </c:pt>
                <c:pt idx="170">
                  <c:v>9.9496024072436122E-3</c:v>
                </c:pt>
                <c:pt idx="171">
                  <c:v>9.9396528048363679E-3</c:v>
                </c:pt>
                <c:pt idx="172">
                  <c:v>9.9297131520315312E-3</c:v>
                </c:pt>
                <c:pt idx="173">
                  <c:v>9.9197834388795002E-3</c:v>
                </c:pt>
                <c:pt idx="174">
                  <c:v>9.9297032223183788E-3</c:v>
                </c:pt>
                <c:pt idx="175">
                  <c:v>9.9197735190960611E-3</c:v>
                </c:pt>
                <c:pt idx="176">
                  <c:v>9.9197735190960611E-3</c:v>
                </c:pt>
                <c:pt idx="177">
                  <c:v>9.9197735190960611E-3</c:v>
                </c:pt>
                <c:pt idx="178">
                  <c:v>9.9197735190960611E-3</c:v>
                </c:pt>
                <c:pt idx="179">
                  <c:v>9.9296932926151559E-3</c:v>
                </c:pt>
                <c:pt idx="180">
                  <c:v>9.9197635993225411E-3</c:v>
                </c:pt>
                <c:pt idx="181">
                  <c:v>9.9197635993225411E-3</c:v>
                </c:pt>
                <c:pt idx="182">
                  <c:v>9.9197635993225411E-3</c:v>
                </c:pt>
                <c:pt idx="183">
                  <c:v>9.9098438357232178E-3</c:v>
                </c:pt>
                <c:pt idx="184">
                  <c:v>9.8999339918874954E-3</c:v>
                </c:pt>
                <c:pt idx="185">
                  <c:v>9.8900340578956074E-3</c:v>
                </c:pt>
                <c:pt idx="186">
                  <c:v>9.8801440238377117E-3</c:v>
                </c:pt>
                <c:pt idx="187">
                  <c:v>9.8801440238377117E-3</c:v>
                </c:pt>
                <c:pt idx="188">
                  <c:v>9.8801440238377117E-3</c:v>
                </c:pt>
                <c:pt idx="189">
                  <c:v>9.8702638798138734E-3</c:v>
                </c:pt>
                <c:pt idx="190">
                  <c:v>9.8801341436936859E-3</c:v>
                </c:pt>
                <c:pt idx="191">
                  <c:v>9.8900142778373789E-3</c:v>
                </c:pt>
                <c:pt idx="192">
                  <c:v>9.8900142778373789E-3</c:v>
                </c:pt>
                <c:pt idx="193">
                  <c:v>9.899904292115215E-3</c:v>
                </c:pt>
                <c:pt idx="194">
                  <c:v>9.8900043878230991E-3</c:v>
                </c:pt>
                <c:pt idx="195">
                  <c:v>9.8801143834352755E-3</c:v>
                </c:pt>
                <c:pt idx="196">
                  <c:v>9.8702342690518401E-3</c:v>
                </c:pt>
                <c:pt idx="197">
                  <c:v>9.8702342690518401E-3</c:v>
                </c:pt>
                <c:pt idx="198">
                  <c:v>9.8801045033208908E-3</c:v>
                </c:pt>
                <c:pt idx="199">
                  <c:v>9.8899846078242103E-3</c:v>
                </c:pt>
                <c:pt idx="200">
                  <c:v>9.8899846078242103E-3</c:v>
                </c:pt>
                <c:pt idx="201">
                  <c:v>9.8998745924320335E-3</c:v>
                </c:pt>
                <c:pt idx="202">
                  <c:v>9.9097744670244639E-3</c:v>
                </c:pt>
                <c:pt idx="203">
                  <c:v>9.9196842414914881E-3</c:v>
                </c:pt>
                <c:pt idx="204">
                  <c:v>9.9296039257329785E-3</c:v>
                </c:pt>
                <c:pt idx="205">
                  <c:v>9.9196743218072456E-3</c:v>
                </c:pt>
                <c:pt idx="206">
                  <c:v>9.9097546474854383E-3</c:v>
                </c:pt>
                <c:pt idx="207">
                  <c:v>9.9196644021329224E-3</c:v>
                </c:pt>
                <c:pt idx="208">
                  <c:v>9.9196644021329224E-3</c:v>
                </c:pt>
                <c:pt idx="209">
                  <c:v>9.9295840665350535E-3</c:v>
                </c:pt>
                <c:pt idx="210">
                  <c:v>9.9295840665350535E-3</c:v>
                </c:pt>
                <c:pt idx="211">
                  <c:v>9.9295840665350535E-3</c:v>
                </c:pt>
                <c:pt idx="212">
                  <c:v>9.9295840665350535E-3</c:v>
                </c:pt>
                <c:pt idx="213">
                  <c:v>9.939513650601587E-3</c:v>
                </c:pt>
                <c:pt idx="214">
                  <c:v>9.9295741369509853E-3</c:v>
                </c:pt>
                <c:pt idx="215">
                  <c:v>9.9395037110879356E-3</c:v>
                </c:pt>
                <c:pt idx="216">
                  <c:v>9.9494432147990228E-3</c:v>
                </c:pt>
                <c:pt idx="217">
                  <c:v>9.9593926580138215E-3</c:v>
                </c:pt>
                <c:pt idx="218">
                  <c:v>9.9494332653558074E-3</c:v>
                </c:pt>
                <c:pt idx="219">
                  <c:v>9.9593826986211619E-3</c:v>
                </c:pt>
                <c:pt idx="220">
                  <c:v>9.9494233159225405E-3</c:v>
                </c:pt>
                <c:pt idx="221">
                  <c:v>9.9394738926066178E-3</c:v>
                </c:pt>
                <c:pt idx="222">
                  <c:v>9.9295344187140117E-3</c:v>
                </c:pt>
                <c:pt idx="223">
                  <c:v>9.9295344187140117E-3</c:v>
                </c:pt>
                <c:pt idx="224">
                  <c:v>9.9295344187140117E-3</c:v>
                </c:pt>
                <c:pt idx="225">
                  <c:v>9.919604884295297E-3</c:v>
                </c:pt>
                <c:pt idx="226">
                  <c:v>9.909685279411001E-3</c:v>
                </c:pt>
                <c:pt idx="227">
                  <c:v>9.9195949646904112E-3</c:v>
                </c:pt>
                <c:pt idx="228">
                  <c:v>9.9195949646904112E-3</c:v>
                </c:pt>
                <c:pt idx="229">
                  <c:v>9.9195949646904112E-3</c:v>
                </c:pt>
                <c:pt idx="230">
                  <c:v>9.9295145596551004E-3</c:v>
                </c:pt>
                <c:pt idx="231">
                  <c:v>9.9295145596551004E-3</c:v>
                </c:pt>
                <c:pt idx="232">
                  <c:v>9.9195850450954446E-3</c:v>
                </c:pt>
                <c:pt idx="233">
                  <c:v>9.9195850450954446E-3</c:v>
                </c:pt>
                <c:pt idx="234">
                  <c:v>9.9195850450954446E-3</c:v>
                </c:pt>
                <c:pt idx="235">
                  <c:v>9.9096654600503483E-3</c:v>
                </c:pt>
                <c:pt idx="236">
                  <c:v>9.8997557945902977E-3</c:v>
                </c:pt>
                <c:pt idx="237">
                  <c:v>9.9096555503848868E-3</c:v>
                </c:pt>
                <c:pt idx="238">
                  <c:v>9.8997458948345014E-3</c:v>
                </c:pt>
                <c:pt idx="239">
                  <c:v>9.8898461489396669E-3</c:v>
                </c:pt>
                <c:pt idx="240">
                  <c:v>9.8898461489396669E-3</c:v>
                </c:pt>
                <c:pt idx="241">
                  <c:v>9.879956302790727E-3</c:v>
                </c:pt>
                <c:pt idx="242">
                  <c:v>9.8898362590935165E-3</c:v>
                </c:pt>
                <c:pt idx="243">
                  <c:v>9.8997260953526088E-3</c:v>
                </c:pt>
                <c:pt idx="244">
                  <c:v>9.8898263692572558E-3</c:v>
                </c:pt>
                <c:pt idx="245">
                  <c:v>9.8997161956265126E-3</c:v>
                </c:pt>
                <c:pt idx="246">
                  <c:v>9.8997161956265126E-3</c:v>
                </c:pt>
                <c:pt idx="247">
                  <c:v>9.8898164794308865E-3</c:v>
                </c:pt>
                <c:pt idx="248">
                  <c:v>9.8898164794308865E-3</c:v>
                </c:pt>
                <c:pt idx="249">
                  <c:v>9.8898164794308865E-3</c:v>
                </c:pt>
                <c:pt idx="250">
                  <c:v>9.8898164794308865E-3</c:v>
                </c:pt>
                <c:pt idx="251">
                  <c:v>9.8799266629514548E-3</c:v>
                </c:pt>
                <c:pt idx="252">
                  <c:v>9.8700467362885028E-3</c:v>
                </c:pt>
                <c:pt idx="253">
                  <c:v>9.8601766895522139E-3</c:v>
                </c:pt>
                <c:pt idx="254">
                  <c:v>9.8601766895522139E-3</c:v>
                </c:pt>
                <c:pt idx="255">
                  <c:v>9.8700368662417645E-3</c:v>
                </c:pt>
                <c:pt idx="256">
                  <c:v>9.8700368662417645E-3</c:v>
                </c:pt>
                <c:pt idx="257">
                  <c:v>9.8601668293755232E-3</c:v>
                </c:pt>
                <c:pt idx="258">
                  <c:v>9.8503066625461478E-3</c:v>
                </c:pt>
                <c:pt idx="259">
                  <c:v>9.8404563558836013E-3</c:v>
                </c:pt>
                <c:pt idx="260">
                  <c:v>9.8306158995277171E-3</c:v>
                </c:pt>
                <c:pt idx="261">
                  <c:v>9.8207852836281889E-3</c:v>
                </c:pt>
                <c:pt idx="262">
                  <c:v>9.8207852836281889E-3</c:v>
                </c:pt>
                <c:pt idx="263">
                  <c:v>9.8109644983445602E-3</c:v>
                </c:pt>
                <c:pt idx="264">
                  <c:v>9.8109644983445602E-3</c:v>
                </c:pt>
                <c:pt idx="265">
                  <c:v>9.8011535338462154E-3</c:v>
                </c:pt>
                <c:pt idx="266">
                  <c:v>9.8011535338462154E-3</c:v>
                </c:pt>
                <c:pt idx="267">
                  <c:v>9.7913523803123698E-3</c:v>
                </c:pt>
                <c:pt idx="268">
                  <c:v>9.7815610279320571E-3</c:v>
                </c:pt>
                <c:pt idx="269">
                  <c:v>9.7717794669041243E-3</c:v>
                </c:pt>
                <c:pt idx="270">
                  <c:v>9.7620076874372196E-3</c:v>
                </c:pt>
                <c:pt idx="271">
                  <c:v>9.7620076874372196E-3</c:v>
                </c:pt>
                <c:pt idx="272">
                  <c:v>9.7522456797497822E-3</c:v>
                </c:pt>
                <c:pt idx="273">
                  <c:v>9.742493434070033E-3</c:v>
                </c:pt>
                <c:pt idx="274">
                  <c:v>9.7327509406359633E-3</c:v>
                </c:pt>
                <c:pt idx="275">
                  <c:v>9.7327509406359633E-3</c:v>
                </c:pt>
                <c:pt idx="276">
                  <c:v>9.7327509406359633E-3</c:v>
                </c:pt>
                <c:pt idx="277">
                  <c:v>9.7424836915765978E-3</c:v>
                </c:pt>
                <c:pt idx="278">
                  <c:v>9.7424836915765978E-3</c:v>
                </c:pt>
                <c:pt idx="279">
                  <c:v>9.7522261752681725E-3</c:v>
                </c:pt>
                <c:pt idx="280">
                  <c:v>9.7619784014434403E-3</c:v>
                </c:pt>
                <c:pt idx="281">
                  <c:v>9.7522164230419966E-3</c:v>
                </c:pt>
                <c:pt idx="282">
                  <c:v>9.7619686394650376E-3</c:v>
                </c:pt>
                <c:pt idx="283">
                  <c:v>9.7619686394650376E-3</c:v>
                </c:pt>
                <c:pt idx="284">
                  <c:v>9.7522066708255733E-3</c:v>
                </c:pt>
                <c:pt idx="285">
                  <c:v>9.7522066708255733E-3</c:v>
                </c:pt>
                <c:pt idx="286">
                  <c:v>9.742454464154747E-3</c:v>
                </c:pt>
                <c:pt idx="287">
                  <c:v>9.742454464154747E-3</c:v>
                </c:pt>
                <c:pt idx="288">
                  <c:v>9.742454464154747E-3</c:v>
                </c:pt>
                <c:pt idx="289">
                  <c:v>9.7327120096905931E-3</c:v>
                </c:pt>
                <c:pt idx="290">
                  <c:v>9.7229792976809021E-3</c:v>
                </c:pt>
                <c:pt idx="291">
                  <c:v>9.7132563183832208E-3</c:v>
                </c:pt>
                <c:pt idx="292">
                  <c:v>9.7035430620648379E-3</c:v>
                </c:pt>
                <c:pt idx="293">
                  <c:v>9.7132466051269017E-3</c:v>
                </c:pt>
                <c:pt idx="294">
                  <c:v>9.7035333585217751E-3</c:v>
                </c:pt>
                <c:pt idx="295">
                  <c:v>9.693829825163253E-3</c:v>
                </c:pt>
                <c:pt idx="296">
                  <c:v>9.6841359953380897E-3</c:v>
                </c:pt>
                <c:pt idx="297">
                  <c:v>9.6938201313334273E-3</c:v>
                </c:pt>
                <c:pt idx="298">
                  <c:v>9.7035139514647598E-3</c:v>
                </c:pt>
                <c:pt idx="299">
                  <c:v>9.7035139514647598E-3</c:v>
                </c:pt>
                <c:pt idx="300">
                  <c:v>9.6938104375132953E-3</c:v>
                </c:pt>
                <c:pt idx="301">
                  <c:v>9.6938104375132953E-3</c:v>
                </c:pt>
                <c:pt idx="302">
                  <c:v>9.7035042479508074E-3</c:v>
                </c:pt>
                <c:pt idx="303">
                  <c:v>9.7132077521987579E-3</c:v>
                </c:pt>
                <c:pt idx="304">
                  <c:v>9.722920959950955E-3</c:v>
                </c:pt>
                <c:pt idx="305">
                  <c:v>9.7326438809109041E-3</c:v>
                </c:pt>
                <c:pt idx="306">
                  <c:v>9.7229112370299936E-3</c:v>
                </c:pt>
                <c:pt idx="307">
                  <c:v>9.7229112370299936E-3</c:v>
                </c:pt>
                <c:pt idx="308">
                  <c:v>9.7131883257929631E-3</c:v>
                </c:pt>
                <c:pt idx="309">
                  <c:v>9.7131883257929631E-3</c:v>
                </c:pt>
                <c:pt idx="310">
                  <c:v>9.7229015141187553E-3</c:v>
                </c:pt>
                <c:pt idx="311">
                  <c:v>9.7229015141187553E-3</c:v>
                </c:pt>
                <c:pt idx="312">
                  <c:v>9.7326244156328724E-3</c:v>
                </c:pt>
                <c:pt idx="313">
                  <c:v>9.7423570400485045E-3</c:v>
                </c:pt>
                <c:pt idx="314">
                  <c:v>9.7326146830084559E-3</c:v>
                </c:pt>
                <c:pt idx="315">
                  <c:v>9.7326146830084559E-3</c:v>
                </c:pt>
                <c:pt idx="316">
                  <c:v>9.7326146830084559E-3</c:v>
                </c:pt>
                <c:pt idx="317">
                  <c:v>9.7423472976914637E-3</c:v>
                </c:pt>
                <c:pt idx="318">
                  <c:v>9.7423472976914637E-3</c:v>
                </c:pt>
                <c:pt idx="319">
                  <c:v>9.7423472976914637E-3</c:v>
                </c:pt>
                <c:pt idx="320">
                  <c:v>9.7520896449891543E-3</c:v>
                </c:pt>
                <c:pt idx="321">
                  <c:v>9.7520896449891543E-3</c:v>
                </c:pt>
                <c:pt idx="322">
                  <c:v>9.761841734634142E-3</c:v>
                </c:pt>
                <c:pt idx="323">
                  <c:v>9.7716035763687759E-3</c:v>
                </c:pt>
                <c:pt idx="324">
                  <c:v>9.7618319727924077E-3</c:v>
                </c:pt>
                <c:pt idx="325">
                  <c:v>9.7715938047651992E-3</c:v>
                </c:pt>
                <c:pt idx="326">
                  <c:v>9.7618222109604347E-3</c:v>
                </c:pt>
                <c:pt idx="327">
                  <c:v>9.7520603887494735E-3</c:v>
                </c:pt>
                <c:pt idx="328">
                  <c:v>9.7520603887494735E-3</c:v>
                </c:pt>
                <c:pt idx="329">
                  <c:v>9.7520603887494735E-3</c:v>
                </c:pt>
                <c:pt idx="330">
                  <c:v>9.7618124491382213E-3</c:v>
                </c:pt>
                <c:pt idx="331">
                  <c:v>9.7520506366890834E-3</c:v>
                </c:pt>
                <c:pt idx="332">
                  <c:v>9.7520506366890834E-3</c:v>
                </c:pt>
                <c:pt idx="333">
                  <c:v>9.7520506366890834E-3</c:v>
                </c:pt>
                <c:pt idx="334">
                  <c:v>9.7520506366890834E-3</c:v>
                </c:pt>
                <c:pt idx="335">
                  <c:v>9.7520506366890834E-3</c:v>
                </c:pt>
                <c:pt idx="336">
                  <c:v>9.7618026873257709E-3</c:v>
                </c:pt>
                <c:pt idx="337">
                  <c:v>9.7618026873257709E-3</c:v>
                </c:pt>
                <c:pt idx="338">
                  <c:v>9.771564490013096E-3</c:v>
                </c:pt>
                <c:pt idx="339">
                  <c:v>9.7617929255230836E-3</c:v>
                </c:pt>
                <c:pt idx="340">
                  <c:v>9.752031132597561E-3</c:v>
                </c:pt>
                <c:pt idx="341">
                  <c:v>9.7617831637301575E-3</c:v>
                </c:pt>
                <c:pt idx="342">
                  <c:v>9.7617831637301575E-3</c:v>
                </c:pt>
                <c:pt idx="343">
                  <c:v>9.7715449468938863E-3</c:v>
                </c:pt>
                <c:pt idx="344">
                  <c:v>9.7715449468938863E-3</c:v>
                </c:pt>
                <c:pt idx="345">
                  <c:v>9.7715449468938863E-3</c:v>
                </c:pt>
                <c:pt idx="346">
                  <c:v>9.7617734019469927E-3</c:v>
                </c:pt>
                <c:pt idx="347">
                  <c:v>9.7617734019469927E-3</c:v>
                </c:pt>
                <c:pt idx="348">
                  <c:v>9.7617734019469927E-3</c:v>
                </c:pt>
                <c:pt idx="349">
                  <c:v>9.7617734019469927E-3</c:v>
                </c:pt>
                <c:pt idx="350">
                  <c:v>9.7520116285450455E-3</c:v>
                </c:pt>
                <c:pt idx="351">
                  <c:v>9.7520116285450455E-3</c:v>
                </c:pt>
                <c:pt idx="352">
                  <c:v>9.7617636401735892E-3</c:v>
                </c:pt>
                <c:pt idx="353">
                  <c:v>9.7715254038137616E-3</c:v>
                </c:pt>
                <c:pt idx="354">
                  <c:v>9.7715254038137616E-3</c:v>
                </c:pt>
                <c:pt idx="355">
                  <c:v>9.761753878409947E-3</c:v>
                </c:pt>
                <c:pt idx="356">
                  <c:v>9.7519921245315371E-3</c:v>
                </c:pt>
                <c:pt idx="357">
                  <c:v>9.7617441166560678E-3</c:v>
                </c:pt>
                <c:pt idx="358">
                  <c:v>9.7617441166560678E-3</c:v>
                </c:pt>
                <c:pt idx="359">
                  <c:v>9.771505860772722E-3</c:v>
                </c:pt>
                <c:pt idx="360">
                  <c:v>9.7617343549119499E-3</c:v>
                </c:pt>
                <c:pt idx="361">
                  <c:v>9.7519726205570374E-3</c:v>
                </c:pt>
                <c:pt idx="362">
                  <c:v>9.7422206479364799E-3</c:v>
                </c:pt>
                <c:pt idx="363">
                  <c:v>9.7519628685844156E-3</c:v>
                </c:pt>
                <c:pt idx="364">
                  <c:v>9.7422109057158316E-3</c:v>
                </c:pt>
                <c:pt idx="365">
                  <c:v>9.7519531166215465E-3</c:v>
                </c:pt>
                <c:pt idx="366">
                  <c:v>9.7617050697381674E-3</c:v>
                </c:pt>
                <c:pt idx="367">
                  <c:v>9.7714667748079048E-3</c:v>
                </c:pt>
                <c:pt idx="368">
                  <c:v>9.7714667748079048E-3</c:v>
                </c:pt>
                <c:pt idx="369">
                  <c:v>9.7714667748079048E-3</c:v>
                </c:pt>
                <c:pt idx="370">
                  <c:v>9.7616953080330963E-3</c:v>
                </c:pt>
                <c:pt idx="371">
                  <c:v>9.7616953080330963E-3</c:v>
                </c:pt>
                <c:pt idx="372">
                  <c:v>9.7616953080330963E-3</c:v>
                </c:pt>
                <c:pt idx="373">
                  <c:v>9.7519336127250625E-3</c:v>
                </c:pt>
                <c:pt idx="374">
                  <c:v>9.7421816791123366E-3</c:v>
                </c:pt>
                <c:pt idx="375">
                  <c:v>9.7421816791123366E-3</c:v>
                </c:pt>
                <c:pt idx="376">
                  <c:v>9.7421816791123366E-3</c:v>
                </c:pt>
                <c:pt idx="377">
                  <c:v>9.7324394974332238E-3</c:v>
                </c:pt>
                <c:pt idx="378">
                  <c:v>9.7227070579357904E-3</c:v>
                </c:pt>
                <c:pt idx="379">
                  <c:v>9.7129843508778554E-3</c:v>
                </c:pt>
                <c:pt idx="380">
                  <c:v>9.7226973352287326E-3</c:v>
                </c:pt>
                <c:pt idx="381">
                  <c:v>9.7129746378935046E-3</c:v>
                </c:pt>
                <c:pt idx="382">
                  <c:v>9.7226876125313978E-3</c:v>
                </c:pt>
                <c:pt idx="383">
                  <c:v>9.7129649249188665E-3</c:v>
                </c:pt>
                <c:pt idx="384">
                  <c:v>9.7226778898437845E-3</c:v>
                </c:pt>
                <c:pt idx="385">
                  <c:v>9.7324005677336279E-3</c:v>
                </c:pt>
                <c:pt idx="386">
                  <c:v>9.7226681671658943E-3</c:v>
                </c:pt>
                <c:pt idx="387">
                  <c:v>9.7323908353330584E-3</c:v>
                </c:pt>
                <c:pt idx="388">
                  <c:v>9.7421232261683897E-3</c:v>
                </c:pt>
                <c:pt idx="389">
                  <c:v>9.7518653493945569E-3</c:v>
                </c:pt>
                <c:pt idx="390">
                  <c:v>9.7518653493945569E-3</c:v>
                </c:pt>
                <c:pt idx="391">
                  <c:v>9.7421134840451618E-3</c:v>
                </c:pt>
                <c:pt idx="392">
                  <c:v>9.7421134840451618E-3</c:v>
                </c:pt>
                <c:pt idx="393">
                  <c:v>9.7323713705611166E-3</c:v>
                </c:pt>
                <c:pt idx="394">
                  <c:v>9.7226389991905554E-3</c:v>
                </c:pt>
                <c:pt idx="395">
                  <c:v>9.7129163601913648E-3</c:v>
                </c:pt>
                <c:pt idx="396">
                  <c:v>9.7032034438311737E-3</c:v>
                </c:pt>
                <c:pt idx="397">
                  <c:v>9.712906647275003E-3</c:v>
                </c:pt>
                <c:pt idx="398">
                  <c:v>9.7031937406277281E-3</c:v>
                </c:pt>
                <c:pt idx="399">
                  <c:v>9.7031937406277281E-3</c:v>
                </c:pt>
                <c:pt idx="400">
                  <c:v>9.7031937406277281E-3</c:v>
                </c:pt>
                <c:pt idx="401">
                  <c:v>9.6934905468871006E-3</c:v>
                </c:pt>
                <c:pt idx="402">
                  <c:v>9.7031840374339866E-3</c:v>
                </c:pt>
                <c:pt idx="403">
                  <c:v>9.6934808533965522E-3</c:v>
                </c:pt>
                <c:pt idx="404">
                  <c:v>9.6837873725431553E-3</c:v>
                </c:pt>
                <c:pt idx="405">
                  <c:v>9.6837873725431553E-3</c:v>
                </c:pt>
                <c:pt idx="406">
                  <c:v>9.6837873725431553E-3</c:v>
                </c:pt>
                <c:pt idx="407">
                  <c:v>9.6837873725431553E-3</c:v>
                </c:pt>
                <c:pt idx="408">
                  <c:v>9.6934711599156974E-3</c:v>
                </c:pt>
                <c:pt idx="409">
                  <c:v>9.6934711599156974E-3</c:v>
                </c:pt>
                <c:pt idx="410">
                  <c:v>9.6934711599156974E-3</c:v>
                </c:pt>
                <c:pt idx="411">
                  <c:v>9.7031646310756121E-3</c:v>
                </c:pt>
                <c:pt idx="412">
                  <c:v>9.7031646310756121E-3</c:v>
                </c:pt>
                <c:pt idx="413">
                  <c:v>9.7031646310756121E-3</c:v>
                </c:pt>
                <c:pt idx="414">
                  <c:v>9.6934614664445362E-3</c:v>
                </c:pt>
                <c:pt idx="415">
                  <c:v>9.7031549279109792E-3</c:v>
                </c:pt>
                <c:pt idx="416">
                  <c:v>9.7128580828388898E-3</c:v>
                </c:pt>
                <c:pt idx="417">
                  <c:v>9.7225709409217275E-3</c:v>
                </c:pt>
                <c:pt idx="418">
                  <c:v>9.732293511862649E-3</c:v>
                </c:pt>
                <c:pt idx="419">
                  <c:v>9.7225612183507865E-3</c:v>
                </c:pt>
                <c:pt idx="420">
                  <c:v>9.712838657132435E-3</c:v>
                </c:pt>
                <c:pt idx="421">
                  <c:v>9.7031258184753031E-3</c:v>
                </c:pt>
                <c:pt idx="422">
                  <c:v>9.7031258184753031E-3</c:v>
                </c:pt>
                <c:pt idx="423">
                  <c:v>9.6934226926568279E-3</c:v>
                </c:pt>
                <c:pt idx="424">
                  <c:v>9.6934226926568279E-3</c:v>
                </c:pt>
                <c:pt idx="425">
                  <c:v>9.7031161153494829E-3</c:v>
                </c:pt>
                <c:pt idx="426">
                  <c:v>9.7128192314648309E-3</c:v>
                </c:pt>
                <c:pt idx="427">
                  <c:v>9.7128192314648309E-3</c:v>
                </c:pt>
                <c:pt idx="428">
                  <c:v>9.7225320506962951E-3</c:v>
                </c:pt>
                <c:pt idx="429">
                  <c:v>9.7322545827469905E-3</c:v>
                </c:pt>
                <c:pt idx="430">
                  <c:v>9.7322545827469905E-3</c:v>
                </c:pt>
                <c:pt idx="431">
                  <c:v>9.7322545827469905E-3</c:v>
                </c:pt>
                <c:pt idx="432">
                  <c:v>9.7419868373297362E-3</c:v>
                </c:pt>
                <c:pt idx="433">
                  <c:v>9.7322448504924067E-3</c:v>
                </c:pt>
                <c:pt idx="434">
                  <c:v>9.7322448504924067E-3</c:v>
                </c:pt>
                <c:pt idx="435">
                  <c:v>9.7225126056419142E-3</c:v>
                </c:pt>
                <c:pt idx="436">
                  <c:v>9.7127900930362721E-3</c:v>
                </c:pt>
                <c:pt idx="437">
                  <c:v>9.7127900930362721E-3</c:v>
                </c:pt>
                <c:pt idx="438">
                  <c:v>9.7127900930362721E-3</c:v>
                </c:pt>
                <c:pt idx="439">
                  <c:v>9.7127900930362721E-3</c:v>
                </c:pt>
                <c:pt idx="440">
                  <c:v>9.7127900930362721E-3</c:v>
                </c:pt>
                <c:pt idx="441">
                  <c:v>9.7225028831293067E-3</c:v>
                </c:pt>
                <c:pt idx="442">
                  <c:v>9.7127803802461773E-3</c:v>
                </c:pt>
                <c:pt idx="443">
                  <c:v>9.7030675998659305E-3</c:v>
                </c:pt>
                <c:pt idx="444">
                  <c:v>9.7030675998659305E-3</c:v>
                </c:pt>
                <c:pt idx="445">
                  <c:v>9.7127706674657952E-3</c:v>
                </c:pt>
                <c:pt idx="446">
                  <c:v>9.7030578967983293E-3</c:v>
                </c:pt>
                <c:pt idx="447">
                  <c:v>9.7030578967983293E-3</c:v>
                </c:pt>
                <c:pt idx="448">
                  <c:v>9.6933548389015311E-3</c:v>
                </c:pt>
                <c:pt idx="449">
                  <c:v>9.6836614840626299E-3</c:v>
                </c:pt>
                <c:pt idx="450">
                  <c:v>9.673977822578568E-3</c:v>
                </c:pt>
                <c:pt idx="451">
                  <c:v>9.6836518004011461E-3</c:v>
                </c:pt>
                <c:pt idx="452">
                  <c:v>9.6836518004011461E-3</c:v>
                </c:pt>
                <c:pt idx="453">
                  <c:v>9.6836518004011461E-3</c:v>
                </c:pt>
                <c:pt idx="454">
                  <c:v>9.6739681486007444E-3</c:v>
                </c:pt>
                <c:pt idx="455">
                  <c:v>9.6642941804521432E-3</c:v>
                </c:pt>
                <c:pt idx="456">
                  <c:v>9.6642941804521432E-3</c:v>
                </c:pt>
                <c:pt idx="457">
                  <c:v>9.6546298862716911E-3</c:v>
                </c:pt>
                <c:pt idx="458">
                  <c:v>9.6642845161579623E-3</c:v>
                </c:pt>
                <c:pt idx="459">
                  <c:v>9.6739488006741189E-3</c:v>
                </c:pt>
                <c:pt idx="460">
                  <c:v>9.6739488006741189E-3</c:v>
                </c:pt>
                <c:pt idx="461">
                  <c:v>9.6739488006741189E-3</c:v>
                </c:pt>
                <c:pt idx="462">
                  <c:v>9.6642748518734455E-3</c:v>
                </c:pt>
                <c:pt idx="463">
                  <c:v>9.6739391267253172E-3</c:v>
                </c:pt>
                <c:pt idx="464">
                  <c:v>9.6836130658520415E-3</c:v>
                </c:pt>
                <c:pt idx="465">
                  <c:v>9.67392945278619E-3</c:v>
                </c:pt>
                <c:pt idx="466">
                  <c:v>9.6642555233334045E-3</c:v>
                </c:pt>
                <c:pt idx="467">
                  <c:v>9.6739197788567374E-3</c:v>
                </c:pt>
                <c:pt idx="468">
                  <c:v>9.6642458590778801E-3</c:v>
                </c:pt>
                <c:pt idx="469">
                  <c:v>9.6739101049369575E-3</c:v>
                </c:pt>
                <c:pt idx="470">
                  <c:v>9.66423619483202E-3</c:v>
                </c:pt>
                <c:pt idx="471">
                  <c:v>9.66423619483202E-3</c:v>
                </c:pt>
                <c:pt idx="472">
                  <c:v>9.6739004310268505E-3</c:v>
                </c:pt>
                <c:pt idx="473">
                  <c:v>9.6835743314578771E-3</c:v>
                </c:pt>
                <c:pt idx="474">
                  <c:v>9.6835743314578771E-3</c:v>
                </c:pt>
                <c:pt idx="475">
                  <c:v>9.6835743314578771E-3</c:v>
                </c:pt>
                <c:pt idx="476">
                  <c:v>9.6932579057893344E-3</c:v>
                </c:pt>
                <c:pt idx="477">
                  <c:v>9.702951163695123E-3</c:v>
                </c:pt>
                <c:pt idx="478">
                  <c:v>9.702951163695123E-3</c:v>
                </c:pt>
                <c:pt idx="479">
                  <c:v>9.702951163695123E-3</c:v>
                </c:pt>
                <c:pt idx="480">
                  <c:v>9.702951163695123E-3</c:v>
                </c:pt>
                <c:pt idx="481">
                  <c:v>9.7126541148588163E-3</c:v>
                </c:pt>
                <c:pt idx="482">
                  <c:v>9.7029414607439583E-3</c:v>
                </c:pt>
                <c:pt idx="483">
                  <c:v>9.7029414607439583E-3</c:v>
                </c:pt>
                <c:pt idx="484">
                  <c:v>9.7029414607439583E-3</c:v>
                </c:pt>
                <c:pt idx="485">
                  <c:v>9.6932385192832135E-3</c:v>
                </c:pt>
                <c:pt idx="486">
                  <c:v>9.6835452807639295E-3</c:v>
                </c:pt>
                <c:pt idx="487">
                  <c:v>9.6835452807639295E-3</c:v>
                </c:pt>
                <c:pt idx="488">
                  <c:v>9.6738617354831663E-3</c:v>
                </c:pt>
                <c:pt idx="489">
                  <c:v>9.6835355972186479E-3</c:v>
                </c:pt>
                <c:pt idx="490">
                  <c:v>9.6835355972186479E-3</c:v>
                </c:pt>
                <c:pt idx="491">
                  <c:v>9.6835355972186479E-3</c:v>
                </c:pt>
                <c:pt idx="492">
                  <c:v>9.6932191328158654E-3</c:v>
                </c:pt>
                <c:pt idx="493">
                  <c:v>9.6932191328158654E-3</c:v>
                </c:pt>
                <c:pt idx="494">
                  <c:v>9.6932191328158654E-3</c:v>
                </c:pt>
                <c:pt idx="495">
                  <c:v>9.6932191328158654E-3</c:v>
                </c:pt>
                <c:pt idx="496">
                  <c:v>9.6932191328158654E-3</c:v>
                </c:pt>
                <c:pt idx="497">
                  <c:v>9.6835259136830495E-3</c:v>
                </c:pt>
                <c:pt idx="498">
                  <c:v>9.6738423877693672E-3</c:v>
                </c:pt>
                <c:pt idx="499">
                  <c:v>9.6641685453815983E-3</c:v>
                </c:pt>
                <c:pt idx="500">
                  <c:v>9.6641685453815983E-3</c:v>
                </c:pt>
                <c:pt idx="501">
                  <c:v>9.6641685453815983E-3</c:v>
                </c:pt>
                <c:pt idx="502">
                  <c:v>9.6641685453815983E-3</c:v>
                </c:pt>
                <c:pt idx="503">
                  <c:v>9.6641685453815983E-3</c:v>
                </c:pt>
                <c:pt idx="504">
                  <c:v>9.6641685453815983E-3</c:v>
                </c:pt>
                <c:pt idx="505">
                  <c:v>9.6738327139269786E-3</c:v>
                </c:pt>
                <c:pt idx="506">
                  <c:v>9.6835065466409041E-3</c:v>
                </c:pt>
                <c:pt idx="507">
                  <c:v>9.6835065466409041E-3</c:v>
                </c:pt>
                <c:pt idx="508">
                  <c:v>9.6931900531875437E-3</c:v>
                </c:pt>
                <c:pt idx="509">
                  <c:v>9.6834968631343554E-3</c:v>
                </c:pt>
                <c:pt idx="510">
                  <c:v>9.6738133662712215E-3</c:v>
                </c:pt>
                <c:pt idx="511">
                  <c:v>9.6641395529049497E-3</c:v>
                </c:pt>
                <c:pt idx="512">
                  <c:v>9.6641395529049497E-3</c:v>
                </c:pt>
                <c:pt idx="513">
                  <c:v>9.6544754133520445E-3</c:v>
                </c:pt>
                <c:pt idx="514">
                  <c:v>9.6641298887653951E-3</c:v>
                </c:pt>
                <c:pt idx="515">
                  <c:v>9.6737940186541593E-3</c:v>
                </c:pt>
                <c:pt idx="516">
                  <c:v>9.6834678126728121E-3</c:v>
                </c:pt>
                <c:pt idx="517">
                  <c:v>9.6931512804854843E-3</c:v>
                </c:pt>
                <c:pt idx="518">
                  <c:v>9.7028444317659689E-3</c:v>
                </c:pt>
                <c:pt idx="519">
                  <c:v>9.7125472761977333E-3</c:v>
                </c:pt>
                <c:pt idx="520">
                  <c:v>9.7125472761977333E-3</c:v>
                </c:pt>
                <c:pt idx="521">
                  <c:v>9.7125472761977333E-3</c:v>
                </c:pt>
                <c:pt idx="522">
                  <c:v>9.7125472761977333E-3</c:v>
                </c:pt>
                <c:pt idx="523">
                  <c:v>9.7125472761977333E-3</c:v>
                </c:pt>
                <c:pt idx="524">
                  <c:v>9.7222598234739301E-3</c:v>
                </c:pt>
                <c:pt idx="525">
                  <c:v>9.7319820832974038E-3</c:v>
                </c:pt>
                <c:pt idx="526">
                  <c:v>9.7222501012141065E-3</c:v>
                </c:pt>
                <c:pt idx="527">
                  <c:v>9.7222501012141065E-3</c:v>
                </c:pt>
                <c:pt idx="528">
                  <c:v>9.731972351315319E-3</c:v>
                </c:pt>
                <c:pt idx="529">
                  <c:v>9.731972351315319E-3</c:v>
                </c:pt>
                <c:pt idx="530">
                  <c:v>9.7222403789640043E-3</c:v>
                </c:pt>
                <c:pt idx="531">
                  <c:v>9.7125181385850409E-3</c:v>
                </c:pt>
                <c:pt idx="532">
                  <c:v>9.7125181385850409E-3</c:v>
                </c:pt>
                <c:pt idx="533">
                  <c:v>9.7028056204464565E-3</c:v>
                </c:pt>
                <c:pt idx="534">
                  <c:v>9.6931028148260108E-3</c:v>
                </c:pt>
                <c:pt idx="535">
                  <c:v>9.6834097120111848E-3</c:v>
                </c:pt>
                <c:pt idx="536">
                  <c:v>9.6737263022991741E-3</c:v>
                </c:pt>
                <c:pt idx="537">
                  <c:v>9.6737263022991741E-3</c:v>
                </c:pt>
                <c:pt idx="538">
                  <c:v>9.6834000286014719E-3</c:v>
                </c:pt>
                <c:pt idx="539">
                  <c:v>9.6930834286300723E-3</c:v>
                </c:pt>
                <c:pt idx="540">
                  <c:v>9.6930834286300723E-3</c:v>
                </c:pt>
                <c:pt idx="541">
                  <c:v>9.6930834286300723E-3</c:v>
                </c:pt>
                <c:pt idx="542">
                  <c:v>9.6930834286300723E-3</c:v>
                </c:pt>
                <c:pt idx="543">
                  <c:v>9.6833903452014421E-3</c:v>
                </c:pt>
                <c:pt idx="544">
                  <c:v>9.6833903452014421E-3</c:v>
                </c:pt>
                <c:pt idx="545">
                  <c:v>9.6930737355466427E-3</c:v>
                </c:pt>
                <c:pt idx="546">
                  <c:v>9.6833806618110956E-3</c:v>
                </c:pt>
                <c:pt idx="547">
                  <c:v>9.6930640424729049E-3</c:v>
                </c:pt>
                <c:pt idx="548">
                  <c:v>9.6833709784304323E-3</c:v>
                </c:pt>
                <c:pt idx="549">
                  <c:v>9.6833709784304323E-3</c:v>
                </c:pt>
                <c:pt idx="550">
                  <c:v>9.6930543494088625E-3</c:v>
                </c:pt>
                <c:pt idx="551">
                  <c:v>9.6930543494088625E-3</c:v>
                </c:pt>
                <c:pt idx="552">
                  <c:v>9.683361295059454E-3</c:v>
                </c:pt>
                <c:pt idx="553">
                  <c:v>9.6736779337643942E-3</c:v>
                </c:pt>
                <c:pt idx="554">
                  <c:v>9.6640042558306296E-3</c:v>
                </c:pt>
                <c:pt idx="555">
                  <c:v>9.6543402515747983E-3</c:v>
                </c:pt>
                <c:pt idx="556">
                  <c:v>9.6543402515747983E-3</c:v>
                </c:pt>
                <c:pt idx="557">
                  <c:v>9.6446859113232235E-3</c:v>
                </c:pt>
                <c:pt idx="558">
                  <c:v>9.6350412254118997E-3</c:v>
                </c:pt>
                <c:pt idx="559">
                  <c:v>9.6254061841864885E-3</c:v>
                </c:pt>
                <c:pt idx="560">
                  <c:v>9.6254061841864885E-3</c:v>
                </c:pt>
                <c:pt idx="561">
                  <c:v>9.6157807780023023E-3</c:v>
                </c:pt>
                <c:pt idx="562">
                  <c:v>9.6157807780023023E-3</c:v>
                </c:pt>
                <c:pt idx="563">
                  <c:v>9.6253965587803029E-3</c:v>
                </c:pt>
                <c:pt idx="564">
                  <c:v>9.6253965587803029E-3</c:v>
                </c:pt>
                <c:pt idx="565">
                  <c:v>9.6350219553390827E-3</c:v>
                </c:pt>
                <c:pt idx="566">
                  <c:v>9.6350219553390827E-3</c:v>
                </c:pt>
                <c:pt idx="567">
                  <c:v>9.6350219553390827E-3</c:v>
                </c:pt>
                <c:pt idx="568">
                  <c:v>9.6350219553390827E-3</c:v>
                </c:pt>
                <c:pt idx="569">
                  <c:v>9.6446569772944205E-3</c:v>
                </c:pt>
                <c:pt idx="570">
                  <c:v>9.6543016342717138E-3</c:v>
                </c:pt>
                <c:pt idx="571">
                  <c:v>9.6543016342717138E-3</c:v>
                </c:pt>
                <c:pt idx="572">
                  <c:v>9.6446473326374429E-3</c:v>
                </c:pt>
                <c:pt idx="573">
                  <c:v>9.6446473326374429E-3</c:v>
                </c:pt>
                <c:pt idx="574">
                  <c:v>9.6350026853048061E-3</c:v>
                </c:pt>
                <c:pt idx="575">
                  <c:v>9.6253676826195018E-3</c:v>
                </c:pt>
                <c:pt idx="576">
                  <c:v>9.6253676826195018E-3</c:v>
                </c:pt>
                <c:pt idx="577">
                  <c:v>9.6349930503021198E-3</c:v>
                </c:pt>
                <c:pt idx="578">
                  <c:v>9.6349930503021198E-3</c:v>
                </c:pt>
                <c:pt idx="579">
                  <c:v>9.6253580572518184E-3</c:v>
                </c:pt>
                <c:pt idx="580">
                  <c:v>9.6157326991945669E-3</c:v>
                </c:pt>
                <c:pt idx="581">
                  <c:v>9.6157326991945669E-3</c:v>
                </c:pt>
                <c:pt idx="582">
                  <c:v>9.6157326991945669E-3</c:v>
                </c:pt>
                <c:pt idx="583">
                  <c:v>9.6061169664953729E-3</c:v>
                </c:pt>
                <c:pt idx="584">
                  <c:v>9.6157230834618673E-3</c:v>
                </c:pt>
                <c:pt idx="585">
                  <c:v>9.6253388065453277E-3</c:v>
                </c:pt>
                <c:pt idx="586">
                  <c:v>9.6253388065453277E-3</c:v>
                </c:pt>
                <c:pt idx="587">
                  <c:v>9.6349641453518722E-3</c:v>
                </c:pt>
                <c:pt idx="588">
                  <c:v>9.6253291812065205E-3</c:v>
                </c:pt>
                <c:pt idx="589">
                  <c:v>9.6157038520253146E-3</c:v>
                </c:pt>
                <c:pt idx="590">
                  <c:v>9.6060881481732901E-3</c:v>
                </c:pt>
                <c:pt idx="591">
                  <c:v>9.6156942363214617E-3</c:v>
                </c:pt>
                <c:pt idx="592">
                  <c:v>9.6156942363214617E-3</c:v>
                </c:pt>
                <c:pt idx="593">
                  <c:v>9.6060785420851395E-3</c:v>
                </c:pt>
                <c:pt idx="594">
                  <c:v>9.6060785420851395E-3</c:v>
                </c:pt>
                <c:pt idx="595">
                  <c:v>9.6156846206272243E-3</c:v>
                </c:pt>
                <c:pt idx="596">
                  <c:v>9.6253003052478511E-3</c:v>
                </c:pt>
                <c:pt idx="597">
                  <c:v>9.6156750049426025E-3</c:v>
                </c:pt>
                <c:pt idx="598">
                  <c:v>9.6252906799475443E-3</c:v>
                </c:pt>
                <c:pt idx="599">
                  <c:v>9.6349159706274907E-3</c:v>
                </c:pt>
                <c:pt idx="600">
                  <c:v>9.6349159706274907E-3</c:v>
                </c:pt>
                <c:pt idx="601">
                  <c:v>9.6445508865981178E-3</c:v>
                </c:pt>
                <c:pt idx="602">
                  <c:v>9.6445508865981178E-3</c:v>
                </c:pt>
                <c:pt idx="603">
                  <c:v>9.6541954374847142E-3</c:v>
                </c:pt>
                <c:pt idx="604">
                  <c:v>9.6638496329221977E-3</c:v>
                </c:pt>
                <c:pt idx="605">
                  <c:v>9.673513482555119E-3</c:v>
                </c:pt>
                <c:pt idx="606">
                  <c:v>9.663839969072564E-3</c:v>
                </c:pt>
                <c:pt idx="607">
                  <c:v>9.663839969072564E-3</c:v>
                </c:pt>
                <c:pt idx="608">
                  <c:v>9.6541761291034922E-3</c:v>
                </c:pt>
                <c:pt idx="609">
                  <c:v>9.6445219529743883E-3</c:v>
                </c:pt>
                <c:pt idx="610">
                  <c:v>9.634877431021413E-3</c:v>
                </c:pt>
                <c:pt idx="611">
                  <c:v>9.6445123084524329E-3</c:v>
                </c:pt>
                <c:pt idx="612">
                  <c:v>9.6445123084524329E-3</c:v>
                </c:pt>
                <c:pt idx="613">
                  <c:v>9.6348677961439807E-3</c:v>
                </c:pt>
                <c:pt idx="614">
                  <c:v>9.625232928347837E-3</c:v>
                </c:pt>
                <c:pt idx="615">
                  <c:v>9.625232928347837E-3</c:v>
                </c:pt>
                <c:pt idx="616">
                  <c:v>9.6156076954194893E-3</c:v>
                </c:pt>
                <c:pt idx="617">
                  <c:v>9.6156076954194893E-3</c:v>
                </c:pt>
                <c:pt idx="618">
                  <c:v>9.6252233031149069E-3</c:v>
                </c:pt>
                <c:pt idx="619">
                  <c:v>9.63484852641802E-3</c:v>
                </c:pt>
                <c:pt idx="620">
                  <c:v>9.6444833749444372E-3</c:v>
                </c:pt>
                <c:pt idx="621">
                  <c:v>9.6444833749444372E-3</c:v>
                </c:pt>
                <c:pt idx="622">
                  <c:v>9.6444833749444372E-3</c:v>
                </c:pt>
                <c:pt idx="623">
                  <c:v>9.6348388915694933E-3</c:v>
                </c:pt>
                <c:pt idx="624">
                  <c:v>9.6348388915694933E-3</c:v>
                </c:pt>
                <c:pt idx="625">
                  <c:v>9.6252040526779246E-3</c:v>
                </c:pt>
                <c:pt idx="626">
                  <c:v>9.6348292567306013E-3</c:v>
                </c:pt>
                <c:pt idx="627">
                  <c:v>9.6444640859873303E-3</c:v>
                </c:pt>
                <c:pt idx="628">
                  <c:v>9.6444640859873303E-3</c:v>
                </c:pt>
                <c:pt idx="629">
                  <c:v>9.6444640859873303E-3</c:v>
                </c:pt>
                <c:pt idx="630">
                  <c:v>9.6541085500733165E-3</c:v>
                </c:pt>
                <c:pt idx="631">
                  <c:v>9.6444544415232435E-3</c:v>
                </c:pt>
                <c:pt idx="632">
                  <c:v>9.6348099870817196E-3</c:v>
                </c:pt>
                <c:pt idx="633">
                  <c:v>9.6251751770946373E-3</c:v>
                </c:pt>
                <c:pt idx="634">
                  <c:v>9.6348003522717315E-3</c:v>
                </c:pt>
                <c:pt idx="635">
                  <c:v>9.6251655519194596E-3</c:v>
                </c:pt>
                <c:pt idx="636">
                  <c:v>9.6155403863675409E-3</c:v>
                </c:pt>
                <c:pt idx="637">
                  <c:v>9.6059248459811741E-3</c:v>
                </c:pt>
                <c:pt idx="638">
                  <c:v>9.6059248459811741E-3</c:v>
                </c:pt>
                <c:pt idx="639">
                  <c:v>9.6059248459811741E-3</c:v>
                </c:pt>
                <c:pt idx="640">
                  <c:v>9.6155307708271544E-3</c:v>
                </c:pt>
                <c:pt idx="641">
                  <c:v>9.6155307708271544E-3</c:v>
                </c:pt>
                <c:pt idx="642">
                  <c:v>9.6251463015979803E-3</c:v>
                </c:pt>
                <c:pt idx="643">
                  <c:v>9.6251463015979803E-3</c:v>
                </c:pt>
                <c:pt idx="644">
                  <c:v>9.6347714478995771E-3</c:v>
                </c:pt>
                <c:pt idx="645">
                  <c:v>9.6444062193474754E-3</c:v>
                </c:pt>
                <c:pt idx="646">
                  <c:v>9.6347618131281277E-3</c:v>
                </c:pt>
                <c:pt idx="647">
                  <c:v>9.6347618131281277E-3</c:v>
                </c:pt>
                <c:pt idx="648">
                  <c:v>9.6443965749412556E-3</c:v>
                </c:pt>
                <c:pt idx="649">
                  <c:v>9.6443965749412556E-3</c:v>
                </c:pt>
                <c:pt idx="650">
                  <c:v>9.6540409715161965E-3</c:v>
                </c:pt>
                <c:pt idx="651">
                  <c:v>9.6636950124877122E-3</c:v>
                </c:pt>
                <c:pt idx="652">
                  <c:v>9.6540313174752236E-3</c:v>
                </c:pt>
                <c:pt idx="653">
                  <c:v>9.6443772861577477E-3</c:v>
                </c:pt>
                <c:pt idx="654">
                  <c:v>9.6347329088715891E-3</c:v>
                </c:pt>
                <c:pt idx="655">
                  <c:v>9.6347329088715891E-3</c:v>
                </c:pt>
                <c:pt idx="656">
                  <c:v>9.6443676417804595E-3</c:v>
                </c:pt>
                <c:pt idx="657">
                  <c:v>9.6347232741386783E-3</c:v>
                </c:pt>
                <c:pt idx="658">
                  <c:v>9.6443579974128165E-3</c:v>
                </c:pt>
                <c:pt idx="659">
                  <c:v>9.6443579974128165E-3</c:v>
                </c:pt>
                <c:pt idx="660">
                  <c:v>9.6347136394154039E-3</c:v>
                </c:pt>
                <c:pt idx="661">
                  <c:v>9.6443483530548185E-3</c:v>
                </c:pt>
                <c:pt idx="662">
                  <c:v>9.6347040047017642E-3</c:v>
                </c:pt>
                <c:pt idx="663">
                  <c:v>9.6443387087064656E-3</c:v>
                </c:pt>
                <c:pt idx="664">
                  <c:v>9.6346943699977591E-3</c:v>
                </c:pt>
                <c:pt idx="665">
                  <c:v>9.644329064367756E-3</c:v>
                </c:pt>
                <c:pt idx="666">
                  <c:v>9.6539733934321234E-3</c:v>
                </c:pt>
                <c:pt idx="667">
                  <c:v>9.6636273668255553E-3</c:v>
                </c:pt>
                <c:pt idx="668">
                  <c:v>9.6539637394587301E-3</c:v>
                </c:pt>
                <c:pt idx="669">
                  <c:v>9.6636177031981883E-3</c:v>
                </c:pt>
                <c:pt idx="670">
                  <c:v>9.6539540854949906E-3</c:v>
                </c:pt>
                <c:pt idx="671">
                  <c:v>9.6539540854949906E-3</c:v>
                </c:pt>
                <c:pt idx="672">
                  <c:v>9.6443001314094959E-3</c:v>
                </c:pt>
                <c:pt idx="673">
                  <c:v>9.6346558312780869E-3</c:v>
                </c:pt>
                <c:pt idx="674">
                  <c:v>9.6250211754468091E-3</c:v>
                </c:pt>
                <c:pt idx="675">
                  <c:v>9.6346461966222551E-3</c:v>
                </c:pt>
                <c:pt idx="676">
                  <c:v>9.6250115504256332E-3</c:v>
                </c:pt>
                <c:pt idx="677">
                  <c:v>9.6153865388752067E-3</c:v>
                </c:pt>
                <c:pt idx="678">
                  <c:v>9.6057711523363318E-3</c:v>
                </c:pt>
                <c:pt idx="679">
                  <c:v>9.6057711523363318E-3</c:v>
                </c:pt>
                <c:pt idx="680">
                  <c:v>9.6153769234886676E-3</c:v>
                </c:pt>
                <c:pt idx="681">
                  <c:v>9.6057615465651794E-3</c:v>
                </c:pt>
                <c:pt idx="682">
                  <c:v>9.6057615465651794E-3</c:v>
                </c:pt>
                <c:pt idx="683">
                  <c:v>9.5961557850186147E-3</c:v>
                </c:pt>
                <c:pt idx="684">
                  <c:v>9.5865596292335955E-3</c:v>
                </c:pt>
                <c:pt idx="685">
                  <c:v>9.5865596292335955E-3</c:v>
                </c:pt>
                <c:pt idx="686">
                  <c:v>9.5769730696043612E-3</c:v>
                </c:pt>
                <c:pt idx="687">
                  <c:v>9.5865500426739643E-3</c:v>
                </c:pt>
                <c:pt idx="688">
                  <c:v>9.5865500426739643E-3</c:v>
                </c:pt>
                <c:pt idx="689">
                  <c:v>9.5865500426739643E-3</c:v>
                </c:pt>
                <c:pt idx="690">
                  <c:v>9.5961365927166378E-3</c:v>
                </c:pt>
                <c:pt idx="691">
                  <c:v>9.5961365927166378E-3</c:v>
                </c:pt>
                <c:pt idx="692">
                  <c:v>9.5865404561239209E-3</c:v>
                </c:pt>
                <c:pt idx="693">
                  <c:v>9.5769539156677977E-3</c:v>
                </c:pt>
                <c:pt idx="694">
                  <c:v>9.5865308695834636E-3</c:v>
                </c:pt>
                <c:pt idx="695">
                  <c:v>9.5961174004530452E-3</c:v>
                </c:pt>
                <c:pt idx="696">
                  <c:v>9.5961174004530452E-3</c:v>
                </c:pt>
                <c:pt idx="697">
                  <c:v>9.605713517853498E-3</c:v>
                </c:pt>
                <c:pt idx="698">
                  <c:v>9.5961078043356445E-3</c:v>
                </c:pt>
                <c:pt idx="699">
                  <c:v>9.586511696531309E-3</c:v>
                </c:pt>
                <c:pt idx="700">
                  <c:v>9.5960982082278386E-3</c:v>
                </c:pt>
                <c:pt idx="701">
                  <c:v>9.5960982082278386E-3</c:v>
                </c:pt>
                <c:pt idx="702">
                  <c:v>9.5960982082278386E-3</c:v>
                </c:pt>
                <c:pt idx="703">
                  <c:v>9.5960982082278386E-3</c:v>
                </c:pt>
                <c:pt idx="704">
                  <c:v>9.5960982082278386E-3</c:v>
                </c:pt>
                <c:pt idx="705">
                  <c:v>9.5960982082278386E-3</c:v>
                </c:pt>
                <c:pt idx="706">
                  <c:v>9.58650211001961E-3</c:v>
                </c:pt>
                <c:pt idx="707">
                  <c:v>9.5769156079095908E-3</c:v>
                </c:pt>
                <c:pt idx="708">
                  <c:v>9.5769156079095908E-3</c:v>
                </c:pt>
                <c:pt idx="709">
                  <c:v>9.5673386923016811E-3</c:v>
                </c:pt>
                <c:pt idx="710">
                  <c:v>9.5577713536093793E-3</c:v>
                </c:pt>
                <c:pt idx="711">
                  <c:v>9.5577713536093793E-3</c:v>
                </c:pt>
                <c:pt idx="712">
                  <c:v>9.5482135822557695E-3</c:v>
                </c:pt>
                <c:pt idx="713">
                  <c:v>9.5386653686735136E-3</c:v>
                </c:pt>
                <c:pt idx="714">
                  <c:v>9.5386653686735136E-3</c:v>
                </c:pt>
                <c:pt idx="715">
                  <c:v>9.5291267033048403E-3</c:v>
                </c:pt>
                <c:pt idx="716">
                  <c:v>9.5386558300081439E-3</c:v>
                </c:pt>
                <c:pt idx="717">
                  <c:v>9.5386558300081439E-3</c:v>
                </c:pt>
                <c:pt idx="718">
                  <c:v>9.5386558300081439E-3</c:v>
                </c:pt>
                <c:pt idx="719">
                  <c:v>9.5481944858381504E-3</c:v>
                </c:pt>
                <c:pt idx="720">
                  <c:v>9.5577426803239874E-3</c:v>
                </c:pt>
                <c:pt idx="721">
                  <c:v>9.5577426803239874E-3</c:v>
                </c:pt>
                <c:pt idx="722">
                  <c:v>9.5481849376436636E-3</c:v>
                </c:pt>
                <c:pt idx="723">
                  <c:v>9.5577331225813068E-3</c:v>
                </c:pt>
                <c:pt idx="724">
                  <c:v>9.5481753894587247E-3</c:v>
                </c:pt>
                <c:pt idx="725">
                  <c:v>9.5481753894587247E-3</c:v>
                </c:pt>
                <c:pt idx="726">
                  <c:v>9.5481753894587247E-3</c:v>
                </c:pt>
                <c:pt idx="727">
                  <c:v>9.5481753894587247E-3</c:v>
                </c:pt>
                <c:pt idx="728">
                  <c:v>9.5386272140692667E-3</c:v>
                </c:pt>
                <c:pt idx="729">
                  <c:v>9.5290885868551979E-3</c:v>
                </c:pt>
                <c:pt idx="730">
                  <c:v>9.5386176754420522E-3</c:v>
                </c:pt>
                <c:pt idx="731">
                  <c:v>9.5386176754420522E-3</c:v>
                </c:pt>
                <c:pt idx="732">
                  <c:v>9.5481562931174924E-3</c:v>
                </c:pt>
                <c:pt idx="733">
                  <c:v>9.5386081368243752E-3</c:v>
                </c:pt>
                <c:pt idx="734">
                  <c:v>9.5386081368243752E-3</c:v>
                </c:pt>
                <c:pt idx="735">
                  <c:v>9.5290695286875515E-3</c:v>
                </c:pt>
                <c:pt idx="736">
                  <c:v>9.5385985982162375E-3</c:v>
                </c:pt>
                <c:pt idx="737">
                  <c:v>9.5385985982162375E-3</c:v>
                </c:pt>
                <c:pt idx="738">
                  <c:v>9.5290599996180215E-3</c:v>
                </c:pt>
                <c:pt idx="739">
                  <c:v>9.538589059617639E-3</c:v>
                </c:pt>
                <c:pt idx="740">
                  <c:v>9.5290504705580221E-3</c:v>
                </c:pt>
                <c:pt idx="741">
                  <c:v>9.5290504705580221E-3</c:v>
                </c:pt>
                <c:pt idx="742">
                  <c:v>9.5195214200874644E-3</c:v>
                </c:pt>
                <c:pt idx="743">
                  <c:v>9.5100018986673772E-3</c:v>
                </c:pt>
                <c:pt idx="744">
                  <c:v>9.5100018986673772E-3</c:v>
                </c:pt>
                <c:pt idx="745">
                  <c:v>9.5004918967687094E-3</c:v>
                </c:pt>
                <c:pt idx="746">
                  <c:v>9.5099923886654766E-3</c:v>
                </c:pt>
                <c:pt idx="747">
                  <c:v>9.5099923886654766E-3</c:v>
                </c:pt>
                <c:pt idx="748">
                  <c:v>9.5195023810541405E-3</c:v>
                </c:pt>
                <c:pt idx="749">
                  <c:v>9.5290218834351934E-3</c:v>
                </c:pt>
                <c:pt idx="750">
                  <c:v>9.5194928615517579E-3</c:v>
                </c:pt>
                <c:pt idx="751">
                  <c:v>9.5194928615517579E-3</c:v>
                </c:pt>
                <c:pt idx="752">
                  <c:v>9.5099733686902065E-3</c:v>
                </c:pt>
                <c:pt idx="753">
                  <c:v>9.5099733686902065E-3</c:v>
                </c:pt>
                <c:pt idx="754">
                  <c:v>9.5194833420588956E-3</c:v>
                </c:pt>
                <c:pt idx="755">
                  <c:v>9.509963858716837E-3</c:v>
                </c:pt>
                <c:pt idx="756">
                  <c:v>9.5194738225755533E-3</c:v>
                </c:pt>
                <c:pt idx="757">
                  <c:v>9.5099543487529772E-3</c:v>
                </c:pt>
                <c:pt idx="758">
                  <c:v>9.5004443944042248E-3</c:v>
                </c:pt>
                <c:pt idx="759">
                  <c:v>9.5099448387986271E-3</c:v>
                </c:pt>
                <c:pt idx="760">
                  <c:v>9.5099448387986271E-3</c:v>
                </c:pt>
                <c:pt idx="761">
                  <c:v>9.5099448387986271E-3</c:v>
                </c:pt>
                <c:pt idx="762">
                  <c:v>9.5099448387986271E-3</c:v>
                </c:pt>
                <c:pt idx="763">
                  <c:v>9.5099448387986271E-3</c:v>
                </c:pt>
                <c:pt idx="764">
                  <c:v>9.5194547836374242E-3</c:v>
                </c:pt>
                <c:pt idx="765">
                  <c:v>9.5194547836374242E-3</c:v>
                </c:pt>
                <c:pt idx="766">
                  <c:v>9.5289742384210598E-3</c:v>
                </c:pt>
                <c:pt idx="767">
                  <c:v>9.5194452641826389E-3</c:v>
                </c:pt>
                <c:pt idx="768">
                  <c:v>9.5099258189184563E-3</c:v>
                </c:pt>
                <c:pt idx="769">
                  <c:v>9.5194357447373739E-3</c:v>
                </c:pt>
                <c:pt idx="770">
                  <c:v>9.5289551804821106E-3</c:v>
                </c:pt>
                <c:pt idx="771">
                  <c:v>9.5289551804821106E-3</c:v>
                </c:pt>
                <c:pt idx="772">
                  <c:v>9.5384841356625921E-3</c:v>
                </c:pt>
                <c:pt idx="773">
                  <c:v>9.5480226197982541E-3</c:v>
                </c:pt>
                <c:pt idx="774">
                  <c:v>9.5480226197982541E-3</c:v>
                </c:pt>
                <c:pt idx="775">
                  <c:v>9.5480226197982541E-3</c:v>
                </c:pt>
                <c:pt idx="776">
                  <c:v>9.5384745971784559E-3</c:v>
                </c:pt>
                <c:pt idx="777">
                  <c:v>9.5384745971784559E-3</c:v>
                </c:pt>
                <c:pt idx="778">
                  <c:v>9.5289361225812767E-3</c:v>
                </c:pt>
                <c:pt idx="779">
                  <c:v>9.5194071864586963E-3</c:v>
                </c:pt>
                <c:pt idx="780">
                  <c:v>9.5098877792722369E-3</c:v>
                </c:pt>
                <c:pt idx="781">
                  <c:v>9.5003778914929653E-3</c:v>
                </c:pt>
                <c:pt idx="782">
                  <c:v>9.5003778914929653E-3</c:v>
                </c:pt>
                <c:pt idx="783">
                  <c:v>9.5098782693844568E-3</c:v>
                </c:pt>
                <c:pt idx="784">
                  <c:v>9.5098782693844568E-3</c:v>
                </c:pt>
                <c:pt idx="785">
                  <c:v>9.5098782693844568E-3</c:v>
                </c:pt>
                <c:pt idx="786">
                  <c:v>9.500368391115073E-3</c:v>
                </c:pt>
                <c:pt idx="787">
                  <c:v>9.500368391115073E-3</c:v>
                </c:pt>
                <c:pt idx="788">
                  <c:v>9.4908680227239577E-3</c:v>
                </c:pt>
                <c:pt idx="789">
                  <c:v>9.50035889074668E-3</c:v>
                </c:pt>
                <c:pt idx="790">
                  <c:v>9.50035889074668E-3</c:v>
                </c:pt>
                <c:pt idx="791">
                  <c:v>9.4908585318559339E-3</c:v>
                </c:pt>
                <c:pt idx="792">
                  <c:v>9.4908585318559339E-3</c:v>
                </c:pt>
                <c:pt idx="793">
                  <c:v>9.481367673324078E-3</c:v>
                </c:pt>
                <c:pt idx="794">
                  <c:v>9.481367673324078E-3</c:v>
                </c:pt>
                <c:pt idx="795">
                  <c:v>9.4718863056507535E-3</c:v>
                </c:pt>
                <c:pt idx="796">
                  <c:v>9.4624144193451026E-3</c:v>
                </c:pt>
                <c:pt idx="797">
                  <c:v>9.471876833764447E-3</c:v>
                </c:pt>
                <c:pt idx="798">
                  <c:v>9.471876833764447E-3</c:v>
                </c:pt>
                <c:pt idx="799">
                  <c:v>9.4624049569306829E-3</c:v>
                </c:pt>
                <c:pt idx="800">
                  <c:v>9.4529425519737521E-3</c:v>
                </c:pt>
                <c:pt idx="801">
                  <c:v>9.4623954945257244E-3</c:v>
                </c:pt>
                <c:pt idx="802">
                  <c:v>9.4623954945257244E-3</c:v>
                </c:pt>
                <c:pt idx="803">
                  <c:v>9.4623954945257244E-3</c:v>
                </c:pt>
                <c:pt idx="804">
                  <c:v>9.4529330990311983E-3</c:v>
                </c:pt>
                <c:pt idx="805">
                  <c:v>9.4623860321302287E-3</c:v>
                </c:pt>
                <c:pt idx="806">
                  <c:v>9.4623860321302287E-3</c:v>
                </c:pt>
                <c:pt idx="807">
                  <c:v>9.4718484181623586E-3</c:v>
                </c:pt>
                <c:pt idx="808">
                  <c:v>9.462376569744196E-3</c:v>
                </c:pt>
                <c:pt idx="809">
                  <c:v>9.4529141931744519E-3</c:v>
                </c:pt>
                <c:pt idx="810">
                  <c:v>9.4529141931744519E-3</c:v>
                </c:pt>
                <c:pt idx="811">
                  <c:v>9.4623671073676245E-3</c:v>
                </c:pt>
                <c:pt idx="812">
                  <c:v>9.4623671073676245E-3</c:v>
                </c:pt>
                <c:pt idx="813">
                  <c:v>9.4623671073676245E-3</c:v>
                </c:pt>
                <c:pt idx="814">
                  <c:v>9.4529047402602574E-3</c:v>
                </c:pt>
                <c:pt idx="815">
                  <c:v>9.4623576450005159E-3</c:v>
                </c:pt>
                <c:pt idx="816">
                  <c:v>9.4623576450005159E-3</c:v>
                </c:pt>
                <c:pt idx="817">
                  <c:v>9.4528952873555155E-3</c:v>
                </c:pt>
                <c:pt idx="818">
                  <c:v>9.4434423920681607E-3</c:v>
                </c:pt>
                <c:pt idx="819">
                  <c:v>9.433998949676092E-3</c:v>
                </c:pt>
                <c:pt idx="820">
                  <c:v>9.4434329486257663E-3</c:v>
                </c:pt>
                <c:pt idx="821">
                  <c:v>9.4434329486257663E-3</c:v>
                </c:pt>
                <c:pt idx="822">
                  <c:v>9.4434329486257663E-3</c:v>
                </c:pt>
                <c:pt idx="823">
                  <c:v>9.4339895156771401E-3</c:v>
                </c:pt>
                <c:pt idx="824">
                  <c:v>9.4339895156771401E-3</c:v>
                </c:pt>
                <c:pt idx="825">
                  <c:v>9.4245555261614627E-3</c:v>
                </c:pt>
                <c:pt idx="826">
                  <c:v>9.4245555261614627E-3</c:v>
                </c:pt>
                <c:pt idx="827">
                  <c:v>9.4339800816876235E-3</c:v>
                </c:pt>
                <c:pt idx="828">
                  <c:v>9.4245461016059361E-3</c:v>
                </c:pt>
                <c:pt idx="829">
                  <c:v>9.4339706477075402E-3</c:v>
                </c:pt>
                <c:pt idx="830">
                  <c:v>9.4245366770598325E-3</c:v>
                </c:pt>
                <c:pt idx="831">
                  <c:v>9.4151121403827729E-3</c:v>
                </c:pt>
                <c:pt idx="832">
                  <c:v>9.4151121403827729E-3</c:v>
                </c:pt>
                <c:pt idx="833">
                  <c:v>9.4245272525231554E-3</c:v>
                </c:pt>
                <c:pt idx="834">
                  <c:v>9.4339517797756775E-3</c:v>
                </c:pt>
                <c:pt idx="835">
                  <c:v>9.4339517797756775E-3</c:v>
                </c:pt>
                <c:pt idx="836">
                  <c:v>9.4245178279959013E-3</c:v>
                </c:pt>
                <c:pt idx="837">
                  <c:v>9.4245178279959013E-3</c:v>
                </c:pt>
                <c:pt idx="838">
                  <c:v>9.4245178279959013E-3</c:v>
                </c:pt>
                <c:pt idx="839">
                  <c:v>9.4150933101679046E-3</c:v>
                </c:pt>
                <c:pt idx="840">
                  <c:v>9.424508403478072E-3</c:v>
                </c:pt>
                <c:pt idx="841">
                  <c:v>9.4150838950745937E-3</c:v>
                </c:pt>
                <c:pt idx="842">
                  <c:v>9.4056688111795184E-3</c:v>
                </c:pt>
                <c:pt idx="843">
                  <c:v>9.4056688111795184E-3</c:v>
                </c:pt>
                <c:pt idx="844">
                  <c:v>9.4056688111795184E-3</c:v>
                </c:pt>
                <c:pt idx="845">
                  <c:v>9.3962631423683395E-3</c:v>
                </c:pt>
                <c:pt idx="846">
                  <c:v>9.3868668792259705E-3</c:v>
                </c:pt>
                <c:pt idx="847">
                  <c:v>9.3962537461051952E-3</c:v>
                </c:pt>
                <c:pt idx="848">
                  <c:v>9.3868574923590894E-3</c:v>
                </c:pt>
                <c:pt idx="849">
                  <c:v>9.3962443498514479E-3</c:v>
                </c:pt>
                <c:pt idx="850">
                  <c:v>9.3868481055015968E-3</c:v>
                </c:pt>
                <c:pt idx="851">
                  <c:v>9.3868481055015968E-3</c:v>
                </c:pt>
                <c:pt idx="852">
                  <c:v>9.3774612573960959E-3</c:v>
                </c:pt>
                <c:pt idx="853">
                  <c:v>9.3774612573960959E-3</c:v>
                </c:pt>
                <c:pt idx="854">
                  <c:v>9.3868387186534907E-3</c:v>
                </c:pt>
                <c:pt idx="855">
                  <c:v>9.377451879934837E-3</c:v>
                </c:pt>
                <c:pt idx="856">
                  <c:v>9.3868293318147712E-3</c:v>
                </c:pt>
                <c:pt idx="857">
                  <c:v>9.3962161611465846E-3</c:v>
                </c:pt>
                <c:pt idx="858">
                  <c:v>9.3962161611465846E-3</c:v>
                </c:pt>
                <c:pt idx="859">
                  <c:v>9.3868199449854382E-3</c:v>
                </c:pt>
                <c:pt idx="860">
                  <c:v>9.3962067649304218E-3</c:v>
                </c:pt>
                <c:pt idx="861">
                  <c:v>9.4056029716953517E-3</c:v>
                </c:pt>
                <c:pt idx="862">
                  <c:v>9.4056029716953517E-3</c:v>
                </c:pt>
                <c:pt idx="863">
                  <c:v>9.396197368723656E-3</c:v>
                </c:pt>
                <c:pt idx="864">
                  <c:v>9.3868011713549322E-3</c:v>
                </c:pt>
                <c:pt idx="865">
                  <c:v>9.3961879725262855E-3</c:v>
                </c:pt>
                <c:pt idx="866">
                  <c:v>9.3961879725262855E-3</c:v>
                </c:pt>
                <c:pt idx="867">
                  <c:v>9.386791784553759E-3</c:v>
                </c:pt>
                <c:pt idx="868">
                  <c:v>9.377404992769206E-3</c:v>
                </c:pt>
                <c:pt idx="869">
                  <c:v>9.3867823977619742E-3</c:v>
                </c:pt>
                <c:pt idx="870">
                  <c:v>9.3867823977619742E-3</c:v>
                </c:pt>
                <c:pt idx="871">
                  <c:v>9.3773956153642129E-3</c:v>
                </c:pt>
                <c:pt idx="872">
                  <c:v>9.3867730109795759E-3</c:v>
                </c:pt>
                <c:pt idx="873">
                  <c:v>9.3773862379685959E-3</c:v>
                </c:pt>
                <c:pt idx="874">
                  <c:v>9.3773862379685959E-3</c:v>
                </c:pt>
                <c:pt idx="875">
                  <c:v>9.3680088517306276E-3</c:v>
                </c:pt>
                <c:pt idx="876">
                  <c:v>9.3773768605823569E-3</c:v>
                </c:pt>
                <c:pt idx="877">
                  <c:v>9.3679994837217746E-3</c:v>
                </c:pt>
                <c:pt idx="878">
                  <c:v>9.3586314842380534E-3</c:v>
                </c:pt>
                <c:pt idx="879">
                  <c:v>9.3679901157222908E-3</c:v>
                </c:pt>
                <c:pt idx="880">
                  <c:v>9.358622125606569E-3</c:v>
                </c:pt>
                <c:pt idx="881">
                  <c:v>9.3492635034809618E-3</c:v>
                </c:pt>
                <c:pt idx="882">
                  <c:v>9.3586127669844418E-3</c:v>
                </c:pt>
                <c:pt idx="883">
                  <c:v>9.3679713797514257E-3</c:v>
                </c:pt>
                <c:pt idx="884">
                  <c:v>9.3773393511311764E-3</c:v>
                </c:pt>
                <c:pt idx="885">
                  <c:v>9.3867166904823066E-3</c:v>
                </c:pt>
                <c:pt idx="886">
                  <c:v>9.3867166904823066E-3</c:v>
                </c:pt>
                <c:pt idx="887">
                  <c:v>9.3961034071727879E-3</c:v>
                </c:pt>
                <c:pt idx="888">
                  <c:v>9.4054995105799597E-3</c:v>
                </c:pt>
                <c:pt idx="889">
                  <c:v>9.4054995105799597E-3</c:v>
                </c:pt>
                <c:pt idx="890">
                  <c:v>9.414905010090539E-3</c:v>
                </c:pt>
                <c:pt idx="891">
                  <c:v>9.414905010090539E-3</c:v>
                </c:pt>
                <c:pt idx="892">
                  <c:v>9.4054901050804485E-3</c:v>
                </c:pt>
                <c:pt idx="893">
                  <c:v>9.4148955951855271E-3</c:v>
                </c:pt>
                <c:pt idx="894">
                  <c:v>9.4148955951855271E-3</c:v>
                </c:pt>
                <c:pt idx="895">
                  <c:v>9.4148955951855271E-3</c:v>
                </c:pt>
                <c:pt idx="896">
                  <c:v>9.4243104907807112E-3</c:v>
                </c:pt>
                <c:pt idx="897">
                  <c:v>9.4243104907807112E-3</c:v>
                </c:pt>
                <c:pt idx="898">
                  <c:v>9.4148861802899296E-3</c:v>
                </c:pt>
                <c:pt idx="899">
                  <c:v>9.4054712941096397E-3</c:v>
                </c:pt>
                <c:pt idx="900">
                  <c:v>9.3960658228155296E-3</c:v>
                </c:pt>
                <c:pt idx="901">
                  <c:v>9.3960658228155296E-3</c:v>
                </c:pt>
                <c:pt idx="902">
                  <c:v>9.4054618886383438E-3</c:v>
                </c:pt>
                <c:pt idx="903">
                  <c:v>9.3960564267497049E-3</c:v>
                </c:pt>
                <c:pt idx="904">
                  <c:v>9.3866603703229544E-3</c:v>
                </c:pt>
                <c:pt idx="905">
                  <c:v>9.3866603703229544E-3</c:v>
                </c:pt>
                <c:pt idx="906">
                  <c:v>9.3866603703229544E-3</c:v>
                </c:pt>
                <c:pt idx="907">
                  <c:v>9.3960470306932772E-3</c:v>
                </c:pt>
                <c:pt idx="908">
                  <c:v>9.3960470306932772E-3</c:v>
                </c:pt>
                <c:pt idx="909">
                  <c:v>9.3866509836625835E-3</c:v>
                </c:pt>
                <c:pt idx="910">
                  <c:v>9.3960376346462447E-3</c:v>
                </c:pt>
                <c:pt idx="911">
                  <c:v>9.4054336722808902E-3</c:v>
                </c:pt>
                <c:pt idx="912">
                  <c:v>9.4054336722808902E-3</c:v>
                </c:pt>
                <c:pt idx="913">
                  <c:v>9.3960282386086093E-3</c:v>
                </c:pt>
                <c:pt idx="914">
                  <c:v>9.3960282386086093E-3</c:v>
                </c:pt>
                <c:pt idx="915">
                  <c:v>9.405424266847217E-3</c:v>
                </c:pt>
                <c:pt idx="916">
                  <c:v>9.4148296911140631E-3</c:v>
                </c:pt>
                <c:pt idx="917">
                  <c:v>9.4242445208051768E-3</c:v>
                </c:pt>
                <c:pt idx="918">
                  <c:v>9.4242445208051768E-3</c:v>
                </c:pt>
                <c:pt idx="919">
                  <c:v>9.4242445208051768E-3</c:v>
                </c:pt>
                <c:pt idx="920">
                  <c:v>9.4336687653259806E-3</c:v>
                </c:pt>
                <c:pt idx="921">
                  <c:v>9.4242350965606549E-3</c:v>
                </c:pt>
                <c:pt idx="922">
                  <c:v>9.4336593316572143E-3</c:v>
                </c:pt>
                <c:pt idx="923">
                  <c:v>9.4336593316572143E-3</c:v>
                </c:pt>
                <c:pt idx="924">
                  <c:v>9.4242256723255577E-3</c:v>
                </c:pt>
                <c:pt idx="925">
                  <c:v>9.4336498979978815E-3</c:v>
                </c:pt>
                <c:pt idx="926">
                  <c:v>9.4242162480998835E-3</c:v>
                </c:pt>
                <c:pt idx="927">
                  <c:v>9.4147920318517833E-3</c:v>
                </c:pt>
                <c:pt idx="928">
                  <c:v>9.4147920318517833E-3</c:v>
                </c:pt>
                <c:pt idx="929">
                  <c:v>9.4053772398199308E-3</c:v>
                </c:pt>
                <c:pt idx="930">
                  <c:v>9.4053772398199308E-3</c:v>
                </c:pt>
                <c:pt idx="931">
                  <c:v>9.4053772398199308E-3</c:v>
                </c:pt>
                <c:pt idx="932">
                  <c:v>9.4147826170597488E-3</c:v>
                </c:pt>
                <c:pt idx="933">
                  <c:v>9.4147826170597488E-3</c:v>
                </c:pt>
                <c:pt idx="934">
                  <c:v>9.4053678344426898E-3</c:v>
                </c:pt>
                <c:pt idx="935">
                  <c:v>9.3959624666082476E-3</c:v>
                </c:pt>
                <c:pt idx="936">
                  <c:v>9.3865665041416389E-3</c:v>
                </c:pt>
                <c:pt idx="937">
                  <c:v>9.3771799376374965E-3</c:v>
                </c:pt>
                <c:pt idx="938">
                  <c:v>9.3771799376374965E-3</c:v>
                </c:pt>
                <c:pt idx="939">
                  <c:v>9.3678027576998592E-3</c:v>
                </c:pt>
                <c:pt idx="940">
                  <c:v>9.3771705604575577E-3</c:v>
                </c:pt>
                <c:pt idx="941">
                  <c:v>9.3865477310180138E-3</c:v>
                </c:pt>
                <c:pt idx="942">
                  <c:v>9.3959342787490307E-3</c:v>
                </c:pt>
                <c:pt idx="943">
                  <c:v>9.4053302130277794E-3</c:v>
                </c:pt>
                <c:pt idx="944">
                  <c:v>9.3959248828147518E-3</c:v>
                </c:pt>
                <c:pt idx="945">
                  <c:v>9.4053208076975651E-3</c:v>
                </c:pt>
                <c:pt idx="946">
                  <c:v>9.3959154868898682E-3</c:v>
                </c:pt>
                <c:pt idx="947">
                  <c:v>9.4053114023767564E-3</c:v>
                </c:pt>
                <c:pt idx="948">
                  <c:v>9.4053114023767564E-3</c:v>
                </c:pt>
                <c:pt idx="949">
                  <c:v>9.4053114023767564E-3</c:v>
                </c:pt>
                <c:pt idx="950">
                  <c:v>9.4053114023767564E-3</c:v>
                </c:pt>
                <c:pt idx="951">
                  <c:v>9.3959060909743798E-3</c:v>
                </c:pt>
                <c:pt idx="952">
                  <c:v>9.4053019970653535E-3</c:v>
                </c:pt>
                <c:pt idx="953">
                  <c:v>9.4147072990624185E-3</c:v>
                </c:pt>
                <c:pt idx="954">
                  <c:v>9.4147072990624185E-3</c:v>
                </c:pt>
                <c:pt idx="955">
                  <c:v>9.4147072990624185E-3</c:v>
                </c:pt>
                <c:pt idx="956">
                  <c:v>9.4147072990624185E-3</c:v>
                </c:pt>
                <c:pt idx="957">
                  <c:v>9.4241220063614791E-3</c:v>
                </c:pt>
                <c:pt idx="958">
                  <c:v>9.4241220063614791E-3</c:v>
                </c:pt>
                <c:pt idx="959">
                  <c:v>9.4241220063614791E-3</c:v>
                </c:pt>
                <c:pt idx="960">
                  <c:v>9.4335461283678399E-3</c:v>
                </c:pt>
                <c:pt idx="961">
                  <c:v>9.4335461283678399E-3</c:v>
                </c:pt>
                <c:pt idx="962">
                  <c:v>9.4429796744962061E-3</c:v>
                </c:pt>
                <c:pt idx="963">
                  <c:v>9.4335366948217099E-3</c:v>
                </c:pt>
                <c:pt idx="964">
                  <c:v>9.4429702315165301E-3</c:v>
                </c:pt>
                <c:pt idx="965">
                  <c:v>9.4524132017480451E-3</c:v>
                </c:pt>
                <c:pt idx="966">
                  <c:v>9.4429607885462979E-3</c:v>
                </c:pt>
                <c:pt idx="967">
                  <c:v>9.4335178277577519E-3</c:v>
                </c:pt>
                <c:pt idx="968">
                  <c:v>9.4240843099299941E-3</c:v>
                </c:pt>
                <c:pt idx="969">
                  <c:v>9.4240843099299941E-3</c:v>
                </c:pt>
                <c:pt idx="970">
                  <c:v>9.4240843099299941E-3</c:v>
                </c:pt>
                <c:pt idx="971">
                  <c:v>9.4335083942399239E-3</c:v>
                </c:pt>
                <c:pt idx="972">
                  <c:v>9.4335083942399239E-3</c:v>
                </c:pt>
                <c:pt idx="973">
                  <c:v>9.4335083942399239E-3</c:v>
                </c:pt>
                <c:pt idx="974">
                  <c:v>9.4429419026341634E-3</c:v>
                </c:pt>
                <c:pt idx="975">
                  <c:v>9.4429419026341634E-3</c:v>
                </c:pt>
                <c:pt idx="976">
                  <c:v>9.4523848445367958E-3</c:v>
                </c:pt>
                <c:pt idx="977">
                  <c:v>9.4618372293813324E-3</c:v>
                </c:pt>
                <c:pt idx="978">
                  <c:v>9.4712990666107125E-3</c:v>
                </c:pt>
                <c:pt idx="979">
                  <c:v>9.4712990666107125E-3</c:v>
                </c:pt>
                <c:pt idx="980">
                  <c:v>9.4712990666107125E-3</c:v>
                </c:pt>
                <c:pt idx="981">
                  <c:v>9.480770365677323E-3</c:v>
                </c:pt>
                <c:pt idx="982">
                  <c:v>9.4902511360429997E-3</c:v>
                </c:pt>
                <c:pt idx="983">
                  <c:v>9.4997413871790413E-3</c:v>
                </c:pt>
                <c:pt idx="984">
                  <c:v>9.4997413871790413E-3</c:v>
                </c:pt>
                <c:pt idx="985">
                  <c:v>9.4902416457918626E-3</c:v>
                </c:pt>
                <c:pt idx="986">
                  <c:v>9.4902416457918626E-3</c:v>
                </c:pt>
                <c:pt idx="987">
                  <c:v>9.4807514041460716E-3</c:v>
                </c:pt>
                <c:pt idx="988">
                  <c:v>9.4712706527419251E-3</c:v>
                </c:pt>
                <c:pt idx="989">
                  <c:v>9.4617993820891831E-3</c:v>
                </c:pt>
                <c:pt idx="990">
                  <c:v>9.4617993820891831E-3</c:v>
                </c:pt>
                <c:pt idx="991">
                  <c:v>9.4523375827070943E-3</c:v>
                </c:pt>
                <c:pt idx="992">
                  <c:v>9.4617899202898009E-3</c:v>
                </c:pt>
                <c:pt idx="993">
                  <c:v>9.4617899202898009E-3</c:v>
                </c:pt>
                <c:pt idx="994">
                  <c:v>9.4523281303695115E-3</c:v>
                </c:pt>
                <c:pt idx="995">
                  <c:v>9.4617804584998799E-3</c:v>
                </c:pt>
                <c:pt idx="996">
                  <c:v>9.4617804584998799E-3</c:v>
                </c:pt>
                <c:pt idx="997">
                  <c:v>9.4523186780413795E-3</c:v>
                </c:pt>
                <c:pt idx="998">
                  <c:v>9.4617709967194201E-3</c:v>
                </c:pt>
                <c:pt idx="999">
                  <c:v>9.4523092257227E-3</c:v>
                </c:pt>
                <c:pt idx="1000">
                  <c:v>9.4617615349484215E-3</c:v>
                </c:pt>
                <c:pt idx="1001">
                  <c:v>9.4712232964833682E-3</c:v>
                </c:pt>
                <c:pt idx="1002">
                  <c:v>9.461752073186884E-3</c:v>
                </c:pt>
                <c:pt idx="1003">
                  <c:v>9.4522903211136967E-3</c:v>
                </c:pt>
                <c:pt idx="1004">
                  <c:v>9.4428380307925823E-3</c:v>
                </c:pt>
                <c:pt idx="1005">
                  <c:v>9.4333951927617898E-3</c:v>
                </c:pt>
                <c:pt idx="1006">
                  <c:v>9.4333951927617898E-3</c:v>
                </c:pt>
                <c:pt idx="1007">
                  <c:v>9.423961797569028E-3</c:v>
                </c:pt>
                <c:pt idx="1008">
                  <c:v>9.4333857593665964E-3</c:v>
                </c:pt>
                <c:pt idx="1009">
                  <c:v>9.4333857593665964E-3</c:v>
                </c:pt>
                <c:pt idx="1010">
                  <c:v>9.4333857593665964E-3</c:v>
                </c:pt>
                <c:pt idx="1011">
                  <c:v>9.4333857593665964E-3</c:v>
                </c:pt>
                <c:pt idx="1012">
                  <c:v>9.4333857593665964E-3</c:v>
                </c:pt>
                <c:pt idx="1013">
                  <c:v>9.4428191451259615E-3</c:v>
                </c:pt>
                <c:pt idx="1014">
                  <c:v>9.4428191451259615E-3</c:v>
                </c:pt>
                <c:pt idx="1015">
                  <c:v>9.4522619642710866E-3</c:v>
                </c:pt>
                <c:pt idx="1016">
                  <c:v>9.4617142262353564E-3</c:v>
                </c:pt>
                <c:pt idx="1017">
                  <c:v>9.4522525120091204E-3</c:v>
                </c:pt>
                <c:pt idx="1018">
                  <c:v>9.4428002594971108E-3</c:v>
                </c:pt>
                <c:pt idx="1019">
                  <c:v>9.4428002594971108E-3</c:v>
                </c:pt>
                <c:pt idx="1020">
                  <c:v>9.4428002594971108E-3</c:v>
                </c:pt>
                <c:pt idx="1021">
                  <c:v>9.4522430597566067E-3</c:v>
                </c:pt>
                <c:pt idx="1022">
                  <c:v>9.4427908166968503E-3</c:v>
                </c:pt>
                <c:pt idx="1023">
                  <c:v>9.4333480258801533E-3</c:v>
                </c:pt>
                <c:pt idx="1024">
                  <c:v>9.423914677854273E-3</c:v>
                </c:pt>
                <c:pt idx="1025">
                  <c:v>9.423914677854273E-3</c:v>
                </c:pt>
                <c:pt idx="1026">
                  <c:v>9.423914677854273E-3</c:v>
                </c:pt>
                <c:pt idx="1027">
                  <c:v>9.4144907631764189E-3</c:v>
                </c:pt>
                <c:pt idx="1028">
                  <c:v>9.4144907631764189E-3</c:v>
                </c:pt>
                <c:pt idx="1029">
                  <c:v>9.4144907631764189E-3</c:v>
                </c:pt>
                <c:pt idx="1030">
                  <c:v>9.4050762724132431E-3</c:v>
                </c:pt>
                <c:pt idx="1031">
                  <c:v>9.4050762724132431E-3</c:v>
                </c:pt>
                <c:pt idx="1032">
                  <c:v>9.4050762724132431E-3</c:v>
                </c:pt>
                <c:pt idx="1033">
                  <c:v>9.3956711961408305E-3</c:v>
                </c:pt>
                <c:pt idx="1034">
                  <c:v>9.3956711961408305E-3</c:v>
                </c:pt>
                <c:pt idx="1035">
                  <c:v>9.3862755249446896E-3</c:v>
                </c:pt>
                <c:pt idx="1036">
                  <c:v>9.3862755249446896E-3</c:v>
                </c:pt>
                <c:pt idx="1037">
                  <c:v>9.3862755249446896E-3</c:v>
                </c:pt>
                <c:pt idx="1038">
                  <c:v>9.3862755249446896E-3</c:v>
                </c:pt>
                <c:pt idx="1039">
                  <c:v>9.3956618004696329E-3</c:v>
                </c:pt>
                <c:pt idx="1040">
                  <c:v>9.4050574622701021E-3</c:v>
                </c:pt>
                <c:pt idx="1041">
                  <c:v>9.3956524048078322E-3</c:v>
                </c:pt>
                <c:pt idx="1042">
                  <c:v>9.3956524048078322E-3</c:v>
                </c:pt>
                <c:pt idx="1043">
                  <c:v>9.4050480572126383E-3</c:v>
                </c:pt>
                <c:pt idx="1044">
                  <c:v>9.4050480572126383E-3</c:v>
                </c:pt>
                <c:pt idx="1045">
                  <c:v>9.3956430091554251E-3</c:v>
                </c:pt>
                <c:pt idx="1046">
                  <c:v>9.3956430091554251E-3</c:v>
                </c:pt>
                <c:pt idx="1047">
                  <c:v>9.3956430091554251E-3</c:v>
                </c:pt>
                <c:pt idx="1048">
                  <c:v>9.4050386521645803E-3</c:v>
                </c:pt>
                <c:pt idx="1049">
                  <c:v>9.3956336135124149E-3</c:v>
                </c:pt>
                <c:pt idx="1050">
                  <c:v>9.4050292471259261E-3</c:v>
                </c:pt>
                <c:pt idx="1051">
                  <c:v>9.4144342763730505E-3</c:v>
                </c:pt>
                <c:pt idx="1052">
                  <c:v>9.4238487106494233E-3</c:v>
                </c:pt>
                <c:pt idx="1053">
                  <c:v>9.4238487106494233E-3</c:v>
                </c:pt>
                <c:pt idx="1054">
                  <c:v>9.4144248619387732E-3</c:v>
                </c:pt>
                <c:pt idx="1055">
                  <c:v>9.4050104370768349E-3</c:v>
                </c:pt>
                <c:pt idx="1056">
                  <c:v>9.3956054266397578E-3</c:v>
                </c:pt>
                <c:pt idx="1057">
                  <c:v>9.3862098212131179E-3</c:v>
                </c:pt>
                <c:pt idx="1058">
                  <c:v>9.3862098212131179E-3</c:v>
                </c:pt>
                <c:pt idx="1059">
                  <c:v>9.3862098212131179E-3</c:v>
                </c:pt>
                <c:pt idx="1060">
                  <c:v>9.3955960310343305E-3</c:v>
                </c:pt>
                <c:pt idx="1061">
                  <c:v>9.4049916270653646E-3</c:v>
                </c:pt>
                <c:pt idx="1062">
                  <c:v>9.4143966186924291E-3</c:v>
                </c:pt>
                <c:pt idx="1063">
                  <c:v>9.4049822220737371E-3</c:v>
                </c:pt>
                <c:pt idx="1064">
                  <c:v>9.4143872042958092E-3</c:v>
                </c:pt>
                <c:pt idx="1065">
                  <c:v>9.4049728170915135E-3</c:v>
                </c:pt>
                <c:pt idx="1066">
                  <c:v>9.4049728170915135E-3</c:v>
                </c:pt>
                <c:pt idx="1067">
                  <c:v>9.4049728170915135E-3</c:v>
                </c:pt>
                <c:pt idx="1068">
                  <c:v>9.4049728170915135E-3</c:v>
                </c:pt>
                <c:pt idx="1069">
                  <c:v>9.4143777899086036E-3</c:v>
                </c:pt>
                <c:pt idx="1070">
                  <c:v>9.4143777899086036E-3</c:v>
                </c:pt>
                <c:pt idx="1071">
                  <c:v>9.4049634121186956E-3</c:v>
                </c:pt>
                <c:pt idx="1072">
                  <c:v>9.3955584487065771E-3</c:v>
                </c:pt>
                <c:pt idx="1073">
                  <c:v>9.4049540071552834E-3</c:v>
                </c:pt>
                <c:pt idx="1074">
                  <c:v>9.4143589611624372E-3</c:v>
                </c:pt>
                <c:pt idx="1075">
                  <c:v>9.4049446022012751E-3</c:v>
                </c:pt>
                <c:pt idx="1076">
                  <c:v>9.3955396575990738E-3</c:v>
                </c:pt>
                <c:pt idx="1077">
                  <c:v>9.3955396575990738E-3</c:v>
                </c:pt>
                <c:pt idx="1078">
                  <c:v>9.3955396575990738E-3</c:v>
                </c:pt>
                <c:pt idx="1079">
                  <c:v>9.3861441179414751E-3</c:v>
                </c:pt>
                <c:pt idx="1080">
                  <c:v>9.3767579738235334E-3</c:v>
                </c:pt>
                <c:pt idx="1081">
                  <c:v>9.3861347317973562E-3</c:v>
                </c:pt>
                <c:pt idx="1082">
                  <c:v>9.3767485970655592E-3</c:v>
                </c:pt>
                <c:pt idx="1083">
                  <c:v>9.3861253456626239E-3</c:v>
                </c:pt>
                <c:pt idx="1084">
                  <c:v>9.3955114710082849E-3</c:v>
                </c:pt>
                <c:pt idx="1085">
                  <c:v>9.3861159595372765E-3</c:v>
                </c:pt>
                <c:pt idx="1086">
                  <c:v>9.3955020754968119E-3</c:v>
                </c:pt>
                <c:pt idx="1087">
                  <c:v>9.4048975775723083E-3</c:v>
                </c:pt>
                <c:pt idx="1088">
                  <c:v>9.4143024751498789E-3</c:v>
                </c:pt>
                <c:pt idx="1089">
                  <c:v>9.4048881726747288E-3</c:v>
                </c:pt>
                <c:pt idx="1090">
                  <c:v>9.3954832845020535E-3</c:v>
                </c:pt>
                <c:pt idx="1091">
                  <c:v>9.404878767786555E-3</c:v>
                </c:pt>
                <c:pt idx="1092">
                  <c:v>9.395473889018768E-3</c:v>
                </c:pt>
                <c:pt idx="1093">
                  <c:v>9.3860784151297491E-3</c:v>
                </c:pt>
                <c:pt idx="1094">
                  <c:v>9.3860784151297491E-3</c:v>
                </c:pt>
                <c:pt idx="1095">
                  <c:v>9.3954644935448778E-3</c:v>
                </c:pt>
                <c:pt idx="1096">
                  <c:v>9.3954644935448778E-3</c:v>
                </c:pt>
                <c:pt idx="1097">
                  <c:v>9.3860690290513329E-3</c:v>
                </c:pt>
                <c:pt idx="1098">
                  <c:v>9.3860690290513329E-3</c:v>
                </c:pt>
                <c:pt idx="1099">
                  <c:v>9.3766829600222812E-3</c:v>
                </c:pt>
                <c:pt idx="1100">
                  <c:v>9.3673062770622591E-3</c:v>
                </c:pt>
                <c:pt idx="1101">
                  <c:v>9.3766735833393199E-3</c:v>
                </c:pt>
                <c:pt idx="1102">
                  <c:v>9.3860502569226584E-3</c:v>
                </c:pt>
                <c:pt idx="1103">
                  <c:v>9.3766642066657364E-3</c:v>
                </c:pt>
                <c:pt idx="1104">
                  <c:v>9.3672875424590709E-3</c:v>
                </c:pt>
                <c:pt idx="1105">
                  <c:v>9.3579202549166126E-3</c:v>
                </c:pt>
                <c:pt idx="1106">
                  <c:v>9.3579202549166126E-3</c:v>
                </c:pt>
                <c:pt idx="1107">
                  <c:v>9.367278175171528E-3</c:v>
                </c:pt>
                <c:pt idx="1108">
                  <c:v>9.367278175171528E-3</c:v>
                </c:pt>
                <c:pt idx="1109">
                  <c:v>9.367278175171528E-3</c:v>
                </c:pt>
                <c:pt idx="1110">
                  <c:v>9.3766454533466981E-3</c:v>
                </c:pt>
                <c:pt idx="1111">
                  <c:v>9.3766454533466981E-3</c:v>
                </c:pt>
                <c:pt idx="1112">
                  <c:v>9.3860220988000436E-3</c:v>
                </c:pt>
                <c:pt idx="1113">
                  <c:v>9.3766360767012433E-3</c:v>
                </c:pt>
                <c:pt idx="1114">
                  <c:v>9.3672594406245414E-3</c:v>
                </c:pt>
                <c:pt idx="1115">
                  <c:v>9.3766267000651646E-3</c:v>
                </c:pt>
                <c:pt idx="1116">
                  <c:v>9.3766267000651646E-3</c:v>
                </c:pt>
                <c:pt idx="1117">
                  <c:v>9.3766267000651646E-3</c:v>
                </c:pt>
                <c:pt idx="1118">
                  <c:v>9.3672500733650993E-3</c:v>
                </c:pt>
                <c:pt idx="1119">
                  <c:v>9.3672500733650993E-3</c:v>
                </c:pt>
                <c:pt idx="1120">
                  <c:v>9.3672500733650993E-3</c:v>
                </c:pt>
                <c:pt idx="1121">
                  <c:v>9.3672500733650993E-3</c:v>
                </c:pt>
                <c:pt idx="1122">
                  <c:v>9.3766173234384638E-3</c:v>
                </c:pt>
                <c:pt idx="1123">
                  <c:v>9.3766173234384638E-3</c:v>
                </c:pt>
                <c:pt idx="1124">
                  <c:v>9.3672407061150247E-3</c:v>
                </c:pt>
                <c:pt idx="1125">
                  <c:v>9.3578734654089103E-3</c:v>
                </c:pt>
                <c:pt idx="1126">
                  <c:v>9.3672313388743177E-3</c:v>
                </c:pt>
                <c:pt idx="1127">
                  <c:v>9.3672313388743177E-3</c:v>
                </c:pt>
                <c:pt idx="1128">
                  <c:v>9.3672313388743177E-3</c:v>
                </c:pt>
                <c:pt idx="1129">
                  <c:v>9.3765985702131908E-3</c:v>
                </c:pt>
                <c:pt idx="1130">
                  <c:v>9.3765985702131908E-3</c:v>
                </c:pt>
                <c:pt idx="1131">
                  <c:v>9.3859751687834034E-3</c:v>
                </c:pt>
                <c:pt idx="1132">
                  <c:v>9.3765891936146203E-3</c:v>
                </c:pt>
                <c:pt idx="1133">
                  <c:v>9.3672126044210061E-3</c:v>
                </c:pt>
                <c:pt idx="1134">
                  <c:v>9.3672126044210061E-3</c:v>
                </c:pt>
                <c:pt idx="1135">
                  <c:v>9.3672126044210061E-3</c:v>
                </c:pt>
                <c:pt idx="1136">
                  <c:v>9.3578453918165844E-3</c:v>
                </c:pt>
                <c:pt idx="1137">
                  <c:v>9.3672032372083998E-3</c:v>
                </c:pt>
                <c:pt idx="1138">
                  <c:v>9.3672032372083998E-3</c:v>
                </c:pt>
                <c:pt idx="1139">
                  <c:v>9.3578360339711918E-3</c:v>
                </c:pt>
                <c:pt idx="1140">
                  <c:v>9.3671938700051628E-3</c:v>
                </c:pt>
                <c:pt idx="1141">
                  <c:v>9.3578266761351579E-3</c:v>
                </c:pt>
                <c:pt idx="1142">
                  <c:v>9.3578266761351579E-3</c:v>
                </c:pt>
                <c:pt idx="1143">
                  <c:v>9.3484688494590226E-3</c:v>
                </c:pt>
                <c:pt idx="1144">
                  <c:v>9.3484688494590226E-3</c:v>
                </c:pt>
                <c:pt idx="1145">
                  <c:v>9.3484688494590226E-3</c:v>
                </c:pt>
                <c:pt idx="1146">
                  <c:v>9.3391203806095641E-3</c:v>
                </c:pt>
                <c:pt idx="1147">
                  <c:v>9.3297812602289552E-3</c:v>
                </c:pt>
                <c:pt idx="1148">
                  <c:v>9.3297812602289552E-3</c:v>
                </c:pt>
                <c:pt idx="1149">
                  <c:v>9.3391110414891825E-3</c:v>
                </c:pt>
                <c:pt idx="1150">
                  <c:v>9.3484501525306699E-3</c:v>
                </c:pt>
                <c:pt idx="1151">
                  <c:v>9.3484501525306699E-3</c:v>
                </c:pt>
                <c:pt idx="1152">
                  <c:v>9.357798602683199E-3</c:v>
                </c:pt>
                <c:pt idx="1153">
                  <c:v>9.3484408040805152E-3</c:v>
                </c:pt>
                <c:pt idx="1154">
                  <c:v>9.3390923632764352E-3</c:v>
                </c:pt>
                <c:pt idx="1155">
                  <c:v>9.3297532709131596E-3</c:v>
                </c:pt>
                <c:pt idx="1156">
                  <c:v>9.3297532709131596E-3</c:v>
                </c:pt>
                <c:pt idx="1157">
                  <c:v>9.3297532709131596E-3</c:v>
                </c:pt>
                <c:pt idx="1158">
                  <c:v>9.3204235176422463E-3</c:v>
                </c:pt>
                <c:pt idx="1159">
                  <c:v>9.3111030941246033E-3</c:v>
                </c:pt>
                <c:pt idx="1160">
                  <c:v>9.3111030941246033E-3</c:v>
                </c:pt>
                <c:pt idx="1161">
                  <c:v>9.3017919910304784E-3</c:v>
                </c:pt>
                <c:pt idx="1162">
                  <c:v>9.3017919910304784E-3</c:v>
                </c:pt>
                <c:pt idx="1163">
                  <c:v>9.3017919910304784E-3</c:v>
                </c:pt>
                <c:pt idx="1164">
                  <c:v>9.3017919910304784E-3</c:v>
                </c:pt>
                <c:pt idx="1165">
                  <c:v>9.2924901990394486E-3</c:v>
                </c:pt>
                <c:pt idx="1166">
                  <c:v>9.2924901990394486E-3</c:v>
                </c:pt>
                <c:pt idx="1167">
                  <c:v>9.2924901990394486E-3</c:v>
                </c:pt>
                <c:pt idx="1168">
                  <c:v>9.2924901990394486E-3</c:v>
                </c:pt>
                <c:pt idx="1169">
                  <c:v>9.2924901990394486E-3</c:v>
                </c:pt>
                <c:pt idx="1170">
                  <c:v>9.28319770884041E-3</c:v>
                </c:pt>
                <c:pt idx="1171">
                  <c:v>9.2924809065492494E-3</c:v>
                </c:pt>
                <c:pt idx="1172">
                  <c:v>9.2924809065492494E-3</c:v>
                </c:pt>
                <c:pt idx="1173">
                  <c:v>9.2831884256426994E-3</c:v>
                </c:pt>
                <c:pt idx="1174">
                  <c:v>9.2831884256426994E-3</c:v>
                </c:pt>
                <c:pt idx="1175">
                  <c:v>9.2924716140683414E-3</c:v>
                </c:pt>
                <c:pt idx="1176">
                  <c:v>9.3017640856824079E-3</c:v>
                </c:pt>
                <c:pt idx="1177">
                  <c:v>9.3110658497680895E-3</c:v>
                </c:pt>
                <c:pt idx="1178">
                  <c:v>9.3110658497680895E-3</c:v>
                </c:pt>
                <c:pt idx="1179">
                  <c:v>9.3110658497680895E-3</c:v>
                </c:pt>
                <c:pt idx="1180">
                  <c:v>9.3017547839183215E-3</c:v>
                </c:pt>
                <c:pt idx="1181">
                  <c:v>9.3110565387022389E-3</c:v>
                </c:pt>
                <c:pt idx="1182">
                  <c:v>9.3017454821635367E-3</c:v>
                </c:pt>
                <c:pt idx="1183">
                  <c:v>9.3110472276456985E-3</c:v>
                </c:pt>
                <c:pt idx="1184">
                  <c:v>9.3203582748733436E-3</c:v>
                </c:pt>
                <c:pt idx="1185">
                  <c:v>9.3110379165984702E-3</c:v>
                </c:pt>
                <c:pt idx="1186">
                  <c:v>9.3110379165984702E-3</c:v>
                </c:pt>
                <c:pt idx="1187">
                  <c:v>9.3203489545150668E-3</c:v>
                </c:pt>
                <c:pt idx="1188">
                  <c:v>9.3110286055605521E-3</c:v>
                </c:pt>
                <c:pt idx="1189">
                  <c:v>9.3110286055605521E-3</c:v>
                </c:pt>
                <c:pt idx="1190">
                  <c:v>9.3203396341661124E-3</c:v>
                </c:pt>
                <c:pt idx="1191">
                  <c:v>9.3110192945319459E-3</c:v>
                </c:pt>
                <c:pt idx="1192">
                  <c:v>9.3110192945319459E-3</c:v>
                </c:pt>
                <c:pt idx="1193">
                  <c:v>9.3017082752374133E-3</c:v>
                </c:pt>
                <c:pt idx="1194">
                  <c:v>9.2924065669621764E-3</c:v>
                </c:pt>
                <c:pt idx="1195">
                  <c:v>9.2831141603952148E-3</c:v>
                </c:pt>
                <c:pt idx="1196">
                  <c:v>9.2738310462348195E-3</c:v>
                </c:pt>
                <c:pt idx="1197">
                  <c:v>9.2831048772810537E-3</c:v>
                </c:pt>
                <c:pt idx="1198">
                  <c:v>9.2831048772810537E-3</c:v>
                </c:pt>
                <c:pt idx="1199">
                  <c:v>9.292387982158333E-3</c:v>
                </c:pt>
                <c:pt idx="1200">
                  <c:v>9.2830955941761752E-3</c:v>
                </c:pt>
                <c:pt idx="1201">
                  <c:v>9.2830955941761752E-3</c:v>
                </c:pt>
                <c:pt idx="1202">
                  <c:v>9.2923786897703507E-3</c:v>
                </c:pt>
                <c:pt idx="1203">
                  <c:v>9.2923786897703507E-3</c:v>
                </c:pt>
                <c:pt idx="1204">
                  <c:v>9.2923786897703507E-3</c:v>
                </c:pt>
                <c:pt idx="1205">
                  <c:v>9.2830863110805809E-3</c:v>
                </c:pt>
                <c:pt idx="1206">
                  <c:v>9.2738032247695005E-3</c:v>
                </c:pt>
                <c:pt idx="1207">
                  <c:v>9.2738032247695005E-3</c:v>
                </c:pt>
                <c:pt idx="1208">
                  <c:v>9.2738032247695005E-3</c:v>
                </c:pt>
                <c:pt idx="1209">
                  <c:v>9.2830770279942691E-3</c:v>
                </c:pt>
                <c:pt idx="1210">
                  <c:v>9.2737939509662751E-3</c:v>
                </c:pt>
                <c:pt idx="1211">
                  <c:v>9.2645201570153088E-3</c:v>
                </c:pt>
                <c:pt idx="1212">
                  <c:v>9.2737846771723236E-3</c:v>
                </c:pt>
                <c:pt idx="1213">
                  <c:v>9.2737846771723236E-3</c:v>
                </c:pt>
                <c:pt idx="1214">
                  <c:v>9.2830584618494947E-3</c:v>
                </c:pt>
                <c:pt idx="1215">
                  <c:v>9.2737754033876459E-3</c:v>
                </c:pt>
                <c:pt idx="1216">
                  <c:v>9.2737754033876459E-3</c:v>
                </c:pt>
                <c:pt idx="1217">
                  <c:v>9.2830491787910321E-3</c:v>
                </c:pt>
                <c:pt idx="1218">
                  <c:v>9.2737661296122403E-3</c:v>
                </c:pt>
                <c:pt idx="1219">
                  <c:v>9.2737661296122403E-3</c:v>
                </c:pt>
                <c:pt idx="1220">
                  <c:v>9.2737661296122403E-3</c:v>
                </c:pt>
                <c:pt idx="1221">
                  <c:v>9.2737661296122403E-3</c:v>
                </c:pt>
                <c:pt idx="1222">
                  <c:v>9.2644923634826286E-3</c:v>
                </c:pt>
                <c:pt idx="1223">
                  <c:v>9.2644923634826286E-3</c:v>
                </c:pt>
                <c:pt idx="1224">
                  <c:v>9.2737568558461103E-3</c:v>
                </c:pt>
                <c:pt idx="1225">
                  <c:v>9.2644830989902643E-3</c:v>
                </c:pt>
                <c:pt idx="1226">
                  <c:v>9.2737475820892541E-3</c:v>
                </c:pt>
                <c:pt idx="1227">
                  <c:v>9.2644738345071653E-3</c:v>
                </c:pt>
                <c:pt idx="1228">
                  <c:v>9.2737383083416718E-3</c:v>
                </c:pt>
                <c:pt idx="1229">
                  <c:v>9.2737383083416718E-3</c:v>
                </c:pt>
                <c:pt idx="1230">
                  <c:v>9.2830120466500122E-3</c:v>
                </c:pt>
                <c:pt idx="1231">
                  <c:v>9.2922950586966611E-3</c:v>
                </c:pt>
                <c:pt idx="1232">
                  <c:v>9.2922950586966611E-3</c:v>
                </c:pt>
                <c:pt idx="1233">
                  <c:v>9.2922950586966611E-3</c:v>
                </c:pt>
                <c:pt idx="1234">
                  <c:v>9.3015873537553567E-3</c:v>
                </c:pt>
                <c:pt idx="1235">
                  <c:v>9.292285766401601E-3</c:v>
                </c:pt>
                <c:pt idx="1236">
                  <c:v>9.292285766401601E-3</c:v>
                </c:pt>
                <c:pt idx="1237">
                  <c:v>9.2829934806351998E-3</c:v>
                </c:pt>
                <c:pt idx="1238">
                  <c:v>9.2829934806351998E-3</c:v>
                </c:pt>
                <c:pt idx="1239">
                  <c:v>9.2829934806351998E-3</c:v>
                </c:pt>
                <c:pt idx="1240">
                  <c:v>9.2737104871545642E-3</c:v>
                </c:pt>
                <c:pt idx="1241">
                  <c:v>9.2829841976417183E-3</c:v>
                </c:pt>
                <c:pt idx="1242">
                  <c:v>9.2829841976417183E-3</c:v>
                </c:pt>
                <c:pt idx="1243">
                  <c:v>9.2829841976417183E-3</c:v>
                </c:pt>
                <c:pt idx="1244">
                  <c:v>9.2922671818393594E-3</c:v>
                </c:pt>
                <c:pt idx="1245">
                  <c:v>9.2829749146575193E-3</c:v>
                </c:pt>
                <c:pt idx="1246">
                  <c:v>9.2829749146575193E-3</c:v>
                </c:pt>
                <c:pt idx="1247">
                  <c:v>9.2922578895721763E-3</c:v>
                </c:pt>
                <c:pt idx="1248">
                  <c:v>9.3015501474617481E-3</c:v>
                </c:pt>
                <c:pt idx="1249">
                  <c:v>9.3015501474617481E-3</c:v>
                </c:pt>
                <c:pt idx="1250">
                  <c:v>9.3015501474617481E-3</c:v>
                </c:pt>
                <c:pt idx="1251">
                  <c:v>9.3108516976092084E-3</c:v>
                </c:pt>
                <c:pt idx="1252">
                  <c:v>9.3015408459116E-3</c:v>
                </c:pt>
                <c:pt idx="1253">
                  <c:v>9.3108423867575112E-3</c:v>
                </c:pt>
                <c:pt idx="1254">
                  <c:v>9.3201532291442672E-3</c:v>
                </c:pt>
                <c:pt idx="1255">
                  <c:v>9.3201532291442672E-3</c:v>
                </c:pt>
                <c:pt idx="1256">
                  <c:v>9.3201532291442672E-3</c:v>
                </c:pt>
                <c:pt idx="1257">
                  <c:v>9.3108330759151224E-3</c:v>
                </c:pt>
                <c:pt idx="1258">
                  <c:v>9.3201439089910364E-3</c:v>
                </c:pt>
                <c:pt idx="1259">
                  <c:v>9.3294640529000272E-3</c:v>
                </c:pt>
                <c:pt idx="1260">
                  <c:v>9.3294640529000272E-3</c:v>
                </c:pt>
                <c:pt idx="1261">
                  <c:v>9.3387935169529264E-3</c:v>
                </c:pt>
                <c:pt idx="1262">
                  <c:v>9.3481323104698776E-3</c:v>
                </c:pt>
                <c:pt idx="1263">
                  <c:v>9.3574804427803467E-3</c:v>
                </c:pt>
                <c:pt idx="1264">
                  <c:v>9.3481229623375659E-3</c:v>
                </c:pt>
                <c:pt idx="1265">
                  <c:v>9.3481229623375659E-3</c:v>
                </c:pt>
                <c:pt idx="1266">
                  <c:v>9.3481229623375659E-3</c:v>
                </c:pt>
                <c:pt idx="1267">
                  <c:v>9.3481229623375659E-3</c:v>
                </c:pt>
                <c:pt idx="1268">
                  <c:v>9.3481229623375659E-3</c:v>
                </c:pt>
                <c:pt idx="1269">
                  <c:v>9.3574710852999017E-3</c:v>
                </c:pt>
                <c:pt idx="1270">
                  <c:v>9.3574710852999017E-3</c:v>
                </c:pt>
                <c:pt idx="1271">
                  <c:v>9.348113614214601E-3</c:v>
                </c:pt>
                <c:pt idx="1272">
                  <c:v>9.348113614214601E-3</c:v>
                </c:pt>
                <c:pt idx="1273">
                  <c:v>9.3387655006003864E-3</c:v>
                </c:pt>
                <c:pt idx="1274">
                  <c:v>9.3294267350997866E-3</c:v>
                </c:pt>
                <c:pt idx="1275">
                  <c:v>9.3294267350997866E-3</c:v>
                </c:pt>
                <c:pt idx="1276">
                  <c:v>9.3200973083646874E-3</c:v>
                </c:pt>
                <c:pt idx="1277">
                  <c:v>9.3200973083646874E-3</c:v>
                </c:pt>
                <c:pt idx="1278">
                  <c:v>9.3107772110563227E-3</c:v>
                </c:pt>
                <c:pt idx="1279">
                  <c:v>9.3107772110563227E-3</c:v>
                </c:pt>
                <c:pt idx="1280">
                  <c:v>9.3107772110563227E-3</c:v>
                </c:pt>
                <c:pt idx="1281">
                  <c:v>9.3014664338452666E-3</c:v>
                </c:pt>
                <c:pt idx="1282">
                  <c:v>9.3014664338452666E-3</c:v>
                </c:pt>
                <c:pt idx="1283">
                  <c:v>9.310767900279111E-3</c:v>
                </c:pt>
                <c:pt idx="1284">
                  <c:v>9.310767900279111E-3</c:v>
                </c:pt>
                <c:pt idx="1285">
                  <c:v>9.3014571323788327E-3</c:v>
                </c:pt>
                <c:pt idx="1286">
                  <c:v>9.2921556752464541E-3</c:v>
                </c:pt>
                <c:pt idx="1287">
                  <c:v>9.3014478309217004E-3</c:v>
                </c:pt>
                <c:pt idx="1288">
                  <c:v>9.3014478309217004E-3</c:v>
                </c:pt>
                <c:pt idx="1289">
                  <c:v>9.3107492787526218E-3</c:v>
                </c:pt>
                <c:pt idx="1290">
                  <c:v>9.3200600280313739E-3</c:v>
                </c:pt>
                <c:pt idx="1291">
                  <c:v>9.3107399680033426E-3</c:v>
                </c:pt>
                <c:pt idx="1292">
                  <c:v>9.3200507079713446E-3</c:v>
                </c:pt>
                <c:pt idx="1293">
                  <c:v>9.3107306572633736E-3</c:v>
                </c:pt>
                <c:pt idx="1294">
                  <c:v>9.3107306572633736E-3</c:v>
                </c:pt>
                <c:pt idx="1295">
                  <c:v>9.3014199266061096E-3</c:v>
                </c:pt>
                <c:pt idx="1296">
                  <c:v>9.310721346532715E-3</c:v>
                </c:pt>
                <c:pt idx="1297">
                  <c:v>9.310721346532715E-3</c:v>
                </c:pt>
                <c:pt idx="1298">
                  <c:v>9.3200320678792463E-3</c:v>
                </c:pt>
                <c:pt idx="1299">
                  <c:v>9.3200320678792463E-3</c:v>
                </c:pt>
                <c:pt idx="1300">
                  <c:v>9.3200320678792463E-3</c:v>
                </c:pt>
                <c:pt idx="1301">
                  <c:v>9.3200320678792463E-3</c:v>
                </c:pt>
                <c:pt idx="1302">
                  <c:v>9.3107120358113665E-3</c:v>
                </c:pt>
                <c:pt idx="1303">
                  <c:v>9.3014013237755558E-3</c:v>
                </c:pt>
                <c:pt idx="1304">
                  <c:v>9.3107027250993301E-3</c:v>
                </c:pt>
                <c:pt idx="1305">
                  <c:v>9.3013920223742313E-3</c:v>
                </c:pt>
                <c:pt idx="1306">
                  <c:v>9.2920906303518569E-3</c:v>
                </c:pt>
                <c:pt idx="1307">
                  <c:v>9.2827985397215054E-3</c:v>
                </c:pt>
                <c:pt idx="1308">
                  <c:v>9.2827985397215054E-3</c:v>
                </c:pt>
                <c:pt idx="1309">
                  <c:v>9.2827985397215054E-3</c:v>
                </c:pt>
                <c:pt idx="1310">
                  <c:v>9.2920813382612252E-3</c:v>
                </c:pt>
                <c:pt idx="1311">
                  <c:v>9.2920813382612252E-3</c:v>
                </c:pt>
                <c:pt idx="1312">
                  <c:v>9.2827892569229634E-3</c:v>
                </c:pt>
                <c:pt idx="1313">
                  <c:v>9.2735064676660404E-3</c:v>
                </c:pt>
                <c:pt idx="1314">
                  <c:v>9.2827799741337057E-3</c:v>
                </c:pt>
                <c:pt idx="1315">
                  <c:v>9.2827799741337057E-3</c:v>
                </c:pt>
                <c:pt idx="1316">
                  <c:v>9.2734971941595724E-3</c:v>
                </c:pt>
                <c:pt idx="1317">
                  <c:v>9.2642236969654127E-3</c:v>
                </c:pt>
                <c:pt idx="1318">
                  <c:v>9.2549594732684471E-3</c:v>
                </c:pt>
                <c:pt idx="1319">
                  <c:v>9.2642144327417138E-3</c:v>
                </c:pt>
                <c:pt idx="1320">
                  <c:v>9.2734786471744546E-3</c:v>
                </c:pt>
                <c:pt idx="1321">
                  <c:v>9.26420516852728E-3</c:v>
                </c:pt>
                <c:pt idx="1322">
                  <c:v>9.2549409633587518E-3</c:v>
                </c:pt>
                <c:pt idx="1323">
                  <c:v>9.2549409633587518E-3</c:v>
                </c:pt>
                <c:pt idx="1324">
                  <c:v>9.2549409633587518E-3</c:v>
                </c:pt>
                <c:pt idx="1325">
                  <c:v>9.2456860223953923E-3</c:v>
                </c:pt>
                <c:pt idx="1326">
                  <c:v>9.2456860223953923E-3</c:v>
                </c:pt>
                <c:pt idx="1327">
                  <c:v>9.2549317084177872E-3</c:v>
                </c:pt>
                <c:pt idx="1328">
                  <c:v>9.2641866401262044E-3</c:v>
                </c:pt>
                <c:pt idx="1329">
                  <c:v>9.2641866401262044E-3</c:v>
                </c:pt>
                <c:pt idx="1330">
                  <c:v>9.2734508267663298E-3</c:v>
                </c:pt>
                <c:pt idx="1331">
                  <c:v>9.2827242775930952E-3</c:v>
                </c:pt>
                <c:pt idx="1332">
                  <c:v>9.2827242775930952E-3</c:v>
                </c:pt>
                <c:pt idx="1333">
                  <c:v>9.2734415533155014E-3</c:v>
                </c:pt>
                <c:pt idx="1334">
                  <c:v>9.2734415533155014E-3</c:v>
                </c:pt>
                <c:pt idx="1335">
                  <c:v>9.282714994868815E-3</c:v>
                </c:pt>
                <c:pt idx="1336">
                  <c:v>9.282714994868815E-3</c:v>
                </c:pt>
                <c:pt idx="1337">
                  <c:v>9.2734322798739468E-3</c:v>
                </c:pt>
                <c:pt idx="1338">
                  <c:v>9.2641588475940728E-3</c:v>
                </c:pt>
                <c:pt idx="1339">
                  <c:v>9.2641588475940728E-3</c:v>
                </c:pt>
                <c:pt idx="1340">
                  <c:v>9.273423006441666E-3</c:v>
                </c:pt>
                <c:pt idx="1341">
                  <c:v>9.2641495834352248E-3</c:v>
                </c:pt>
                <c:pt idx="1342">
                  <c:v>9.2548854338517887E-3</c:v>
                </c:pt>
                <c:pt idx="1343">
                  <c:v>9.2641403192856402E-3</c:v>
                </c:pt>
                <c:pt idx="1344">
                  <c:v>9.2641403192856402E-3</c:v>
                </c:pt>
                <c:pt idx="1345">
                  <c:v>9.2734044596049243E-3</c:v>
                </c:pt>
                <c:pt idx="1346">
                  <c:v>9.2734044596049243E-3</c:v>
                </c:pt>
                <c:pt idx="1347">
                  <c:v>9.2734044596049243E-3</c:v>
                </c:pt>
                <c:pt idx="1348">
                  <c:v>9.2734044596049243E-3</c:v>
                </c:pt>
                <c:pt idx="1349">
                  <c:v>9.264131055145319E-3</c:v>
                </c:pt>
                <c:pt idx="1350">
                  <c:v>9.264131055145319E-3</c:v>
                </c:pt>
                <c:pt idx="1351">
                  <c:v>9.2733951862004633E-3</c:v>
                </c:pt>
                <c:pt idx="1352">
                  <c:v>9.2826685813866619E-3</c:v>
                </c:pt>
                <c:pt idx="1353">
                  <c:v>9.2733859128052744E-3</c:v>
                </c:pt>
                <c:pt idx="1354">
                  <c:v>9.2826592987180784E-3</c:v>
                </c:pt>
                <c:pt idx="1355">
                  <c:v>9.2826592987180784E-3</c:v>
                </c:pt>
                <c:pt idx="1356">
                  <c:v>9.2919419580167958E-3</c:v>
                </c:pt>
                <c:pt idx="1357">
                  <c:v>9.3012338999748125E-3</c:v>
                </c:pt>
                <c:pt idx="1358">
                  <c:v>9.3105351338747862E-3</c:v>
                </c:pt>
                <c:pt idx="1359">
                  <c:v>9.3198456690086594E-3</c:v>
                </c:pt>
                <c:pt idx="1360">
                  <c:v>9.3291655146776672E-3</c:v>
                </c:pt>
                <c:pt idx="1361">
                  <c:v>9.3198363491629899E-3</c:v>
                </c:pt>
                <c:pt idx="1362">
                  <c:v>9.3291561855121524E-3</c:v>
                </c:pt>
                <c:pt idx="1363">
                  <c:v>9.3198270293266411E-3</c:v>
                </c:pt>
                <c:pt idx="1364">
                  <c:v>9.3105072022973152E-3</c:v>
                </c:pt>
                <c:pt idx="1365">
                  <c:v>9.3011966950950174E-3</c:v>
                </c:pt>
                <c:pt idx="1366">
                  <c:v>9.3011966950950174E-3</c:v>
                </c:pt>
                <c:pt idx="1367">
                  <c:v>9.2918954983999217E-3</c:v>
                </c:pt>
                <c:pt idx="1368">
                  <c:v>9.2918954983999217E-3</c:v>
                </c:pt>
                <c:pt idx="1369">
                  <c:v>9.2918954983999217E-3</c:v>
                </c:pt>
                <c:pt idx="1370">
                  <c:v>9.3011873938983209E-3</c:v>
                </c:pt>
                <c:pt idx="1371">
                  <c:v>9.3104885812922179E-3</c:v>
                </c:pt>
                <c:pt idx="1372">
                  <c:v>9.3104885812922179E-3</c:v>
                </c:pt>
                <c:pt idx="1373">
                  <c:v>9.301178092710926E-3</c:v>
                </c:pt>
                <c:pt idx="1374">
                  <c:v>9.2918769146182155E-3</c:v>
                </c:pt>
                <c:pt idx="1375">
                  <c:v>9.2918769146182155E-3</c:v>
                </c:pt>
                <c:pt idx="1376">
                  <c:v>9.2825850377035966E-3</c:v>
                </c:pt>
                <c:pt idx="1377">
                  <c:v>9.2733024526658932E-3</c:v>
                </c:pt>
                <c:pt idx="1378">
                  <c:v>9.2640291502132273E-3</c:v>
                </c:pt>
                <c:pt idx="1379">
                  <c:v>9.2732931793634392E-3</c:v>
                </c:pt>
                <c:pt idx="1380">
                  <c:v>9.2640198861840758E-3</c:v>
                </c:pt>
                <c:pt idx="1381">
                  <c:v>9.2640198861840758E-3</c:v>
                </c:pt>
                <c:pt idx="1382">
                  <c:v>9.2640198861840758E-3</c:v>
                </c:pt>
                <c:pt idx="1383">
                  <c:v>9.2640198861840758E-3</c:v>
                </c:pt>
                <c:pt idx="1384">
                  <c:v>9.254755866297891E-3</c:v>
                </c:pt>
                <c:pt idx="1385">
                  <c:v>9.254755866297891E-3</c:v>
                </c:pt>
                <c:pt idx="1386">
                  <c:v>9.254755866297891E-3</c:v>
                </c:pt>
                <c:pt idx="1387">
                  <c:v>9.2455011104315924E-3</c:v>
                </c:pt>
                <c:pt idx="1388">
                  <c:v>9.2547466115420231E-3</c:v>
                </c:pt>
                <c:pt idx="1389">
                  <c:v>9.2454918649304812E-3</c:v>
                </c:pt>
                <c:pt idx="1390">
                  <c:v>9.2547373567954099E-3</c:v>
                </c:pt>
                <c:pt idx="1391">
                  <c:v>9.2454826194386143E-3</c:v>
                </c:pt>
                <c:pt idx="1392">
                  <c:v>9.2362371368191754E-3</c:v>
                </c:pt>
                <c:pt idx="1393">
                  <c:v>9.2362371368191754E-3</c:v>
                </c:pt>
                <c:pt idx="1394">
                  <c:v>9.2362371368191754E-3</c:v>
                </c:pt>
                <c:pt idx="1395">
                  <c:v>9.2454733739559935E-3</c:v>
                </c:pt>
                <c:pt idx="1396">
                  <c:v>9.2547188473299478E-3</c:v>
                </c:pt>
                <c:pt idx="1397">
                  <c:v>9.2639735661772769E-3</c:v>
                </c:pt>
                <c:pt idx="1398">
                  <c:v>9.2732375397434532E-3</c:v>
                </c:pt>
                <c:pt idx="1399">
                  <c:v>9.2639643022037095E-3</c:v>
                </c:pt>
                <c:pt idx="1400">
                  <c:v>9.2547003379015065E-3</c:v>
                </c:pt>
                <c:pt idx="1401">
                  <c:v>9.2639550382394072E-3</c:v>
                </c:pt>
                <c:pt idx="1402">
                  <c:v>9.2546910832011671E-3</c:v>
                </c:pt>
                <c:pt idx="1403">
                  <c:v>9.2546910832011671E-3</c:v>
                </c:pt>
                <c:pt idx="1404">
                  <c:v>9.2546910832011671E-3</c:v>
                </c:pt>
                <c:pt idx="1405">
                  <c:v>9.2639457742843666E-3</c:v>
                </c:pt>
                <c:pt idx="1406">
                  <c:v>9.2546818285100824E-3</c:v>
                </c:pt>
                <c:pt idx="1407">
                  <c:v>9.2546818285100824E-3</c:v>
                </c:pt>
                <c:pt idx="1408">
                  <c:v>9.2639365103385912E-3</c:v>
                </c:pt>
                <c:pt idx="1409">
                  <c:v>9.2546725738282525E-3</c:v>
                </c:pt>
                <c:pt idx="1410">
                  <c:v>9.2546725738282525E-3</c:v>
                </c:pt>
                <c:pt idx="1411">
                  <c:v>9.2454179012544241E-3</c:v>
                </c:pt>
                <c:pt idx="1412">
                  <c:v>9.2454179012544241E-3</c:v>
                </c:pt>
                <c:pt idx="1413">
                  <c:v>9.2546633191556774E-3</c:v>
                </c:pt>
                <c:pt idx="1414">
                  <c:v>9.2454086558365223E-3</c:v>
                </c:pt>
                <c:pt idx="1415">
                  <c:v>9.2546540644923587E-3</c:v>
                </c:pt>
                <c:pt idx="1416">
                  <c:v>9.2453994104278667E-3</c:v>
                </c:pt>
                <c:pt idx="1417">
                  <c:v>9.2453994104278667E-3</c:v>
                </c:pt>
                <c:pt idx="1418">
                  <c:v>9.2361540110174386E-3</c:v>
                </c:pt>
                <c:pt idx="1419">
                  <c:v>9.2269178570064218E-3</c:v>
                </c:pt>
                <c:pt idx="1420">
                  <c:v>9.2176909391494151E-3</c:v>
                </c:pt>
                <c:pt idx="1421">
                  <c:v>9.2176909391494151E-3</c:v>
                </c:pt>
                <c:pt idx="1422">
                  <c:v>9.2269086300885636E-3</c:v>
                </c:pt>
                <c:pt idx="1423">
                  <c:v>9.2269086300885636E-3</c:v>
                </c:pt>
                <c:pt idx="1424">
                  <c:v>9.2269086300885636E-3</c:v>
                </c:pt>
                <c:pt idx="1425">
                  <c:v>9.2269086300885636E-3</c:v>
                </c:pt>
                <c:pt idx="1426">
                  <c:v>9.2269086300885636E-3</c:v>
                </c:pt>
                <c:pt idx="1427">
                  <c:v>9.2269086300885636E-3</c:v>
                </c:pt>
                <c:pt idx="1428">
                  <c:v>9.2361355387186508E-3</c:v>
                </c:pt>
                <c:pt idx="1429">
                  <c:v>9.2361355387186508E-3</c:v>
                </c:pt>
                <c:pt idx="1430">
                  <c:v>9.2361355387186508E-3</c:v>
                </c:pt>
                <c:pt idx="1431">
                  <c:v>9.2268994031799324E-3</c:v>
                </c:pt>
                <c:pt idx="1432">
                  <c:v>9.2176725037767526E-3</c:v>
                </c:pt>
                <c:pt idx="1433">
                  <c:v>9.2084548312729754E-3</c:v>
                </c:pt>
                <c:pt idx="1434">
                  <c:v>9.2176632861042471E-3</c:v>
                </c:pt>
                <c:pt idx="1435">
                  <c:v>9.2268809493903509E-3</c:v>
                </c:pt>
                <c:pt idx="1436">
                  <c:v>9.2268809493903509E-3</c:v>
                </c:pt>
                <c:pt idx="1437">
                  <c:v>9.23610783033974E-3</c:v>
                </c:pt>
                <c:pt idx="1438">
                  <c:v>9.23610783033974E-3</c:v>
                </c:pt>
                <c:pt idx="1439">
                  <c:v>9.2268717225094006E-3</c:v>
                </c:pt>
                <c:pt idx="1440">
                  <c:v>9.2176448507868911E-3</c:v>
                </c:pt>
                <c:pt idx="1441">
                  <c:v>9.2176448507868911E-3</c:v>
                </c:pt>
                <c:pt idx="1442">
                  <c:v>9.2084272059361049E-3</c:v>
                </c:pt>
                <c:pt idx="1443">
                  <c:v>9.2084272059361049E-3</c:v>
                </c:pt>
                <c:pt idx="1444">
                  <c:v>9.1992187787301692E-3</c:v>
                </c:pt>
                <c:pt idx="1445">
                  <c:v>9.1900195599514383E-3</c:v>
                </c:pt>
                <c:pt idx="1446">
                  <c:v>9.1808295403914865E-3</c:v>
                </c:pt>
                <c:pt idx="1447">
                  <c:v>9.1808295403914865E-3</c:v>
                </c:pt>
                <c:pt idx="1448">
                  <c:v>9.1808295403914865E-3</c:v>
                </c:pt>
                <c:pt idx="1449">
                  <c:v>9.1716487108510943E-3</c:v>
                </c:pt>
                <c:pt idx="1450">
                  <c:v>9.1808203595619437E-3</c:v>
                </c:pt>
                <c:pt idx="1451">
                  <c:v>9.1716395392023812E-3</c:v>
                </c:pt>
                <c:pt idx="1452">
                  <c:v>9.1624678996631796E-3</c:v>
                </c:pt>
                <c:pt idx="1453">
                  <c:v>9.1716303675628413E-3</c:v>
                </c:pt>
                <c:pt idx="1454">
                  <c:v>9.1808019979304038E-3</c:v>
                </c:pt>
                <c:pt idx="1455">
                  <c:v>9.189982799928333E-3</c:v>
                </c:pt>
                <c:pt idx="1456">
                  <c:v>9.189982799928333E-3</c:v>
                </c:pt>
                <c:pt idx="1457">
                  <c:v>9.189982799928333E-3</c:v>
                </c:pt>
                <c:pt idx="1458">
                  <c:v>9.1991727827282609E-3</c:v>
                </c:pt>
                <c:pt idx="1459">
                  <c:v>9.208371955510988E-3</c:v>
                </c:pt>
                <c:pt idx="1460">
                  <c:v>9.208371955510988E-3</c:v>
                </c:pt>
                <c:pt idx="1461">
                  <c:v>9.2175803274664979E-3</c:v>
                </c:pt>
                <c:pt idx="1462">
                  <c:v>9.2175803274664979E-3</c:v>
                </c:pt>
                <c:pt idx="1463">
                  <c:v>9.2175803274664979E-3</c:v>
                </c:pt>
                <c:pt idx="1464">
                  <c:v>9.2267979077939634E-3</c:v>
                </c:pt>
                <c:pt idx="1465">
                  <c:v>9.2267979077939634E-3</c:v>
                </c:pt>
                <c:pt idx="1466">
                  <c:v>9.2175711098861687E-3</c:v>
                </c:pt>
                <c:pt idx="1467">
                  <c:v>9.208353538776283E-3</c:v>
                </c:pt>
                <c:pt idx="1468">
                  <c:v>9.1991451852375065E-3</c:v>
                </c:pt>
                <c:pt idx="1469">
                  <c:v>9.1899460400522697E-3</c:v>
                </c:pt>
                <c:pt idx="1470">
                  <c:v>9.1807560940122181E-3</c:v>
                </c:pt>
                <c:pt idx="1471">
                  <c:v>9.1715753379182051E-3</c:v>
                </c:pt>
                <c:pt idx="1472">
                  <c:v>9.1807469132561218E-3</c:v>
                </c:pt>
                <c:pt idx="1473">
                  <c:v>9.1807469132561218E-3</c:v>
                </c:pt>
                <c:pt idx="1474">
                  <c:v>9.1715661663428656E-3</c:v>
                </c:pt>
                <c:pt idx="1475">
                  <c:v>9.1715661663428656E-3</c:v>
                </c:pt>
                <c:pt idx="1476">
                  <c:v>9.1623946001765221E-3</c:v>
                </c:pt>
                <c:pt idx="1477">
                  <c:v>9.1532322055763449E-3</c:v>
                </c:pt>
                <c:pt idx="1478">
                  <c:v>9.1440789733707693E-3</c:v>
                </c:pt>
                <c:pt idx="1479">
                  <c:v>9.134934894397399E-3</c:v>
                </c:pt>
                <c:pt idx="1480">
                  <c:v>9.1440698292917962E-3</c:v>
                </c:pt>
                <c:pt idx="1481">
                  <c:v>9.1532138991210869E-3</c:v>
                </c:pt>
                <c:pt idx="1482">
                  <c:v>9.1623671130202072E-3</c:v>
                </c:pt>
                <c:pt idx="1483">
                  <c:v>9.171529480133226E-3</c:v>
                </c:pt>
                <c:pt idx="1484">
                  <c:v>9.1807010096133582E-3</c:v>
                </c:pt>
                <c:pt idx="1485">
                  <c:v>9.171520308603744E-3</c:v>
                </c:pt>
                <c:pt idx="1486">
                  <c:v>9.1806918289123463E-3</c:v>
                </c:pt>
                <c:pt idx="1487">
                  <c:v>9.1715111370834334E-3</c:v>
                </c:pt>
                <c:pt idx="1488">
                  <c:v>9.1623396259463506E-3</c:v>
                </c:pt>
                <c:pt idx="1489">
                  <c:v>9.1531772863204033E-3</c:v>
                </c:pt>
                <c:pt idx="1490">
                  <c:v>9.1440241090340827E-3</c:v>
                </c:pt>
                <c:pt idx="1491">
                  <c:v>9.153168133143116E-3</c:v>
                </c:pt>
                <c:pt idx="1492">
                  <c:v>9.153168133143116E-3</c:v>
                </c:pt>
                <c:pt idx="1493">
                  <c:v>9.1623213012762585E-3</c:v>
                </c:pt>
                <c:pt idx="1494">
                  <c:v>9.1531589799749829E-3</c:v>
                </c:pt>
                <c:pt idx="1495">
                  <c:v>9.1531589799749829E-3</c:v>
                </c:pt>
                <c:pt idx="1496">
                  <c:v>9.1440058209950083E-3</c:v>
                </c:pt>
                <c:pt idx="1497">
                  <c:v>9.1440058209950083E-3</c:v>
                </c:pt>
                <c:pt idx="1498">
                  <c:v>9.1531498268160021E-3</c:v>
                </c:pt>
                <c:pt idx="1499">
                  <c:v>9.1623029766428176E-3</c:v>
                </c:pt>
              </c:numCache>
            </c:numRef>
          </c:val>
          <c:smooth val="0"/>
          <c:extLst xmlns:c16r2="http://schemas.microsoft.com/office/drawing/2015/06/chart">
            <c:ext xmlns:c16="http://schemas.microsoft.com/office/drawing/2014/chart" uri="{C3380CC4-5D6E-409C-BE32-E72D297353CC}">
              <c16:uniqueId val="{00000000-CBD5-4233-909F-728CD16A6679}"/>
            </c:ext>
          </c:extLst>
        </c:ser>
        <c:ser>
          <c:idx val="1"/>
          <c:order val="1"/>
          <c:tx>
            <c:strRef>
              <c:f>'без инноваций'!$D$1</c:f>
              <c:strCache>
                <c:ptCount val="1"/>
                <c:pt idx="0">
                  <c:v>Equity</c:v>
                </c:pt>
              </c:strCache>
            </c:strRef>
          </c:tx>
          <c:spPr>
            <a:ln w="28575" cap="rnd">
              <a:solidFill>
                <a:schemeClr val="accent2"/>
              </a:solidFill>
              <a:round/>
            </a:ln>
            <a:effectLst/>
          </c:spPr>
          <c:marker>
            <c:symbol val="none"/>
          </c:marker>
          <c:val>
            <c:numRef>
              <c:f>'без инноваций'!$D$2:$D$1531</c:f>
              <c:numCache>
                <c:formatCode>0.000</c:formatCode>
                <c:ptCount val="1530"/>
                <c:pt idx="0">
                  <c:v>1E-3</c:v>
                </c:pt>
                <c:pt idx="1">
                  <c:v>1.01594833552E-3</c:v>
                </c:pt>
                <c:pt idx="2">
                  <c:v>1.0291221322488403E-3</c:v>
                </c:pt>
                <c:pt idx="3">
                  <c:v>9.794766574825935E-4</c:v>
                </c:pt>
                <c:pt idx="4">
                  <c:v>1.0276607711158965E-3</c:v>
                </c:pt>
                <c:pt idx="5">
                  <c:v>1.0611541634202061E-3</c:v>
                </c:pt>
                <c:pt idx="6">
                  <c:v>1.1030683595250087E-3</c:v>
                </c:pt>
                <c:pt idx="7">
                  <c:v>1.1570270697875385E-3</c:v>
                </c:pt>
                <c:pt idx="8">
                  <c:v>1.1354283514943648E-3</c:v>
                </c:pt>
                <c:pt idx="9">
                  <c:v>1.1497326173844382E-3</c:v>
                </c:pt>
                <c:pt idx="10">
                  <c:v>1.1731930838018967E-3</c:v>
                </c:pt>
                <c:pt idx="11">
                  <c:v>1.2046478016561795E-3</c:v>
                </c:pt>
                <c:pt idx="12">
                  <c:v>1.2217541465514646E-3</c:v>
                </c:pt>
                <c:pt idx="13">
                  <c:v>1.240957733074021E-3</c:v>
                </c:pt>
                <c:pt idx="14">
                  <c:v>1.2644175952408257E-3</c:v>
                </c:pt>
                <c:pt idx="15">
                  <c:v>1.304162062196205E-3</c:v>
                </c:pt>
                <c:pt idx="16">
                  <c:v>1.3503701139336826E-3</c:v>
                </c:pt>
                <c:pt idx="17">
                  <c:v>1.3545061679669575E-3</c:v>
                </c:pt>
                <c:pt idx="18">
                  <c:v>1.4128044683564974E-3</c:v>
                </c:pt>
                <c:pt idx="19">
                  <c:v>1.4553299038375122E-3</c:v>
                </c:pt>
                <c:pt idx="20">
                  <c:v>1.519776877087952E-3</c:v>
                </c:pt>
                <c:pt idx="21">
                  <c:v>1.5630842201506681E-3</c:v>
                </c:pt>
                <c:pt idx="22">
                  <c:v>1.5615715455418366E-3</c:v>
                </c:pt>
                <c:pt idx="23">
                  <c:v>1.5742071135417157E-3</c:v>
                </c:pt>
                <c:pt idx="24">
                  <c:v>1.6274617014268766E-3</c:v>
                </c:pt>
                <c:pt idx="25">
                  <c:v>1.6284800544646471E-3</c:v>
                </c:pt>
                <c:pt idx="26">
                  <c:v>1.6496683181053153E-3</c:v>
                </c:pt>
                <c:pt idx="27">
                  <c:v>1.6745027809764428E-3</c:v>
                </c:pt>
                <c:pt idx="28">
                  <c:v>1.7198019628336585E-3</c:v>
                </c:pt>
                <c:pt idx="29">
                  <c:v>1.7535038678897247E-3</c:v>
                </c:pt>
                <c:pt idx="30">
                  <c:v>1.7930018391935818E-3</c:v>
                </c:pt>
                <c:pt idx="31">
                  <c:v>1.817522855195604E-3</c:v>
                </c:pt>
                <c:pt idx="32">
                  <c:v>1.8946622155312331E-3</c:v>
                </c:pt>
                <c:pt idx="33">
                  <c:v>1.9578181775360016E-3</c:v>
                </c:pt>
                <c:pt idx="34">
                  <c:v>1.9690159159344101E-3</c:v>
                </c:pt>
                <c:pt idx="35">
                  <c:v>2.0237473341238568E-3</c:v>
                </c:pt>
                <c:pt idx="36">
                  <c:v>2.0983379979641367E-3</c:v>
                </c:pt>
                <c:pt idx="37">
                  <c:v>2.1261994936204553E-3</c:v>
                </c:pt>
                <c:pt idx="38">
                  <c:v>2.2109367413347234E-3</c:v>
                </c:pt>
                <c:pt idx="39">
                  <c:v>2.2483484866888713E-3</c:v>
                </c:pt>
                <c:pt idx="40">
                  <c:v>2.3505148431127664E-3</c:v>
                </c:pt>
                <c:pt idx="41">
                  <c:v>2.3823420651370025E-3</c:v>
                </c:pt>
                <c:pt idx="42">
                  <c:v>2.4652390906446499E-3</c:v>
                </c:pt>
                <c:pt idx="43">
                  <c:v>2.506693939801392E-3</c:v>
                </c:pt>
                <c:pt idx="44">
                  <c:v>2.5751247607192374E-3</c:v>
                </c:pt>
                <c:pt idx="45">
                  <c:v>2.6153676293380721E-3</c:v>
                </c:pt>
                <c:pt idx="46">
                  <c:v>2.7062895289437015E-3</c:v>
                </c:pt>
                <c:pt idx="47">
                  <c:v>2.8110109865142245E-3</c:v>
                </c:pt>
                <c:pt idx="48">
                  <c:v>2.8643413768133625E-3</c:v>
                </c:pt>
                <c:pt idx="49">
                  <c:v>2.9395226377258838E-3</c:v>
                </c:pt>
                <c:pt idx="50">
                  <c:v>2.9979109714951338E-3</c:v>
                </c:pt>
                <c:pt idx="51">
                  <c:v>3.1433898343921213E-3</c:v>
                </c:pt>
                <c:pt idx="52">
                  <c:v>3.232665689589331E-3</c:v>
                </c:pt>
                <c:pt idx="53">
                  <c:v>3.2924249081788971E-3</c:v>
                </c:pt>
                <c:pt idx="54">
                  <c:v>3.3945548304989371E-3</c:v>
                </c:pt>
                <c:pt idx="55">
                  <c:v>3.4753757808544021E-3</c:v>
                </c:pt>
                <c:pt idx="56">
                  <c:v>3.562384777763983E-3</c:v>
                </c:pt>
                <c:pt idx="57">
                  <c:v>3.7490262438297024E-3</c:v>
                </c:pt>
                <c:pt idx="58">
                  <c:v>3.9111403396706827E-3</c:v>
                </c:pt>
                <c:pt idx="59">
                  <c:v>4.1040885366217562E-3</c:v>
                </c:pt>
                <c:pt idx="60">
                  <c:v>4.262122335179792E-3</c:v>
                </c:pt>
                <c:pt idx="61">
                  <c:v>4.4320064946617227E-3</c:v>
                </c:pt>
                <c:pt idx="62">
                  <c:v>4.604734472860585E-3</c:v>
                </c:pt>
                <c:pt idx="63">
                  <c:v>4.8181218147359227E-3</c:v>
                </c:pt>
                <c:pt idx="64">
                  <c:v>4.9494051385877242E-3</c:v>
                </c:pt>
                <c:pt idx="65">
                  <c:v>5.049686135996689E-3</c:v>
                </c:pt>
                <c:pt idx="66">
                  <c:v>5.2161396658160436E-3</c:v>
                </c:pt>
                <c:pt idx="67">
                  <c:v>5.3336672265914958E-3</c:v>
                </c:pt>
                <c:pt idx="68">
                  <c:v>5.6326092037055431E-3</c:v>
                </c:pt>
                <c:pt idx="69">
                  <c:v>5.8694623120599514E-3</c:v>
                </c:pt>
                <c:pt idx="70">
                  <c:v>6.0559489215436775E-3</c:v>
                </c:pt>
                <c:pt idx="71">
                  <c:v>6.2620741887698178E-3</c:v>
                </c:pt>
                <c:pt idx="72">
                  <c:v>6.3802833770217511E-3</c:v>
                </c:pt>
                <c:pt idx="73">
                  <c:v>6.5530784368624216E-3</c:v>
                </c:pt>
                <c:pt idx="74">
                  <c:v>6.8916689548047015E-3</c:v>
                </c:pt>
                <c:pt idx="75">
                  <c:v>7.0083583132022186E-3</c:v>
                </c:pt>
                <c:pt idx="76">
                  <c:v>7.230157679550599E-3</c:v>
                </c:pt>
                <c:pt idx="77">
                  <c:v>7.4997586037984301E-3</c:v>
                </c:pt>
                <c:pt idx="78">
                  <c:v>7.7632766845407352E-3</c:v>
                </c:pt>
                <c:pt idx="79">
                  <c:v>7.938631355828292E-3</c:v>
                </c:pt>
                <c:pt idx="80">
                  <c:v>8.2620579235280385E-3</c:v>
                </c:pt>
                <c:pt idx="81">
                  <c:v>8.6202794528684439E-3</c:v>
                </c:pt>
                <c:pt idx="82">
                  <c:v>9.0839754431853315E-3</c:v>
                </c:pt>
                <c:pt idx="83">
                  <c:v>9.4674574454105837E-3</c:v>
                </c:pt>
                <c:pt idx="84">
                  <c:v>9.8743337293203011E-3</c:v>
                </c:pt>
                <c:pt idx="85">
                  <c:v>1.0401743450364636E-2</c:v>
                </c:pt>
                <c:pt idx="86">
                  <c:v>9.9997500029999475E-3</c:v>
                </c:pt>
                <c:pt idx="87">
                  <c:v>9.9897502529969467E-3</c:v>
                </c:pt>
                <c:pt idx="88">
                  <c:v>1.0582722966331445E-2</c:v>
                </c:pt>
                <c:pt idx="89">
                  <c:v>9.9897402632466922E-3</c:v>
                </c:pt>
                <c:pt idx="90">
                  <c:v>9.9797505229834455E-3</c:v>
                </c:pt>
                <c:pt idx="91">
                  <c:v>9.9697707724604612E-3</c:v>
                </c:pt>
                <c:pt idx="92">
                  <c:v>9.9697707724604612E-3</c:v>
                </c:pt>
                <c:pt idx="93">
                  <c:v>1.0347631756149816E-2</c:v>
                </c:pt>
                <c:pt idx="94">
                  <c:v>9.9797405432329213E-3</c:v>
                </c:pt>
                <c:pt idx="95">
                  <c:v>9.9697608026896884E-3</c:v>
                </c:pt>
                <c:pt idx="96">
                  <c:v>1.0407194503394083E-2</c:v>
                </c:pt>
                <c:pt idx="97">
                  <c:v>9.9897102940558688E-3</c:v>
                </c:pt>
                <c:pt idx="98">
                  <c:v>9.9897102940558688E-3</c:v>
                </c:pt>
                <c:pt idx="99">
                  <c:v>1.0406966029237073E-2</c:v>
                </c:pt>
                <c:pt idx="100">
                  <c:v>1.0009699704354271E-2</c:v>
                </c:pt>
                <c:pt idx="101">
                  <c:v>1.0611109074336881E-2</c:v>
                </c:pt>
                <c:pt idx="102">
                  <c:v>1.0029729113462683E-2</c:v>
                </c:pt>
                <c:pt idx="103">
                  <c:v>1.0029729113462683E-2</c:v>
                </c:pt>
                <c:pt idx="104">
                  <c:v>1.0019699384349221E-2</c:v>
                </c:pt>
                <c:pt idx="105">
                  <c:v>1.0009679684964872E-2</c:v>
                </c:pt>
                <c:pt idx="106">
                  <c:v>1.0009679684964872E-2</c:v>
                </c:pt>
                <c:pt idx="107">
                  <c:v>1.0009679684964872E-2</c:v>
                </c:pt>
                <c:pt idx="108">
                  <c:v>9.9996700052799072E-3</c:v>
                </c:pt>
                <c:pt idx="109">
                  <c:v>9.9996700052799072E-3</c:v>
                </c:pt>
                <c:pt idx="110">
                  <c:v>9.9896703352746266E-3</c:v>
                </c:pt>
                <c:pt idx="111">
                  <c:v>9.9796806649393513E-3</c:v>
                </c:pt>
                <c:pt idx="112">
                  <c:v>9.9796806649393513E-3</c:v>
                </c:pt>
                <c:pt idx="113">
                  <c:v>9.9697009842744117E-3</c:v>
                </c:pt>
                <c:pt idx="114">
                  <c:v>9.9597312832901373E-3</c:v>
                </c:pt>
                <c:pt idx="115">
                  <c:v>9.9597312832901373E-3</c:v>
                </c:pt>
                <c:pt idx="116">
                  <c:v>9.9597312832901373E-3</c:v>
                </c:pt>
                <c:pt idx="117">
                  <c:v>1.0384645758222753E-2</c:v>
                </c:pt>
                <c:pt idx="118">
                  <c:v>9.9597213235588528E-3</c:v>
                </c:pt>
                <c:pt idx="119">
                  <c:v>1.0232206816720234E-2</c:v>
                </c:pt>
                <c:pt idx="120">
                  <c:v>9.9597113638375291E-3</c:v>
                </c:pt>
                <c:pt idx="121">
                  <c:v>1.0235636127496768E-2</c:v>
                </c:pt>
                <c:pt idx="122">
                  <c:v>9.9696710752013654E-3</c:v>
                </c:pt>
                <c:pt idx="123">
                  <c:v>9.9696710752013654E-3</c:v>
                </c:pt>
                <c:pt idx="124">
                  <c:v>1.0527035013873941E-2</c:v>
                </c:pt>
                <c:pt idx="125">
                  <c:v>9.9696611055302906E-3</c:v>
                </c:pt>
                <c:pt idx="126">
                  <c:v>1.0339934053096184E-2</c:v>
                </c:pt>
                <c:pt idx="127">
                  <c:v>9.9796307666358205E-3</c:v>
                </c:pt>
                <c:pt idx="128">
                  <c:v>9.9796307666358205E-3</c:v>
                </c:pt>
                <c:pt idx="129">
                  <c:v>1.058543058488037E-2</c:v>
                </c:pt>
                <c:pt idx="130">
                  <c:v>9.979620787005053E-3</c:v>
                </c:pt>
                <c:pt idx="131">
                  <c:v>1.0456631942027627E-2</c:v>
                </c:pt>
                <c:pt idx="132">
                  <c:v>9.9796108073842652E-3</c:v>
                </c:pt>
                <c:pt idx="133">
                  <c:v>9.9696311965768811E-3</c:v>
                </c:pt>
                <c:pt idx="134">
                  <c:v>9.9596615653803049E-3</c:v>
                </c:pt>
                <c:pt idx="135">
                  <c:v>9.9596615653803049E-3</c:v>
                </c:pt>
                <c:pt idx="136">
                  <c:v>1.0422576651992192E-2</c:v>
                </c:pt>
                <c:pt idx="137">
                  <c:v>9.9795908481726293E-3</c:v>
                </c:pt>
                <c:pt idx="138">
                  <c:v>1.0355162962913566E-2</c:v>
                </c:pt>
                <c:pt idx="139">
                  <c:v>9.9895704390208003E-3</c:v>
                </c:pt>
                <c:pt idx="140">
                  <c:v>9.9795808685817795E-3</c:v>
                </c:pt>
                <c:pt idx="141">
                  <c:v>9.9795808685817795E-3</c:v>
                </c:pt>
                <c:pt idx="142">
                  <c:v>9.9795808685817795E-3</c:v>
                </c:pt>
                <c:pt idx="143">
                  <c:v>1.0316904514236893E-2</c:v>
                </c:pt>
                <c:pt idx="144">
                  <c:v>9.9795708890009095E-3</c:v>
                </c:pt>
                <c:pt idx="145">
                  <c:v>1.0422183928611325E-2</c:v>
                </c:pt>
                <c:pt idx="146">
                  <c:v>9.989550459889909E-3</c:v>
                </c:pt>
                <c:pt idx="147">
                  <c:v>9.989550459889909E-3</c:v>
                </c:pt>
                <c:pt idx="148">
                  <c:v>9.989550459889909E-3</c:v>
                </c:pt>
                <c:pt idx="149">
                  <c:v>9.989550459889909E-3</c:v>
                </c:pt>
                <c:pt idx="150">
                  <c:v>9.9795609094300193E-3</c:v>
                </c:pt>
                <c:pt idx="151">
                  <c:v>9.9795609094300193E-3</c:v>
                </c:pt>
                <c:pt idx="152">
                  <c:v>9.9795609094300193E-3</c:v>
                </c:pt>
                <c:pt idx="153">
                  <c:v>9.9695813485205891E-3</c:v>
                </c:pt>
                <c:pt idx="154">
                  <c:v>9.9695813485205891E-3</c:v>
                </c:pt>
                <c:pt idx="155">
                  <c:v>9.9695813485205891E-3</c:v>
                </c:pt>
                <c:pt idx="156">
                  <c:v>9.9596117671720691E-3</c:v>
                </c:pt>
                <c:pt idx="157">
                  <c:v>9.9596117671720691E-3</c:v>
                </c:pt>
                <c:pt idx="158">
                  <c:v>9.9496521554048971E-3</c:v>
                </c:pt>
                <c:pt idx="159">
                  <c:v>9.9397025032494923E-3</c:v>
                </c:pt>
                <c:pt idx="160">
                  <c:v>1.0409444744997384E-2</c:v>
                </c:pt>
                <c:pt idx="161">
                  <c:v>9.9595918479584919E-3</c:v>
                </c:pt>
                <c:pt idx="162">
                  <c:v>9.9595918479584919E-3</c:v>
                </c:pt>
                <c:pt idx="163">
                  <c:v>1.0385215022533326E-2</c:v>
                </c:pt>
                <c:pt idx="164">
                  <c:v>9.96955143980645E-3</c:v>
                </c:pt>
                <c:pt idx="165">
                  <c:v>9.9595818883666427E-3</c:v>
                </c:pt>
                <c:pt idx="166">
                  <c:v>1.0538609782214022E-2</c:v>
                </c:pt>
                <c:pt idx="167">
                  <c:v>9.9595719287847544E-3</c:v>
                </c:pt>
                <c:pt idx="168">
                  <c:v>9.9496123568559702E-3</c:v>
                </c:pt>
                <c:pt idx="169">
                  <c:v>9.9496123568559702E-3</c:v>
                </c:pt>
                <c:pt idx="170">
                  <c:v>1.0529066732215986E-2</c:v>
                </c:pt>
                <c:pt idx="171">
                  <c:v>9.9496024072436122E-3</c:v>
                </c:pt>
                <c:pt idx="172">
                  <c:v>9.9396528048363679E-3</c:v>
                </c:pt>
                <c:pt idx="173">
                  <c:v>9.9297131520315312E-3</c:v>
                </c:pt>
                <c:pt idx="174">
                  <c:v>9.9197834388795002E-3</c:v>
                </c:pt>
                <c:pt idx="175">
                  <c:v>1.0119850069087043E-2</c:v>
                </c:pt>
                <c:pt idx="176">
                  <c:v>9.9197735190960611E-3</c:v>
                </c:pt>
                <c:pt idx="177">
                  <c:v>9.9197735190960611E-3</c:v>
                </c:pt>
                <c:pt idx="178">
                  <c:v>9.9197735190960611E-3</c:v>
                </c:pt>
                <c:pt idx="179">
                  <c:v>9.9197735190960611E-3</c:v>
                </c:pt>
                <c:pt idx="180">
                  <c:v>1.0377524182356778E-2</c:v>
                </c:pt>
                <c:pt idx="181">
                  <c:v>9.9197635993225411E-3</c:v>
                </c:pt>
                <c:pt idx="182">
                  <c:v>9.9197635993225411E-3</c:v>
                </c:pt>
                <c:pt idx="183">
                  <c:v>9.9197635993225411E-3</c:v>
                </c:pt>
                <c:pt idx="184">
                  <c:v>9.9098438357232178E-3</c:v>
                </c:pt>
                <c:pt idx="185">
                  <c:v>9.8999339918874954E-3</c:v>
                </c:pt>
                <c:pt idx="186">
                  <c:v>9.8900340578956074E-3</c:v>
                </c:pt>
                <c:pt idx="187">
                  <c:v>9.8801440238377117E-3</c:v>
                </c:pt>
                <c:pt idx="188">
                  <c:v>9.8801440238377117E-3</c:v>
                </c:pt>
                <c:pt idx="189">
                  <c:v>9.8801440238377117E-3</c:v>
                </c:pt>
                <c:pt idx="190">
                  <c:v>9.8702638798138734E-3</c:v>
                </c:pt>
                <c:pt idx="191">
                  <c:v>1.0102619106575136E-2</c:v>
                </c:pt>
                <c:pt idx="192">
                  <c:v>9.8900142778373789E-3</c:v>
                </c:pt>
                <c:pt idx="193">
                  <c:v>9.8900142778373789E-3</c:v>
                </c:pt>
                <c:pt idx="194">
                  <c:v>1.021527900637266E-2</c:v>
                </c:pt>
                <c:pt idx="195">
                  <c:v>9.8900043878230991E-3</c:v>
                </c:pt>
                <c:pt idx="196">
                  <c:v>9.8801143834352755E-3</c:v>
                </c:pt>
                <c:pt idx="197">
                  <c:v>9.8702342690518401E-3</c:v>
                </c:pt>
                <c:pt idx="198">
                  <c:v>9.8702342690518401E-3</c:v>
                </c:pt>
                <c:pt idx="199">
                  <c:v>1.0438257944575617E-2</c:v>
                </c:pt>
                <c:pt idx="200">
                  <c:v>9.8899846078242103E-3</c:v>
                </c:pt>
                <c:pt idx="201">
                  <c:v>9.8899846078242103E-3</c:v>
                </c:pt>
                <c:pt idx="202">
                  <c:v>1.0195879507560237E-2</c:v>
                </c:pt>
                <c:pt idx="203">
                  <c:v>9.9097744670244639E-3</c:v>
                </c:pt>
                <c:pt idx="204">
                  <c:v>1.0528661383767393E-2</c:v>
                </c:pt>
                <c:pt idx="205">
                  <c:v>9.9296039257329785E-3</c:v>
                </c:pt>
                <c:pt idx="206">
                  <c:v>9.9196743218072456E-3</c:v>
                </c:pt>
                <c:pt idx="207">
                  <c:v>9.9097546474854383E-3</c:v>
                </c:pt>
                <c:pt idx="208">
                  <c:v>1.0442178493496808E-2</c:v>
                </c:pt>
                <c:pt idx="209">
                  <c:v>9.9196644021329224E-3</c:v>
                </c:pt>
                <c:pt idx="210">
                  <c:v>1.0422381425156595E-2</c:v>
                </c:pt>
                <c:pt idx="211">
                  <c:v>9.9295840665350535E-3</c:v>
                </c:pt>
                <c:pt idx="212">
                  <c:v>9.9295840665350535E-3</c:v>
                </c:pt>
                <c:pt idx="213">
                  <c:v>9.9295840665350535E-3</c:v>
                </c:pt>
                <c:pt idx="214">
                  <c:v>1.0421865495567383E-2</c:v>
                </c:pt>
                <c:pt idx="215">
                  <c:v>9.9295741369509853E-3</c:v>
                </c:pt>
                <c:pt idx="216">
                  <c:v>1.0404667574092252E-2</c:v>
                </c:pt>
                <c:pt idx="217">
                  <c:v>9.9494432147990228E-3</c:v>
                </c:pt>
                <c:pt idx="218">
                  <c:v>1.0229582013246297E-2</c:v>
                </c:pt>
                <c:pt idx="219">
                  <c:v>9.9494332653558074E-3</c:v>
                </c:pt>
                <c:pt idx="220">
                  <c:v>1.0518555637034617E-2</c:v>
                </c:pt>
                <c:pt idx="221">
                  <c:v>9.9494233159225405E-3</c:v>
                </c:pt>
                <c:pt idx="222">
                  <c:v>9.9394738926066178E-3</c:v>
                </c:pt>
                <c:pt idx="223">
                  <c:v>9.9295344187140117E-3</c:v>
                </c:pt>
                <c:pt idx="224">
                  <c:v>9.9295344187140117E-3</c:v>
                </c:pt>
                <c:pt idx="225">
                  <c:v>9.9295344187140117E-3</c:v>
                </c:pt>
                <c:pt idx="226">
                  <c:v>9.919604884295297E-3</c:v>
                </c:pt>
                <c:pt idx="227">
                  <c:v>9.909685279411001E-3</c:v>
                </c:pt>
                <c:pt idx="228">
                  <c:v>1.0325725861475954E-2</c:v>
                </c:pt>
                <c:pt idx="229">
                  <c:v>9.9195949646904112E-3</c:v>
                </c:pt>
                <c:pt idx="230">
                  <c:v>9.9195949646904112E-3</c:v>
                </c:pt>
                <c:pt idx="231">
                  <c:v>1.0442189422423361E-2</c:v>
                </c:pt>
                <c:pt idx="232">
                  <c:v>9.9295145596551004E-3</c:v>
                </c:pt>
                <c:pt idx="233">
                  <c:v>9.9195850450954446E-3</c:v>
                </c:pt>
                <c:pt idx="234">
                  <c:v>9.9195850450954446E-3</c:v>
                </c:pt>
                <c:pt idx="235">
                  <c:v>9.9195850450954446E-3</c:v>
                </c:pt>
                <c:pt idx="236">
                  <c:v>9.9096654600503483E-3</c:v>
                </c:pt>
                <c:pt idx="237">
                  <c:v>9.8997557945902977E-3</c:v>
                </c:pt>
                <c:pt idx="238">
                  <c:v>1.0277845422409696E-2</c:v>
                </c:pt>
                <c:pt idx="239">
                  <c:v>9.8997458948345014E-3</c:v>
                </c:pt>
                <c:pt idx="240">
                  <c:v>9.8898461489396669E-3</c:v>
                </c:pt>
                <c:pt idx="241">
                  <c:v>9.8898461489396669E-3</c:v>
                </c:pt>
                <c:pt idx="242">
                  <c:v>9.879956302790727E-3</c:v>
                </c:pt>
                <c:pt idx="243">
                  <c:v>1.0182663671604527E-2</c:v>
                </c:pt>
                <c:pt idx="244">
                  <c:v>9.8997260953526088E-3</c:v>
                </c:pt>
                <c:pt idx="245">
                  <c:v>9.8898263692572558E-3</c:v>
                </c:pt>
                <c:pt idx="246">
                  <c:v>1.0284861058584465E-2</c:v>
                </c:pt>
                <c:pt idx="247">
                  <c:v>9.8997161956265126E-3</c:v>
                </c:pt>
                <c:pt idx="248">
                  <c:v>9.8898164794308865E-3</c:v>
                </c:pt>
                <c:pt idx="249">
                  <c:v>9.8898164794308865E-3</c:v>
                </c:pt>
                <c:pt idx="250">
                  <c:v>9.8898164794308865E-3</c:v>
                </c:pt>
                <c:pt idx="251">
                  <c:v>9.8898164794308865E-3</c:v>
                </c:pt>
                <c:pt idx="252">
                  <c:v>9.8799266629514548E-3</c:v>
                </c:pt>
                <c:pt idx="253">
                  <c:v>9.8700467362885028E-3</c:v>
                </c:pt>
                <c:pt idx="254">
                  <c:v>9.8601766895522139E-3</c:v>
                </c:pt>
                <c:pt idx="255">
                  <c:v>9.8601766895522139E-3</c:v>
                </c:pt>
                <c:pt idx="256">
                  <c:v>1.0333274262340351E-2</c:v>
                </c:pt>
                <c:pt idx="257">
                  <c:v>9.8700368662417645E-3</c:v>
                </c:pt>
                <c:pt idx="258">
                  <c:v>9.8601668293755232E-3</c:v>
                </c:pt>
                <c:pt idx="259">
                  <c:v>9.8503066625461478E-3</c:v>
                </c:pt>
                <c:pt idx="260">
                  <c:v>9.8404563558836013E-3</c:v>
                </c:pt>
                <c:pt idx="261">
                  <c:v>9.8306158995277171E-3</c:v>
                </c:pt>
                <c:pt idx="262">
                  <c:v>9.8207852836281889E-3</c:v>
                </c:pt>
                <c:pt idx="263">
                  <c:v>9.8207852836281889E-3</c:v>
                </c:pt>
                <c:pt idx="264">
                  <c:v>9.8109644983445602E-3</c:v>
                </c:pt>
                <c:pt idx="265">
                  <c:v>9.8109644983445602E-3</c:v>
                </c:pt>
                <c:pt idx="266">
                  <c:v>9.8011535338462154E-3</c:v>
                </c:pt>
                <c:pt idx="267">
                  <c:v>9.8011535338462154E-3</c:v>
                </c:pt>
                <c:pt idx="268">
                  <c:v>9.7913523803123698E-3</c:v>
                </c:pt>
                <c:pt idx="269">
                  <c:v>9.7815610279320571E-3</c:v>
                </c:pt>
                <c:pt idx="270">
                  <c:v>9.7717794669041243E-3</c:v>
                </c:pt>
                <c:pt idx="271">
                  <c:v>9.7620076874372196E-3</c:v>
                </c:pt>
                <c:pt idx="272">
                  <c:v>9.7620076874372196E-3</c:v>
                </c:pt>
                <c:pt idx="273">
                  <c:v>9.7522456797497822E-3</c:v>
                </c:pt>
                <c:pt idx="274">
                  <c:v>9.742493434070033E-3</c:v>
                </c:pt>
                <c:pt idx="275">
                  <c:v>9.7327509406359633E-3</c:v>
                </c:pt>
                <c:pt idx="276">
                  <c:v>9.7327509406359633E-3</c:v>
                </c:pt>
                <c:pt idx="277">
                  <c:v>9.7327509406359633E-3</c:v>
                </c:pt>
                <c:pt idx="278">
                  <c:v>9.9691399609031332E-3</c:v>
                </c:pt>
                <c:pt idx="279">
                  <c:v>9.7424836915765978E-3</c:v>
                </c:pt>
                <c:pt idx="280">
                  <c:v>1.0284511211213135E-2</c:v>
                </c:pt>
                <c:pt idx="281">
                  <c:v>9.7619784014434403E-3</c:v>
                </c:pt>
                <c:pt idx="282">
                  <c:v>9.7522164230419966E-3</c:v>
                </c:pt>
                <c:pt idx="283">
                  <c:v>1.0045007824387043E-2</c:v>
                </c:pt>
                <c:pt idx="284">
                  <c:v>9.7619686394650376E-3</c:v>
                </c:pt>
                <c:pt idx="285">
                  <c:v>9.7522066708255733E-3</c:v>
                </c:pt>
                <c:pt idx="286">
                  <c:v>9.7522066708255733E-3</c:v>
                </c:pt>
                <c:pt idx="287">
                  <c:v>9.742454464154747E-3</c:v>
                </c:pt>
                <c:pt idx="288">
                  <c:v>9.742454464154747E-3</c:v>
                </c:pt>
                <c:pt idx="289">
                  <c:v>9.742454464154747E-3</c:v>
                </c:pt>
                <c:pt idx="290">
                  <c:v>9.7327120096905931E-3</c:v>
                </c:pt>
                <c:pt idx="291">
                  <c:v>9.7229792976809021E-3</c:v>
                </c:pt>
                <c:pt idx="292">
                  <c:v>9.7132563183832208E-3</c:v>
                </c:pt>
                <c:pt idx="293">
                  <c:v>9.7035430620648379E-3</c:v>
                </c:pt>
                <c:pt idx="294">
                  <c:v>1.0151658162454778E-2</c:v>
                </c:pt>
                <c:pt idx="295">
                  <c:v>9.7035333585217751E-3</c:v>
                </c:pt>
                <c:pt idx="296">
                  <c:v>9.693829825163253E-3</c:v>
                </c:pt>
                <c:pt idx="297">
                  <c:v>9.6841359953380897E-3</c:v>
                </c:pt>
                <c:pt idx="298">
                  <c:v>1.0159448459184373E-2</c:v>
                </c:pt>
                <c:pt idx="299">
                  <c:v>9.7035139514647598E-3</c:v>
                </c:pt>
                <c:pt idx="300">
                  <c:v>9.7035139514647598E-3</c:v>
                </c:pt>
                <c:pt idx="301">
                  <c:v>9.6938104375132953E-3</c:v>
                </c:pt>
                <c:pt idx="302">
                  <c:v>9.6938104375132953E-3</c:v>
                </c:pt>
                <c:pt idx="303">
                  <c:v>1.0057796962894633E-2</c:v>
                </c:pt>
                <c:pt idx="304">
                  <c:v>9.7132077521987579E-3</c:v>
                </c:pt>
                <c:pt idx="305">
                  <c:v>1.0006021555187365E-2</c:v>
                </c:pt>
                <c:pt idx="306">
                  <c:v>9.7326438809109041E-3</c:v>
                </c:pt>
                <c:pt idx="307">
                  <c:v>9.7229112370299936E-3</c:v>
                </c:pt>
                <c:pt idx="308">
                  <c:v>9.7229112370299936E-3</c:v>
                </c:pt>
                <c:pt idx="309">
                  <c:v>9.7131883257929631E-3</c:v>
                </c:pt>
                <c:pt idx="310">
                  <c:v>9.7131883257929631E-3</c:v>
                </c:pt>
                <c:pt idx="311">
                  <c:v>9.8895852362616016E-3</c:v>
                </c:pt>
                <c:pt idx="312">
                  <c:v>9.7229015141187553E-3</c:v>
                </c:pt>
                <c:pt idx="313">
                  <c:v>1.0155403128061321E-2</c:v>
                </c:pt>
                <c:pt idx="314">
                  <c:v>9.7423570400485045E-3</c:v>
                </c:pt>
                <c:pt idx="315">
                  <c:v>9.7326146830084559E-3</c:v>
                </c:pt>
                <c:pt idx="316">
                  <c:v>9.7326146830084559E-3</c:v>
                </c:pt>
                <c:pt idx="317">
                  <c:v>9.7326146830084559E-3</c:v>
                </c:pt>
                <c:pt idx="318">
                  <c:v>1.0137318937542569E-2</c:v>
                </c:pt>
                <c:pt idx="319">
                  <c:v>9.7423472976914637E-3</c:v>
                </c:pt>
                <c:pt idx="320">
                  <c:v>9.7423472976914637E-3</c:v>
                </c:pt>
                <c:pt idx="321">
                  <c:v>1.015755547329808E-2</c:v>
                </c:pt>
                <c:pt idx="322">
                  <c:v>9.7520896449891543E-3</c:v>
                </c:pt>
                <c:pt idx="323">
                  <c:v>1.0015990132054443E-2</c:v>
                </c:pt>
                <c:pt idx="324">
                  <c:v>9.7716035763687759E-3</c:v>
                </c:pt>
                <c:pt idx="325">
                  <c:v>9.7618319727924077E-3</c:v>
                </c:pt>
                <c:pt idx="326">
                  <c:v>1.0164016368796788E-2</c:v>
                </c:pt>
                <c:pt idx="327">
                  <c:v>9.7618222109604347E-3</c:v>
                </c:pt>
                <c:pt idx="328">
                  <c:v>9.7520603887494735E-3</c:v>
                </c:pt>
                <c:pt idx="329">
                  <c:v>9.7520603887494735E-3</c:v>
                </c:pt>
                <c:pt idx="330">
                  <c:v>9.7520603887494735E-3</c:v>
                </c:pt>
                <c:pt idx="331">
                  <c:v>1.0086748910563166E-2</c:v>
                </c:pt>
                <c:pt idx="332">
                  <c:v>9.7520506366890834E-3</c:v>
                </c:pt>
                <c:pt idx="333">
                  <c:v>9.7520506366890834E-3</c:v>
                </c:pt>
                <c:pt idx="334">
                  <c:v>9.7520506366890834E-3</c:v>
                </c:pt>
                <c:pt idx="335">
                  <c:v>9.7520506366890834E-3</c:v>
                </c:pt>
                <c:pt idx="336">
                  <c:v>9.7520506366890834E-3</c:v>
                </c:pt>
                <c:pt idx="337">
                  <c:v>9.9940899548079214E-3</c:v>
                </c:pt>
                <c:pt idx="338">
                  <c:v>9.7618026873257709E-3</c:v>
                </c:pt>
                <c:pt idx="339">
                  <c:v>1.0304962666333245E-2</c:v>
                </c:pt>
                <c:pt idx="340">
                  <c:v>9.7617929255230836E-3</c:v>
                </c:pt>
                <c:pt idx="341">
                  <c:v>9.752031132597561E-3</c:v>
                </c:pt>
                <c:pt idx="342">
                  <c:v>1.0163052477191414E-2</c:v>
                </c:pt>
                <c:pt idx="343">
                  <c:v>9.7617831637301575E-3</c:v>
                </c:pt>
                <c:pt idx="344">
                  <c:v>1.0137490280004316E-2</c:v>
                </c:pt>
                <c:pt idx="345">
                  <c:v>9.7715449468938863E-3</c:v>
                </c:pt>
                <c:pt idx="346">
                  <c:v>9.7715449468938863E-3</c:v>
                </c:pt>
                <c:pt idx="347">
                  <c:v>9.7617734019469927E-3</c:v>
                </c:pt>
                <c:pt idx="348">
                  <c:v>9.7617734019469927E-3</c:v>
                </c:pt>
                <c:pt idx="349">
                  <c:v>9.7617734019469927E-3</c:v>
                </c:pt>
                <c:pt idx="350">
                  <c:v>9.7617734019469927E-3</c:v>
                </c:pt>
                <c:pt idx="351">
                  <c:v>9.7520116285450455E-3</c:v>
                </c:pt>
                <c:pt idx="352">
                  <c:v>9.7520116285450455E-3</c:v>
                </c:pt>
                <c:pt idx="353">
                  <c:v>9.9593395026519142E-3</c:v>
                </c:pt>
                <c:pt idx="354">
                  <c:v>9.7715254038137616E-3</c:v>
                </c:pt>
                <c:pt idx="355">
                  <c:v>9.7715254038137616E-3</c:v>
                </c:pt>
                <c:pt idx="356">
                  <c:v>9.761753878409947E-3</c:v>
                </c:pt>
                <c:pt idx="357">
                  <c:v>9.7519921245315371E-3</c:v>
                </c:pt>
                <c:pt idx="358">
                  <c:v>1.0056291612282959E-2</c:v>
                </c:pt>
                <c:pt idx="359">
                  <c:v>9.7617441166560678E-3</c:v>
                </c:pt>
                <c:pt idx="360">
                  <c:v>1.0000924639424792E-2</c:v>
                </c:pt>
                <c:pt idx="361">
                  <c:v>9.7617343549119499E-3</c:v>
                </c:pt>
                <c:pt idx="362">
                  <c:v>9.7519726205570374E-3</c:v>
                </c:pt>
                <c:pt idx="363">
                  <c:v>9.7422206479364799E-3</c:v>
                </c:pt>
                <c:pt idx="364">
                  <c:v>1.0052779804362692E-2</c:v>
                </c:pt>
                <c:pt idx="365">
                  <c:v>9.7422109057158316E-3</c:v>
                </c:pt>
                <c:pt idx="366">
                  <c:v>1.0234151097562818E-2</c:v>
                </c:pt>
                <c:pt idx="367">
                  <c:v>9.7617050697381674E-3</c:v>
                </c:pt>
                <c:pt idx="368">
                  <c:v>1.0142366434995111E-2</c:v>
                </c:pt>
                <c:pt idx="369">
                  <c:v>9.7714667748079048E-3</c:v>
                </c:pt>
                <c:pt idx="370">
                  <c:v>9.7714667748079048E-3</c:v>
                </c:pt>
                <c:pt idx="371">
                  <c:v>9.7616953080330963E-3</c:v>
                </c:pt>
                <c:pt idx="372">
                  <c:v>9.7616953080330963E-3</c:v>
                </c:pt>
                <c:pt idx="373">
                  <c:v>9.7616953080330963E-3</c:v>
                </c:pt>
                <c:pt idx="374">
                  <c:v>9.7519336127250625E-3</c:v>
                </c:pt>
                <c:pt idx="375">
                  <c:v>9.7421816791123366E-3</c:v>
                </c:pt>
                <c:pt idx="376">
                  <c:v>9.7421816791123366E-3</c:v>
                </c:pt>
                <c:pt idx="377">
                  <c:v>9.7421816791123366E-3</c:v>
                </c:pt>
                <c:pt idx="378">
                  <c:v>9.7324394974332238E-3</c:v>
                </c:pt>
                <c:pt idx="379">
                  <c:v>9.7227070579357904E-3</c:v>
                </c:pt>
                <c:pt idx="380">
                  <c:v>9.7129843508778554E-3</c:v>
                </c:pt>
                <c:pt idx="381">
                  <c:v>1.0036849159591509E-2</c:v>
                </c:pt>
                <c:pt idx="382">
                  <c:v>9.7129746378935046E-3</c:v>
                </c:pt>
                <c:pt idx="383">
                  <c:v>9.9541001898805111E-3</c:v>
                </c:pt>
                <c:pt idx="384">
                  <c:v>9.7129649249188665E-3</c:v>
                </c:pt>
                <c:pt idx="385">
                  <c:v>9.9902235035270511E-3</c:v>
                </c:pt>
                <c:pt idx="386">
                  <c:v>9.7324005677336279E-3</c:v>
                </c:pt>
                <c:pt idx="387">
                  <c:v>9.7226681671658943E-3</c:v>
                </c:pt>
                <c:pt idx="388">
                  <c:v>1.0279070110705389E-2</c:v>
                </c:pt>
                <c:pt idx="389">
                  <c:v>9.7421232261683897E-3</c:v>
                </c:pt>
                <c:pt idx="390">
                  <c:v>1.0304845138310219E-2</c:v>
                </c:pt>
                <c:pt idx="391">
                  <c:v>9.7518653493945569E-3</c:v>
                </c:pt>
                <c:pt idx="392">
                  <c:v>9.7421134840451618E-3</c:v>
                </c:pt>
                <c:pt idx="393">
                  <c:v>9.7421134840451618E-3</c:v>
                </c:pt>
                <c:pt idx="394">
                  <c:v>9.7323713705611166E-3</c:v>
                </c:pt>
                <c:pt idx="395">
                  <c:v>9.7226389991905554E-3</c:v>
                </c:pt>
                <c:pt idx="396">
                  <c:v>9.7129163601913648E-3</c:v>
                </c:pt>
                <c:pt idx="397">
                  <c:v>9.7032034438311737E-3</c:v>
                </c:pt>
                <c:pt idx="398">
                  <c:v>1.0074302659040652E-2</c:v>
                </c:pt>
                <c:pt idx="399">
                  <c:v>9.7031937406277281E-3</c:v>
                </c:pt>
                <c:pt idx="400">
                  <c:v>9.7031937406277281E-3</c:v>
                </c:pt>
                <c:pt idx="401">
                  <c:v>9.7031937406277281E-3</c:v>
                </c:pt>
                <c:pt idx="402">
                  <c:v>9.6934905468871006E-3</c:v>
                </c:pt>
                <c:pt idx="403">
                  <c:v>1.0023891530125815E-2</c:v>
                </c:pt>
                <c:pt idx="404">
                  <c:v>9.6934808533965522E-3</c:v>
                </c:pt>
                <c:pt idx="405">
                  <c:v>9.6837873725431553E-3</c:v>
                </c:pt>
                <c:pt idx="406">
                  <c:v>9.6837873725431553E-3</c:v>
                </c:pt>
                <c:pt idx="407">
                  <c:v>9.6837873725431553E-3</c:v>
                </c:pt>
                <c:pt idx="408">
                  <c:v>9.6837873725431553E-3</c:v>
                </c:pt>
                <c:pt idx="409">
                  <c:v>1.0136848545981854E-2</c:v>
                </c:pt>
                <c:pt idx="410">
                  <c:v>9.6934711599156974E-3</c:v>
                </c:pt>
                <c:pt idx="411">
                  <c:v>9.6934711599156974E-3</c:v>
                </c:pt>
                <c:pt idx="412">
                  <c:v>1.0065867974293251E-2</c:v>
                </c:pt>
                <c:pt idx="413">
                  <c:v>9.7031646310756121E-3</c:v>
                </c:pt>
                <c:pt idx="414">
                  <c:v>9.7031646310756121E-3</c:v>
                </c:pt>
                <c:pt idx="415">
                  <c:v>9.6934614664445362E-3</c:v>
                </c:pt>
                <c:pt idx="416">
                  <c:v>1.0145690728017385E-2</c:v>
                </c:pt>
                <c:pt idx="417">
                  <c:v>9.7128580828388898E-3</c:v>
                </c:pt>
                <c:pt idx="418">
                  <c:v>1.0268143356858321E-2</c:v>
                </c:pt>
                <c:pt idx="419">
                  <c:v>9.732293511862649E-3</c:v>
                </c:pt>
                <c:pt idx="420">
                  <c:v>9.7225612183507865E-3</c:v>
                </c:pt>
                <c:pt idx="421">
                  <c:v>9.712838657132435E-3</c:v>
                </c:pt>
                <c:pt idx="422">
                  <c:v>9.7031258184753031E-3</c:v>
                </c:pt>
                <c:pt idx="423">
                  <c:v>9.7031258184753031E-3</c:v>
                </c:pt>
                <c:pt idx="424">
                  <c:v>9.6934226926568279E-3</c:v>
                </c:pt>
                <c:pt idx="425">
                  <c:v>9.6934226926568279E-3</c:v>
                </c:pt>
                <c:pt idx="426">
                  <c:v>9.9389533532720214E-3</c:v>
                </c:pt>
                <c:pt idx="427">
                  <c:v>9.7128192314648309E-3</c:v>
                </c:pt>
                <c:pt idx="428">
                  <c:v>9.7128192314648309E-3</c:v>
                </c:pt>
                <c:pt idx="429">
                  <c:v>1.0116860138311546E-2</c:v>
                </c:pt>
                <c:pt idx="430">
                  <c:v>9.7322545827469905E-3</c:v>
                </c:pt>
                <c:pt idx="431">
                  <c:v>9.7322545827469905E-3</c:v>
                </c:pt>
                <c:pt idx="432">
                  <c:v>9.7322545827469905E-3</c:v>
                </c:pt>
                <c:pt idx="433">
                  <c:v>1.0126212862890187E-2</c:v>
                </c:pt>
                <c:pt idx="434">
                  <c:v>9.7322448504924067E-3</c:v>
                </c:pt>
                <c:pt idx="435">
                  <c:v>9.7322448504924067E-3</c:v>
                </c:pt>
                <c:pt idx="436">
                  <c:v>9.7225126056419142E-3</c:v>
                </c:pt>
                <c:pt idx="437">
                  <c:v>9.7127900930362721E-3</c:v>
                </c:pt>
                <c:pt idx="438">
                  <c:v>9.7127900930362721E-3</c:v>
                </c:pt>
                <c:pt idx="439">
                  <c:v>9.7127900930362721E-3</c:v>
                </c:pt>
                <c:pt idx="440">
                  <c:v>9.7127900930362721E-3</c:v>
                </c:pt>
                <c:pt idx="441">
                  <c:v>9.7127900930362721E-3</c:v>
                </c:pt>
                <c:pt idx="442">
                  <c:v>1.0203876566444081E-2</c:v>
                </c:pt>
                <c:pt idx="443">
                  <c:v>9.7127803802461773E-3</c:v>
                </c:pt>
                <c:pt idx="444">
                  <c:v>9.7030675998659305E-3</c:v>
                </c:pt>
                <c:pt idx="445">
                  <c:v>9.7030675998659305E-3</c:v>
                </c:pt>
                <c:pt idx="446">
                  <c:v>1.0074601620367905E-2</c:v>
                </c:pt>
                <c:pt idx="447">
                  <c:v>9.7030578967983293E-3</c:v>
                </c:pt>
                <c:pt idx="448">
                  <c:v>9.7030578967983293E-3</c:v>
                </c:pt>
                <c:pt idx="449">
                  <c:v>9.6933548389015311E-3</c:v>
                </c:pt>
                <c:pt idx="450">
                  <c:v>9.6836614840626299E-3</c:v>
                </c:pt>
                <c:pt idx="451">
                  <c:v>9.673977822578568E-3</c:v>
                </c:pt>
                <c:pt idx="452">
                  <c:v>1.0006737605373458E-2</c:v>
                </c:pt>
                <c:pt idx="453">
                  <c:v>9.6836518004011461E-3</c:v>
                </c:pt>
                <c:pt idx="454">
                  <c:v>9.6836518004011461E-3</c:v>
                </c:pt>
                <c:pt idx="455">
                  <c:v>9.6739681486007444E-3</c:v>
                </c:pt>
                <c:pt idx="456">
                  <c:v>9.6642941804521432E-3</c:v>
                </c:pt>
                <c:pt idx="457">
                  <c:v>9.6642941804521432E-3</c:v>
                </c:pt>
                <c:pt idx="458">
                  <c:v>9.6546298862716911E-3</c:v>
                </c:pt>
                <c:pt idx="459">
                  <c:v>1.0176387872619977E-2</c:v>
                </c:pt>
                <c:pt idx="460">
                  <c:v>9.6739488006741189E-3</c:v>
                </c:pt>
                <c:pt idx="461">
                  <c:v>9.6739488006741189E-3</c:v>
                </c:pt>
                <c:pt idx="462">
                  <c:v>9.6739488006741189E-3</c:v>
                </c:pt>
                <c:pt idx="463">
                  <c:v>9.6642748518734455E-3</c:v>
                </c:pt>
                <c:pt idx="464">
                  <c:v>1.002972196080567E-2</c:v>
                </c:pt>
                <c:pt idx="465">
                  <c:v>9.6836130658520415E-3</c:v>
                </c:pt>
                <c:pt idx="466">
                  <c:v>9.67392945278619E-3</c:v>
                </c:pt>
                <c:pt idx="467">
                  <c:v>9.6642555233334045E-3</c:v>
                </c:pt>
                <c:pt idx="468">
                  <c:v>1.0045787755585827E-2</c:v>
                </c:pt>
                <c:pt idx="469">
                  <c:v>9.6642458590778801E-3</c:v>
                </c:pt>
                <c:pt idx="470">
                  <c:v>1.0102699610677559E-2</c:v>
                </c:pt>
                <c:pt idx="471">
                  <c:v>9.66423619483202E-3</c:v>
                </c:pt>
                <c:pt idx="472">
                  <c:v>9.66423619483202E-3</c:v>
                </c:pt>
                <c:pt idx="473">
                  <c:v>1.0041811330699701E-2</c:v>
                </c:pt>
                <c:pt idx="474">
                  <c:v>9.6835743314578771E-3</c:v>
                </c:pt>
                <c:pt idx="475">
                  <c:v>9.6835743314578771E-3</c:v>
                </c:pt>
                <c:pt idx="476">
                  <c:v>9.6835743314578771E-3</c:v>
                </c:pt>
                <c:pt idx="477">
                  <c:v>1.0102020355523066E-2</c:v>
                </c:pt>
                <c:pt idx="478">
                  <c:v>9.702951163695123E-3</c:v>
                </c:pt>
                <c:pt idx="479">
                  <c:v>9.702951163695123E-3</c:v>
                </c:pt>
                <c:pt idx="480">
                  <c:v>9.702951163695123E-3</c:v>
                </c:pt>
                <c:pt idx="481">
                  <c:v>9.702951163695123E-3</c:v>
                </c:pt>
                <c:pt idx="482">
                  <c:v>1.0105785254356377E-2</c:v>
                </c:pt>
                <c:pt idx="483">
                  <c:v>9.7029414607439583E-3</c:v>
                </c:pt>
                <c:pt idx="484">
                  <c:v>9.7029414607439583E-3</c:v>
                </c:pt>
                <c:pt idx="485">
                  <c:v>9.7029414607439583E-3</c:v>
                </c:pt>
                <c:pt idx="486">
                  <c:v>9.6932385192832135E-3</c:v>
                </c:pt>
                <c:pt idx="487">
                  <c:v>9.6835452807639295E-3</c:v>
                </c:pt>
                <c:pt idx="488">
                  <c:v>9.6835452807639295E-3</c:v>
                </c:pt>
                <c:pt idx="489">
                  <c:v>9.6738617354831663E-3</c:v>
                </c:pt>
                <c:pt idx="490">
                  <c:v>1.0027760863937665E-2</c:v>
                </c:pt>
                <c:pt idx="491">
                  <c:v>9.6835355972186479E-3</c:v>
                </c:pt>
                <c:pt idx="492">
                  <c:v>9.6835355972186479E-3</c:v>
                </c:pt>
                <c:pt idx="493">
                  <c:v>9.9642962865063196E-3</c:v>
                </c:pt>
                <c:pt idx="494">
                  <c:v>9.6932191328158654E-3</c:v>
                </c:pt>
                <c:pt idx="495">
                  <c:v>9.6932191328158654E-3</c:v>
                </c:pt>
                <c:pt idx="496">
                  <c:v>9.6932191328158654E-3</c:v>
                </c:pt>
                <c:pt idx="497">
                  <c:v>9.6932191328158654E-3</c:v>
                </c:pt>
                <c:pt idx="498">
                  <c:v>9.6835259136830495E-3</c:v>
                </c:pt>
                <c:pt idx="499">
                  <c:v>9.6738423877693672E-3</c:v>
                </c:pt>
                <c:pt idx="500">
                  <c:v>9.6641685453815983E-3</c:v>
                </c:pt>
                <c:pt idx="501">
                  <c:v>9.6641685453815983E-3</c:v>
                </c:pt>
                <c:pt idx="502">
                  <c:v>9.6641685453815983E-3</c:v>
                </c:pt>
                <c:pt idx="503">
                  <c:v>9.6641685453815983E-3</c:v>
                </c:pt>
                <c:pt idx="504">
                  <c:v>9.6641685453815983E-3</c:v>
                </c:pt>
                <c:pt idx="505">
                  <c:v>9.6641685453815983E-3</c:v>
                </c:pt>
                <c:pt idx="506">
                  <c:v>1.013302104749274E-2</c:v>
                </c:pt>
                <c:pt idx="507">
                  <c:v>9.6835065466409041E-3</c:v>
                </c:pt>
                <c:pt idx="508">
                  <c:v>9.6835065466409041E-3</c:v>
                </c:pt>
                <c:pt idx="509">
                  <c:v>1.0124674245654795E-2</c:v>
                </c:pt>
                <c:pt idx="510">
                  <c:v>9.6834968631343554E-3</c:v>
                </c:pt>
                <c:pt idx="511">
                  <c:v>9.6738133662712215E-3</c:v>
                </c:pt>
                <c:pt idx="512">
                  <c:v>9.6641395529049497E-3</c:v>
                </c:pt>
                <c:pt idx="513">
                  <c:v>9.6641395529049497E-3</c:v>
                </c:pt>
                <c:pt idx="514">
                  <c:v>9.6544754133520445E-3</c:v>
                </c:pt>
                <c:pt idx="515">
                  <c:v>1.0158827456494938E-2</c:v>
                </c:pt>
                <c:pt idx="516">
                  <c:v>9.6737940186541593E-3</c:v>
                </c:pt>
                <c:pt idx="517">
                  <c:v>1.0160118155267782E-2</c:v>
                </c:pt>
                <c:pt idx="518">
                  <c:v>9.6931512804854843E-3</c:v>
                </c:pt>
                <c:pt idx="519">
                  <c:v>9.9839965230630878E-3</c:v>
                </c:pt>
                <c:pt idx="520">
                  <c:v>9.7125472761977333E-3</c:v>
                </c:pt>
                <c:pt idx="521">
                  <c:v>9.7125472761977333E-3</c:v>
                </c:pt>
                <c:pt idx="522">
                  <c:v>9.7125472761977333E-3</c:v>
                </c:pt>
                <c:pt idx="523">
                  <c:v>9.7125472761977333E-3</c:v>
                </c:pt>
                <c:pt idx="524">
                  <c:v>9.7125472761977333E-3</c:v>
                </c:pt>
                <c:pt idx="525">
                  <c:v>1.0149336082539182E-2</c:v>
                </c:pt>
                <c:pt idx="526">
                  <c:v>9.7319820832974038E-3</c:v>
                </c:pt>
                <c:pt idx="527">
                  <c:v>9.7222501012141065E-3</c:v>
                </c:pt>
                <c:pt idx="528">
                  <c:v>9.7222501012141065E-3</c:v>
                </c:pt>
                <c:pt idx="529">
                  <c:v>9.9757220306250453E-3</c:v>
                </c:pt>
                <c:pt idx="530">
                  <c:v>9.731972351315319E-3</c:v>
                </c:pt>
                <c:pt idx="531">
                  <c:v>9.7222403789640043E-3</c:v>
                </c:pt>
                <c:pt idx="532">
                  <c:v>9.7125181385850409E-3</c:v>
                </c:pt>
                <c:pt idx="533">
                  <c:v>9.7125181385850409E-3</c:v>
                </c:pt>
                <c:pt idx="534">
                  <c:v>9.7028056204464565E-3</c:v>
                </c:pt>
                <c:pt idx="535">
                  <c:v>9.6931028148260108E-3</c:v>
                </c:pt>
                <c:pt idx="536">
                  <c:v>9.6834097120111848E-3</c:v>
                </c:pt>
                <c:pt idx="537">
                  <c:v>9.6737263022991741E-3</c:v>
                </c:pt>
                <c:pt idx="538">
                  <c:v>9.6737263022991741E-3</c:v>
                </c:pt>
                <c:pt idx="539">
                  <c:v>9.8842406365815885E-3</c:v>
                </c:pt>
                <c:pt idx="540">
                  <c:v>9.6930834286300723E-3</c:v>
                </c:pt>
                <c:pt idx="541">
                  <c:v>9.6930834286300723E-3</c:v>
                </c:pt>
                <c:pt idx="542">
                  <c:v>9.6930834286300723E-3</c:v>
                </c:pt>
                <c:pt idx="543">
                  <c:v>9.6930834286300723E-3</c:v>
                </c:pt>
                <c:pt idx="544">
                  <c:v>9.6833903452014421E-3</c:v>
                </c:pt>
                <c:pt idx="545">
                  <c:v>9.6833903452014421E-3</c:v>
                </c:pt>
                <c:pt idx="546">
                  <c:v>1.0237474129376957E-2</c:v>
                </c:pt>
                <c:pt idx="547">
                  <c:v>9.6833806618110956E-3</c:v>
                </c:pt>
                <c:pt idx="548">
                  <c:v>9.9783498438870914E-3</c:v>
                </c:pt>
                <c:pt idx="549">
                  <c:v>9.6833709784304323E-3</c:v>
                </c:pt>
                <c:pt idx="550">
                  <c:v>9.6833709784304323E-3</c:v>
                </c:pt>
                <c:pt idx="551">
                  <c:v>1.0252695347868764E-2</c:v>
                </c:pt>
                <c:pt idx="552">
                  <c:v>9.6930543494088625E-3</c:v>
                </c:pt>
                <c:pt idx="553">
                  <c:v>9.683361295059454E-3</c:v>
                </c:pt>
                <c:pt idx="554">
                  <c:v>9.6736779337643942E-3</c:v>
                </c:pt>
                <c:pt idx="555">
                  <c:v>9.6640042558306296E-3</c:v>
                </c:pt>
                <c:pt idx="556">
                  <c:v>9.6543402515747983E-3</c:v>
                </c:pt>
                <c:pt idx="557">
                  <c:v>9.6543402515747983E-3</c:v>
                </c:pt>
                <c:pt idx="558">
                  <c:v>9.6446859113232235E-3</c:v>
                </c:pt>
                <c:pt idx="559">
                  <c:v>9.6350412254118997E-3</c:v>
                </c:pt>
                <c:pt idx="560">
                  <c:v>9.6254061841864885E-3</c:v>
                </c:pt>
                <c:pt idx="561">
                  <c:v>9.6254061841864885E-3</c:v>
                </c:pt>
                <c:pt idx="562">
                  <c:v>9.6157807780023023E-3</c:v>
                </c:pt>
                <c:pt idx="563">
                  <c:v>9.6157807780023023E-3</c:v>
                </c:pt>
                <c:pt idx="564">
                  <c:v>1.0093470586434231E-2</c:v>
                </c:pt>
                <c:pt idx="565">
                  <c:v>9.6253965587803029E-3</c:v>
                </c:pt>
                <c:pt idx="566">
                  <c:v>1.0102475818249043E-2</c:v>
                </c:pt>
                <c:pt idx="567">
                  <c:v>9.6350219553390827E-3</c:v>
                </c:pt>
                <c:pt idx="568">
                  <c:v>9.6350219553390827E-3</c:v>
                </c:pt>
                <c:pt idx="569">
                  <c:v>9.6350219553390827E-3</c:v>
                </c:pt>
                <c:pt idx="570">
                  <c:v>1.0076994129811711E-2</c:v>
                </c:pt>
                <c:pt idx="571">
                  <c:v>9.6543016342717138E-3</c:v>
                </c:pt>
                <c:pt idx="572">
                  <c:v>9.6543016342717138E-3</c:v>
                </c:pt>
                <c:pt idx="573">
                  <c:v>9.6446473326374429E-3</c:v>
                </c:pt>
                <c:pt idx="574">
                  <c:v>9.6446473326374429E-3</c:v>
                </c:pt>
                <c:pt idx="575">
                  <c:v>9.6350026853048061E-3</c:v>
                </c:pt>
                <c:pt idx="576">
                  <c:v>9.6253676826195018E-3</c:v>
                </c:pt>
                <c:pt idx="577">
                  <c:v>9.6253676826195018E-3</c:v>
                </c:pt>
                <c:pt idx="578">
                  <c:v>9.8629379871968768E-3</c:v>
                </c:pt>
                <c:pt idx="579">
                  <c:v>9.6349930503021198E-3</c:v>
                </c:pt>
                <c:pt idx="580">
                  <c:v>9.6253580572518184E-3</c:v>
                </c:pt>
                <c:pt idx="581">
                  <c:v>9.6157326991945669E-3</c:v>
                </c:pt>
                <c:pt idx="582">
                  <c:v>9.6157326991945669E-3</c:v>
                </c:pt>
                <c:pt idx="583">
                  <c:v>9.6157326991945669E-3</c:v>
                </c:pt>
                <c:pt idx="584">
                  <c:v>9.6061169664953729E-3</c:v>
                </c:pt>
                <c:pt idx="585">
                  <c:v>1.0062557571395736E-2</c:v>
                </c:pt>
                <c:pt idx="586">
                  <c:v>9.6253388065453277E-3</c:v>
                </c:pt>
                <c:pt idx="587">
                  <c:v>9.6253388065453277E-3</c:v>
                </c:pt>
                <c:pt idx="588">
                  <c:v>9.8315393427736864E-3</c:v>
                </c:pt>
                <c:pt idx="589">
                  <c:v>9.6253291812065205E-3</c:v>
                </c:pt>
                <c:pt idx="590">
                  <c:v>9.6157038520253146E-3</c:v>
                </c:pt>
                <c:pt idx="591">
                  <c:v>9.6060881481732901E-3</c:v>
                </c:pt>
                <c:pt idx="592">
                  <c:v>9.8530700420761466E-3</c:v>
                </c:pt>
                <c:pt idx="593">
                  <c:v>9.6156942363214617E-3</c:v>
                </c:pt>
                <c:pt idx="594">
                  <c:v>9.6060785420851395E-3</c:v>
                </c:pt>
                <c:pt idx="595">
                  <c:v>9.6060785420851395E-3</c:v>
                </c:pt>
                <c:pt idx="596">
                  <c:v>9.9888036616190435E-3</c:v>
                </c:pt>
                <c:pt idx="597">
                  <c:v>9.6253003052478511E-3</c:v>
                </c:pt>
                <c:pt idx="598">
                  <c:v>9.6156750049426025E-3</c:v>
                </c:pt>
                <c:pt idx="599">
                  <c:v>1.0008316899383203E-2</c:v>
                </c:pt>
                <c:pt idx="600">
                  <c:v>9.6349159706274907E-3</c:v>
                </c:pt>
                <c:pt idx="601">
                  <c:v>9.6349159706274907E-3</c:v>
                </c:pt>
                <c:pt idx="602">
                  <c:v>1.0118730203834104E-2</c:v>
                </c:pt>
                <c:pt idx="603">
                  <c:v>9.6445508865981178E-3</c:v>
                </c:pt>
                <c:pt idx="604">
                  <c:v>9.9309383487846351E-3</c:v>
                </c:pt>
                <c:pt idx="605">
                  <c:v>9.6638496329221977E-3</c:v>
                </c:pt>
                <c:pt idx="606">
                  <c:v>9.9217100433653792E-3</c:v>
                </c:pt>
                <c:pt idx="607">
                  <c:v>9.663839969072564E-3</c:v>
                </c:pt>
                <c:pt idx="608">
                  <c:v>9.663839969072564E-3</c:v>
                </c:pt>
                <c:pt idx="609">
                  <c:v>9.6541761291034922E-3</c:v>
                </c:pt>
                <c:pt idx="610">
                  <c:v>9.6445219529743883E-3</c:v>
                </c:pt>
                <c:pt idx="611">
                  <c:v>9.634877431021413E-3</c:v>
                </c:pt>
                <c:pt idx="612">
                  <c:v>9.9920701898639115E-3</c:v>
                </c:pt>
                <c:pt idx="613">
                  <c:v>9.6445123084524329E-3</c:v>
                </c:pt>
                <c:pt idx="614">
                  <c:v>9.6348677961439807E-3</c:v>
                </c:pt>
                <c:pt idx="615">
                  <c:v>9.625232928347837E-3</c:v>
                </c:pt>
                <c:pt idx="616">
                  <c:v>9.625232928347837E-3</c:v>
                </c:pt>
                <c:pt idx="617">
                  <c:v>9.6156076954194893E-3</c:v>
                </c:pt>
                <c:pt idx="618">
                  <c:v>9.6156076954194893E-3</c:v>
                </c:pt>
                <c:pt idx="619">
                  <c:v>1.0030060355392556E-2</c:v>
                </c:pt>
                <c:pt idx="620">
                  <c:v>9.63484852641802E-3</c:v>
                </c:pt>
                <c:pt idx="621">
                  <c:v>9.9408942048849376E-3</c:v>
                </c:pt>
                <c:pt idx="622">
                  <c:v>9.6444833749444372E-3</c:v>
                </c:pt>
                <c:pt idx="623">
                  <c:v>9.6444833749444372E-3</c:v>
                </c:pt>
                <c:pt idx="624">
                  <c:v>9.6348388915694933E-3</c:v>
                </c:pt>
                <c:pt idx="625">
                  <c:v>9.6348388915694933E-3</c:v>
                </c:pt>
                <c:pt idx="626">
                  <c:v>9.6252040526779246E-3</c:v>
                </c:pt>
                <c:pt idx="627">
                  <c:v>1.0098532762515476E-2</c:v>
                </c:pt>
                <c:pt idx="628">
                  <c:v>9.6444640859873303E-3</c:v>
                </c:pt>
                <c:pt idx="629">
                  <c:v>9.6444640859873303E-3</c:v>
                </c:pt>
                <c:pt idx="630">
                  <c:v>9.6444640859873303E-3</c:v>
                </c:pt>
                <c:pt idx="631">
                  <c:v>9.9909648632885203E-3</c:v>
                </c:pt>
                <c:pt idx="632">
                  <c:v>9.6444544415232435E-3</c:v>
                </c:pt>
                <c:pt idx="633">
                  <c:v>9.6348099870817196E-3</c:v>
                </c:pt>
                <c:pt idx="634">
                  <c:v>9.6251751770946373E-3</c:v>
                </c:pt>
                <c:pt idx="635">
                  <c:v>1.0074671062816365E-2</c:v>
                </c:pt>
                <c:pt idx="636">
                  <c:v>9.6251655519194596E-3</c:v>
                </c:pt>
                <c:pt idx="637">
                  <c:v>9.6155403863675409E-3</c:v>
                </c:pt>
                <c:pt idx="638">
                  <c:v>9.6059248459811741E-3</c:v>
                </c:pt>
                <c:pt idx="639">
                  <c:v>9.6059248459811741E-3</c:v>
                </c:pt>
                <c:pt idx="640">
                  <c:v>9.6059248459811741E-3</c:v>
                </c:pt>
                <c:pt idx="641">
                  <c:v>9.9589780203612564E-3</c:v>
                </c:pt>
                <c:pt idx="642">
                  <c:v>9.6155307708271544E-3</c:v>
                </c:pt>
                <c:pt idx="643">
                  <c:v>9.9247742412499774E-3</c:v>
                </c:pt>
                <c:pt idx="644">
                  <c:v>9.6251463015979803E-3</c:v>
                </c:pt>
                <c:pt idx="645">
                  <c:v>1.0076220276180135E-2</c:v>
                </c:pt>
                <c:pt idx="646">
                  <c:v>9.6444062193474754E-3</c:v>
                </c:pt>
                <c:pt idx="647">
                  <c:v>9.6347618131281277E-3</c:v>
                </c:pt>
                <c:pt idx="648">
                  <c:v>9.6347618131281277E-3</c:v>
                </c:pt>
                <c:pt idx="649">
                  <c:v>1.0049676255382724E-2</c:v>
                </c:pt>
                <c:pt idx="650">
                  <c:v>9.6443965749412556E-3</c:v>
                </c:pt>
                <c:pt idx="651">
                  <c:v>1.0059083159260409E-2</c:v>
                </c:pt>
                <c:pt idx="652">
                  <c:v>9.6636950124877122E-3</c:v>
                </c:pt>
                <c:pt idx="653">
                  <c:v>9.6540313174752236E-3</c:v>
                </c:pt>
                <c:pt idx="654">
                  <c:v>9.6443772861577477E-3</c:v>
                </c:pt>
                <c:pt idx="655">
                  <c:v>9.6347329088715891E-3</c:v>
                </c:pt>
                <c:pt idx="656">
                  <c:v>9.6347329088715891E-3</c:v>
                </c:pt>
                <c:pt idx="657">
                  <c:v>1.0060931857379649E-2</c:v>
                </c:pt>
                <c:pt idx="658">
                  <c:v>9.6347232741386783E-3</c:v>
                </c:pt>
                <c:pt idx="659">
                  <c:v>1.0090311037162993E-2</c:v>
                </c:pt>
                <c:pt idx="660">
                  <c:v>9.6443579974128165E-3</c:v>
                </c:pt>
                <c:pt idx="661">
                  <c:v>9.6347136394154039E-3</c:v>
                </c:pt>
                <c:pt idx="662">
                  <c:v>1.021553458495196E-2</c:v>
                </c:pt>
                <c:pt idx="663">
                  <c:v>9.6347040047017642E-3</c:v>
                </c:pt>
                <c:pt idx="664">
                  <c:v>1.0133158042219901E-2</c:v>
                </c:pt>
                <c:pt idx="665">
                  <c:v>9.6346943699977591E-3</c:v>
                </c:pt>
                <c:pt idx="666">
                  <c:v>9.8324120799353001E-3</c:v>
                </c:pt>
                <c:pt idx="667">
                  <c:v>9.6539733934321234E-3</c:v>
                </c:pt>
                <c:pt idx="668">
                  <c:v>9.8799426076150061E-3</c:v>
                </c:pt>
                <c:pt idx="669">
                  <c:v>9.6539637394587301E-3</c:v>
                </c:pt>
                <c:pt idx="670">
                  <c:v>9.8589779563822613E-3</c:v>
                </c:pt>
                <c:pt idx="671">
                  <c:v>9.6539540854949906E-3</c:v>
                </c:pt>
                <c:pt idx="672">
                  <c:v>9.6539540854949906E-3</c:v>
                </c:pt>
                <c:pt idx="673">
                  <c:v>9.6443001314094959E-3</c:v>
                </c:pt>
                <c:pt idx="674">
                  <c:v>9.6346558312780869E-3</c:v>
                </c:pt>
                <c:pt idx="675">
                  <c:v>9.6250211754468091E-3</c:v>
                </c:pt>
                <c:pt idx="676">
                  <c:v>1.007395848060256E-2</c:v>
                </c:pt>
                <c:pt idx="677">
                  <c:v>9.6250115504256332E-3</c:v>
                </c:pt>
                <c:pt idx="678">
                  <c:v>9.6153865388752067E-3</c:v>
                </c:pt>
                <c:pt idx="679">
                  <c:v>9.6057711523363318E-3</c:v>
                </c:pt>
                <c:pt idx="680">
                  <c:v>9.6057711523363318E-3</c:v>
                </c:pt>
                <c:pt idx="681">
                  <c:v>1.0009129378061457E-2</c:v>
                </c:pt>
                <c:pt idx="682">
                  <c:v>9.6057615465651794E-3</c:v>
                </c:pt>
                <c:pt idx="683">
                  <c:v>9.6057615465651794E-3</c:v>
                </c:pt>
                <c:pt idx="684">
                  <c:v>9.5961557850186147E-3</c:v>
                </c:pt>
                <c:pt idx="685">
                  <c:v>9.5865596292335955E-3</c:v>
                </c:pt>
                <c:pt idx="686">
                  <c:v>9.5865596292335955E-3</c:v>
                </c:pt>
                <c:pt idx="687">
                  <c:v>9.5769730696043612E-3</c:v>
                </c:pt>
                <c:pt idx="688">
                  <c:v>9.9516613496801517E-3</c:v>
                </c:pt>
                <c:pt idx="689">
                  <c:v>9.5865500426739643E-3</c:v>
                </c:pt>
                <c:pt idx="690">
                  <c:v>9.5865500426739643E-3</c:v>
                </c:pt>
                <c:pt idx="691">
                  <c:v>1.0039174010180216E-2</c:v>
                </c:pt>
                <c:pt idx="692">
                  <c:v>9.5961365927166378E-3</c:v>
                </c:pt>
                <c:pt idx="693">
                  <c:v>9.5865404561239209E-3</c:v>
                </c:pt>
                <c:pt idx="694">
                  <c:v>9.5769539156677977E-3</c:v>
                </c:pt>
                <c:pt idx="695">
                  <c:v>9.9068053682125155E-3</c:v>
                </c:pt>
                <c:pt idx="696">
                  <c:v>9.5961174004530452E-3</c:v>
                </c:pt>
                <c:pt idx="697">
                  <c:v>9.5961174004530452E-3</c:v>
                </c:pt>
                <c:pt idx="698">
                  <c:v>9.8720871179025886E-3</c:v>
                </c:pt>
                <c:pt idx="699">
                  <c:v>9.5961078043356445E-3</c:v>
                </c:pt>
                <c:pt idx="700">
                  <c:v>9.586511696531309E-3</c:v>
                </c:pt>
                <c:pt idx="701">
                  <c:v>1.0008661063269361E-2</c:v>
                </c:pt>
                <c:pt idx="702">
                  <c:v>9.5960982082278386E-3</c:v>
                </c:pt>
                <c:pt idx="703">
                  <c:v>9.5960982082278386E-3</c:v>
                </c:pt>
                <c:pt idx="704">
                  <c:v>9.5960982082278386E-3</c:v>
                </c:pt>
                <c:pt idx="705">
                  <c:v>9.5960982082278386E-3</c:v>
                </c:pt>
                <c:pt idx="706">
                  <c:v>9.5960982082278386E-3</c:v>
                </c:pt>
                <c:pt idx="707">
                  <c:v>9.58650211001961E-3</c:v>
                </c:pt>
                <c:pt idx="708">
                  <c:v>9.5769156079095908E-3</c:v>
                </c:pt>
                <c:pt idx="709">
                  <c:v>9.5769156079095908E-3</c:v>
                </c:pt>
                <c:pt idx="710">
                  <c:v>9.5673386923016811E-3</c:v>
                </c:pt>
                <c:pt idx="711">
                  <c:v>9.5577713536093793E-3</c:v>
                </c:pt>
                <c:pt idx="712">
                  <c:v>9.5577713536093793E-3</c:v>
                </c:pt>
                <c:pt idx="713">
                  <c:v>9.5482135822557695E-3</c:v>
                </c:pt>
                <c:pt idx="714">
                  <c:v>9.5386653686735136E-3</c:v>
                </c:pt>
                <c:pt idx="715">
                  <c:v>9.5386653686735136E-3</c:v>
                </c:pt>
                <c:pt idx="716">
                  <c:v>9.5291267033048403E-3</c:v>
                </c:pt>
                <c:pt idx="717">
                  <c:v>9.9572138983617855E-3</c:v>
                </c:pt>
                <c:pt idx="718">
                  <c:v>9.5386558300081439E-3</c:v>
                </c:pt>
                <c:pt idx="719">
                  <c:v>9.5386558300081439E-3</c:v>
                </c:pt>
                <c:pt idx="720">
                  <c:v>1.005886291190239E-2</c:v>
                </c:pt>
                <c:pt idx="721">
                  <c:v>9.5577426803239874E-3</c:v>
                </c:pt>
                <c:pt idx="722">
                  <c:v>9.5577426803239874E-3</c:v>
                </c:pt>
                <c:pt idx="723">
                  <c:v>9.5481849376436636E-3</c:v>
                </c:pt>
                <c:pt idx="724">
                  <c:v>9.7516224697142429E-3</c:v>
                </c:pt>
                <c:pt idx="725">
                  <c:v>9.5481753894587247E-3</c:v>
                </c:pt>
                <c:pt idx="726">
                  <c:v>9.5481753894587247E-3</c:v>
                </c:pt>
                <c:pt idx="727">
                  <c:v>9.5481753894587247E-3</c:v>
                </c:pt>
                <c:pt idx="728">
                  <c:v>9.5481753894587247E-3</c:v>
                </c:pt>
                <c:pt idx="729">
                  <c:v>9.5386272140692667E-3</c:v>
                </c:pt>
                <c:pt idx="730">
                  <c:v>9.5290885868551979E-3</c:v>
                </c:pt>
                <c:pt idx="731">
                  <c:v>9.9598738157418917E-3</c:v>
                </c:pt>
                <c:pt idx="732">
                  <c:v>9.5386176754420522E-3</c:v>
                </c:pt>
                <c:pt idx="733">
                  <c:v>9.8806050346394083E-3</c:v>
                </c:pt>
                <c:pt idx="734">
                  <c:v>9.5386081368243752E-3</c:v>
                </c:pt>
                <c:pt idx="735">
                  <c:v>9.5386081368243752E-3</c:v>
                </c:pt>
                <c:pt idx="736">
                  <c:v>9.5290695286875515E-3</c:v>
                </c:pt>
                <c:pt idx="737">
                  <c:v>9.8462828991900727E-3</c:v>
                </c:pt>
                <c:pt idx="738">
                  <c:v>9.5385985982162375E-3</c:v>
                </c:pt>
                <c:pt idx="739">
                  <c:v>9.5290599996180215E-3</c:v>
                </c:pt>
                <c:pt idx="740">
                  <c:v>9.8185359318235157E-3</c:v>
                </c:pt>
                <c:pt idx="741">
                  <c:v>9.5290504705580221E-3</c:v>
                </c:pt>
                <c:pt idx="742">
                  <c:v>9.5290504705580221E-3</c:v>
                </c:pt>
                <c:pt idx="743">
                  <c:v>9.5195214200874644E-3</c:v>
                </c:pt>
                <c:pt idx="744">
                  <c:v>9.5100018986673772E-3</c:v>
                </c:pt>
                <c:pt idx="745">
                  <c:v>9.5100018986673772E-3</c:v>
                </c:pt>
                <c:pt idx="746">
                  <c:v>9.5004918967687094E-3</c:v>
                </c:pt>
                <c:pt idx="747">
                  <c:v>9.955768848560545E-3</c:v>
                </c:pt>
                <c:pt idx="748">
                  <c:v>9.5099923886654766E-3</c:v>
                </c:pt>
                <c:pt idx="749">
                  <c:v>1.0048556043573175E-2</c:v>
                </c:pt>
                <c:pt idx="750">
                  <c:v>9.5290218834351934E-3</c:v>
                </c:pt>
                <c:pt idx="751">
                  <c:v>9.5194928615517579E-3</c:v>
                </c:pt>
                <c:pt idx="752">
                  <c:v>9.5194928615517579E-3</c:v>
                </c:pt>
                <c:pt idx="753">
                  <c:v>9.5099733686902065E-3</c:v>
                </c:pt>
                <c:pt idx="754">
                  <c:v>9.5099733686902065E-3</c:v>
                </c:pt>
                <c:pt idx="755">
                  <c:v>9.9016114548984291E-3</c:v>
                </c:pt>
                <c:pt idx="756">
                  <c:v>9.509963858716837E-3</c:v>
                </c:pt>
                <c:pt idx="757">
                  <c:v>9.8605968166698699E-3</c:v>
                </c:pt>
                <c:pt idx="758">
                  <c:v>9.5099543487529772E-3</c:v>
                </c:pt>
                <c:pt idx="759">
                  <c:v>9.5004443944042248E-3</c:v>
                </c:pt>
                <c:pt idx="760">
                  <c:v>9.7213579595929311E-3</c:v>
                </c:pt>
                <c:pt idx="761">
                  <c:v>9.5099448387986271E-3</c:v>
                </c:pt>
                <c:pt idx="762">
                  <c:v>9.5099448387986271E-3</c:v>
                </c:pt>
                <c:pt idx="763">
                  <c:v>9.5099448387986271E-3</c:v>
                </c:pt>
                <c:pt idx="764">
                  <c:v>9.5099448387986271E-3</c:v>
                </c:pt>
                <c:pt idx="765">
                  <c:v>9.7241524321697945E-3</c:v>
                </c:pt>
                <c:pt idx="766">
                  <c:v>9.5194547836374242E-3</c:v>
                </c:pt>
                <c:pt idx="767">
                  <c:v>9.9743582623154255E-3</c:v>
                </c:pt>
                <c:pt idx="768">
                  <c:v>9.5194452641826389E-3</c:v>
                </c:pt>
                <c:pt idx="769">
                  <c:v>9.5099258189184563E-3</c:v>
                </c:pt>
                <c:pt idx="770">
                  <c:v>9.9935826867815509E-3</c:v>
                </c:pt>
                <c:pt idx="771">
                  <c:v>9.5289551804821106E-3</c:v>
                </c:pt>
                <c:pt idx="772">
                  <c:v>9.5289551804821106E-3</c:v>
                </c:pt>
                <c:pt idx="773">
                  <c:v>9.7810992022365952E-3</c:v>
                </c:pt>
                <c:pt idx="774">
                  <c:v>9.5480226197982541E-3</c:v>
                </c:pt>
                <c:pt idx="775">
                  <c:v>9.5480226197982541E-3</c:v>
                </c:pt>
                <c:pt idx="776">
                  <c:v>9.5480226197982541E-3</c:v>
                </c:pt>
                <c:pt idx="777">
                  <c:v>9.5384745971784559E-3</c:v>
                </c:pt>
                <c:pt idx="778">
                  <c:v>9.5384745971784559E-3</c:v>
                </c:pt>
                <c:pt idx="779">
                  <c:v>9.5289361225812767E-3</c:v>
                </c:pt>
                <c:pt idx="780">
                  <c:v>9.5194071864586963E-3</c:v>
                </c:pt>
                <c:pt idx="781">
                  <c:v>9.5098877792722369E-3</c:v>
                </c:pt>
                <c:pt idx="782">
                  <c:v>9.5003778914929653E-3</c:v>
                </c:pt>
                <c:pt idx="783">
                  <c:v>9.5003778914929653E-3</c:v>
                </c:pt>
                <c:pt idx="784">
                  <c:v>9.7650693626490353E-3</c:v>
                </c:pt>
                <c:pt idx="785">
                  <c:v>9.5098782693844568E-3</c:v>
                </c:pt>
                <c:pt idx="786">
                  <c:v>9.5098782693844568E-3</c:v>
                </c:pt>
                <c:pt idx="787">
                  <c:v>9.500368391115073E-3</c:v>
                </c:pt>
                <c:pt idx="788">
                  <c:v>9.500368391115073E-3</c:v>
                </c:pt>
                <c:pt idx="789">
                  <c:v>9.4908680227239577E-3</c:v>
                </c:pt>
                <c:pt idx="790">
                  <c:v>9.8353262694083256E-3</c:v>
                </c:pt>
                <c:pt idx="791">
                  <c:v>9.50035889074668E-3</c:v>
                </c:pt>
                <c:pt idx="792">
                  <c:v>9.4908585318559339E-3</c:v>
                </c:pt>
                <c:pt idx="793">
                  <c:v>9.4908585318559339E-3</c:v>
                </c:pt>
                <c:pt idx="794">
                  <c:v>9.481367673324078E-3</c:v>
                </c:pt>
                <c:pt idx="795">
                  <c:v>9.481367673324078E-3</c:v>
                </c:pt>
                <c:pt idx="796">
                  <c:v>9.4718863056507535E-3</c:v>
                </c:pt>
                <c:pt idx="797">
                  <c:v>9.4624144193451026E-3</c:v>
                </c:pt>
                <c:pt idx="798">
                  <c:v>9.9029723571504719E-3</c:v>
                </c:pt>
                <c:pt idx="799">
                  <c:v>9.471876833764447E-3</c:v>
                </c:pt>
                <c:pt idx="800">
                  <c:v>9.4624049569306829E-3</c:v>
                </c:pt>
                <c:pt idx="801">
                  <c:v>9.4529425519737521E-3</c:v>
                </c:pt>
                <c:pt idx="802">
                  <c:v>9.721162183390428E-3</c:v>
                </c:pt>
                <c:pt idx="803">
                  <c:v>9.4623954945257244E-3</c:v>
                </c:pt>
                <c:pt idx="804">
                  <c:v>9.4623954945257244E-3</c:v>
                </c:pt>
                <c:pt idx="805">
                  <c:v>9.4529330990311983E-3</c:v>
                </c:pt>
                <c:pt idx="806">
                  <c:v>9.6370056134507595E-3</c:v>
                </c:pt>
                <c:pt idx="807">
                  <c:v>9.4623860321302287E-3</c:v>
                </c:pt>
                <c:pt idx="808">
                  <c:v>9.663276203707636E-3</c:v>
                </c:pt>
                <c:pt idx="809">
                  <c:v>9.462376569744196E-3</c:v>
                </c:pt>
                <c:pt idx="810">
                  <c:v>9.4529141931744519E-3</c:v>
                </c:pt>
                <c:pt idx="811">
                  <c:v>9.4529141931744519E-3</c:v>
                </c:pt>
                <c:pt idx="812">
                  <c:v>9.8515437229784557E-3</c:v>
                </c:pt>
                <c:pt idx="813">
                  <c:v>9.4623671073676245E-3</c:v>
                </c:pt>
                <c:pt idx="814">
                  <c:v>9.4623671073676245E-3</c:v>
                </c:pt>
                <c:pt idx="815">
                  <c:v>9.4529047402602574E-3</c:v>
                </c:pt>
                <c:pt idx="816">
                  <c:v>9.9337273621918944E-3</c:v>
                </c:pt>
                <c:pt idx="817">
                  <c:v>9.4623576450005159E-3</c:v>
                </c:pt>
                <c:pt idx="818">
                  <c:v>9.4528952873555155E-3</c:v>
                </c:pt>
                <c:pt idx="819">
                  <c:v>9.4434423920681607E-3</c:v>
                </c:pt>
                <c:pt idx="820">
                  <c:v>9.433998949676092E-3</c:v>
                </c:pt>
                <c:pt idx="821">
                  <c:v>9.652157717536157E-3</c:v>
                </c:pt>
                <c:pt idx="822">
                  <c:v>9.4434329486257663E-3</c:v>
                </c:pt>
                <c:pt idx="823">
                  <c:v>9.4434329486257663E-3</c:v>
                </c:pt>
                <c:pt idx="824">
                  <c:v>9.4339895156771401E-3</c:v>
                </c:pt>
                <c:pt idx="825">
                  <c:v>9.4339895156771401E-3</c:v>
                </c:pt>
                <c:pt idx="826">
                  <c:v>9.4245555261614627E-3</c:v>
                </c:pt>
                <c:pt idx="827">
                  <c:v>9.4245555261614627E-3</c:v>
                </c:pt>
                <c:pt idx="828">
                  <c:v>9.729578833701312E-3</c:v>
                </c:pt>
                <c:pt idx="829">
                  <c:v>9.4245461016059361E-3</c:v>
                </c:pt>
                <c:pt idx="830">
                  <c:v>9.8826900136220596E-3</c:v>
                </c:pt>
                <c:pt idx="831">
                  <c:v>9.4245366770598325E-3</c:v>
                </c:pt>
                <c:pt idx="832">
                  <c:v>9.4151121403827729E-3</c:v>
                </c:pt>
                <c:pt idx="833">
                  <c:v>9.4151121403827729E-3</c:v>
                </c:pt>
                <c:pt idx="834">
                  <c:v>9.8143477933399E-3</c:v>
                </c:pt>
                <c:pt idx="835">
                  <c:v>9.4339517797756775E-3</c:v>
                </c:pt>
                <c:pt idx="836">
                  <c:v>9.4339517797756775E-3</c:v>
                </c:pt>
                <c:pt idx="837">
                  <c:v>9.4245178279959013E-3</c:v>
                </c:pt>
                <c:pt idx="838">
                  <c:v>9.4245178279959013E-3</c:v>
                </c:pt>
                <c:pt idx="839">
                  <c:v>9.4245178279959013E-3</c:v>
                </c:pt>
                <c:pt idx="840">
                  <c:v>9.4150933101679046E-3</c:v>
                </c:pt>
                <c:pt idx="841">
                  <c:v>9.7065874097971572E-3</c:v>
                </c:pt>
                <c:pt idx="842">
                  <c:v>9.4150838950745937E-3</c:v>
                </c:pt>
                <c:pt idx="843">
                  <c:v>9.4056688111795184E-3</c:v>
                </c:pt>
                <c:pt idx="844">
                  <c:v>9.4056688111795184E-3</c:v>
                </c:pt>
                <c:pt idx="845">
                  <c:v>9.4056688111795184E-3</c:v>
                </c:pt>
                <c:pt idx="846">
                  <c:v>9.3962631423683395E-3</c:v>
                </c:pt>
                <c:pt idx="847">
                  <c:v>9.3868668792259705E-3</c:v>
                </c:pt>
                <c:pt idx="848">
                  <c:v>9.6758855206983529E-3</c:v>
                </c:pt>
                <c:pt idx="849">
                  <c:v>9.3868574923590894E-3</c:v>
                </c:pt>
                <c:pt idx="850">
                  <c:v>9.8484373287036804E-3</c:v>
                </c:pt>
                <c:pt idx="851">
                  <c:v>9.3868481055015968E-3</c:v>
                </c:pt>
                <c:pt idx="852">
                  <c:v>9.3868481055015968E-3</c:v>
                </c:pt>
                <c:pt idx="853">
                  <c:v>9.3774612573960959E-3</c:v>
                </c:pt>
                <c:pt idx="854">
                  <c:v>9.3774612573960959E-3</c:v>
                </c:pt>
                <c:pt idx="855">
                  <c:v>9.6585860703807397E-3</c:v>
                </c:pt>
                <c:pt idx="856">
                  <c:v>9.377451879934837E-3</c:v>
                </c:pt>
                <c:pt idx="857">
                  <c:v>9.6688361785626457E-3</c:v>
                </c:pt>
                <c:pt idx="858">
                  <c:v>9.3962161611465846E-3</c:v>
                </c:pt>
                <c:pt idx="859">
                  <c:v>9.3962161611465846E-3</c:v>
                </c:pt>
                <c:pt idx="860">
                  <c:v>9.3868199449854382E-3</c:v>
                </c:pt>
                <c:pt idx="861">
                  <c:v>9.8908303092564067E-3</c:v>
                </c:pt>
                <c:pt idx="862">
                  <c:v>9.4056029716953517E-3</c:v>
                </c:pt>
                <c:pt idx="863">
                  <c:v>9.4056029716953517E-3</c:v>
                </c:pt>
                <c:pt idx="864">
                  <c:v>9.396197368723656E-3</c:v>
                </c:pt>
                <c:pt idx="865">
                  <c:v>9.3868011713549322E-3</c:v>
                </c:pt>
                <c:pt idx="866">
                  <c:v>9.7549901783409807E-3</c:v>
                </c:pt>
                <c:pt idx="867">
                  <c:v>9.3961879725262855E-3</c:v>
                </c:pt>
                <c:pt idx="868">
                  <c:v>9.386791784553759E-3</c:v>
                </c:pt>
                <c:pt idx="869">
                  <c:v>9.377404992769206E-3</c:v>
                </c:pt>
                <c:pt idx="870">
                  <c:v>9.743543142492192E-3</c:v>
                </c:pt>
                <c:pt idx="871">
                  <c:v>9.3867823977619742E-3</c:v>
                </c:pt>
                <c:pt idx="872">
                  <c:v>9.3773956153642129E-3</c:v>
                </c:pt>
                <c:pt idx="873">
                  <c:v>9.7603278018035377E-3</c:v>
                </c:pt>
                <c:pt idx="874">
                  <c:v>9.3773862379685959E-3</c:v>
                </c:pt>
                <c:pt idx="875">
                  <c:v>9.3773862379685959E-3</c:v>
                </c:pt>
                <c:pt idx="876">
                  <c:v>9.3680088517306276E-3</c:v>
                </c:pt>
                <c:pt idx="877">
                  <c:v>9.5670611282569866E-3</c:v>
                </c:pt>
                <c:pt idx="878">
                  <c:v>9.3679994837217746E-3</c:v>
                </c:pt>
                <c:pt idx="879">
                  <c:v>9.3586314842380534E-3</c:v>
                </c:pt>
                <c:pt idx="880">
                  <c:v>9.7328149608466308E-3</c:v>
                </c:pt>
                <c:pt idx="881">
                  <c:v>9.358622125606569E-3</c:v>
                </c:pt>
                <c:pt idx="882">
                  <c:v>9.3492635034809618E-3</c:v>
                </c:pt>
                <c:pt idx="883">
                  <c:v>9.5626725826229667E-3</c:v>
                </c:pt>
                <c:pt idx="884">
                  <c:v>9.3679713797514257E-3</c:v>
                </c:pt>
                <c:pt idx="885">
                  <c:v>9.5637356760643281E-3</c:v>
                </c:pt>
                <c:pt idx="886">
                  <c:v>9.3867166904823066E-3</c:v>
                </c:pt>
                <c:pt idx="887">
                  <c:v>9.3867166904823066E-3</c:v>
                </c:pt>
                <c:pt idx="888">
                  <c:v>9.6615147180092818E-3</c:v>
                </c:pt>
                <c:pt idx="889">
                  <c:v>9.4054995105799597E-3</c:v>
                </c:pt>
                <c:pt idx="890">
                  <c:v>9.4054995105799597E-3</c:v>
                </c:pt>
                <c:pt idx="891">
                  <c:v>9.637480828922948E-3</c:v>
                </c:pt>
                <c:pt idx="892">
                  <c:v>9.414905010090539E-3</c:v>
                </c:pt>
                <c:pt idx="893">
                  <c:v>9.4054901050804485E-3</c:v>
                </c:pt>
                <c:pt idx="894">
                  <c:v>9.76237218223713E-3</c:v>
                </c:pt>
                <c:pt idx="895">
                  <c:v>9.4148955951855271E-3</c:v>
                </c:pt>
                <c:pt idx="896">
                  <c:v>9.4148955951855271E-3</c:v>
                </c:pt>
                <c:pt idx="897">
                  <c:v>9.818774895690387E-3</c:v>
                </c:pt>
                <c:pt idx="898">
                  <c:v>9.4243104907807112E-3</c:v>
                </c:pt>
                <c:pt idx="899">
                  <c:v>9.4148861802899296E-3</c:v>
                </c:pt>
                <c:pt idx="900">
                  <c:v>9.4054712941096397E-3</c:v>
                </c:pt>
                <c:pt idx="901">
                  <c:v>9.3960658228155296E-3</c:v>
                </c:pt>
                <c:pt idx="902">
                  <c:v>9.3960658228155296E-3</c:v>
                </c:pt>
                <c:pt idx="903">
                  <c:v>9.8492784600958099E-3</c:v>
                </c:pt>
                <c:pt idx="904">
                  <c:v>9.3960564267497049E-3</c:v>
                </c:pt>
                <c:pt idx="905">
                  <c:v>9.3866603703229544E-3</c:v>
                </c:pt>
                <c:pt idx="906">
                  <c:v>9.3866603703229544E-3</c:v>
                </c:pt>
                <c:pt idx="907">
                  <c:v>9.3866603703229544E-3</c:v>
                </c:pt>
                <c:pt idx="908">
                  <c:v>9.557219821363875E-3</c:v>
                </c:pt>
                <c:pt idx="909">
                  <c:v>9.3960470306932772E-3</c:v>
                </c:pt>
                <c:pt idx="910">
                  <c:v>9.3866509836625835E-3</c:v>
                </c:pt>
                <c:pt idx="911">
                  <c:v>9.7815648423269959E-3</c:v>
                </c:pt>
                <c:pt idx="912">
                  <c:v>9.4054336722808902E-3</c:v>
                </c:pt>
                <c:pt idx="913">
                  <c:v>9.4054336722808902E-3</c:v>
                </c:pt>
                <c:pt idx="914">
                  <c:v>9.3960282386086093E-3</c:v>
                </c:pt>
                <c:pt idx="915">
                  <c:v>9.3960282386086093E-3</c:v>
                </c:pt>
                <c:pt idx="916">
                  <c:v>9.7055010092642474E-3</c:v>
                </c:pt>
                <c:pt idx="917">
                  <c:v>9.4148296911140631E-3</c:v>
                </c:pt>
                <c:pt idx="918">
                  <c:v>9.6248281388966253E-3</c:v>
                </c:pt>
                <c:pt idx="919">
                  <c:v>9.4242445208051768E-3</c:v>
                </c:pt>
                <c:pt idx="920">
                  <c:v>9.4242445208051768E-3</c:v>
                </c:pt>
                <c:pt idx="921">
                  <c:v>9.9068524114956924E-3</c:v>
                </c:pt>
                <c:pt idx="922">
                  <c:v>9.4242350965606549E-3</c:v>
                </c:pt>
                <c:pt idx="923">
                  <c:v>9.8280384024287473E-3</c:v>
                </c:pt>
                <c:pt idx="924">
                  <c:v>9.4336593316572143E-3</c:v>
                </c:pt>
                <c:pt idx="925">
                  <c:v>9.4242256723255577E-3</c:v>
                </c:pt>
                <c:pt idx="926">
                  <c:v>9.9254035496110019E-3</c:v>
                </c:pt>
                <c:pt idx="927">
                  <c:v>9.4242162480998835E-3</c:v>
                </c:pt>
                <c:pt idx="928">
                  <c:v>9.4147920318517833E-3</c:v>
                </c:pt>
                <c:pt idx="929">
                  <c:v>9.4147920318517833E-3</c:v>
                </c:pt>
                <c:pt idx="930">
                  <c:v>9.4053772398199308E-3</c:v>
                </c:pt>
                <c:pt idx="931">
                  <c:v>9.4053772398199308E-3</c:v>
                </c:pt>
                <c:pt idx="932">
                  <c:v>9.4053772398199308E-3</c:v>
                </c:pt>
                <c:pt idx="933">
                  <c:v>9.8148920398467704E-3</c:v>
                </c:pt>
                <c:pt idx="934">
                  <c:v>9.4147826170597488E-3</c:v>
                </c:pt>
                <c:pt idx="935">
                  <c:v>9.4053678344426898E-3</c:v>
                </c:pt>
                <c:pt idx="936">
                  <c:v>9.3959624666082476E-3</c:v>
                </c:pt>
                <c:pt idx="937">
                  <c:v>9.3865665041416389E-3</c:v>
                </c:pt>
                <c:pt idx="938">
                  <c:v>9.3771799376374965E-3</c:v>
                </c:pt>
                <c:pt idx="939">
                  <c:v>9.3771799376374965E-3</c:v>
                </c:pt>
                <c:pt idx="940">
                  <c:v>9.3678027576998592E-3</c:v>
                </c:pt>
                <c:pt idx="941">
                  <c:v>9.6762962338474857E-3</c:v>
                </c:pt>
                <c:pt idx="942">
                  <c:v>9.3865477310180138E-3</c:v>
                </c:pt>
                <c:pt idx="943">
                  <c:v>9.5712913498131984E-3</c:v>
                </c:pt>
                <c:pt idx="944">
                  <c:v>9.4053302130277794E-3</c:v>
                </c:pt>
                <c:pt idx="945">
                  <c:v>9.3959248828147518E-3</c:v>
                </c:pt>
                <c:pt idx="946">
                  <c:v>9.6255344290463989E-3</c:v>
                </c:pt>
                <c:pt idx="947">
                  <c:v>9.3959154868898682E-3</c:v>
                </c:pt>
                <c:pt idx="948">
                  <c:v>9.7640596340970286E-3</c:v>
                </c:pt>
                <c:pt idx="949">
                  <c:v>9.4053114023767564E-3</c:v>
                </c:pt>
                <c:pt idx="950">
                  <c:v>9.4053114023767564E-3</c:v>
                </c:pt>
                <c:pt idx="951">
                  <c:v>9.4053114023767564E-3</c:v>
                </c:pt>
                <c:pt idx="952">
                  <c:v>9.3959060909743798E-3</c:v>
                </c:pt>
                <c:pt idx="953">
                  <c:v>9.6899255124230331E-3</c:v>
                </c:pt>
                <c:pt idx="954">
                  <c:v>9.4147072990624185E-3</c:v>
                </c:pt>
                <c:pt idx="955">
                  <c:v>9.4147072990624185E-3</c:v>
                </c:pt>
                <c:pt idx="956">
                  <c:v>9.4147072990624185E-3</c:v>
                </c:pt>
                <c:pt idx="957">
                  <c:v>9.4147072990624185E-3</c:v>
                </c:pt>
                <c:pt idx="958">
                  <c:v>9.9389632644250187E-3</c:v>
                </c:pt>
                <c:pt idx="959">
                  <c:v>9.4241220063614791E-3</c:v>
                </c:pt>
                <c:pt idx="960">
                  <c:v>9.4241220063614791E-3</c:v>
                </c:pt>
                <c:pt idx="961">
                  <c:v>9.6313202556497293E-3</c:v>
                </c:pt>
                <c:pt idx="962">
                  <c:v>9.4335461283678399E-3</c:v>
                </c:pt>
                <c:pt idx="963">
                  <c:v>9.7986991889870059E-3</c:v>
                </c:pt>
                <c:pt idx="964">
                  <c:v>9.4335366948217099E-3</c:v>
                </c:pt>
                <c:pt idx="965">
                  <c:v>9.6632345213239698E-3</c:v>
                </c:pt>
                <c:pt idx="966">
                  <c:v>9.4524132017480451E-3</c:v>
                </c:pt>
                <c:pt idx="967">
                  <c:v>9.4429607885462979E-3</c:v>
                </c:pt>
                <c:pt idx="968">
                  <c:v>9.4335178277577519E-3</c:v>
                </c:pt>
                <c:pt idx="969">
                  <c:v>9.4240843099299941E-3</c:v>
                </c:pt>
                <c:pt idx="970">
                  <c:v>9.4240843099299941E-3</c:v>
                </c:pt>
                <c:pt idx="971">
                  <c:v>9.4240843099299941E-3</c:v>
                </c:pt>
                <c:pt idx="972">
                  <c:v>9.7061112569205629E-3</c:v>
                </c:pt>
                <c:pt idx="973">
                  <c:v>9.4335083942399239E-3</c:v>
                </c:pt>
                <c:pt idx="974">
                  <c:v>9.4335083942399239E-3</c:v>
                </c:pt>
                <c:pt idx="975">
                  <c:v>9.7111196375294188E-3</c:v>
                </c:pt>
                <c:pt idx="976">
                  <c:v>9.4429419026341634E-3</c:v>
                </c:pt>
                <c:pt idx="977">
                  <c:v>9.8915372171777555E-3</c:v>
                </c:pt>
                <c:pt idx="978">
                  <c:v>9.4618372293813324E-3</c:v>
                </c:pt>
                <c:pt idx="979">
                  <c:v>9.6688619237662015E-3</c:v>
                </c:pt>
                <c:pt idx="980">
                  <c:v>9.4712990666107125E-3</c:v>
                </c:pt>
                <c:pt idx="981">
                  <c:v>9.4712990666107125E-3</c:v>
                </c:pt>
                <c:pt idx="982">
                  <c:v>9.8172514251158582E-3</c:v>
                </c:pt>
                <c:pt idx="983">
                  <c:v>9.4902511360429997E-3</c:v>
                </c:pt>
                <c:pt idx="984">
                  <c:v>9.8020360999901482E-3</c:v>
                </c:pt>
                <c:pt idx="985">
                  <c:v>9.4997413871790413E-3</c:v>
                </c:pt>
                <c:pt idx="986">
                  <c:v>9.4902416457918626E-3</c:v>
                </c:pt>
                <c:pt idx="987">
                  <c:v>9.4902416457918626E-3</c:v>
                </c:pt>
                <c:pt idx="988">
                  <c:v>9.4807514041460716E-3</c:v>
                </c:pt>
                <c:pt idx="989">
                  <c:v>9.4712706527419251E-3</c:v>
                </c:pt>
                <c:pt idx="990">
                  <c:v>9.4617993820891831E-3</c:v>
                </c:pt>
                <c:pt idx="991">
                  <c:v>9.4617993820891831E-3</c:v>
                </c:pt>
                <c:pt idx="992">
                  <c:v>9.4523375827070943E-3</c:v>
                </c:pt>
                <c:pt idx="993">
                  <c:v>9.7002211231247831E-3</c:v>
                </c:pt>
                <c:pt idx="994">
                  <c:v>9.4617899202898009E-3</c:v>
                </c:pt>
                <c:pt idx="995">
                  <c:v>9.4523281303695115E-3</c:v>
                </c:pt>
                <c:pt idx="996">
                  <c:v>9.9254358387401813E-3</c:v>
                </c:pt>
                <c:pt idx="997">
                  <c:v>9.4617804584998799E-3</c:v>
                </c:pt>
                <c:pt idx="998">
                  <c:v>9.4523186780413795E-3</c:v>
                </c:pt>
                <c:pt idx="999">
                  <c:v>9.690565240302762E-3</c:v>
                </c:pt>
                <c:pt idx="1000">
                  <c:v>9.4523092257227E-3</c:v>
                </c:pt>
                <c:pt idx="1001">
                  <c:v>9.8103521678999887E-3</c:v>
                </c:pt>
                <c:pt idx="1002">
                  <c:v>9.4712232964833682E-3</c:v>
                </c:pt>
                <c:pt idx="1003">
                  <c:v>9.461752073186884E-3</c:v>
                </c:pt>
                <c:pt idx="1004">
                  <c:v>9.4522903211136967E-3</c:v>
                </c:pt>
                <c:pt idx="1005">
                  <c:v>9.4428380307925823E-3</c:v>
                </c:pt>
                <c:pt idx="1006">
                  <c:v>9.4333951927617898E-3</c:v>
                </c:pt>
                <c:pt idx="1007">
                  <c:v>9.4333951927617898E-3</c:v>
                </c:pt>
                <c:pt idx="1008">
                  <c:v>9.423961797569028E-3</c:v>
                </c:pt>
                <c:pt idx="1009">
                  <c:v>9.6988582301569936E-3</c:v>
                </c:pt>
                <c:pt idx="1010">
                  <c:v>9.4333857593665964E-3</c:v>
                </c:pt>
                <c:pt idx="1011">
                  <c:v>9.4333857593665964E-3</c:v>
                </c:pt>
                <c:pt idx="1012">
                  <c:v>9.4333857593665964E-3</c:v>
                </c:pt>
                <c:pt idx="1013">
                  <c:v>9.4333857593665964E-3</c:v>
                </c:pt>
                <c:pt idx="1014">
                  <c:v>9.8339382429550124E-3</c:v>
                </c:pt>
                <c:pt idx="1015">
                  <c:v>9.4428191451259615E-3</c:v>
                </c:pt>
                <c:pt idx="1016">
                  <c:v>9.6182256430687885E-3</c:v>
                </c:pt>
                <c:pt idx="1017">
                  <c:v>9.4617142262353564E-3</c:v>
                </c:pt>
                <c:pt idx="1018">
                  <c:v>9.4522525120091204E-3</c:v>
                </c:pt>
                <c:pt idx="1019">
                  <c:v>9.4428002594971108E-3</c:v>
                </c:pt>
                <c:pt idx="1020">
                  <c:v>9.4428002594971108E-3</c:v>
                </c:pt>
                <c:pt idx="1021">
                  <c:v>9.4428002594971108E-3</c:v>
                </c:pt>
                <c:pt idx="1022">
                  <c:v>9.7848760443603518E-3</c:v>
                </c:pt>
                <c:pt idx="1023">
                  <c:v>9.4427908166968503E-3</c:v>
                </c:pt>
                <c:pt idx="1024">
                  <c:v>9.4333480258801533E-3</c:v>
                </c:pt>
                <c:pt idx="1025">
                  <c:v>9.423914677854273E-3</c:v>
                </c:pt>
                <c:pt idx="1026">
                  <c:v>9.423914677854273E-3</c:v>
                </c:pt>
                <c:pt idx="1027">
                  <c:v>9.423914677854273E-3</c:v>
                </c:pt>
                <c:pt idx="1028">
                  <c:v>9.4144907631764189E-3</c:v>
                </c:pt>
                <c:pt idx="1029">
                  <c:v>9.4144907631764189E-3</c:v>
                </c:pt>
                <c:pt idx="1030">
                  <c:v>9.4144907631764189E-3</c:v>
                </c:pt>
                <c:pt idx="1031">
                  <c:v>9.4050762724132431E-3</c:v>
                </c:pt>
                <c:pt idx="1032">
                  <c:v>9.4050762724132431E-3</c:v>
                </c:pt>
                <c:pt idx="1033">
                  <c:v>9.4050762724132431E-3</c:v>
                </c:pt>
                <c:pt idx="1034">
                  <c:v>9.3956711961408305E-3</c:v>
                </c:pt>
                <c:pt idx="1035">
                  <c:v>9.3956711961408305E-3</c:v>
                </c:pt>
                <c:pt idx="1036">
                  <c:v>9.3862755249446896E-3</c:v>
                </c:pt>
                <c:pt idx="1037">
                  <c:v>9.3862755249446896E-3</c:v>
                </c:pt>
                <c:pt idx="1038">
                  <c:v>9.3862755249446896E-3</c:v>
                </c:pt>
                <c:pt idx="1039">
                  <c:v>9.3862755249446896E-3</c:v>
                </c:pt>
                <c:pt idx="1040">
                  <c:v>9.8310188208777533E-3</c:v>
                </c:pt>
                <c:pt idx="1041">
                  <c:v>9.4050574622701021E-3</c:v>
                </c:pt>
                <c:pt idx="1042">
                  <c:v>9.3956524048078322E-3</c:v>
                </c:pt>
                <c:pt idx="1043">
                  <c:v>9.3956524048078322E-3</c:v>
                </c:pt>
                <c:pt idx="1044">
                  <c:v>9.8472206472780786E-3</c:v>
                </c:pt>
                <c:pt idx="1045">
                  <c:v>9.4050480572126383E-3</c:v>
                </c:pt>
                <c:pt idx="1046">
                  <c:v>9.3956430091554251E-3</c:v>
                </c:pt>
                <c:pt idx="1047">
                  <c:v>9.3956430091554251E-3</c:v>
                </c:pt>
                <c:pt idx="1048">
                  <c:v>9.3956430091554251E-3</c:v>
                </c:pt>
                <c:pt idx="1049">
                  <c:v>9.7476208636130043E-3</c:v>
                </c:pt>
                <c:pt idx="1050">
                  <c:v>9.3956336135124149E-3</c:v>
                </c:pt>
                <c:pt idx="1051">
                  <c:v>9.828730794754088E-3</c:v>
                </c:pt>
                <c:pt idx="1052">
                  <c:v>9.4144342763730505E-3</c:v>
                </c:pt>
                <c:pt idx="1053">
                  <c:v>9.7508958915015851E-3</c:v>
                </c:pt>
                <c:pt idx="1054">
                  <c:v>9.4238487106494233E-3</c:v>
                </c:pt>
                <c:pt idx="1055">
                  <c:v>9.4144248619387732E-3</c:v>
                </c:pt>
                <c:pt idx="1056">
                  <c:v>9.4050104370768349E-3</c:v>
                </c:pt>
                <c:pt idx="1057">
                  <c:v>9.3956054266397578E-3</c:v>
                </c:pt>
                <c:pt idx="1058">
                  <c:v>9.3862098212131179E-3</c:v>
                </c:pt>
                <c:pt idx="1059">
                  <c:v>9.3862098212131179E-3</c:v>
                </c:pt>
                <c:pt idx="1060">
                  <c:v>9.3862098212131179E-3</c:v>
                </c:pt>
                <c:pt idx="1061">
                  <c:v>9.7262112198868746E-3</c:v>
                </c:pt>
                <c:pt idx="1062">
                  <c:v>9.4049916270653646E-3</c:v>
                </c:pt>
                <c:pt idx="1063">
                  <c:v>9.8373538872476279E-3</c:v>
                </c:pt>
                <c:pt idx="1064">
                  <c:v>9.4049822220737371E-3</c:v>
                </c:pt>
                <c:pt idx="1065">
                  <c:v>9.7277448085775556E-3</c:v>
                </c:pt>
                <c:pt idx="1066">
                  <c:v>9.4049728170915135E-3</c:v>
                </c:pt>
                <c:pt idx="1067">
                  <c:v>9.4049728170915135E-3</c:v>
                </c:pt>
                <c:pt idx="1068">
                  <c:v>9.4049728170915135E-3</c:v>
                </c:pt>
                <c:pt idx="1069">
                  <c:v>9.4049728170915135E-3</c:v>
                </c:pt>
                <c:pt idx="1070">
                  <c:v>9.7564900045563566E-3</c:v>
                </c:pt>
                <c:pt idx="1071">
                  <c:v>9.4143777899086036E-3</c:v>
                </c:pt>
                <c:pt idx="1072">
                  <c:v>9.4049634121186956E-3</c:v>
                </c:pt>
                <c:pt idx="1073">
                  <c:v>9.3955584487065771E-3</c:v>
                </c:pt>
                <c:pt idx="1074">
                  <c:v>9.6814292765162579E-3</c:v>
                </c:pt>
                <c:pt idx="1075">
                  <c:v>9.4143589611624372E-3</c:v>
                </c:pt>
                <c:pt idx="1076">
                  <c:v>9.4049446022012751E-3</c:v>
                </c:pt>
                <c:pt idx="1077">
                  <c:v>9.3955396575990738E-3</c:v>
                </c:pt>
                <c:pt idx="1078">
                  <c:v>9.3955396575990738E-3</c:v>
                </c:pt>
                <c:pt idx="1079">
                  <c:v>9.3955396575990738E-3</c:v>
                </c:pt>
                <c:pt idx="1080">
                  <c:v>9.3861441179414751E-3</c:v>
                </c:pt>
                <c:pt idx="1081">
                  <c:v>9.3767579738235334E-3</c:v>
                </c:pt>
                <c:pt idx="1082">
                  <c:v>9.5955262838452078E-3</c:v>
                </c:pt>
                <c:pt idx="1083">
                  <c:v>9.3767485970655592E-3</c:v>
                </c:pt>
                <c:pt idx="1084">
                  <c:v>9.5354470800067051E-3</c:v>
                </c:pt>
                <c:pt idx="1085">
                  <c:v>9.3955114710082849E-3</c:v>
                </c:pt>
                <c:pt idx="1086">
                  <c:v>9.3861159595372765E-3</c:v>
                </c:pt>
                <c:pt idx="1087">
                  <c:v>9.8035675951563279E-3</c:v>
                </c:pt>
                <c:pt idx="1088">
                  <c:v>9.4048975775723083E-3</c:v>
                </c:pt>
                <c:pt idx="1089">
                  <c:v>9.6590760983358386E-3</c:v>
                </c:pt>
                <c:pt idx="1090">
                  <c:v>9.4048881726747288E-3</c:v>
                </c:pt>
                <c:pt idx="1091">
                  <c:v>9.3954832845020535E-3</c:v>
                </c:pt>
                <c:pt idx="1092">
                  <c:v>9.645355986297682E-3</c:v>
                </c:pt>
                <c:pt idx="1093">
                  <c:v>9.395473889018768E-3</c:v>
                </c:pt>
                <c:pt idx="1094">
                  <c:v>9.3860784151297491E-3</c:v>
                </c:pt>
                <c:pt idx="1095">
                  <c:v>9.3860784151297491E-3</c:v>
                </c:pt>
                <c:pt idx="1096">
                  <c:v>9.7773569912655428E-3</c:v>
                </c:pt>
                <c:pt idx="1097">
                  <c:v>9.3954644935448778E-3</c:v>
                </c:pt>
                <c:pt idx="1098">
                  <c:v>9.3860690290513329E-3</c:v>
                </c:pt>
                <c:pt idx="1099">
                  <c:v>9.3860690290513329E-3</c:v>
                </c:pt>
                <c:pt idx="1100">
                  <c:v>9.3766829600222812E-3</c:v>
                </c:pt>
                <c:pt idx="1101">
                  <c:v>9.3673062770622591E-3</c:v>
                </c:pt>
                <c:pt idx="1102">
                  <c:v>9.8315194016311714E-3</c:v>
                </c:pt>
                <c:pt idx="1103">
                  <c:v>9.3860502569226584E-3</c:v>
                </c:pt>
                <c:pt idx="1104">
                  <c:v>9.3766642066657364E-3</c:v>
                </c:pt>
                <c:pt idx="1105">
                  <c:v>9.3672875424590709E-3</c:v>
                </c:pt>
                <c:pt idx="1106">
                  <c:v>9.3579202549166126E-3</c:v>
                </c:pt>
                <c:pt idx="1107">
                  <c:v>9.3579202549166126E-3</c:v>
                </c:pt>
                <c:pt idx="1108">
                  <c:v>9.8414674708841941E-3</c:v>
                </c:pt>
                <c:pt idx="1109">
                  <c:v>9.367278175171528E-3</c:v>
                </c:pt>
                <c:pt idx="1110">
                  <c:v>9.367278175171528E-3</c:v>
                </c:pt>
                <c:pt idx="1111">
                  <c:v>9.5304861852819316E-3</c:v>
                </c:pt>
                <c:pt idx="1112">
                  <c:v>9.3766454533466981E-3</c:v>
                </c:pt>
                <c:pt idx="1113">
                  <c:v>9.7086267982270501E-3</c:v>
                </c:pt>
                <c:pt idx="1114">
                  <c:v>9.3766360767012433E-3</c:v>
                </c:pt>
                <c:pt idx="1115">
                  <c:v>9.3672594406245414E-3</c:v>
                </c:pt>
                <c:pt idx="1116">
                  <c:v>9.8262971998590316E-3</c:v>
                </c:pt>
                <c:pt idx="1117">
                  <c:v>9.3766267000651646E-3</c:v>
                </c:pt>
                <c:pt idx="1118">
                  <c:v>9.3766267000651646E-3</c:v>
                </c:pt>
                <c:pt idx="1119">
                  <c:v>9.3672500733650993E-3</c:v>
                </c:pt>
                <c:pt idx="1120">
                  <c:v>9.3672500733650993E-3</c:v>
                </c:pt>
                <c:pt idx="1121">
                  <c:v>9.3672500733650993E-3</c:v>
                </c:pt>
                <c:pt idx="1122">
                  <c:v>9.3672500733650993E-3</c:v>
                </c:pt>
                <c:pt idx="1123">
                  <c:v>9.5452757717468112E-3</c:v>
                </c:pt>
                <c:pt idx="1124">
                  <c:v>9.3766173234384638E-3</c:v>
                </c:pt>
                <c:pt idx="1125">
                  <c:v>9.3672407061150247E-3</c:v>
                </c:pt>
                <c:pt idx="1126">
                  <c:v>9.3578734654089103E-3</c:v>
                </c:pt>
                <c:pt idx="1127">
                  <c:v>9.8110232292450885E-3</c:v>
                </c:pt>
                <c:pt idx="1128">
                  <c:v>9.3672313388743177E-3</c:v>
                </c:pt>
                <c:pt idx="1129">
                  <c:v>9.3672313388743177E-3</c:v>
                </c:pt>
                <c:pt idx="1130">
                  <c:v>9.6922716945445579E-3</c:v>
                </c:pt>
                <c:pt idx="1131">
                  <c:v>9.3765985702131908E-3</c:v>
                </c:pt>
                <c:pt idx="1132">
                  <c:v>9.6106234691750586E-3</c:v>
                </c:pt>
                <c:pt idx="1133">
                  <c:v>9.3765891936146203E-3</c:v>
                </c:pt>
                <c:pt idx="1134">
                  <c:v>9.3672126044210061E-3</c:v>
                </c:pt>
                <c:pt idx="1135">
                  <c:v>9.3672126044210061E-3</c:v>
                </c:pt>
                <c:pt idx="1136">
                  <c:v>9.3672126044210061E-3</c:v>
                </c:pt>
                <c:pt idx="1137">
                  <c:v>9.3578453918165844E-3</c:v>
                </c:pt>
                <c:pt idx="1138">
                  <c:v>9.6532025171011584E-3</c:v>
                </c:pt>
                <c:pt idx="1139">
                  <c:v>9.3672032372083998E-3</c:v>
                </c:pt>
                <c:pt idx="1140">
                  <c:v>9.3578360339711918E-3</c:v>
                </c:pt>
                <c:pt idx="1141">
                  <c:v>9.7416057533039821E-3</c:v>
                </c:pt>
                <c:pt idx="1142">
                  <c:v>9.3578266761351579E-3</c:v>
                </c:pt>
                <c:pt idx="1143">
                  <c:v>9.3578266761351579E-3</c:v>
                </c:pt>
                <c:pt idx="1144">
                  <c:v>9.3484688494590226E-3</c:v>
                </c:pt>
                <c:pt idx="1145">
                  <c:v>9.3484688494590226E-3</c:v>
                </c:pt>
                <c:pt idx="1146">
                  <c:v>9.3484688494590226E-3</c:v>
                </c:pt>
                <c:pt idx="1147">
                  <c:v>9.3391203806095641E-3</c:v>
                </c:pt>
                <c:pt idx="1148">
                  <c:v>9.3297812602289552E-3</c:v>
                </c:pt>
                <c:pt idx="1149">
                  <c:v>9.3297812602289552E-3</c:v>
                </c:pt>
                <c:pt idx="1150">
                  <c:v>9.6592813478181983E-3</c:v>
                </c:pt>
                <c:pt idx="1151">
                  <c:v>9.3484501525306699E-3</c:v>
                </c:pt>
                <c:pt idx="1152">
                  <c:v>9.3484501525306699E-3</c:v>
                </c:pt>
                <c:pt idx="1153">
                  <c:v>9.5415805930221115E-3</c:v>
                </c:pt>
                <c:pt idx="1154">
                  <c:v>9.3484408040805152E-3</c:v>
                </c:pt>
                <c:pt idx="1155">
                  <c:v>9.3390923632764352E-3</c:v>
                </c:pt>
                <c:pt idx="1156">
                  <c:v>9.3297532709131596E-3</c:v>
                </c:pt>
                <c:pt idx="1157">
                  <c:v>9.3297532709131596E-3</c:v>
                </c:pt>
                <c:pt idx="1158">
                  <c:v>9.3297532709131596E-3</c:v>
                </c:pt>
                <c:pt idx="1159">
                  <c:v>9.3204235176422463E-3</c:v>
                </c:pt>
                <c:pt idx="1160">
                  <c:v>9.3111030941246033E-3</c:v>
                </c:pt>
                <c:pt idx="1161">
                  <c:v>9.3111030941246033E-3</c:v>
                </c:pt>
                <c:pt idx="1162">
                  <c:v>9.3017919910304784E-3</c:v>
                </c:pt>
                <c:pt idx="1163">
                  <c:v>9.3017919910304784E-3</c:v>
                </c:pt>
                <c:pt idx="1164">
                  <c:v>9.3017919910304784E-3</c:v>
                </c:pt>
                <c:pt idx="1165">
                  <c:v>9.3017919910304784E-3</c:v>
                </c:pt>
                <c:pt idx="1166">
                  <c:v>9.2924901990394486E-3</c:v>
                </c:pt>
                <c:pt idx="1167">
                  <c:v>9.2924901990394486E-3</c:v>
                </c:pt>
                <c:pt idx="1168">
                  <c:v>9.2924901990394486E-3</c:v>
                </c:pt>
                <c:pt idx="1169">
                  <c:v>9.2924901990394486E-3</c:v>
                </c:pt>
                <c:pt idx="1170">
                  <c:v>9.2924901990394486E-3</c:v>
                </c:pt>
                <c:pt idx="1171">
                  <c:v>9.28319770884041E-3</c:v>
                </c:pt>
                <c:pt idx="1172">
                  <c:v>9.4344280273705207E-3</c:v>
                </c:pt>
                <c:pt idx="1173">
                  <c:v>9.2924809065492494E-3</c:v>
                </c:pt>
                <c:pt idx="1174">
                  <c:v>9.2831884256426994E-3</c:v>
                </c:pt>
                <c:pt idx="1175">
                  <c:v>9.2831884256426994E-3</c:v>
                </c:pt>
                <c:pt idx="1176">
                  <c:v>9.7244914829788271E-3</c:v>
                </c:pt>
                <c:pt idx="1177">
                  <c:v>9.3017640856824079E-3</c:v>
                </c:pt>
                <c:pt idx="1178">
                  <c:v>9.5162032541789253E-3</c:v>
                </c:pt>
                <c:pt idx="1179">
                  <c:v>9.3110658497680895E-3</c:v>
                </c:pt>
                <c:pt idx="1180">
                  <c:v>9.3110658497680895E-3</c:v>
                </c:pt>
                <c:pt idx="1181">
                  <c:v>9.3017547839183215E-3</c:v>
                </c:pt>
                <c:pt idx="1182">
                  <c:v>9.479865044999666E-3</c:v>
                </c:pt>
                <c:pt idx="1183">
                  <c:v>9.3017454821635367E-3</c:v>
                </c:pt>
                <c:pt idx="1184">
                  <c:v>9.6267974946216677E-3</c:v>
                </c:pt>
                <c:pt idx="1185">
                  <c:v>9.3203582748733436E-3</c:v>
                </c:pt>
                <c:pt idx="1186">
                  <c:v>9.3110379165984702E-3</c:v>
                </c:pt>
                <c:pt idx="1187">
                  <c:v>9.3110379165984702E-3</c:v>
                </c:pt>
                <c:pt idx="1188">
                  <c:v>9.4765723090517069E-3</c:v>
                </c:pt>
                <c:pt idx="1189">
                  <c:v>9.3110286055605521E-3</c:v>
                </c:pt>
                <c:pt idx="1190">
                  <c:v>9.3110286055605521E-3</c:v>
                </c:pt>
                <c:pt idx="1191">
                  <c:v>9.7109063737155013E-3</c:v>
                </c:pt>
                <c:pt idx="1192">
                  <c:v>9.3110192945319459E-3</c:v>
                </c:pt>
                <c:pt idx="1193">
                  <c:v>9.3110192945319459E-3</c:v>
                </c:pt>
                <c:pt idx="1194">
                  <c:v>9.3017082752374133E-3</c:v>
                </c:pt>
                <c:pt idx="1195">
                  <c:v>9.2924065669621764E-3</c:v>
                </c:pt>
                <c:pt idx="1196">
                  <c:v>9.2831141603952148E-3</c:v>
                </c:pt>
                <c:pt idx="1197">
                  <c:v>9.2738310462348195E-3</c:v>
                </c:pt>
                <c:pt idx="1198">
                  <c:v>9.5159004430616697E-3</c:v>
                </c:pt>
                <c:pt idx="1199">
                  <c:v>9.2831048772810537E-3</c:v>
                </c:pt>
                <c:pt idx="1200">
                  <c:v>9.5627673136322571E-3</c:v>
                </c:pt>
                <c:pt idx="1201">
                  <c:v>9.2830955941761752E-3</c:v>
                </c:pt>
                <c:pt idx="1202">
                  <c:v>9.2830955941761752E-3</c:v>
                </c:pt>
                <c:pt idx="1203">
                  <c:v>9.7133694910136389E-3</c:v>
                </c:pt>
                <c:pt idx="1204">
                  <c:v>9.2923786897703507E-3</c:v>
                </c:pt>
                <c:pt idx="1205">
                  <c:v>9.2923786897703507E-3</c:v>
                </c:pt>
                <c:pt idx="1206">
                  <c:v>9.2830863110805809E-3</c:v>
                </c:pt>
                <c:pt idx="1207">
                  <c:v>9.2738032247695005E-3</c:v>
                </c:pt>
                <c:pt idx="1208">
                  <c:v>9.2738032247695005E-3</c:v>
                </c:pt>
                <c:pt idx="1209">
                  <c:v>9.2738032247695005E-3</c:v>
                </c:pt>
                <c:pt idx="1210">
                  <c:v>9.6398415040120002E-3</c:v>
                </c:pt>
                <c:pt idx="1211">
                  <c:v>9.2737939509662751E-3</c:v>
                </c:pt>
                <c:pt idx="1212">
                  <c:v>9.2645201570153088E-3</c:v>
                </c:pt>
                <c:pt idx="1213">
                  <c:v>9.6818605743496586E-3</c:v>
                </c:pt>
                <c:pt idx="1214">
                  <c:v>9.2737846771723236E-3</c:v>
                </c:pt>
                <c:pt idx="1215">
                  <c:v>9.6890055657895321E-3</c:v>
                </c:pt>
                <c:pt idx="1216">
                  <c:v>9.2737754033876459E-3</c:v>
                </c:pt>
                <c:pt idx="1217">
                  <c:v>9.2737754033876459E-3</c:v>
                </c:pt>
                <c:pt idx="1218">
                  <c:v>9.6391687104025545E-3</c:v>
                </c:pt>
                <c:pt idx="1219">
                  <c:v>9.2737661296122403E-3</c:v>
                </c:pt>
                <c:pt idx="1220">
                  <c:v>9.2737661296122403E-3</c:v>
                </c:pt>
                <c:pt idx="1221">
                  <c:v>9.2737661296122403E-3</c:v>
                </c:pt>
                <c:pt idx="1222">
                  <c:v>9.2737661296122403E-3</c:v>
                </c:pt>
                <c:pt idx="1223">
                  <c:v>9.2644923634826286E-3</c:v>
                </c:pt>
                <c:pt idx="1224">
                  <c:v>9.2644923634826286E-3</c:v>
                </c:pt>
                <c:pt idx="1225">
                  <c:v>9.4914583860070088E-3</c:v>
                </c:pt>
                <c:pt idx="1226">
                  <c:v>9.2644830989902643E-3</c:v>
                </c:pt>
                <c:pt idx="1227">
                  <c:v>9.464827855574556E-3</c:v>
                </c:pt>
                <c:pt idx="1228">
                  <c:v>9.2644738345071653E-3</c:v>
                </c:pt>
                <c:pt idx="1229">
                  <c:v>9.5788333869473493E-3</c:v>
                </c:pt>
                <c:pt idx="1230">
                  <c:v>9.2737383083416718E-3</c:v>
                </c:pt>
                <c:pt idx="1231">
                  <c:v>9.5707009556420738E-3</c:v>
                </c:pt>
                <c:pt idx="1232">
                  <c:v>9.2922950586966611E-3</c:v>
                </c:pt>
                <c:pt idx="1233">
                  <c:v>9.2922950586966611E-3</c:v>
                </c:pt>
                <c:pt idx="1234">
                  <c:v>9.2922950586966611E-3</c:v>
                </c:pt>
                <c:pt idx="1235">
                  <c:v>9.4598851777436942E-3</c:v>
                </c:pt>
                <c:pt idx="1236">
                  <c:v>9.292285766401601E-3</c:v>
                </c:pt>
                <c:pt idx="1237">
                  <c:v>9.292285766401601E-3</c:v>
                </c:pt>
                <c:pt idx="1238">
                  <c:v>9.2829934806351998E-3</c:v>
                </c:pt>
                <c:pt idx="1239">
                  <c:v>9.2829934806351998E-3</c:v>
                </c:pt>
                <c:pt idx="1240">
                  <c:v>9.2829934806351998E-3</c:v>
                </c:pt>
                <c:pt idx="1241">
                  <c:v>9.2737104871545642E-3</c:v>
                </c:pt>
                <c:pt idx="1242">
                  <c:v>9.4720280004911856E-3</c:v>
                </c:pt>
                <c:pt idx="1243">
                  <c:v>9.2829841976417183E-3</c:v>
                </c:pt>
                <c:pt idx="1244">
                  <c:v>9.2829841976417183E-3</c:v>
                </c:pt>
                <c:pt idx="1245">
                  <c:v>9.4154700691204234E-3</c:v>
                </c:pt>
                <c:pt idx="1246">
                  <c:v>9.2829749146575193E-3</c:v>
                </c:pt>
                <c:pt idx="1247">
                  <c:v>9.2829749146575193E-3</c:v>
                </c:pt>
                <c:pt idx="1248">
                  <c:v>9.4393934861906753E-3</c:v>
                </c:pt>
                <c:pt idx="1249">
                  <c:v>9.3015501474617481E-3</c:v>
                </c:pt>
                <c:pt idx="1250">
                  <c:v>9.3015501474617481E-3</c:v>
                </c:pt>
                <c:pt idx="1251">
                  <c:v>9.3015501474617481E-3</c:v>
                </c:pt>
                <c:pt idx="1252">
                  <c:v>9.5415532605735952E-3</c:v>
                </c:pt>
                <c:pt idx="1253">
                  <c:v>9.3015408459116E-3</c:v>
                </c:pt>
                <c:pt idx="1254">
                  <c:v>9.6193338496635104E-3</c:v>
                </c:pt>
                <c:pt idx="1255">
                  <c:v>9.3201532291442672E-3</c:v>
                </c:pt>
                <c:pt idx="1256">
                  <c:v>9.3201532291442672E-3</c:v>
                </c:pt>
                <c:pt idx="1257">
                  <c:v>9.3201532291442672E-3</c:v>
                </c:pt>
                <c:pt idx="1258">
                  <c:v>9.3108330759151224E-3</c:v>
                </c:pt>
                <c:pt idx="1259">
                  <c:v>9.6920065426461897E-3</c:v>
                </c:pt>
                <c:pt idx="1260">
                  <c:v>9.3294640529000272E-3</c:v>
                </c:pt>
                <c:pt idx="1261">
                  <c:v>9.3294640529000272E-3</c:v>
                </c:pt>
                <c:pt idx="1262">
                  <c:v>9.5476447326855712E-3</c:v>
                </c:pt>
                <c:pt idx="1263">
                  <c:v>9.3481323104698776E-3</c:v>
                </c:pt>
                <c:pt idx="1264">
                  <c:v>9.7688167760249731E-3</c:v>
                </c:pt>
                <c:pt idx="1265">
                  <c:v>9.3481229623375659E-3</c:v>
                </c:pt>
                <c:pt idx="1266">
                  <c:v>9.3481229623375659E-3</c:v>
                </c:pt>
                <c:pt idx="1267">
                  <c:v>9.3481229623375659E-3</c:v>
                </c:pt>
                <c:pt idx="1268">
                  <c:v>9.3481229623375659E-3</c:v>
                </c:pt>
                <c:pt idx="1269">
                  <c:v>9.3481229623375659E-3</c:v>
                </c:pt>
                <c:pt idx="1270">
                  <c:v>9.6168751585406914E-3</c:v>
                </c:pt>
                <c:pt idx="1271">
                  <c:v>9.3574710852999017E-3</c:v>
                </c:pt>
                <c:pt idx="1272">
                  <c:v>9.348113614214601E-3</c:v>
                </c:pt>
                <c:pt idx="1273">
                  <c:v>9.348113614214601E-3</c:v>
                </c:pt>
                <c:pt idx="1274">
                  <c:v>9.3387655006003864E-3</c:v>
                </c:pt>
                <c:pt idx="1275">
                  <c:v>9.3294267350997866E-3</c:v>
                </c:pt>
                <c:pt idx="1276">
                  <c:v>9.3294267350997866E-3</c:v>
                </c:pt>
                <c:pt idx="1277">
                  <c:v>9.3200973083646874E-3</c:v>
                </c:pt>
                <c:pt idx="1278">
                  <c:v>9.3200973083646874E-3</c:v>
                </c:pt>
                <c:pt idx="1279">
                  <c:v>9.3107772110563227E-3</c:v>
                </c:pt>
                <c:pt idx="1280">
                  <c:v>9.3107772110563227E-3</c:v>
                </c:pt>
                <c:pt idx="1281">
                  <c:v>9.3107772110563227E-3</c:v>
                </c:pt>
                <c:pt idx="1282">
                  <c:v>9.3014664338452666E-3</c:v>
                </c:pt>
                <c:pt idx="1283">
                  <c:v>9.3014664338452666E-3</c:v>
                </c:pt>
                <c:pt idx="1284">
                  <c:v>9.5493918978827603E-3</c:v>
                </c:pt>
                <c:pt idx="1285">
                  <c:v>9.310767900279111E-3</c:v>
                </c:pt>
                <c:pt idx="1286">
                  <c:v>9.3014571323788327E-3</c:v>
                </c:pt>
                <c:pt idx="1287">
                  <c:v>9.2921556752464541E-3</c:v>
                </c:pt>
                <c:pt idx="1288">
                  <c:v>9.6729320220321283E-3</c:v>
                </c:pt>
                <c:pt idx="1289">
                  <c:v>9.3014478309217004E-3</c:v>
                </c:pt>
                <c:pt idx="1290">
                  <c:v>9.5189671701241055E-3</c:v>
                </c:pt>
                <c:pt idx="1291">
                  <c:v>9.3200600280313739E-3</c:v>
                </c:pt>
                <c:pt idx="1292">
                  <c:v>9.3107399680033426E-3</c:v>
                </c:pt>
                <c:pt idx="1293">
                  <c:v>9.6803810209127837E-3</c:v>
                </c:pt>
                <c:pt idx="1294">
                  <c:v>9.3107306572633736E-3</c:v>
                </c:pt>
                <c:pt idx="1295">
                  <c:v>9.3107306572633736E-3</c:v>
                </c:pt>
                <c:pt idx="1296">
                  <c:v>9.3014199266061096E-3</c:v>
                </c:pt>
                <c:pt idx="1297">
                  <c:v>9.5811914000799789E-3</c:v>
                </c:pt>
                <c:pt idx="1298">
                  <c:v>9.310721346532715E-3</c:v>
                </c:pt>
                <c:pt idx="1299">
                  <c:v>9.5423264606667602E-3</c:v>
                </c:pt>
                <c:pt idx="1300">
                  <c:v>9.3200320678792463E-3</c:v>
                </c:pt>
                <c:pt idx="1301">
                  <c:v>9.3200320678792463E-3</c:v>
                </c:pt>
                <c:pt idx="1302">
                  <c:v>9.3200320678792463E-3</c:v>
                </c:pt>
                <c:pt idx="1303">
                  <c:v>9.3107120358113665E-3</c:v>
                </c:pt>
                <c:pt idx="1304">
                  <c:v>9.3014013237755558E-3</c:v>
                </c:pt>
                <c:pt idx="1305">
                  <c:v>9.563493204073124E-3</c:v>
                </c:pt>
                <c:pt idx="1306">
                  <c:v>9.3013920223742313E-3</c:v>
                </c:pt>
                <c:pt idx="1307">
                  <c:v>9.2920906303518569E-3</c:v>
                </c:pt>
                <c:pt idx="1308">
                  <c:v>9.2827985397215054E-3</c:v>
                </c:pt>
                <c:pt idx="1309">
                  <c:v>9.2827985397215054E-3</c:v>
                </c:pt>
                <c:pt idx="1310">
                  <c:v>9.2827985397215054E-3</c:v>
                </c:pt>
                <c:pt idx="1311">
                  <c:v>9.7573693636178269E-3</c:v>
                </c:pt>
                <c:pt idx="1312">
                  <c:v>9.2920813382612252E-3</c:v>
                </c:pt>
                <c:pt idx="1313">
                  <c:v>9.2827892569229634E-3</c:v>
                </c:pt>
                <c:pt idx="1314">
                  <c:v>9.2735064676660404E-3</c:v>
                </c:pt>
                <c:pt idx="1315">
                  <c:v>9.7385412047267059E-3</c:v>
                </c:pt>
                <c:pt idx="1316">
                  <c:v>9.2827799741337057E-3</c:v>
                </c:pt>
                <c:pt idx="1317">
                  <c:v>9.2734971941595724E-3</c:v>
                </c:pt>
                <c:pt idx="1318">
                  <c:v>9.2642236969654127E-3</c:v>
                </c:pt>
                <c:pt idx="1319">
                  <c:v>9.2549594732684471E-3</c:v>
                </c:pt>
                <c:pt idx="1320">
                  <c:v>9.5768360632661649E-3</c:v>
                </c:pt>
                <c:pt idx="1321">
                  <c:v>9.2734786471744546E-3</c:v>
                </c:pt>
                <c:pt idx="1322">
                  <c:v>9.26420516852728E-3</c:v>
                </c:pt>
                <c:pt idx="1323">
                  <c:v>9.2549409633587518E-3</c:v>
                </c:pt>
                <c:pt idx="1324">
                  <c:v>9.2549409633587518E-3</c:v>
                </c:pt>
                <c:pt idx="1325">
                  <c:v>9.2549409633587518E-3</c:v>
                </c:pt>
                <c:pt idx="1326">
                  <c:v>9.2456860223953923E-3</c:v>
                </c:pt>
                <c:pt idx="1327">
                  <c:v>9.2456860223953923E-3</c:v>
                </c:pt>
                <c:pt idx="1328">
                  <c:v>9.7043982230562986E-3</c:v>
                </c:pt>
                <c:pt idx="1329">
                  <c:v>9.2641866401262044E-3</c:v>
                </c:pt>
                <c:pt idx="1330">
                  <c:v>9.2641866401262044E-3</c:v>
                </c:pt>
                <c:pt idx="1331">
                  <c:v>9.7942789967661124E-3</c:v>
                </c:pt>
                <c:pt idx="1332">
                  <c:v>9.2827242775930952E-3</c:v>
                </c:pt>
                <c:pt idx="1333">
                  <c:v>9.2827242775930952E-3</c:v>
                </c:pt>
                <c:pt idx="1334">
                  <c:v>9.2734415533155014E-3</c:v>
                </c:pt>
                <c:pt idx="1335">
                  <c:v>9.2734415533155014E-3</c:v>
                </c:pt>
                <c:pt idx="1336">
                  <c:v>9.7384318656650124E-3</c:v>
                </c:pt>
                <c:pt idx="1337">
                  <c:v>9.282714994868815E-3</c:v>
                </c:pt>
                <c:pt idx="1338">
                  <c:v>9.2734322798739468E-3</c:v>
                </c:pt>
                <c:pt idx="1339">
                  <c:v>9.2641588475940728E-3</c:v>
                </c:pt>
                <c:pt idx="1340">
                  <c:v>9.2641588475940728E-3</c:v>
                </c:pt>
                <c:pt idx="1341">
                  <c:v>9.4896893684150857E-3</c:v>
                </c:pt>
                <c:pt idx="1342">
                  <c:v>9.2641495834352248E-3</c:v>
                </c:pt>
                <c:pt idx="1343">
                  <c:v>9.2548854338517887E-3</c:v>
                </c:pt>
                <c:pt idx="1344">
                  <c:v>9.5376550273414684E-3</c:v>
                </c:pt>
                <c:pt idx="1345">
                  <c:v>9.2641403192856402E-3</c:v>
                </c:pt>
                <c:pt idx="1346">
                  <c:v>9.663107115396613E-3</c:v>
                </c:pt>
                <c:pt idx="1347">
                  <c:v>9.2734044596049243E-3</c:v>
                </c:pt>
                <c:pt idx="1348">
                  <c:v>9.2734044596049243E-3</c:v>
                </c:pt>
                <c:pt idx="1349">
                  <c:v>9.2734044596049243E-3</c:v>
                </c:pt>
                <c:pt idx="1350">
                  <c:v>9.264131055145319E-3</c:v>
                </c:pt>
                <c:pt idx="1351">
                  <c:v>9.264131055145319E-3</c:v>
                </c:pt>
                <c:pt idx="1352">
                  <c:v>9.6879045750197876E-3</c:v>
                </c:pt>
                <c:pt idx="1353">
                  <c:v>9.2826685813866619E-3</c:v>
                </c:pt>
                <c:pt idx="1354">
                  <c:v>9.2733859128052744E-3</c:v>
                </c:pt>
                <c:pt idx="1355">
                  <c:v>9.5172540657078291E-3</c:v>
                </c:pt>
                <c:pt idx="1356">
                  <c:v>9.2826592987180784E-3</c:v>
                </c:pt>
                <c:pt idx="1357">
                  <c:v>9.5633173235413656E-3</c:v>
                </c:pt>
                <c:pt idx="1358">
                  <c:v>9.3012338999748125E-3</c:v>
                </c:pt>
                <c:pt idx="1359">
                  <c:v>9.7373381674275145E-3</c:v>
                </c:pt>
                <c:pt idx="1360">
                  <c:v>9.3198456690086594E-3</c:v>
                </c:pt>
                <c:pt idx="1361">
                  <c:v>9.6894511315156959E-3</c:v>
                </c:pt>
                <c:pt idx="1362">
                  <c:v>9.3198363491629899E-3</c:v>
                </c:pt>
                <c:pt idx="1363">
                  <c:v>9.7859910111994623E-3</c:v>
                </c:pt>
                <c:pt idx="1364">
                  <c:v>9.3198270293266411E-3</c:v>
                </c:pt>
                <c:pt idx="1365">
                  <c:v>9.3105072022973152E-3</c:v>
                </c:pt>
                <c:pt idx="1366">
                  <c:v>9.3011966950950174E-3</c:v>
                </c:pt>
                <c:pt idx="1367">
                  <c:v>9.3011966950950174E-3</c:v>
                </c:pt>
                <c:pt idx="1368">
                  <c:v>9.2918954983999217E-3</c:v>
                </c:pt>
                <c:pt idx="1369">
                  <c:v>9.2918954983999217E-3</c:v>
                </c:pt>
                <c:pt idx="1370">
                  <c:v>9.2918954983999217E-3</c:v>
                </c:pt>
                <c:pt idx="1371">
                  <c:v>9.7635260413845622E-3</c:v>
                </c:pt>
                <c:pt idx="1372">
                  <c:v>9.3104885812922179E-3</c:v>
                </c:pt>
                <c:pt idx="1373">
                  <c:v>9.3104885812922179E-3</c:v>
                </c:pt>
                <c:pt idx="1374">
                  <c:v>9.301178092710926E-3</c:v>
                </c:pt>
                <c:pt idx="1375">
                  <c:v>9.2918769146182155E-3</c:v>
                </c:pt>
                <c:pt idx="1376">
                  <c:v>9.2918769146182155E-3</c:v>
                </c:pt>
                <c:pt idx="1377">
                  <c:v>9.2825850377035966E-3</c:v>
                </c:pt>
                <c:pt idx="1378">
                  <c:v>9.2733024526658932E-3</c:v>
                </c:pt>
                <c:pt idx="1379">
                  <c:v>9.2640291502132273E-3</c:v>
                </c:pt>
                <c:pt idx="1380">
                  <c:v>9.4962487961034476E-3</c:v>
                </c:pt>
                <c:pt idx="1381">
                  <c:v>9.2640198861840758E-3</c:v>
                </c:pt>
                <c:pt idx="1382">
                  <c:v>9.2640198861840758E-3</c:v>
                </c:pt>
                <c:pt idx="1383">
                  <c:v>9.2640198861840758E-3</c:v>
                </c:pt>
                <c:pt idx="1384">
                  <c:v>9.2640198861840758E-3</c:v>
                </c:pt>
                <c:pt idx="1385">
                  <c:v>9.254755866297891E-3</c:v>
                </c:pt>
                <c:pt idx="1386">
                  <c:v>9.254755866297891E-3</c:v>
                </c:pt>
                <c:pt idx="1387">
                  <c:v>9.254755866297891E-3</c:v>
                </c:pt>
                <c:pt idx="1388">
                  <c:v>9.2455011104315924E-3</c:v>
                </c:pt>
                <c:pt idx="1389">
                  <c:v>9.5728303562264642E-3</c:v>
                </c:pt>
                <c:pt idx="1390">
                  <c:v>9.2454918649304812E-3</c:v>
                </c:pt>
                <c:pt idx="1391">
                  <c:v>9.4522584868080104E-3</c:v>
                </c:pt>
                <c:pt idx="1392">
                  <c:v>9.2454826194386143E-3</c:v>
                </c:pt>
                <c:pt idx="1393">
                  <c:v>9.2362371368191754E-3</c:v>
                </c:pt>
                <c:pt idx="1394">
                  <c:v>9.2362371368191754E-3</c:v>
                </c:pt>
                <c:pt idx="1395">
                  <c:v>9.2362371368191754E-3</c:v>
                </c:pt>
                <c:pt idx="1396">
                  <c:v>9.5609498293563241E-3</c:v>
                </c:pt>
                <c:pt idx="1397">
                  <c:v>9.2547188473299478E-3</c:v>
                </c:pt>
                <c:pt idx="1398">
                  <c:v>9.4352402117824155E-3</c:v>
                </c:pt>
                <c:pt idx="1399">
                  <c:v>9.2732375397434532E-3</c:v>
                </c:pt>
                <c:pt idx="1400">
                  <c:v>9.2639643022037095E-3</c:v>
                </c:pt>
                <c:pt idx="1401">
                  <c:v>9.2547003379015065E-3</c:v>
                </c:pt>
                <c:pt idx="1402">
                  <c:v>9.5776710996202264E-3</c:v>
                </c:pt>
                <c:pt idx="1403">
                  <c:v>9.2546910832011671E-3</c:v>
                </c:pt>
                <c:pt idx="1404">
                  <c:v>9.2546910832011671E-3</c:v>
                </c:pt>
                <c:pt idx="1405">
                  <c:v>9.2546910832011671E-3</c:v>
                </c:pt>
                <c:pt idx="1406">
                  <c:v>9.4537115536361249E-3</c:v>
                </c:pt>
                <c:pt idx="1407">
                  <c:v>9.2546818285100824E-3</c:v>
                </c:pt>
                <c:pt idx="1408">
                  <c:v>9.2546818285100824E-3</c:v>
                </c:pt>
                <c:pt idx="1409">
                  <c:v>9.7049272564812064E-3</c:v>
                </c:pt>
                <c:pt idx="1410">
                  <c:v>9.2546725738282525E-3</c:v>
                </c:pt>
                <c:pt idx="1411">
                  <c:v>9.2546725738282525E-3</c:v>
                </c:pt>
                <c:pt idx="1412">
                  <c:v>9.2454179012544241E-3</c:v>
                </c:pt>
                <c:pt idx="1413">
                  <c:v>9.2454179012544241E-3</c:v>
                </c:pt>
                <c:pt idx="1414">
                  <c:v>9.7611107823471037E-3</c:v>
                </c:pt>
                <c:pt idx="1415">
                  <c:v>9.2454086558365223E-3</c:v>
                </c:pt>
                <c:pt idx="1416">
                  <c:v>9.6269368793164643E-3</c:v>
                </c:pt>
                <c:pt idx="1417">
                  <c:v>9.2453994104278667E-3</c:v>
                </c:pt>
                <c:pt idx="1418">
                  <c:v>9.2453994104278667E-3</c:v>
                </c:pt>
                <c:pt idx="1419">
                  <c:v>9.2361540110174386E-3</c:v>
                </c:pt>
                <c:pt idx="1420">
                  <c:v>9.2269178570064218E-3</c:v>
                </c:pt>
                <c:pt idx="1421">
                  <c:v>9.2176909391494151E-3</c:v>
                </c:pt>
                <c:pt idx="1422">
                  <c:v>9.2176909391494151E-3</c:v>
                </c:pt>
                <c:pt idx="1423">
                  <c:v>9.4534383700925137E-3</c:v>
                </c:pt>
                <c:pt idx="1424">
                  <c:v>9.2269086300885636E-3</c:v>
                </c:pt>
                <c:pt idx="1425">
                  <c:v>9.2269086300885636E-3</c:v>
                </c:pt>
                <c:pt idx="1426">
                  <c:v>9.2269086300885636E-3</c:v>
                </c:pt>
                <c:pt idx="1427">
                  <c:v>9.2269086300885636E-3</c:v>
                </c:pt>
                <c:pt idx="1428">
                  <c:v>9.2269086300885636E-3</c:v>
                </c:pt>
                <c:pt idx="1429">
                  <c:v>9.3955278562565681E-3</c:v>
                </c:pt>
                <c:pt idx="1430">
                  <c:v>9.2361355387186508E-3</c:v>
                </c:pt>
                <c:pt idx="1431">
                  <c:v>9.2361355387186508E-3</c:v>
                </c:pt>
                <c:pt idx="1432">
                  <c:v>9.2268994031799324E-3</c:v>
                </c:pt>
                <c:pt idx="1433">
                  <c:v>9.2176725037767526E-3</c:v>
                </c:pt>
                <c:pt idx="1434">
                  <c:v>9.2084548312729754E-3</c:v>
                </c:pt>
                <c:pt idx="1435">
                  <c:v>9.6048519828254228E-3</c:v>
                </c:pt>
                <c:pt idx="1436">
                  <c:v>9.2268809493903509E-3</c:v>
                </c:pt>
                <c:pt idx="1437">
                  <c:v>9.2268809493903509E-3</c:v>
                </c:pt>
                <c:pt idx="1438">
                  <c:v>9.4529362181450388E-3</c:v>
                </c:pt>
                <c:pt idx="1439">
                  <c:v>9.23610783033974E-3</c:v>
                </c:pt>
                <c:pt idx="1440">
                  <c:v>9.2268717225094006E-3</c:v>
                </c:pt>
                <c:pt idx="1441">
                  <c:v>9.2176448507868911E-3</c:v>
                </c:pt>
                <c:pt idx="1442">
                  <c:v>9.2176448507868911E-3</c:v>
                </c:pt>
                <c:pt idx="1443">
                  <c:v>9.2084272059361049E-3</c:v>
                </c:pt>
                <c:pt idx="1444">
                  <c:v>9.2084272059361049E-3</c:v>
                </c:pt>
                <c:pt idx="1445">
                  <c:v>9.1992187787301692E-3</c:v>
                </c:pt>
                <c:pt idx="1446">
                  <c:v>9.1900195599514383E-3</c:v>
                </c:pt>
                <c:pt idx="1447">
                  <c:v>9.1808295403914865E-3</c:v>
                </c:pt>
                <c:pt idx="1448">
                  <c:v>9.1808295403914865E-3</c:v>
                </c:pt>
                <c:pt idx="1449">
                  <c:v>9.1808295403914865E-3</c:v>
                </c:pt>
                <c:pt idx="1450">
                  <c:v>9.1716487108510943E-3</c:v>
                </c:pt>
                <c:pt idx="1451">
                  <c:v>9.4607333255325079E-3</c:v>
                </c:pt>
                <c:pt idx="1452">
                  <c:v>9.1716395392023812E-3</c:v>
                </c:pt>
                <c:pt idx="1453">
                  <c:v>9.1624678996631796E-3</c:v>
                </c:pt>
                <c:pt idx="1454">
                  <c:v>9.6054809496860794E-3</c:v>
                </c:pt>
                <c:pt idx="1455">
                  <c:v>9.1808019979304038E-3</c:v>
                </c:pt>
                <c:pt idx="1456">
                  <c:v>9.4688659443598871E-3</c:v>
                </c:pt>
                <c:pt idx="1457">
                  <c:v>9.189982799928333E-3</c:v>
                </c:pt>
                <c:pt idx="1458">
                  <c:v>9.189982799928333E-3</c:v>
                </c:pt>
                <c:pt idx="1459">
                  <c:v>9.5173876513133509E-3</c:v>
                </c:pt>
                <c:pt idx="1460">
                  <c:v>9.208371955510988E-3</c:v>
                </c:pt>
                <c:pt idx="1461">
                  <c:v>9.208371955510988E-3</c:v>
                </c:pt>
                <c:pt idx="1462">
                  <c:v>9.4233116682583603E-3</c:v>
                </c:pt>
                <c:pt idx="1463">
                  <c:v>9.2175803274664979E-3</c:v>
                </c:pt>
                <c:pt idx="1464">
                  <c:v>9.2175803274664979E-3</c:v>
                </c:pt>
                <c:pt idx="1465">
                  <c:v>9.5181744808620489E-3</c:v>
                </c:pt>
                <c:pt idx="1466">
                  <c:v>9.2267979077939634E-3</c:v>
                </c:pt>
                <c:pt idx="1467">
                  <c:v>9.2175711098861687E-3</c:v>
                </c:pt>
                <c:pt idx="1468">
                  <c:v>9.208353538776283E-3</c:v>
                </c:pt>
                <c:pt idx="1469">
                  <c:v>9.1991451852375065E-3</c:v>
                </c:pt>
                <c:pt idx="1470">
                  <c:v>9.1899460400522697E-3</c:v>
                </c:pt>
                <c:pt idx="1471">
                  <c:v>9.1807560940122181E-3</c:v>
                </c:pt>
                <c:pt idx="1472">
                  <c:v>9.1715753379182051E-3</c:v>
                </c:pt>
                <c:pt idx="1473">
                  <c:v>9.3365418154929374E-3</c:v>
                </c:pt>
                <c:pt idx="1474">
                  <c:v>9.1807469132561218E-3</c:v>
                </c:pt>
                <c:pt idx="1475">
                  <c:v>9.1715661663428656E-3</c:v>
                </c:pt>
                <c:pt idx="1476">
                  <c:v>9.1715661663428656E-3</c:v>
                </c:pt>
                <c:pt idx="1477">
                  <c:v>9.1623946001765221E-3</c:v>
                </c:pt>
                <c:pt idx="1478">
                  <c:v>9.1532322055763449E-3</c:v>
                </c:pt>
                <c:pt idx="1479">
                  <c:v>9.1440789733707693E-3</c:v>
                </c:pt>
                <c:pt idx="1480">
                  <c:v>9.134934894397399E-3</c:v>
                </c:pt>
                <c:pt idx="1481">
                  <c:v>9.4699234507341357E-3</c:v>
                </c:pt>
                <c:pt idx="1482">
                  <c:v>9.1532138991210869E-3</c:v>
                </c:pt>
                <c:pt idx="1483">
                  <c:v>9.3147473754080171E-3</c:v>
                </c:pt>
                <c:pt idx="1484">
                  <c:v>9.171529480133226E-3</c:v>
                </c:pt>
                <c:pt idx="1485">
                  <c:v>9.4075580214578059E-3</c:v>
                </c:pt>
                <c:pt idx="1486">
                  <c:v>9.171520308603744E-3</c:v>
                </c:pt>
                <c:pt idx="1487">
                  <c:v>9.5418946471653027E-3</c:v>
                </c:pt>
                <c:pt idx="1488">
                  <c:v>9.1715111370834334E-3</c:v>
                </c:pt>
                <c:pt idx="1489">
                  <c:v>9.1623396259463506E-3</c:v>
                </c:pt>
                <c:pt idx="1490">
                  <c:v>9.1531772863204033E-3</c:v>
                </c:pt>
                <c:pt idx="1491">
                  <c:v>9.1440241090340827E-3</c:v>
                </c:pt>
                <c:pt idx="1492">
                  <c:v>9.3275360241540303E-3</c:v>
                </c:pt>
                <c:pt idx="1493">
                  <c:v>9.153168133143116E-3</c:v>
                </c:pt>
                <c:pt idx="1494">
                  <c:v>9.525636796963546E-3</c:v>
                </c:pt>
                <c:pt idx="1495">
                  <c:v>9.1531589799749829E-3</c:v>
                </c:pt>
                <c:pt idx="1496">
                  <c:v>9.1531589799749829E-3</c:v>
                </c:pt>
                <c:pt idx="1497">
                  <c:v>9.1440058209950083E-3</c:v>
                </c:pt>
                <c:pt idx="1498">
                  <c:v>9.1440058209950083E-3</c:v>
                </c:pt>
                <c:pt idx="1499">
                  <c:v>9.4874278653639191E-3</c:v>
                </c:pt>
              </c:numCache>
            </c:numRef>
          </c:val>
          <c:smooth val="0"/>
          <c:extLst xmlns:c16r2="http://schemas.microsoft.com/office/drawing/2015/06/chart">
            <c:ext xmlns:c16="http://schemas.microsoft.com/office/drawing/2014/chart" uri="{C3380CC4-5D6E-409C-BE32-E72D297353CC}">
              <c16:uniqueId val="{00000001-CBD5-4233-909F-728CD16A6679}"/>
            </c:ext>
          </c:extLst>
        </c:ser>
        <c:dLbls>
          <c:showLegendKey val="0"/>
          <c:showVal val="0"/>
          <c:showCatName val="0"/>
          <c:showSerName val="0"/>
          <c:showPercent val="0"/>
          <c:showBubbleSize val="0"/>
        </c:dLbls>
        <c:smooth val="0"/>
        <c:axId val="340933592"/>
        <c:axId val="340938080"/>
      </c:lineChart>
      <c:catAx>
        <c:axId val="340933592"/>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0938080"/>
        <c:crosses val="autoZero"/>
        <c:auto val="1"/>
        <c:lblAlgn val="ctr"/>
        <c:lblOffset val="100"/>
        <c:noMultiLvlLbl val="0"/>
      </c:catAx>
      <c:valAx>
        <c:axId val="3409380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трлн.руб</a:t>
                </a:r>
                <a:endParaRPr lang="ru-RU" dirty="0"/>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0.000"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09335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во 2 сценарии</a:t>
            </a:r>
          </a:p>
        </c:rich>
      </c:tx>
      <c:layout>
        <c:manualLayout>
          <c:xMode val="edge"/>
          <c:yMode val="edge"/>
          <c:x val="0.15911958333333334"/>
          <c:y val="1.7638888888888888E-2"/>
        </c:manualLayout>
      </c:layout>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'инновации производительности'!$B$1</c:f>
              <c:strCache>
                <c:ptCount val="1"/>
                <c:pt idx="0">
                  <c:v>Demand</c:v>
                </c:pt>
              </c:strCache>
            </c:strRef>
          </c:tx>
          <c:spPr>
            <a:ln w="28575" cap="rnd">
              <a:solidFill>
                <a:schemeClr val="accent1"/>
              </a:solidFill>
              <a:round/>
            </a:ln>
            <a:effectLst/>
          </c:spPr>
          <c:marker>
            <c:symbol val="none"/>
          </c:marker>
          <c:val>
            <c:numRef>
              <c:f>'инновации производительности'!$B$2:$B$1501</c:f>
              <c:numCache>
                <c:formatCode>0.000</c:formatCode>
                <c:ptCount val="1500"/>
                <c:pt idx="0">
                  <c:v>0.01</c:v>
                </c:pt>
                <c:pt idx="1">
                  <c:v>9.9900000000000006E-3</c:v>
                </c:pt>
                <c:pt idx="2">
                  <c:v>9.980010000000001E-3</c:v>
                </c:pt>
                <c:pt idx="3">
                  <c:v>9.980010000000001E-3</c:v>
                </c:pt>
                <c:pt idx="4">
                  <c:v>9.9899900099999998E-3</c:v>
                </c:pt>
                <c:pt idx="5">
                  <c:v>9.9999800000099993E-3</c:v>
                </c:pt>
                <c:pt idx="6">
                  <c:v>9.9899800200099892E-3</c:v>
                </c:pt>
                <c:pt idx="7">
                  <c:v>9.9999700000299972E-3</c:v>
                </c:pt>
                <c:pt idx="8">
                  <c:v>9.9999700000299972E-3</c:v>
                </c:pt>
                <c:pt idx="9">
                  <c:v>9.9899700300299672E-3</c:v>
                </c:pt>
                <c:pt idx="10">
                  <c:v>9.9899700300299672E-3</c:v>
                </c:pt>
                <c:pt idx="11">
                  <c:v>9.9999600000599959E-3</c:v>
                </c:pt>
                <c:pt idx="12">
                  <c:v>9.9999600000599959E-3</c:v>
                </c:pt>
                <c:pt idx="13">
                  <c:v>9.9999600000599959E-3</c:v>
                </c:pt>
                <c:pt idx="14">
                  <c:v>9.9899600400599354E-3</c:v>
                </c:pt>
                <c:pt idx="15">
                  <c:v>9.9899600400599354E-3</c:v>
                </c:pt>
                <c:pt idx="16">
                  <c:v>9.9999500000999934E-3</c:v>
                </c:pt>
                <c:pt idx="17">
                  <c:v>1.0009949950100093E-2</c:v>
                </c:pt>
                <c:pt idx="18">
                  <c:v>1.0019959900050193E-2</c:v>
                </c:pt>
                <c:pt idx="19">
                  <c:v>1.0009939940150142E-2</c:v>
                </c:pt>
                <c:pt idx="20">
                  <c:v>1.0019949880090291E-2</c:v>
                </c:pt>
                <c:pt idx="21">
                  <c:v>1.002996982997038E-2</c:v>
                </c:pt>
                <c:pt idx="22">
                  <c:v>1.0019939860140411E-2</c:v>
                </c:pt>
                <c:pt idx="23">
                  <c:v>1.0019939860140411E-2</c:v>
                </c:pt>
                <c:pt idx="24">
                  <c:v>1.0009919920280269E-2</c:v>
                </c:pt>
                <c:pt idx="25">
                  <c:v>1.0019929840200548E-2</c:v>
                </c:pt>
                <c:pt idx="26">
                  <c:v>1.0029949770040748E-2</c:v>
                </c:pt>
                <c:pt idx="27">
                  <c:v>1.0019919820270708E-2</c:v>
                </c:pt>
                <c:pt idx="28">
                  <c:v>1.0019919820270708E-2</c:v>
                </c:pt>
                <c:pt idx="29">
                  <c:v>1.0019919820270708E-2</c:v>
                </c:pt>
                <c:pt idx="30">
                  <c:v>1.0009899900450437E-2</c:v>
                </c:pt>
                <c:pt idx="31">
                  <c:v>1.0009899900450437E-2</c:v>
                </c:pt>
                <c:pt idx="32">
                  <c:v>1.0009899900450437E-2</c:v>
                </c:pt>
                <c:pt idx="33">
                  <c:v>1.0009899900450437E-2</c:v>
                </c:pt>
                <c:pt idx="34">
                  <c:v>1.0009899900450437E-2</c:v>
                </c:pt>
                <c:pt idx="35">
                  <c:v>9.9998900005499863E-3</c:v>
                </c:pt>
                <c:pt idx="36">
                  <c:v>9.9898901105494355E-3</c:v>
                </c:pt>
                <c:pt idx="37">
                  <c:v>9.9898901105494355E-3</c:v>
                </c:pt>
                <c:pt idx="38">
                  <c:v>9.9998800006599834E-3</c:v>
                </c:pt>
                <c:pt idx="39">
                  <c:v>9.9998800006599834E-3</c:v>
                </c:pt>
                <c:pt idx="40">
                  <c:v>1.0009879880660643E-2</c:v>
                </c:pt>
                <c:pt idx="41">
                  <c:v>9.9998700007799812E-3</c:v>
                </c:pt>
                <c:pt idx="42">
                  <c:v>9.9998700007799812E-3</c:v>
                </c:pt>
                <c:pt idx="43">
                  <c:v>9.9898701307792014E-3</c:v>
                </c:pt>
                <c:pt idx="44">
                  <c:v>9.9998600009099797E-3</c:v>
                </c:pt>
                <c:pt idx="45">
                  <c:v>9.9998600009099797E-3</c:v>
                </c:pt>
                <c:pt idx="46">
                  <c:v>1.0009859860910889E-2</c:v>
                </c:pt>
                <c:pt idx="47">
                  <c:v>9.9998500010499772E-3</c:v>
                </c:pt>
                <c:pt idx="48">
                  <c:v>1.0009849851051026E-2</c:v>
                </c:pt>
                <c:pt idx="49">
                  <c:v>1.0019859700902077E-2</c:v>
                </c:pt>
                <c:pt idx="50">
                  <c:v>1.0029879560602977E-2</c:v>
                </c:pt>
                <c:pt idx="51">
                  <c:v>1.0039909440163579E-2</c:v>
                </c:pt>
                <c:pt idx="52">
                  <c:v>1.0039909440163579E-2</c:v>
                </c:pt>
                <c:pt idx="53">
                  <c:v>1.0029869530723415E-2</c:v>
                </c:pt>
                <c:pt idx="54">
                  <c:v>1.0019839661192692E-2</c:v>
                </c:pt>
                <c:pt idx="55">
                  <c:v>1.0009819821531499E-2</c:v>
                </c:pt>
                <c:pt idx="56">
                  <c:v>1.0009819821531499E-2</c:v>
                </c:pt>
                <c:pt idx="57">
                  <c:v>1.0009819821531499E-2</c:v>
                </c:pt>
                <c:pt idx="58">
                  <c:v>9.9998100017099668E-3</c:v>
                </c:pt>
                <c:pt idx="59">
                  <c:v>9.9898101917082569E-3</c:v>
                </c:pt>
                <c:pt idx="60">
                  <c:v>9.9898101917082569E-3</c:v>
                </c:pt>
                <c:pt idx="61">
                  <c:v>9.9898101917082569E-3</c:v>
                </c:pt>
                <c:pt idx="62">
                  <c:v>9.9798203815165479E-3</c:v>
                </c:pt>
                <c:pt idx="63">
                  <c:v>9.9798203815165479E-3</c:v>
                </c:pt>
                <c:pt idx="64">
                  <c:v>9.9798203815165479E-3</c:v>
                </c:pt>
                <c:pt idx="65">
                  <c:v>9.9898002018980626E-3</c:v>
                </c:pt>
                <c:pt idx="66">
                  <c:v>9.9898002018980626E-3</c:v>
                </c:pt>
                <c:pt idx="67">
                  <c:v>9.9898002018980626E-3</c:v>
                </c:pt>
                <c:pt idx="68">
                  <c:v>9.9798104016961646E-3</c:v>
                </c:pt>
                <c:pt idx="69">
                  <c:v>9.969830591294469E-3</c:v>
                </c:pt>
                <c:pt idx="70">
                  <c:v>9.9798004218857629E-3</c:v>
                </c:pt>
                <c:pt idx="71">
                  <c:v>9.9798004218857629E-3</c:v>
                </c:pt>
                <c:pt idx="72">
                  <c:v>9.9897802223076482E-3</c:v>
                </c:pt>
                <c:pt idx="73">
                  <c:v>9.9897802223076482E-3</c:v>
                </c:pt>
                <c:pt idx="74">
                  <c:v>9.9797904420853411E-3</c:v>
                </c:pt>
                <c:pt idx="75">
                  <c:v>9.9797904420853411E-3</c:v>
                </c:pt>
                <c:pt idx="76">
                  <c:v>9.9797904420853411E-3</c:v>
                </c:pt>
                <c:pt idx="77">
                  <c:v>9.9797904420853411E-3</c:v>
                </c:pt>
                <c:pt idx="78">
                  <c:v>9.9797904420853411E-3</c:v>
                </c:pt>
                <c:pt idx="79">
                  <c:v>9.9698106516432558E-3</c:v>
                </c:pt>
                <c:pt idx="80">
                  <c:v>9.9797804622948974E-3</c:v>
                </c:pt>
                <c:pt idx="81">
                  <c:v>9.9797804622948974E-3</c:v>
                </c:pt>
                <c:pt idx="82">
                  <c:v>9.9897602427571914E-3</c:v>
                </c:pt>
                <c:pt idx="83">
                  <c:v>9.9897602427571914E-3</c:v>
                </c:pt>
                <c:pt idx="84">
                  <c:v>9.9997500029999475E-3</c:v>
                </c:pt>
                <c:pt idx="85">
                  <c:v>9.9997500029999475E-3</c:v>
                </c:pt>
                <c:pt idx="86">
                  <c:v>9.9897502529969467E-3</c:v>
                </c:pt>
                <c:pt idx="87">
                  <c:v>9.999740003249942E-3</c:v>
                </c:pt>
                <c:pt idx="88">
                  <c:v>9.9897402632466922E-3</c:v>
                </c:pt>
                <c:pt idx="89">
                  <c:v>9.9797505229834455E-3</c:v>
                </c:pt>
                <c:pt idx="90">
                  <c:v>9.9697707724604612E-3</c:v>
                </c:pt>
                <c:pt idx="91">
                  <c:v>9.9697707724604612E-3</c:v>
                </c:pt>
                <c:pt idx="92">
                  <c:v>9.9797405432329213E-3</c:v>
                </c:pt>
                <c:pt idx="93">
                  <c:v>9.9797405432329213E-3</c:v>
                </c:pt>
                <c:pt idx="94">
                  <c:v>9.9697608026896884E-3</c:v>
                </c:pt>
                <c:pt idx="95">
                  <c:v>9.9797305634923769E-3</c:v>
                </c:pt>
                <c:pt idx="96">
                  <c:v>9.9897102940558688E-3</c:v>
                </c:pt>
                <c:pt idx="97">
                  <c:v>9.9897102940558688E-3</c:v>
                </c:pt>
                <c:pt idx="98">
                  <c:v>9.9997000043499235E-3</c:v>
                </c:pt>
                <c:pt idx="99">
                  <c:v>1.0009699704354271E-2</c:v>
                </c:pt>
                <c:pt idx="100">
                  <c:v>1.0019709404058625E-2</c:v>
                </c:pt>
                <c:pt idx="101">
                  <c:v>1.0029729113462683E-2</c:v>
                </c:pt>
                <c:pt idx="102">
                  <c:v>1.0029729113462683E-2</c:v>
                </c:pt>
                <c:pt idx="103">
                  <c:v>1.0019699384349221E-2</c:v>
                </c:pt>
                <c:pt idx="104">
                  <c:v>1.0009679684964872E-2</c:v>
                </c:pt>
                <c:pt idx="105">
                  <c:v>1.0009679684964872E-2</c:v>
                </c:pt>
                <c:pt idx="106">
                  <c:v>1.0009679684964872E-2</c:v>
                </c:pt>
                <c:pt idx="107">
                  <c:v>9.9996700052799072E-3</c:v>
                </c:pt>
                <c:pt idx="108">
                  <c:v>9.9996700052799072E-3</c:v>
                </c:pt>
                <c:pt idx="109">
                  <c:v>9.9896703352746266E-3</c:v>
                </c:pt>
                <c:pt idx="110">
                  <c:v>9.9796806649393513E-3</c:v>
                </c:pt>
                <c:pt idx="111">
                  <c:v>9.9796806649393513E-3</c:v>
                </c:pt>
                <c:pt idx="112">
                  <c:v>9.9697009842744117E-3</c:v>
                </c:pt>
                <c:pt idx="113">
                  <c:v>9.9597312832901373E-3</c:v>
                </c:pt>
                <c:pt idx="114">
                  <c:v>9.9597312832901373E-3</c:v>
                </c:pt>
                <c:pt idx="115">
                  <c:v>9.9597312832901373E-3</c:v>
                </c:pt>
                <c:pt idx="116">
                  <c:v>9.9696910145734268E-3</c:v>
                </c:pt>
                <c:pt idx="117">
                  <c:v>9.9597213235588528E-3</c:v>
                </c:pt>
                <c:pt idx="118">
                  <c:v>9.9696810448824114E-3</c:v>
                </c:pt>
                <c:pt idx="119">
                  <c:v>9.9597113638375291E-3</c:v>
                </c:pt>
                <c:pt idx="120">
                  <c:v>9.9696710752013654E-3</c:v>
                </c:pt>
                <c:pt idx="121">
                  <c:v>9.9696710752013654E-3</c:v>
                </c:pt>
                <c:pt idx="122">
                  <c:v>9.9696710752013654E-3</c:v>
                </c:pt>
                <c:pt idx="123">
                  <c:v>9.9796407462765663E-3</c:v>
                </c:pt>
                <c:pt idx="124">
                  <c:v>9.9696611055302906E-3</c:v>
                </c:pt>
                <c:pt idx="125">
                  <c:v>9.9796307666358205E-3</c:v>
                </c:pt>
                <c:pt idx="126">
                  <c:v>9.9796307666358205E-3</c:v>
                </c:pt>
                <c:pt idx="127">
                  <c:v>9.9796307666358205E-3</c:v>
                </c:pt>
                <c:pt idx="128">
                  <c:v>9.9896103974024559E-3</c:v>
                </c:pt>
                <c:pt idx="129">
                  <c:v>9.979620787005053E-3</c:v>
                </c:pt>
                <c:pt idx="130">
                  <c:v>9.9896004077920566E-3</c:v>
                </c:pt>
                <c:pt idx="131">
                  <c:v>9.9796108073842652E-3</c:v>
                </c:pt>
                <c:pt idx="132">
                  <c:v>9.9696311965768811E-3</c:v>
                </c:pt>
                <c:pt idx="133">
                  <c:v>9.9596615653803049E-3</c:v>
                </c:pt>
                <c:pt idx="134">
                  <c:v>9.9596615653803049E-3</c:v>
                </c:pt>
                <c:pt idx="135">
                  <c:v>9.9696212269456842E-3</c:v>
                </c:pt>
                <c:pt idx="136">
                  <c:v>9.9795908481726293E-3</c:v>
                </c:pt>
                <c:pt idx="137">
                  <c:v>9.9895704390208003E-3</c:v>
                </c:pt>
                <c:pt idx="138">
                  <c:v>9.9895704390208003E-3</c:v>
                </c:pt>
                <c:pt idx="139">
                  <c:v>9.9795808685817795E-3</c:v>
                </c:pt>
                <c:pt idx="140">
                  <c:v>9.9795808685817795E-3</c:v>
                </c:pt>
                <c:pt idx="141">
                  <c:v>9.9795808685817795E-3</c:v>
                </c:pt>
                <c:pt idx="142">
                  <c:v>9.9895604494503604E-3</c:v>
                </c:pt>
                <c:pt idx="143">
                  <c:v>9.9795708890009095E-3</c:v>
                </c:pt>
                <c:pt idx="144">
                  <c:v>9.989550459889909E-3</c:v>
                </c:pt>
                <c:pt idx="145">
                  <c:v>9.989550459889909E-3</c:v>
                </c:pt>
                <c:pt idx="146">
                  <c:v>9.989550459889909E-3</c:v>
                </c:pt>
                <c:pt idx="147">
                  <c:v>9.989550459889909E-3</c:v>
                </c:pt>
                <c:pt idx="148">
                  <c:v>9.989550459889909E-3</c:v>
                </c:pt>
                <c:pt idx="149">
                  <c:v>9.9795609094300193E-3</c:v>
                </c:pt>
                <c:pt idx="150">
                  <c:v>9.9795609094300193E-3</c:v>
                </c:pt>
                <c:pt idx="151">
                  <c:v>9.9795609094300193E-3</c:v>
                </c:pt>
                <c:pt idx="152">
                  <c:v>9.9695813485205891E-3</c:v>
                </c:pt>
                <c:pt idx="153">
                  <c:v>9.9695813485205891E-3</c:v>
                </c:pt>
                <c:pt idx="154">
                  <c:v>9.9695813485205891E-3</c:v>
                </c:pt>
                <c:pt idx="155">
                  <c:v>9.9596117671720691E-3</c:v>
                </c:pt>
                <c:pt idx="156">
                  <c:v>9.9596117671720691E-3</c:v>
                </c:pt>
                <c:pt idx="157">
                  <c:v>9.9496521554048971E-3</c:v>
                </c:pt>
                <c:pt idx="158">
                  <c:v>9.9397025032494923E-3</c:v>
                </c:pt>
                <c:pt idx="159">
                  <c:v>9.9496422057527411E-3</c:v>
                </c:pt>
                <c:pt idx="160">
                  <c:v>9.9595918479584919E-3</c:v>
                </c:pt>
                <c:pt idx="161">
                  <c:v>9.9595918479584919E-3</c:v>
                </c:pt>
                <c:pt idx="162">
                  <c:v>9.96955143980645E-3</c:v>
                </c:pt>
                <c:pt idx="163">
                  <c:v>9.96955143980645E-3</c:v>
                </c:pt>
                <c:pt idx="164">
                  <c:v>9.9595818883666427E-3</c:v>
                </c:pt>
                <c:pt idx="165">
                  <c:v>9.9695414702550087E-3</c:v>
                </c:pt>
                <c:pt idx="166">
                  <c:v>9.9595719287847544E-3</c:v>
                </c:pt>
                <c:pt idx="167">
                  <c:v>9.9496123568559702E-3</c:v>
                </c:pt>
                <c:pt idx="168">
                  <c:v>9.9496123568559702E-3</c:v>
                </c:pt>
                <c:pt idx="169">
                  <c:v>9.959561969212825E-3</c:v>
                </c:pt>
                <c:pt idx="170">
                  <c:v>9.9496024072436122E-3</c:v>
                </c:pt>
                <c:pt idx="171">
                  <c:v>9.9396528048363679E-3</c:v>
                </c:pt>
                <c:pt idx="172">
                  <c:v>9.9297131520315312E-3</c:v>
                </c:pt>
                <c:pt idx="173">
                  <c:v>9.9197834388795002E-3</c:v>
                </c:pt>
                <c:pt idx="174">
                  <c:v>9.9297032223183788E-3</c:v>
                </c:pt>
                <c:pt idx="175">
                  <c:v>9.9197735190960611E-3</c:v>
                </c:pt>
                <c:pt idx="176">
                  <c:v>9.9197735190960611E-3</c:v>
                </c:pt>
                <c:pt idx="177">
                  <c:v>9.9197735190960611E-3</c:v>
                </c:pt>
                <c:pt idx="178">
                  <c:v>9.9197735190960611E-3</c:v>
                </c:pt>
                <c:pt idx="179">
                  <c:v>9.9296932926151559E-3</c:v>
                </c:pt>
                <c:pt idx="180">
                  <c:v>9.9197635993225411E-3</c:v>
                </c:pt>
                <c:pt idx="181">
                  <c:v>9.9197635993225411E-3</c:v>
                </c:pt>
                <c:pt idx="182">
                  <c:v>9.9197635993225411E-3</c:v>
                </c:pt>
                <c:pt idx="183">
                  <c:v>9.9098438357232178E-3</c:v>
                </c:pt>
                <c:pt idx="184">
                  <c:v>9.8999339918874954E-3</c:v>
                </c:pt>
                <c:pt idx="185">
                  <c:v>9.8900340578956074E-3</c:v>
                </c:pt>
                <c:pt idx="186">
                  <c:v>9.8801440238377117E-3</c:v>
                </c:pt>
                <c:pt idx="187">
                  <c:v>9.8801440238377117E-3</c:v>
                </c:pt>
                <c:pt idx="188">
                  <c:v>9.8801440238377117E-3</c:v>
                </c:pt>
                <c:pt idx="189">
                  <c:v>9.8702638798138734E-3</c:v>
                </c:pt>
                <c:pt idx="190">
                  <c:v>9.8801341436936859E-3</c:v>
                </c:pt>
                <c:pt idx="191">
                  <c:v>9.8900142778373789E-3</c:v>
                </c:pt>
                <c:pt idx="192">
                  <c:v>9.8900142778373789E-3</c:v>
                </c:pt>
                <c:pt idx="193">
                  <c:v>9.899904292115215E-3</c:v>
                </c:pt>
                <c:pt idx="194">
                  <c:v>9.8900043878230991E-3</c:v>
                </c:pt>
                <c:pt idx="195">
                  <c:v>9.8801143834352755E-3</c:v>
                </c:pt>
                <c:pt idx="196">
                  <c:v>9.8702342690518401E-3</c:v>
                </c:pt>
                <c:pt idx="197">
                  <c:v>9.8702342690518401E-3</c:v>
                </c:pt>
                <c:pt idx="198">
                  <c:v>9.8801045033208908E-3</c:v>
                </c:pt>
                <c:pt idx="199">
                  <c:v>9.8899846078242103E-3</c:v>
                </c:pt>
                <c:pt idx="200">
                  <c:v>9.8899846078242103E-3</c:v>
                </c:pt>
                <c:pt idx="201">
                  <c:v>9.8998745924320335E-3</c:v>
                </c:pt>
                <c:pt idx="202">
                  <c:v>9.9097744670244639E-3</c:v>
                </c:pt>
                <c:pt idx="203">
                  <c:v>9.9196842414914881E-3</c:v>
                </c:pt>
                <c:pt idx="204">
                  <c:v>9.9296039257329785E-3</c:v>
                </c:pt>
                <c:pt idx="205">
                  <c:v>9.9196743218072456E-3</c:v>
                </c:pt>
                <c:pt idx="206">
                  <c:v>9.9097546474854383E-3</c:v>
                </c:pt>
                <c:pt idx="207">
                  <c:v>9.9196644021329224E-3</c:v>
                </c:pt>
                <c:pt idx="208">
                  <c:v>9.9196644021329224E-3</c:v>
                </c:pt>
                <c:pt idx="209">
                  <c:v>9.9295840665350535E-3</c:v>
                </c:pt>
                <c:pt idx="210">
                  <c:v>9.9295840665350535E-3</c:v>
                </c:pt>
                <c:pt idx="211">
                  <c:v>9.9295840665350535E-3</c:v>
                </c:pt>
                <c:pt idx="212">
                  <c:v>9.9295840665350535E-3</c:v>
                </c:pt>
                <c:pt idx="213">
                  <c:v>9.939513650601587E-3</c:v>
                </c:pt>
                <c:pt idx="214">
                  <c:v>9.9295741369509853E-3</c:v>
                </c:pt>
                <c:pt idx="215">
                  <c:v>9.9395037110879356E-3</c:v>
                </c:pt>
                <c:pt idx="216">
                  <c:v>9.9494432147990228E-3</c:v>
                </c:pt>
                <c:pt idx="217">
                  <c:v>9.9593926580138215E-3</c:v>
                </c:pt>
                <c:pt idx="218">
                  <c:v>9.9494332653558074E-3</c:v>
                </c:pt>
                <c:pt idx="219">
                  <c:v>9.9593826986211619E-3</c:v>
                </c:pt>
                <c:pt idx="220">
                  <c:v>9.9494233159225405E-3</c:v>
                </c:pt>
                <c:pt idx="221">
                  <c:v>9.9394738926066178E-3</c:v>
                </c:pt>
                <c:pt idx="222">
                  <c:v>9.9295344187140117E-3</c:v>
                </c:pt>
                <c:pt idx="223">
                  <c:v>9.9295344187140117E-3</c:v>
                </c:pt>
                <c:pt idx="224">
                  <c:v>9.9295344187140117E-3</c:v>
                </c:pt>
                <c:pt idx="225">
                  <c:v>9.919604884295297E-3</c:v>
                </c:pt>
                <c:pt idx="226">
                  <c:v>9.909685279411001E-3</c:v>
                </c:pt>
                <c:pt idx="227">
                  <c:v>9.9195949646904112E-3</c:v>
                </c:pt>
                <c:pt idx="228">
                  <c:v>9.9195949646904112E-3</c:v>
                </c:pt>
                <c:pt idx="229">
                  <c:v>9.9195949646904112E-3</c:v>
                </c:pt>
                <c:pt idx="230">
                  <c:v>9.9295145596551004E-3</c:v>
                </c:pt>
                <c:pt idx="231">
                  <c:v>9.9295145596551004E-3</c:v>
                </c:pt>
                <c:pt idx="232">
                  <c:v>9.9195850450954446E-3</c:v>
                </c:pt>
                <c:pt idx="233">
                  <c:v>9.9195850450954446E-3</c:v>
                </c:pt>
                <c:pt idx="234">
                  <c:v>9.9195850450954446E-3</c:v>
                </c:pt>
                <c:pt idx="235">
                  <c:v>9.9096654600503483E-3</c:v>
                </c:pt>
                <c:pt idx="236">
                  <c:v>9.8997557945902977E-3</c:v>
                </c:pt>
                <c:pt idx="237">
                  <c:v>9.9096555503848868E-3</c:v>
                </c:pt>
                <c:pt idx="238">
                  <c:v>9.8997458948345014E-3</c:v>
                </c:pt>
                <c:pt idx="239">
                  <c:v>9.8898461489396669E-3</c:v>
                </c:pt>
                <c:pt idx="240">
                  <c:v>9.8898461489396669E-3</c:v>
                </c:pt>
                <c:pt idx="241">
                  <c:v>9.879956302790727E-3</c:v>
                </c:pt>
                <c:pt idx="242">
                  <c:v>9.8898362590935165E-3</c:v>
                </c:pt>
                <c:pt idx="243">
                  <c:v>9.8997260953526088E-3</c:v>
                </c:pt>
                <c:pt idx="244">
                  <c:v>9.8898263692572558E-3</c:v>
                </c:pt>
                <c:pt idx="245">
                  <c:v>9.8997161956265126E-3</c:v>
                </c:pt>
                <c:pt idx="246">
                  <c:v>9.8997161956265126E-3</c:v>
                </c:pt>
                <c:pt idx="247">
                  <c:v>9.8898164794308865E-3</c:v>
                </c:pt>
                <c:pt idx="248">
                  <c:v>9.8898164794308865E-3</c:v>
                </c:pt>
                <c:pt idx="249">
                  <c:v>9.8898164794308865E-3</c:v>
                </c:pt>
                <c:pt idx="250">
                  <c:v>9.8898164794308865E-3</c:v>
                </c:pt>
                <c:pt idx="251">
                  <c:v>9.8799266629514548E-3</c:v>
                </c:pt>
                <c:pt idx="252">
                  <c:v>9.8700467362885028E-3</c:v>
                </c:pt>
                <c:pt idx="253">
                  <c:v>9.8601766895522139E-3</c:v>
                </c:pt>
                <c:pt idx="254">
                  <c:v>9.8601766895522139E-3</c:v>
                </c:pt>
                <c:pt idx="255">
                  <c:v>9.8700368662417645E-3</c:v>
                </c:pt>
                <c:pt idx="256">
                  <c:v>9.8700368662417645E-3</c:v>
                </c:pt>
                <c:pt idx="257">
                  <c:v>9.8601668293755232E-3</c:v>
                </c:pt>
                <c:pt idx="258">
                  <c:v>9.8503066625461478E-3</c:v>
                </c:pt>
                <c:pt idx="259">
                  <c:v>9.8404563558836013E-3</c:v>
                </c:pt>
                <c:pt idx="260">
                  <c:v>9.8306158995277171E-3</c:v>
                </c:pt>
                <c:pt idx="261">
                  <c:v>9.8207852836281889E-3</c:v>
                </c:pt>
                <c:pt idx="262">
                  <c:v>9.8207852836281889E-3</c:v>
                </c:pt>
                <c:pt idx="263">
                  <c:v>9.8109644983445602E-3</c:v>
                </c:pt>
                <c:pt idx="264">
                  <c:v>9.8109644983445602E-3</c:v>
                </c:pt>
                <c:pt idx="265">
                  <c:v>9.8011535338462154E-3</c:v>
                </c:pt>
                <c:pt idx="266">
                  <c:v>9.8011535338462154E-3</c:v>
                </c:pt>
                <c:pt idx="267">
                  <c:v>9.7913523803123698E-3</c:v>
                </c:pt>
                <c:pt idx="268">
                  <c:v>9.7815610279320571E-3</c:v>
                </c:pt>
                <c:pt idx="269">
                  <c:v>9.7717794669041243E-3</c:v>
                </c:pt>
                <c:pt idx="270">
                  <c:v>9.7620076874372196E-3</c:v>
                </c:pt>
                <c:pt idx="271">
                  <c:v>9.7620076874372196E-3</c:v>
                </c:pt>
                <c:pt idx="272">
                  <c:v>9.7522456797497822E-3</c:v>
                </c:pt>
                <c:pt idx="273">
                  <c:v>9.742493434070033E-3</c:v>
                </c:pt>
                <c:pt idx="274">
                  <c:v>9.7327509406359633E-3</c:v>
                </c:pt>
                <c:pt idx="275">
                  <c:v>9.7327509406359633E-3</c:v>
                </c:pt>
                <c:pt idx="276">
                  <c:v>9.7327509406359633E-3</c:v>
                </c:pt>
                <c:pt idx="277">
                  <c:v>9.7424836915765978E-3</c:v>
                </c:pt>
                <c:pt idx="278">
                  <c:v>9.7424836915765978E-3</c:v>
                </c:pt>
                <c:pt idx="279">
                  <c:v>9.7522261752681725E-3</c:v>
                </c:pt>
                <c:pt idx="280">
                  <c:v>9.7619784014434403E-3</c:v>
                </c:pt>
                <c:pt idx="281">
                  <c:v>9.7522164230419966E-3</c:v>
                </c:pt>
                <c:pt idx="282">
                  <c:v>9.7619686394650376E-3</c:v>
                </c:pt>
                <c:pt idx="283">
                  <c:v>9.7619686394650376E-3</c:v>
                </c:pt>
                <c:pt idx="284">
                  <c:v>9.7522066708255733E-3</c:v>
                </c:pt>
                <c:pt idx="285">
                  <c:v>9.7522066708255733E-3</c:v>
                </c:pt>
                <c:pt idx="286">
                  <c:v>9.742454464154747E-3</c:v>
                </c:pt>
                <c:pt idx="287">
                  <c:v>9.742454464154747E-3</c:v>
                </c:pt>
                <c:pt idx="288">
                  <c:v>9.742454464154747E-3</c:v>
                </c:pt>
                <c:pt idx="289">
                  <c:v>9.7327120096905931E-3</c:v>
                </c:pt>
                <c:pt idx="290">
                  <c:v>9.7229792976809021E-3</c:v>
                </c:pt>
                <c:pt idx="291">
                  <c:v>9.7132563183832208E-3</c:v>
                </c:pt>
                <c:pt idx="292">
                  <c:v>9.7035430620648379E-3</c:v>
                </c:pt>
                <c:pt idx="293">
                  <c:v>9.7132466051269017E-3</c:v>
                </c:pt>
                <c:pt idx="294">
                  <c:v>9.7035333585217751E-3</c:v>
                </c:pt>
                <c:pt idx="295">
                  <c:v>9.693829825163253E-3</c:v>
                </c:pt>
                <c:pt idx="296">
                  <c:v>9.6841359953380897E-3</c:v>
                </c:pt>
                <c:pt idx="297">
                  <c:v>9.6938201313334273E-3</c:v>
                </c:pt>
                <c:pt idx="298">
                  <c:v>9.7035139514647598E-3</c:v>
                </c:pt>
                <c:pt idx="299">
                  <c:v>9.7035139514647598E-3</c:v>
                </c:pt>
                <c:pt idx="300">
                  <c:v>9.6938104375132953E-3</c:v>
                </c:pt>
                <c:pt idx="301">
                  <c:v>9.6938104375132953E-3</c:v>
                </c:pt>
                <c:pt idx="302">
                  <c:v>9.7035042479508074E-3</c:v>
                </c:pt>
                <c:pt idx="303">
                  <c:v>9.7132077521987579E-3</c:v>
                </c:pt>
                <c:pt idx="304">
                  <c:v>9.722920959950955E-3</c:v>
                </c:pt>
                <c:pt idx="305">
                  <c:v>9.7326438809109041E-3</c:v>
                </c:pt>
                <c:pt idx="306">
                  <c:v>9.7229112370299936E-3</c:v>
                </c:pt>
                <c:pt idx="307">
                  <c:v>9.7229112370299936E-3</c:v>
                </c:pt>
                <c:pt idx="308">
                  <c:v>9.7131883257929631E-3</c:v>
                </c:pt>
                <c:pt idx="309">
                  <c:v>9.7131883257929631E-3</c:v>
                </c:pt>
                <c:pt idx="310">
                  <c:v>9.7229015141187553E-3</c:v>
                </c:pt>
                <c:pt idx="311">
                  <c:v>9.7229015141187553E-3</c:v>
                </c:pt>
                <c:pt idx="312">
                  <c:v>9.7326244156328724E-3</c:v>
                </c:pt>
                <c:pt idx="313">
                  <c:v>9.7423570400485045E-3</c:v>
                </c:pt>
                <c:pt idx="314">
                  <c:v>9.7326146830084559E-3</c:v>
                </c:pt>
                <c:pt idx="315">
                  <c:v>9.7326146830084559E-3</c:v>
                </c:pt>
                <c:pt idx="316">
                  <c:v>9.7326146830084559E-3</c:v>
                </c:pt>
                <c:pt idx="317">
                  <c:v>9.7423472976914637E-3</c:v>
                </c:pt>
                <c:pt idx="318">
                  <c:v>9.7423472976914637E-3</c:v>
                </c:pt>
                <c:pt idx="319">
                  <c:v>9.7423472976914637E-3</c:v>
                </c:pt>
                <c:pt idx="320">
                  <c:v>9.7520896449891543E-3</c:v>
                </c:pt>
                <c:pt idx="321">
                  <c:v>9.7520896449891543E-3</c:v>
                </c:pt>
                <c:pt idx="322">
                  <c:v>9.761841734634142E-3</c:v>
                </c:pt>
                <c:pt idx="323">
                  <c:v>9.7716035763687759E-3</c:v>
                </c:pt>
                <c:pt idx="324">
                  <c:v>9.7618319727924077E-3</c:v>
                </c:pt>
                <c:pt idx="325">
                  <c:v>9.7715938047651992E-3</c:v>
                </c:pt>
                <c:pt idx="326">
                  <c:v>9.7618222109604347E-3</c:v>
                </c:pt>
                <c:pt idx="327">
                  <c:v>9.7520603887494735E-3</c:v>
                </c:pt>
                <c:pt idx="328">
                  <c:v>9.7520603887494735E-3</c:v>
                </c:pt>
                <c:pt idx="329">
                  <c:v>9.7520603887494735E-3</c:v>
                </c:pt>
                <c:pt idx="330">
                  <c:v>9.7618124491382213E-3</c:v>
                </c:pt>
                <c:pt idx="331">
                  <c:v>9.7520506366890834E-3</c:v>
                </c:pt>
                <c:pt idx="332">
                  <c:v>9.7520506366890834E-3</c:v>
                </c:pt>
                <c:pt idx="333">
                  <c:v>9.7520506366890834E-3</c:v>
                </c:pt>
                <c:pt idx="334">
                  <c:v>9.7520506366890834E-3</c:v>
                </c:pt>
                <c:pt idx="335">
                  <c:v>9.7520506366890834E-3</c:v>
                </c:pt>
                <c:pt idx="336">
                  <c:v>9.7618026873257709E-3</c:v>
                </c:pt>
                <c:pt idx="337">
                  <c:v>9.7618026873257709E-3</c:v>
                </c:pt>
                <c:pt idx="338">
                  <c:v>9.771564490013096E-3</c:v>
                </c:pt>
                <c:pt idx="339">
                  <c:v>9.7617929255230836E-3</c:v>
                </c:pt>
                <c:pt idx="340">
                  <c:v>9.752031132597561E-3</c:v>
                </c:pt>
                <c:pt idx="341">
                  <c:v>9.7617831637301575E-3</c:v>
                </c:pt>
                <c:pt idx="342">
                  <c:v>9.7617831637301575E-3</c:v>
                </c:pt>
                <c:pt idx="343">
                  <c:v>9.7715449468938863E-3</c:v>
                </c:pt>
                <c:pt idx="344">
                  <c:v>9.7715449468938863E-3</c:v>
                </c:pt>
                <c:pt idx="345">
                  <c:v>9.7715449468938863E-3</c:v>
                </c:pt>
                <c:pt idx="346">
                  <c:v>9.7617734019469927E-3</c:v>
                </c:pt>
                <c:pt idx="347">
                  <c:v>9.7617734019469927E-3</c:v>
                </c:pt>
                <c:pt idx="348">
                  <c:v>9.7617734019469927E-3</c:v>
                </c:pt>
                <c:pt idx="349">
                  <c:v>9.7617734019469927E-3</c:v>
                </c:pt>
                <c:pt idx="350">
                  <c:v>9.7520116285450455E-3</c:v>
                </c:pt>
                <c:pt idx="351">
                  <c:v>9.7520116285450455E-3</c:v>
                </c:pt>
                <c:pt idx="352">
                  <c:v>9.7617636401735892E-3</c:v>
                </c:pt>
                <c:pt idx="353">
                  <c:v>9.7715254038137616E-3</c:v>
                </c:pt>
                <c:pt idx="354">
                  <c:v>9.7715254038137616E-3</c:v>
                </c:pt>
                <c:pt idx="355">
                  <c:v>9.761753878409947E-3</c:v>
                </c:pt>
                <c:pt idx="356">
                  <c:v>9.7519921245315371E-3</c:v>
                </c:pt>
                <c:pt idx="357">
                  <c:v>9.7617441166560678E-3</c:v>
                </c:pt>
                <c:pt idx="358">
                  <c:v>9.7617441166560678E-3</c:v>
                </c:pt>
                <c:pt idx="359">
                  <c:v>9.771505860772722E-3</c:v>
                </c:pt>
                <c:pt idx="360">
                  <c:v>9.7617343549119499E-3</c:v>
                </c:pt>
                <c:pt idx="361">
                  <c:v>9.7519726205570374E-3</c:v>
                </c:pt>
                <c:pt idx="362">
                  <c:v>9.7422206479364799E-3</c:v>
                </c:pt>
                <c:pt idx="363">
                  <c:v>9.7519628685844156E-3</c:v>
                </c:pt>
                <c:pt idx="364">
                  <c:v>9.7422109057158316E-3</c:v>
                </c:pt>
                <c:pt idx="365">
                  <c:v>9.7519531166215465E-3</c:v>
                </c:pt>
                <c:pt idx="366">
                  <c:v>9.7617050697381674E-3</c:v>
                </c:pt>
                <c:pt idx="367">
                  <c:v>9.7714667748079048E-3</c:v>
                </c:pt>
                <c:pt idx="368">
                  <c:v>9.7714667748079048E-3</c:v>
                </c:pt>
                <c:pt idx="369">
                  <c:v>9.7714667748079048E-3</c:v>
                </c:pt>
                <c:pt idx="370">
                  <c:v>9.7616953080330963E-3</c:v>
                </c:pt>
                <c:pt idx="371">
                  <c:v>9.7616953080330963E-3</c:v>
                </c:pt>
                <c:pt idx="372">
                  <c:v>9.7616953080330963E-3</c:v>
                </c:pt>
                <c:pt idx="373">
                  <c:v>9.7519336127250625E-3</c:v>
                </c:pt>
                <c:pt idx="374">
                  <c:v>9.7421816791123366E-3</c:v>
                </c:pt>
                <c:pt idx="375">
                  <c:v>9.7421816791123366E-3</c:v>
                </c:pt>
                <c:pt idx="376">
                  <c:v>9.7421816791123366E-3</c:v>
                </c:pt>
                <c:pt idx="377">
                  <c:v>9.7324394974332238E-3</c:v>
                </c:pt>
                <c:pt idx="378">
                  <c:v>9.7227070579357904E-3</c:v>
                </c:pt>
                <c:pt idx="379">
                  <c:v>9.7129843508778554E-3</c:v>
                </c:pt>
                <c:pt idx="380">
                  <c:v>9.7226973352287326E-3</c:v>
                </c:pt>
                <c:pt idx="381">
                  <c:v>9.7129746378935046E-3</c:v>
                </c:pt>
                <c:pt idx="382">
                  <c:v>9.7226876125313978E-3</c:v>
                </c:pt>
                <c:pt idx="383">
                  <c:v>9.7129649249188665E-3</c:v>
                </c:pt>
                <c:pt idx="384">
                  <c:v>9.7226778898437845E-3</c:v>
                </c:pt>
                <c:pt idx="385">
                  <c:v>9.7324005677336279E-3</c:v>
                </c:pt>
                <c:pt idx="386">
                  <c:v>9.7226681671658943E-3</c:v>
                </c:pt>
                <c:pt idx="387">
                  <c:v>9.7323908353330584E-3</c:v>
                </c:pt>
                <c:pt idx="388">
                  <c:v>9.7421232261683897E-3</c:v>
                </c:pt>
                <c:pt idx="389">
                  <c:v>9.7518653493945569E-3</c:v>
                </c:pt>
                <c:pt idx="390">
                  <c:v>9.7518653493945569E-3</c:v>
                </c:pt>
                <c:pt idx="391">
                  <c:v>9.7421134840451618E-3</c:v>
                </c:pt>
                <c:pt idx="392">
                  <c:v>9.7421134840451618E-3</c:v>
                </c:pt>
                <c:pt idx="393">
                  <c:v>9.7323713705611166E-3</c:v>
                </c:pt>
                <c:pt idx="394">
                  <c:v>9.7226389991905554E-3</c:v>
                </c:pt>
                <c:pt idx="395">
                  <c:v>9.7129163601913648E-3</c:v>
                </c:pt>
                <c:pt idx="396">
                  <c:v>9.7032034438311737E-3</c:v>
                </c:pt>
                <c:pt idx="397">
                  <c:v>9.712906647275003E-3</c:v>
                </c:pt>
                <c:pt idx="398">
                  <c:v>9.7031937406277281E-3</c:v>
                </c:pt>
                <c:pt idx="399">
                  <c:v>9.7031937406277281E-3</c:v>
                </c:pt>
                <c:pt idx="400">
                  <c:v>9.7031937406277281E-3</c:v>
                </c:pt>
                <c:pt idx="401">
                  <c:v>9.6934905468871006E-3</c:v>
                </c:pt>
                <c:pt idx="402">
                  <c:v>9.7031840374339866E-3</c:v>
                </c:pt>
                <c:pt idx="403">
                  <c:v>9.6934808533965522E-3</c:v>
                </c:pt>
                <c:pt idx="404">
                  <c:v>9.6837873725431553E-3</c:v>
                </c:pt>
                <c:pt idx="405">
                  <c:v>9.6837873725431553E-3</c:v>
                </c:pt>
                <c:pt idx="406">
                  <c:v>9.6837873725431553E-3</c:v>
                </c:pt>
                <c:pt idx="407">
                  <c:v>9.6837873725431553E-3</c:v>
                </c:pt>
                <c:pt idx="408">
                  <c:v>9.6934711599156974E-3</c:v>
                </c:pt>
                <c:pt idx="409">
                  <c:v>9.6934711599156974E-3</c:v>
                </c:pt>
                <c:pt idx="410">
                  <c:v>9.6934711599156974E-3</c:v>
                </c:pt>
                <c:pt idx="411">
                  <c:v>9.7031646310756121E-3</c:v>
                </c:pt>
                <c:pt idx="412">
                  <c:v>9.7031646310756121E-3</c:v>
                </c:pt>
                <c:pt idx="413">
                  <c:v>9.7031646310756121E-3</c:v>
                </c:pt>
                <c:pt idx="414">
                  <c:v>9.6934614664445362E-3</c:v>
                </c:pt>
                <c:pt idx="415">
                  <c:v>9.7031549279109792E-3</c:v>
                </c:pt>
                <c:pt idx="416">
                  <c:v>9.7128580828388898E-3</c:v>
                </c:pt>
                <c:pt idx="417">
                  <c:v>9.7225709409217275E-3</c:v>
                </c:pt>
                <c:pt idx="418">
                  <c:v>9.732293511862649E-3</c:v>
                </c:pt>
                <c:pt idx="419">
                  <c:v>9.7225612183507865E-3</c:v>
                </c:pt>
                <c:pt idx="420">
                  <c:v>9.712838657132435E-3</c:v>
                </c:pt>
                <c:pt idx="421">
                  <c:v>9.7031258184753031E-3</c:v>
                </c:pt>
                <c:pt idx="422">
                  <c:v>9.7031258184753031E-3</c:v>
                </c:pt>
                <c:pt idx="423">
                  <c:v>9.6934226926568279E-3</c:v>
                </c:pt>
                <c:pt idx="424">
                  <c:v>9.6934226926568279E-3</c:v>
                </c:pt>
                <c:pt idx="425">
                  <c:v>9.7031161153494829E-3</c:v>
                </c:pt>
                <c:pt idx="426">
                  <c:v>9.7128192314648309E-3</c:v>
                </c:pt>
                <c:pt idx="427">
                  <c:v>9.7128192314648309E-3</c:v>
                </c:pt>
                <c:pt idx="428">
                  <c:v>9.7225320506962951E-3</c:v>
                </c:pt>
                <c:pt idx="429">
                  <c:v>9.7322545827469905E-3</c:v>
                </c:pt>
                <c:pt idx="430">
                  <c:v>9.7322545827469905E-3</c:v>
                </c:pt>
                <c:pt idx="431">
                  <c:v>9.7322545827469905E-3</c:v>
                </c:pt>
                <c:pt idx="432">
                  <c:v>9.7419868373297362E-3</c:v>
                </c:pt>
                <c:pt idx="433">
                  <c:v>9.7322448504924067E-3</c:v>
                </c:pt>
                <c:pt idx="434">
                  <c:v>9.7322448504924067E-3</c:v>
                </c:pt>
                <c:pt idx="435">
                  <c:v>9.7225126056419142E-3</c:v>
                </c:pt>
                <c:pt idx="436">
                  <c:v>9.7127900930362721E-3</c:v>
                </c:pt>
                <c:pt idx="437">
                  <c:v>9.7127900930362721E-3</c:v>
                </c:pt>
                <c:pt idx="438">
                  <c:v>9.7127900930362721E-3</c:v>
                </c:pt>
                <c:pt idx="439">
                  <c:v>9.7127900930362721E-3</c:v>
                </c:pt>
                <c:pt idx="440">
                  <c:v>9.7127900930362721E-3</c:v>
                </c:pt>
                <c:pt idx="441">
                  <c:v>9.7225028831293067E-3</c:v>
                </c:pt>
                <c:pt idx="442">
                  <c:v>9.7127803802461773E-3</c:v>
                </c:pt>
                <c:pt idx="443">
                  <c:v>9.7030675998659305E-3</c:v>
                </c:pt>
                <c:pt idx="444">
                  <c:v>9.7030675998659305E-3</c:v>
                </c:pt>
                <c:pt idx="445">
                  <c:v>9.7127706674657952E-3</c:v>
                </c:pt>
                <c:pt idx="446">
                  <c:v>9.7030578967983293E-3</c:v>
                </c:pt>
                <c:pt idx="447">
                  <c:v>9.7030578967983293E-3</c:v>
                </c:pt>
                <c:pt idx="448">
                  <c:v>9.6933548389015311E-3</c:v>
                </c:pt>
                <c:pt idx="449">
                  <c:v>9.6836614840626299E-3</c:v>
                </c:pt>
                <c:pt idx="450">
                  <c:v>9.673977822578568E-3</c:v>
                </c:pt>
                <c:pt idx="451">
                  <c:v>9.6836518004011461E-3</c:v>
                </c:pt>
                <c:pt idx="452">
                  <c:v>9.6836518004011461E-3</c:v>
                </c:pt>
                <c:pt idx="453">
                  <c:v>9.6836518004011461E-3</c:v>
                </c:pt>
                <c:pt idx="454">
                  <c:v>9.6739681486007444E-3</c:v>
                </c:pt>
                <c:pt idx="455">
                  <c:v>9.6642941804521432E-3</c:v>
                </c:pt>
                <c:pt idx="456">
                  <c:v>9.6642941804521432E-3</c:v>
                </c:pt>
                <c:pt idx="457">
                  <c:v>9.6546298862716911E-3</c:v>
                </c:pt>
                <c:pt idx="458">
                  <c:v>9.6642845161579623E-3</c:v>
                </c:pt>
                <c:pt idx="459">
                  <c:v>9.6739488006741189E-3</c:v>
                </c:pt>
                <c:pt idx="460">
                  <c:v>9.6739488006741189E-3</c:v>
                </c:pt>
                <c:pt idx="461">
                  <c:v>9.6739488006741189E-3</c:v>
                </c:pt>
                <c:pt idx="462">
                  <c:v>9.6642748518734455E-3</c:v>
                </c:pt>
                <c:pt idx="463">
                  <c:v>9.6739391267253172E-3</c:v>
                </c:pt>
                <c:pt idx="464">
                  <c:v>9.6836130658520415E-3</c:v>
                </c:pt>
                <c:pt idx="465">
                  <c:v>9.67392945278619E-3</c:v>
                </c:pt>
                <c:pt idx="466">
                  <c:v>9.6642555233334045E-3</c:v>
                </c:pt>
                <c:pt idx="467">
                  <c:v>9.6739197788567374E-3</c:v>
                </c:pt>
                <c:pt idx="468">
                  <c:v>9.6642458590778801E-3</c:v>
                </c:pt>
                <c:pt idx="469">
                  <c:v>9.6739101049369575E-3</c:v>
                </c:pt>
                <c:pt idx="470">
                  <c:v>9.66423619483202E-3</c:v>
                </c:pt>
                <c:pt idx="471">
                  <c:v>9.66423619483202E-3</c:v>
                </c:pt>
                <c:pt idx="472">
                  <c:v>9.6739004310268505E-3</c:v>
                </c:pt>
                <c:pt idx="473">
                  <c:v>9.6835743314578771E-3</c:v>
                </c:pt>
                <c:pt idx="474">
                  <c:v>9.6835743314578771E-3</c:v>
                </c:pt>
                <c:pt idx="475">
                  <c:v>9.6835743314578771E-3</c:v>
                </c:pt>
                <c:pt idx="476">
                  <c:v>9.6932579057893344E-3</c:v>
                </c:pt>
                <c:pt idx="477">
                  <c:v>9.702951163695123E-3</c:v>
                </c:pt>
                <c:pt idx="478">
                  <c:v>9.702951163695123E-3</c:v>
                </c:pt>
                <c:pt idx="479">
                  <c:v>9.702951163695123E-3</c:v>
                </c:pt>
                <c:pt idx="480">
                  <c:v>9.702951163695123E-3</c:v>
                </c:pt>
                <c:pt idx="481">
                  <c:v>9.7126541148588163E-3</c:v>
                </c:pt>
                <c:pt idx="482">
                  <c:v>9.7029414607439583E-3</c:v>
                </c:pt>
                <c:pt idx="483">
                  <c:v>9.7029414607439583E-3</c:v>
                </c:pt>
                <c:pt idx="484">
                  <c:v>9.7029414607439583E-3</c:v>
                </c:pt>
                <c:pt idx="485">
                  <c:v>9.6932385192832135E-3</c:v>
                </c:pt>
                <c:pt idx="486">
                  <c:v>9.6835452807639295E-3</c:v>
                </c:pt>
                <c:pt idx="487">
                  <c:v>9.6835452807639295E-3</c:v>
                </c:pt>
                <c:pt idx="488">
                  <c:v>9.6738617354831663E-3</c:v>
                </c:pt>
                <c:pt idx="489">
                  <c:v>9.6835355972186479E-3</c:v>
                </c:pt>
                <c:pt idx="490">
                  <c:v>9.6835355972186479E-3</c:v>
                </c:pt>
                <c:pt idx="491">
                  <c:v>9.6835355972186479E-3</c:v>
                </c:pt>
                <c:pt idx="492">
                  <c:v>9.6932191328158654E-3</c:v>
                </c:pt>
                <c:pt idx="493">
                  <c:v>9.6932191328158654E-3</c:v>
                </c:pt>
                <c:pt idx="494">
                  <c:v>9.6932191328158654E-3</c:v>
                </c:pt>
                <c:pt idx="495">
                  <c:v>9.6932191328158654E-3</c:v>
                </c:pt>
                <c:pt idx="496">
                  <c:v>9.6932191328158654E-3</c:v>
                </c:pt>
                <c:pt idx="497">
                  <c:v>9.6835259136830495E-3</c:v>
                </c:pt>
                <c:pt idx="498">
                  <c:v>9.6738423877693672E-3</c:v>
                </c:pt>
                <c:pt idx="499">
                  <c:v>9.6641685453815983E-3</c:v>
                </c:pt>
                <c:pt idx="500">
                  <c:v>9.6641685453815983E-3</c:v>
                </c:pt>
                <c:pt idx="501">
                  <c:v>9.6641685453815983E-3</c:v>
                </c:pt>
                <c:pt idx="502">
                  <c:v>9.6641685453815983E-3</c:v>
                </c:pt>
                <c:pt idx="503">
                  <c:v>9.6641685453815983E-3</c:v>
                </c:pt>
                <c:pt idx="504">
                  <c:v>9.6641685453815983E-3</c:v>
                </c:pt>
                <c:pt idx="505">
                  <c:v>9.6738327139269786E-3</c:v>
                </c:pt>
                <c:pt idx="506">
                  <c:v>9.6835065466409041E-3</c:v>
                </c:pt>
                <c:pt idx="507">
                  <c:v>9.6835065466409041E-3</c:v>
                </c:pt>
                <c:pt idx="508">
                  <c:v>9.6931900531875437E-3</c:v>
                </c:pt>
                <c:pt idx="509">
                  <c:v>9.6834968631343554E-3</c:v>
                </c:pt>
                <c:pt idx="510">
                  <c:v>9.6738133662712215E-3</c:v>
                </c:pt>
                <c:pt idx="511">
                  <c:v>9.6641395529049497E-3</c:v>
                </c:pt>
                <c:pt idx="512">
                  <c:v>9.6641395529049497E-3</c:v>
                </c:pt>
                <c:pt idx="513">
                  <c:v>9.6544754133520445E-3</c:v>
                </c:pt>
                <c:pt idx="514">
                  <c:v>9.6641298887653951E-3</c:v>
                </c:pt>
                <c:pt idx="515">
                  <c:v>9.6737940186541593E-3</c:v>
                </c:pt>
                <c:pt idx="516">
                  <c:v>9.6834678126728121E-3</c:v>
                </c:pt>
                <c:pt idx="517">
                  <c:v>9.6931512804854843E-3</c:v>
                </c:pt>
                <c:pt idx="518">
                  <c:v>9.7028444317659689E-3</c:v>
                </c:pt>
                <c:pt idx="519">
                  <c:v>9.7125472761977333E-3</c:v>
                </c:pt>
                <c:pt idx="520">
                  <c:v>9.7125472761977333E-3</c:v>
                </c:pt>
                <c:pt idx="521">
                  <c:v>9.7125472761977333E-3</c:v>
                </c:pt>
                <c:pt idx="522">
                  <c:v>9.7125472761977333E-3</c:v>
                </c:pt>
                <c:pt idx="523">
                  <c:v>9.7125472761977333E-3</c:v>
                </c:pt>
                <c:pt idx="524">
                  <c:v>9.7222598234739301E-3</c:v>
                </c:pt>
                <c:pt idx="525">
                  <c:v>9.7319820832974038E-3</c:v>
                </c:pt>
                <c:pt idx="526">
                  <c:v>9.7222501012141065E-3</c:v>
                </c:pt>
                <c:pt idx="527">
                  <c:v>9.7222501012141065E-3</c:v>
                </c:pt>
                <c:pt idx="528">
                  <c:v>9.731972351315319E-3</c:v>
                </c:pt>
                <c:pt idx="529">
                  <c:v>9.731972351315319E-3</c:v>
                </c:pt>
                <c:pt idx="530">
                  <c:v>9.7222403789640043E-3</c:v>
                </c:pt>
                <c:pt idx="531">
                  <c:v>9.7125181385850409E-3</c:v>
                </c:pt>
                <c:pt idx="532">
                  <c:v>9.7125181385850409E-3</c:v>
                </c:pt>
                <c:pt idx="533">
                  <c:v>9.7028056204464565E-3</c:v>
                </c:pt>
                <c:pt idx="534">
                  <c:v>9.6931028148260108E-3</c:v>
                </c:pt>
                <c:pt idx="535">
                  <c:v>9.6834097120111848E-3</c:v>
                </c:pt>
                <c:pt idx="536">
                  <c:v>9.6737263022991741E-3</c:v>
                </c:pt>
                <c:pt idx="537">
                  <c:v>9.6737263022991741E-3</c:v>
                </c:pt>
                <c:pt idx="538">
                  <c:v>9.6834000286014719E-3</c:v>
                </c:pt>
                <c:pt idx="539">
                  <c:v>9.6930834286300723E-3</c:v>
                </c:pt>
                <c:pt idx="540">
                  <c:v>9.6930834286300723E-3</c:v>
                </c:pt>
                <c:pt idx="541">
                  <c:v>9.6930834286300723E-3</c:v>
                </c:pt>
                <c:pt idx="542">
                  <c:v>9.6930834286300723E-3</c:v>
                </c:pt>
                <c:pt idx="543">
                  <c:v>9.6833903452014421E-3</c:v>
                </c:pt>
                <c:pt idx="544">
                  <c:v>9.6833903452014421E-3</c:v>
                </c:pt>
                <c:pt idx="545">
                  <c:v>9.6930737355466427E-3</c:v>
                </c:pt>
                <c:pt idx="546">
                  <c:v>9.6833806618110956E-3</c:v>
                </c:pt>
                <c:pt idx="547">
                  <c:v>9.6930640424729049E-3</c:v>
                </c:pt>
                <c:pt idx="548">
                  <c:v>9.6833709784304323E-3</c:v>
                </c:pt>
                <c:pt idx="549">
                  <c:v>9.6833709784304323E-3</c:v>
                </c:pt>
                <c:pt idx="550">
                  <c:v>9.6930543494088625E-3</c:v>
                </c:pt>
                <c:pt idx="551">
                  <c:v>9.6930543494088625E-3</c:v>
                </c:pt>
                <c:pt idx="552">
                  <c:v>9.683361295059454E-3</c:v>
                </c:pt>
                <c:pt idx="553">
                  <c:v>9.6736779337643942E-3</c:v>
                </c:pt>
                <c:pt idx="554">
                  <c:v>9.6640042558306296E-3</c:v>
                </c:pt>
                <c:pt idx="555">
                  <c:v>9.6543402515747983E-3</c:v>
                </c:pt>
                <c:pt idx="556">
                  <c:v>9.6543402515747983E-3</c:v>
                </c:pt>
                <c:pt idx="557">
                  <c:v>9.6446859113232235E-3</c:v>
                </c:pt>
                <c:pt idx="558">
                  <c:v>9.6350412254118997E-3</c:v>
                </c:pt>
                <c:pt idx="559">
                  <c:v>9.6254061841864885E-3</c:v>
                </c:pt>
                <c:pt idx="560">
                  <c:v>9.6254061841864885E-3</c:v>
                </c:pt>
                <c:pt idx="561">
                  <c:v>9.6157807780023023E-3</c:v>
                </c:pt>
                <c:pt idx="562">
                  <c:v>9.6157807780023023E-3</c:v>
                </c:pt>
                <c:pt idx="563">
                  <c:v>9.6253965587803029E-3</c:v>
                </c:pt>
                <c:pt idx="564">
                  <c:v>9.6253965587803029E-3</c:v>
                </c:pt>
                <c:pt idx="565">
                  <c:v>9.6350219553390827E-3</c:v>
                </c:pt>
                <c:pt idx="566">
                  <c:v>9.6350219553390827E-3</c:v>
                </c:pt>
                <c:pt idx="567">
                  <c:v>9.6350219553390827E-3</c:v>
                </c:pt>
                <c:pt idx="568">
                  <c:v>9.6350219553390827E-3</c:v>
                </c:pt>
                <c:pt idx="569">
                  <c:v>9.6446569772944205E-3</c:v>
                </c:pt>
                <c:pt idx="570">
                  <c:v>9.6543016342717138E-3</c:v>
                </c:pt>
                <c:pt idx="571">
                  <c:v>9.6543016342717138E-3</c:v>
                </c:pt>
                <c:pt idx="572">
                  <c:v>9.6446473326374429E-3</c:v>
                </c:pt>
                <c:pt idx="573">
                  <c:v>9.6446473326374429E-3</c:v>
                </c:pt>
                <c:pt idx="574">
                  <c:v>9.6350026853048061E-3</c:v>
                </c:pt>
                <c:pt idx="575">
                  <c:v>9.6253676826195018E-3</c:v>
                </c:pt>
                <c:pt idx="576">
                  <c:v>9.6253676826195018E-3</c:v>
                </c:pt>
                <c:pt idx="577">
                  <c:v>9.6349930503021198E-3</c:v>
                </c:pt>
                <c:pt idx="578">
                  <c:v>9.6349930503021198E-3</c:v>
                </c:pt>
                <c:pt idx="579">
                  <c:v>9.6253580572518184E-3</c:v>
                </c:pt>
                <c:pt idx="580">
                  <c:v>9.6157326991945669E-3</c:v>
                </c:pt>
                <c:pt idx="581">
                  <c:v>9.6157326991945669E-3</c:v>
                </c:pt>
                <c:pt idx="582">
                  <c:v>9.6157326991945669E-3</c:v>
                </c:pt>
                <c:pt idx="583">
                  <c:v>9.6061169664953729E-3</c:v>
                </c:pt>
                <c:pt idx="584">
                  <c:v>9.6157230834618673E-3</c:v>
                </c:pt>
                <c:pt idx="585">
                  <c:v>9.6253388065453277E-3</c:v>
                </c:pt>
                <c:pt idx="586">
                  <c:v>9.6253388065453277E-3</c:v>
                </c:pt>
                <c:pt idx="587">
                  <c:v>9.6349641453518722E-3</c:v>
                </c:pt>
                <c:pt idx="588">
                  <c:v>9.6253291812065205E-3</c:v>
                </c:pt>
                <c:pt idx="589">
                  <c:v>9.6157038520253146E-3</c:v>
                </c:pt>
                <c:pt idx="590">
                  <c:v>9.6060881481732901E-3</c:v>
                </c:pt>
                <c:pt idx="591">
                  <c:v>9.6156942363214617E-3</c:v>
                </c:pt>
                <c:pt idx="592">
                  <c:v>9.6156942363214617E-3</c:v>
                </c:pt>
                <c:pt idx="593">
                  <c:v>9.6060785420851395E-3</c:v>
                </c:pt>
                <c:pt idx="594">
                  <c:v>9.6060785420851395E-3</c:v>
                </c:pt>
                <c:pt idx="595">
                  <c:v>9.6156846206272243E-3</c:v>
                </c:pt>
                <c:pt idx="596">
                  <c:v>9.6253003052478511E-3</c:v>
                </c:pt>
                <c:pt idx="597">
                  <c:v>9.6156750049426025E-3</c:v>
                </c:pt>
                <c:pt idx="598">
                  <c:v>9.6252906799475443E-3</c:v>
                </c:pt>
                <c:pt idx="599">
                  <c:v>9.6349159706274907E-3</c:v>
                </c:pt>
                <c:pt idx="600">
                  <c:v>9.6349159706274907E-3</c:v>
                </c:pt>
                <c:pt idx="601">
                  <c:v>9.6445508865981178E-3</c:v>
                </c:pt>
                <c:pt idx="602">
                  <c:v>9.6445508865981178E-3</c:v>
                </c:pt>
                <c:pt idx="603">
                  <c:v>9.6541954374847142E-3</c:v>
                </c:pt>
                <c:pt idx="604">
                  <c:v>9.6638496329221977E-3</c:v>
                </c:pt>
                <c:pt idx="605">
                  <c:v>9.673513482555119E-3</c:v>
                </c:pt>
                <c:pt idx="606">
                  <c:v>9.663839969072564E-3</c:v>
                </c:pt>
                <c:pt idx="607">
                  <c:v>9.663839969072564E-3</c:v>
                </c:pt>
                <c:pt idx="608">
                  <c:v>9.6541761291034922E-3</c:v>
                </c:pt>
                <c:pt idx="609">
                  <c:v>9.6445219529743883E-3</c:v>
                </c:pt>
                <c:pt idx="610">
                  <c:v>9.634877431021413E-3</c:v>
                </c:pt>
                <c:pt idx="611">
                  <c:v>9.6445123084524329E-3</c:v>
                </c:pt>
                <c:pt idx="612">
                  <c:v>9.6445123084524329E-3</c:v>
                </c:pt>
                <c:pt idx="613">
                  <c:v>9.6348677961439807E-3</c:v>
                </c:pt>
                <c:pt idx="614">
                  <c:v>9.625232928347837E-3</c:v>
                </c:pt>
                <c:pt idx="615">
                  <c:v>9.625232928347837E-3</c:v>
                </c:pt>
                <c:pt idx="616">
                  <c:v>9.6156076954194893E-3</c:v>
                </c:pt>
                <c:pt idx="617">
                  <c:v>9.6156076954194893E-3</c:v>
                </c:pt>
                <c:pt idx="618">
                  <c:v>9.6252233031149069E-3</c:v>
                </c:pt>
                <c:pt idx="619">
                  <c:v>9.63484852641802E-3</c:v>
                </c:pt>
                <c:pt idx="620">
                  <c:v>9.6444833749444372E-3</c:v>
                </c:pt>
                <c:pt idx="621">
                  <c:v>9.6444833749444372E-3</c:v>
                </c:pt>
                <c:pt idx="622">
                  <c:v>9.6444833749444372E-3</c:v>
                </c:pt>
                <c:pt idx="623">
                  <c:v>9.6348388915694933E-3</c:v>
                </c:pt>
                <c:pt idx="624">
                  <c:v>9.6348388915694933E-3</c:v>
                </c:pt>
                <c:pt idx="625">
                  <c:v>9.6252040526779246E-3</c:v>
                </c:pt>
                <c:pt idx="626">
                  <c:v>9.6348292567306013E-3</c:v>
                </c:pt>
                <c:pt idx="627">
                  <c:v>9.6444640859873303E-3</c:v>
                </c:pt>
                <c:pt idx="628">
                  <c:v>9.6444640859873303E-3</c:v>
                </c:pt>
                <c:pt idx="629">
                  <c:v>9.6444640859873303E-3</c:v>
                </c:pt>
                <c:pt idx="630">
                  <c:v>9.6541085500733165E-3</c:v>
                </c:pt>
                <c:pt idx="631">
                  <c:v>9.6444544415232435E-3</c:v>
                </c:pt>
                <c:pt idx="632">
                  <c:v>9.6348099870817196E-3</c:v>
                </c:pt>
                <c:pt idx="633">
                  <c:v>9.6251751770946373E-3</c:v>
                </c:pt>
                <c:pt idx="634">
                  <c:v>9.6348003522717315E-3</c:v>
                </c:pt>
                <c:pt idx="635">
                  <c:v>9.6251655519194596E-3</c:v>
                </c:pt>
                <c:pt idx="636">
                  <c:v>9.6155403863675409E-3</c:v>
                </c:pt>
                <c:pt idx="637">
                  <c:v>9.6059248459811741E-3</c:v>
                </c:pt>
                <c:pt idx="638">
                  <c:v>9.6059248459811741E-3</c:v>
                </c:pt>
                <c:pt idx="639">
                  <c:v>9.6059248459811741E-3</c:v>
                </c:pt>
                <c:pt idx="640">
                  <c:v>9.6155307708271544E-3</c:v>
                </c:pt>
                <c:pt idx="641">
                  <c:v>9.6155307708271544E-3</c:v>
                </c:pt>
                <c:pt idx="642">
                  <c:v>9.6251463015979803E-3</c:v>
                </c:pt>
                <c:pt idx="643">
                  <c:v>9.6251463015979803E-3</c:v>
                </c:pt>
                <c:pt idx="644">
                  <c:v>9.6347714478995771E-3</c:v>
                </c:pt>
                <c:pt idx="645">
                  <c:v>9.6444062193474754E-3</c:v>
                </c:pt>
                <c:pt idx="646">
                  <c:v>9.6347618131281277E-3</c:v>
                </c:pt>
                <c:pt idx="647">
                  <c:v>9.6347618131281277E-3</c:v>
                </c:pt>
                <c:pt idx="648">
                  <c:v>9.6443965749412556E-3</c:v>
                </c:pt>
                <c:pt idx="649">
                  <c:v>9.6443965749412556E-3</c:v>
                </c:pt>
                <c:pt idx="650">
                  <c:v>9.6540409715161965E-3</c:v>
                </c:pt>
                <c:pt idx="651">
                  <c:v>9.6636950124877122E-3</c:v>
                </c:pt>
                <c:pt idx="652">
                  <c:v>9.6540313174752236E-3</c:v>
                </c:pt>
                <c:pt idx="653">
                  <c:v>9.6443772861577477E-3</c:v>
                </c:pt>
                <c:pt idx="654">
                  <c:v>9.6347329088715891E-3</c:v>
                </c:pt>
                <c:pt idx="655">
                  <c:v>9.6347329088715891E-3</c:v>
                </c:pt>
                <c:pt idx="656">
                  <c:v>9.6443676417804595E-3</c:v>
                </c:pt>
                <c:pt idx="657">
                  <c:v>9.6347232741386783E-3</c:v>
                </c:pt>
                <c:pt idx="658">
                  <c:v>9.6443579974128165E-3</c:v>
                </c:pt>
                <c:pt idx="659">
                  <c:v>9.6443579974128165E-3</c:v>
                </c:pt>
                <c:pt idx="660">
                  <c:v>9.6347136394154039E-3</c:v>
                </c:pt>
                <c:pt idx="661">
                  <c:v>9.6443483530548185E-3</c:v>
                </c:pt>
                <c:pt idx="662">
                  <c:v>9.6347040047017642E-3</c:v>
                </c:pt>
                <c:pt idx="663">
                  <c:v>9.6443387087064656E-3</c:v>
                </c:pt>
                <c:pt idx="664">
                  <c:v>9.6346943699977591E-3</c:v>
                </c:pt>
                <c:pt idx="665">
                  <c:v>9.644329064367756E-3</c:v>
                </c:pt>
                <c:pt idx="666">
                  <c:v>9.6539733934321234E-3</c:v>
                </c:pt>
                <c:pt idx="667">
                  <c:v>9.6636273668255553E-3</c:v>
                </c:pt>
                <c:pt idx="668">
                  <c:v>9.6539637394587301E-3</c:v>
                </c:pt>
                <c:pt idx="669">
                  <c:v>9.6636177031981883E-3</c:v>
                </c:pt>
                <c:pt idx="670">
                  <c:v>9.6539540854949906E-3</c:v>
                </c:pt>
                <c:pt idx="671">
                  <c:v>9.6539540854949906E-3</c:v>
                </c:pt>
                <c:pt idx="672">
                  <c:v>9.6443001314094959E-3</c:v>
                </c:pt>
                <c:pt idx="673">
                  <c:v>9.6346558312780869E-3</c:v>
                </c:pt>
                <c:pt idx="674">
                  <c:v>9.6250211754468091E-3</c:v>
                </c:pt>
                <c:pt idx="675">
                  <c:v>9.6346461966222551E-3</c:v>
                </c:pt>
                <c:pt idx="676">
                  <c:v>9.6250115504256332E-3</c:v>
                </c:pt>
                <c:pt idx="677">
                  <c:v>9.6153865388752067E-3</c:v>
                </c:pt>
                <c:pt idx="678">
                  <c:v>9.6057711523363318E-3</c:v>
                </c:pt>
                <c:pt idx="679">
                  <c:v>9.6057711523363318E-3</c:v>
                </c:pt>
                <c:pt idx="680">
                  <c:v>9.6153769234886676E-3</c:v>
                </c:pt>
                <c:pt idx="681">
                  <c:v>9.6057615465651794E-3</c:v>
                </c:pt>
                <c:pt idx="682">
                  <c:v>9.6057615465651794E-3</c:v>
                </c:pt>
                <c:pt idx="683">
                  <c:v>9.5961557850186147E-3</c:v>
                </c:pt>
                <c:pt idx="684">
                  <c:v>9.5865596292335955E-3</c:v>
                </c:pt>
                <c:pt idx="685">
                  <c:v>9.5865596292335955E-3</c:v>
                </c:pt>
                <c:pt idx="686">
                  <c:v>9.5769730696043612E-3</c:v>
                </c:pt>
                <c:pt idx="687">
                  <c:v>9.5865500426739643E-3</c:v>
                </c:pt>
                <c:pt idx="688">
                  <c:v>9.5865500426739643E-3</c:v>
                </c:pt>
                <c:pt idx="689">
                  <c:v>9.5865500426739643E-3</c:v>
                </c:pt>
                <c:pt idx="690">
                  <c:v>9.5961365927166378E-3</c:v>
                </c:pt>
                <c:pt idx="691">
                  <c:v>9.5961365927166378E-3</c:v>
                </c:pt>
                <c:pt idx="692">
                  <c:v>9.5865404561239209E-3</c:v>
                </c:pt>
                <c:pt idx="693">
                  <c:v>9.5769539156677977E-3</c:v>
                </c:pt>
                <c:pt idx="694">
                  <c:v>9.5865308695834636E-3</c:v>
                </c:pt>
                <c:pt idx="695">
                  <c:v>9.5961174004530452E-3</c:v>
                </c:pt>
                <c:pt idx="696">
                  <c:v>9.5961174004530452E-3</c:v>
                </c:pt>
                <c:pt idx="697">
                  <c:v>9.605713517853498E-3</c:v>
                </c:pt>
                <c:pt idx="698">
                  <c:v>9.5961078043356445E-3</c:v>
                </c:pt>
                <c:pt idx="699">
                  <c:v>9.586511696531309E-3</c:v>
                </c:pt>
                <c:pt idx="700">
                  <c:v>9.5960982082278386E-3</c:v>
                </c:pt>
                <c:pt idx="701">
                  <c:v>9.5960982082278386E-3</c:v>
                </c:pt>
                <c:pt idx="702">
                  <c:v>9.5960982082278386E-3</c:v>
                </c:pt>
                <c:pt idx="703">
                  <c:v>9.5960982082278386E-3</c:v>
                </c:pt>
                <c:pt idx="704">
                  <c:v>9.5960982082278386E-3</c:v>
                </c:pt>
                <c:pt idx="705">
                  <c:v>9.5960982082278386E-3</c:v>
                </c:pt>
                <c:pt idx="706">
                  <c:v>9.58650211001961E-3</c:v>
                </c:pt>
                <c:pt idx="707">
                  <c:v>9.5769156079095908E-3</c:v>
                </c:pt>
                <c:pt idx="708">
                  <c:v>9.5769156079095908E-3</c:v>
                </c:pt>
                <c:pt idx="709">
                  <c:v>9.5673386923016811E-3</c:v>
                </c:pt>
                <c:pt idx="710">
                  <c:v>9.5577713536093793E-3</c:v>
                </c:pt>
                <c:pt idx="711">
                  <c:v>9.5577713536093793E-3</c:v>
                </c:pt>
                <c:pt idx="712">
                  <c:v>9.5482135822557695E-3</c:v>
                </c:pt>
                <c:pt idx="713">
                  <c:v>9.5386653686735136E-3</c:v>
                </c:pt>
                <c:pt idx="714">
                  <c:v>9.5386653686735136E-3</c:v>
                </c:pt>
                <c:pt idx="715">
                  <c:v>9.5291267033048403E-3</c:v>
                </c:pt>
                <c:pt idx="716">
                  <c:v>9.5386558300081439E-3</c:v>
                </c:pt>
                <c:pt idx="717">
                  <c:v>9.5386558300081439E-3</c:v>
                </c:pt>
                <c:pt idx="718">
                  <c:v>9.5386558300081439E-3</c:v>
                </c:pt>
                <c:pt idx="719">
                  <c:v>9.5481944858381504E-3</c:v>
                </c:pt>
                <c:pt idx="720">
                  <c:v>9.5577426803239874E-3</c:v>
                </c:pt>
                <c:pt idx="721">
                  <c:v>9.5577426803239874E-3</c:v>
                </c:pt>
                <c:pt idx="722">
                  <c:v>9.5481849376436636E-3</c:v>
                </c:pt>
                <c:pt idx="723">
                  <c:v>9.5577331225813068E-3</c:v>
                </c:pt>
                <c:pt idx="724">
                  <c:v>9.5481753894587247E-3</c:v>
                </c:pt>
                <c:pt idx="725">
                  <c:v>9.5481753894587247E-3</c:v>
                </c:pt>
                <c:pt idx="726">
                  <c:v>9.5481753894587247E-3</c:v>
                </c:pt>
                <c:pt idx="727">
                  <c:v>9.5481753894587247E-3</c:v>
                </c:pt>
                <c:pt idx="728">
                  <c:v>9.5386272140692667E-3</c:v>
                </c:pt>
                <c:pt idx="729">
                  <c:v>9.5290885868551979E-3</c:v>
                </c:pt>
                <c:pt idx="730">
                  <c:v>9.5386176754420522E-3</c:v>
                </c:pt>
                <c:pt idx="731">
                  <c:v>9.5386176754420522E-3</c:v>
                </c:pt>
                <c:pt idx="732">
                  <c:v>9.5481562931174924E-3</c:v>
                </c:pt>
                <c:pt idx="733">
                  <c:v>9.5386081368243752E-3</c:v>
                </c:pt>
                <c:pt idx="734">
                  <c:v>9.5386081368243752E-3</c:v>
                </c:pt>
                <c:pt idx="735">
                  <c:v>9.5290695286875515E-3</c:v>
                </c:pt>
                <c:pt idx="736">
                  <c:v>9.5385985982162375E-3</c:v>
                </c:pt>
                <c:pt idx="737">
                  <c:v>9.5385985982162375E-3</c:v>
                </c:pt>
                <c:pt idx="738">
                  <c:v>9.5290599996180215E-3</c:v>
                </c:pt>
                <c:pt idx="739">
                  <c:v>9.538589059617639E-3</c:v>
                </c:pt>
                <c:pt idx="740">
                  <c:v>9.5290504705580221E-3</c:v>
                </c:pt>
                <c:pt idx="741">
                  <c:v>9.5290504705580221E-3</c:v>
                </c:pt>
                <c:pt idx="742">
                  <c:v>9.5195214200874644E-3</c:v>
                </c:pt>
                <c:pt idx="743">
                  <c:v>9.5100018986673772E-3</c:v>
                </c:pt>
                <c:pt idx="744">
                  <c:v>9.5100018986673772E-3</c:v>
                </c:pt>
                <c:pt idx="745">
                  <c:v>9.5004918967687094E-3</c:v>
                </c:pt>
                <c:pt idx="746">
                  <c:v>9.5099923886654766E-3</c:v>
                </c:pt>
                <c:pt idx="747">
                  <c:v>9.5099923886654766E-3</c:v>
                </c:pt>
                <c:pt idx="748">
                  <c:v>9.5195023810541405E-3</c:v>
                </c:pt>
                <c:pt idx="749">
                  <c:v>9.5290218834351934E-3</c:v>
                </c:pt>
                <c:pt idx="750">
                  <c:v>9.5194928615517579E-3</c:v>
                </c:pt>
                <c:pt idx="751">
                  <c:v>9.5194928615517579E-3</c:v>
                </c:pt>
                <c:pt idx="752">
                  <c:v>9.5099733686902065E-3</c:v>
                </c:pt>
                <c:pt idx="753">
                  <c:v>9.5099733686902065E-3</c:v>
                </c:pt>
                <c:pt idx="754">
                  <c:v>9.5194833420588956E-3</c:v>
                </c:pt>
                <c:pt idx="755">
                  <c:v>9.509963858716837E-3</c:v>
                </c:pt>
                <c:pt idx="756">
                  <c:v>9.5194738225755533E-3</c:v>
                </c:pt>
                <c:pt idx="757">
                  <c:v>9.5099543487529772E-3</c:v>
                </c:pt>
                <c:pt idx="758">
                  <c:v>9.5004443944042248E-3</c:v>
                </c:pt>
                <c:pt idx="759">
                  <c:v>9.5099448387986271E-3</c:v>
                </c:pt>
                <c:pt idx="760">
                  <c:v>9.5099448387986271E-3</c:v>
                </c:pt>
                <c:pt idx="761">
                  <c:v>9.5099448387986271E-3</c:v>
                </c:pt>
                <c:pt idx="762">
                  <c:v>9.5099448387986271E-3</c:v>
                </c:pt>
                <c:pt idx="763">
                  <c:v>9.5099448387986271E-3</c:v>
                </c:pt>
                <c:pt idx="764">
                  <c:v>9.5194547836374242E-3</c:v>
                </c:pt>
                <c:pt idx="765">
                  <c:v>9.5194547836374242E-3</c:v>
                </c:pt>
                <c:pt idx="766">
                  <c:v>9.5289742384210598E-3</c:v>
                </c:pt>
                <c:pt idx="767">
                  <c:v>9.5194452641826389E-3</c:v>
                </c:pt>
                <c:pt idx="768">
                  <c:v>9.5099258189184563E-3</c:v>
                </c:pt>
                <c:pt idx="769">
                  <c:v>9.5194357447373739E-3</c:v>
                </c:pt>
                <c:pt idx="770">
                  <c:v>9.5289551804821106E-3</c:v>
                </c:pt>
                <c:pt idx="771">
                  <c:v>9.5289551804821106E-3</c:v>
                </c:pt>
                <c:pt idx="772">
                  <c:v>9.5384841356625921E-3</c:v>
                </c:pt>
                <c:pt idx="773">
                  <c:v>9.5480226197982541E-3</c:v>
                </c:pt>
                <c:pt idx="774">
                  <c:v>9.5480226197982541E-3</c:v>
                </c:pt>
                <c:pt idx="775">
                  <c:v>9.5480226197982541E-3</c:v>
                </c:pt>
                <c:pt idx="776">
                  <c:v>9.5384745971784559E-3</c:v>
                </c:pt>
                <c:pt idx="777">
                  <c:v>9.5384745971784559E-3</c:v>
                </c:pt>
                <c:pt idx="778">
                  <c:v>9.5289361225812767E-3</c:v>
                </c:pt>
                <c:pt idx="779">
                  <c:v>9.5194071864586963E-3</c:v>
                </c:pt>
                <c:pt idx="780">
                  <c:v>9.5098877792722369E-3</c:v>
                </c:pt>
                <c:pt idx="781">
                  <c:v>9.5003778914929653E-3</c:v>
                </c:pt>
                <c:pt idx="782">
                  <c:v>9.5003778914929653E-3</c:v>
                </c:pt>
                <c:pt idx="783">
                  <c:v>9.5098782693844568E-3</c:v>
                </c:pt>
                <c:pt idx="784">
                  <c:v>9.5098782693844568E-3</c:v>
                </c:pt>
                <c:pt idx="785">
                  <c:v>9.5098782693844568E-3</c:v>
                </c:pt>
                <c:pt idx="786">
                  <c:v>9.500368391115073E-3</c:v>
                </c:pt>
                <c:pt idx="787">
                  <c:v>9.500368391115073E-3</c:v>
                </c:pt>
                <c:pt idx="788">
                  <c:v>9.4908680227239577E-3</c:v>
                </c:pt>
                <c:pt idx="789">
                  <c:v>9.50035889074668E-3</c:v>
                </c:pt>
                <c:pt idx="790">
                  <c:v>9.50035889074668E-3</c:v>
                </c:pt>
                <c:pt idx="791">
                  <c:v>9.4908585318559339E-3</c:v>
                </c:pt>
                <c:pt idx="792">
                  <c:v>9.4908585318559339E-3</c:v>
                </c:pt>
                <c:pt idx="793">
                  <c:v>9.481367673324078E-3</c:v>
                </c:pt>
                <c:pt idx="794">
                  <c:v>9.481367673324078E-3</c:v>
                </c:pt>
                <c:pt idx="795">
                  <c:v>9.4718863056507535E-3</c:v>
                </c:pt>
                <c:pt idx="796">
                  <c:v>9.4624144193451026E-3</c:v>
                </c:pt>
                <c:pt idx="797">
                  <c:v>9.471876833764447E-3</c:v>
                </c:pt>
                <c:pt idx="798">
                  <c:v>9.471876833764447E-3</c:v>
                </c:pt>
                <c:pt idx="799">
                  <c:v>9.4624049569306829E-3</c:v>
                </c:pt>
                <c:pt idx="800">
                  <c:v>9.4529425519737521E-3</c:v>
                </c:pt>
                <c:pt idx="801">
                  <c:v>9.4623954945257244E-3</c:v>
                </c:pt>
                <c:pt idx="802">
                  <c:v>9.4623954945257244E-3</c:v>
                </c:pt>
                <c:pt idx="803">
                  <c:v>9.4623954945257244E-3</c:v>
                </c:pt>
                <c:pt idx="804">
                  <c:v>9.4529330990311983E-3</c:v>
                </c:pt>
                <c:pt idx="805">
                  <c:v>9.4623860321302287E-3</c:v>
                </c:pt>
                <c:pt idx="806">
                  <c:v>9.4623860321302287E-3</c:v>
                </c:pt>
                <c:pt idx="807">
                  <c:v>9.4718484181623586E-3</c:v>
                </c:pt>
                <c:pt idx="808">
                  <c:v>9.462376569744196E-3</c:v>
                </c:pt>
                <c:pt idx="809">
                  <c:v>9.4529141931744519E-3</c:v>
                </c:pt>
                <c:pt idx="810">
                  <c:v>9.4529141931744519E-3</c:v>
                </c:pt>
                <c:pt idx="811">
                  <c:v>9.4623671073676245E-3</c:v>
                </c:pt>
                <c:pt idx="812">
                  <c:v>9.4623671073676245E-3</c:v>
                </c:pt>
                <c:pt idx="813">
                  <c:v>9.4623671073676245E-3</c:v>
                </c:pt>
                <c:pt idx="814">
                  <c:v>9.4529047402602574E-3</c:v>
                </c:pt>
                <c:pt idx="815">
                  <c:v>9.4623576450005159E-3</c:v>
                </c:pt>
                <c:pt idx="816">
                  <c:v>9.4623576450005159E-3</c:v>
                </c:pt>
                <c:pt idx="817">
                  <c:v>9.4528952873555155E-3</c:v>
                </c:pt>
                <c:pt idx="818">
                  <c:v>9.4434423920681607E-3</c:v>
                </c:pt>
                <c:pt idx="819">
                  <c:v>9.433998949676092E-3</c:v>
                </c:pt>
                <c:pt idx="820">
                  <c:v>9.4434329486257663E-3</c:v>
                </c:pt>
                <c:pt idx="821">
                  <c:v>9.4434329486257663E-3</c:v>
                </c:pt>
                <c:pt idx="822">
                  <c:v>9.4434329486257663E-3</c:v>
                </c:pt>
                <c:pt idx="823">
                  <c:v>9.4339895156771401E-3</c:v>
                </c:pt>
                <c:pt idx="824">
                  <c:v>9.4339895156771401E-3</c:v>
                </c:pt>
                <c:pt idx="825">
                  <c:v>9.4245555261614627E-3</c:v>
                </c:pt>
                <c:pt idx="826">
                  <c:v>9.4245555261614627E-3</c:v>
                </c:pt>
                <c:pt idx="827">
                  <c:v>9.4339800816876235E-3</c:v>
                </c:pt>
                <c:pt idx="828">
                  <c:v>9.4245461016059361E-3</c:v>
                </c:pt>
                <c:pt idx="829">
                  <c:v>9.4339706477075402E-3</c:v>
                </c:pt>
                <c:pt idx="830">
                  <c:v>9.4245366770598325E-3</c:v>
                </c:pt>
                <c:pt idx="831">
                  <c:v>9.4151121403827729E-3</c:v>
                </c:pt>
                <c:pt idx="832">
                  <c:v>9.4151121403827729E-3</c:v>
                </c:pt>
                <c:pt idx="833">
                  <c:v>9.4245272525231554E-3</c:v>
                </c:pt>
                <c:pt idx="834">
                  <c:v>9.4339517797756775E-3</c:v>
                </c:pt>
                <c:pt idx="835">
                  <c:v>9.4339517797756775E-3</c:v>
                </c:pt>
                <c:pt idx="836">
                  <c:v>9.4245178279959013E-3</c:v>
                </c:pt>
                <c:pt idx="837">
                  <c:v>9.4245178279959013E-3</c:v>
                </c:pt>
                <c:pt idx="838">
                  <c:v>9.4245178279959013E-3</c:v>
                </c:pt>
                <c:pt idx="839">
                  <c:v>9.4150933101679046E-3</c:v>
                </c:pt>
                <c:pt idx="840">
                  <c:v>9.424508403478072E-3</c:v>
                </c:pt>
                <c:pt idx="841">
                  <c:v>9.4150838950745937E-3</c:v>
                </c:pt>
                <c:pt idx="842">
                  <c:v>9.4056688111795184E-3</c:v>
                </c:pt>
                <c:pt idx="843">
                  <c:v>9.4056688111795184E-3</c:v>
                </c:pt>
                <c:pt idx="844">
                  <c:v>9.4056688111795184E-3</c:v>
                </c:pt>
                <c:pt idx="845">
                  <c:v>9.3962631423683395E-3</c:v>
                </c:pt>
                <c:pt idx="846">
                  <c:v>9.3868668792259705E-3</c:v>
                </c:pt>
                <c:pt idx="847">
                  <c:v>9.3962537461051952E-3</c:v>
                </c:pt>
                <c:pt idx="848">
                  <c:v>9.3868574923590894E-3</c:v>
                </c:pt>
                <c:pt idx="849">
                  <c:v>9.3962443498514479E-3</c:v>
                </c:pt>
                <c:pt idx="850">
                  <c:v>9.3868481055015968E-3</c:v>
                </c:pt>
                <c:pt idx="851">
                  <c:v>9.3868481055015968E-3</c:v>
                </c:pt>
                <c:pt idx="852">
                  <c:v>9.3774612573960959E-3</c:v>
                </c:pt>
                <c:pt idx="853">
                  <c:v>9.3774612573960959E-3</c:v>
                </c:pt>
                <c:pt idx="854">
                  <c:v>9.3868387186534907E-3</c:v>
                </c:pt>
                <c:pt idx="855">
                  <c:v>9.377451879934837E-3</c:v>
                </c:pt>
                <c:pt idx="856">
                  <c:v>9.3868293318147712E-3</c:v>
                </c:pt>
                <c:pt idx="857">
                  <c:v>9.3962161611465846E-3</c:v>
                </c:pt>
                <c:pt idx="858">
                  <c:v>9.3962161611465846E-3</c:v>
                </c:pt>
                <c:pt idx="859">
                  <c:v>9.3868199449854382E-3</c:v>
                </c:pt>
                <c:pt idx="860">
                  <c:v>9.3962067649304218E-3</c:v>
                </c:pt>
                <c:pt idx="861">
                  <c:v>9.4056029716953517E-3</c:v>
                </c:pt>
                <c:pt idx="862">
                  <c:v>9.4056029716953517E-3</c:v>
                </c:pt>
                <c:pt idx="863">
                  <c:v>9.396197368723656E-3</c:v>
                </c:pt>
                <c:pt idx="864">
                  <c:v>9.3868011713549322E-3</c:v>
                </c:pt>
                <c:pt idx="865">
                  <c:v>9.3961879725262855E-3</c:v>
                </c:pt>
                <c:pt idx="866">
                  <c:v>9.3961879725262855E-3</c:v>
                </c:pt>
                <c:pt idx="867">
                  <c:v>9.386791784553759E-3</c:v>
                </c:pt>
                <c:pt idx="868">
                  <c:v>9.377404992769206E-3</c:v>
                </c:pt>
                <c:pt idx="869">
                  <c:v>9.3867823977619742E-3</c:v>
                </c:pt>
                <c:pt idx="870">
                  <c:v>9.3867823977619742E-3</c:v>
                </c:pt>
                <c:pt idx="871">
                  <c:v>9.3773956153642129E-3</c:v>
                </c:pt>
                <c:pt idx="872">
                  <c:v>9.3867730109795759E-3</c:v>
                </c:pt>
                <c:pt idx="873">
                  <c:v>9.3773862379685959E-3</c:v>
                </c:pt>
                <c:pt idx="874">
                  <c:v>9.3773862379685959E-3</c:v>
                </c:pt>
                <c:pt idx="875">
                  <c:v>9.3680088517306276E-3</c:v>
                </c:pt>
                <c:pt idx="876">
                  <c:v>9.3773768605823569E-3</c:v>
                </c:pt>
                <c:pt idx="877">
                  <c:v>9.3679994837217746E-3</c:v>
                </c:pt>
                <c:pt idx="878">
                  <c:v>9.3586314842380534E-3</c:v>
                </c:pt>
                <c:pt idx="879">
                  <c:v>9.3679901157222908E-3</c:v>
                </c:pt>
                <c:pt idx="880">
                  <c:v>9.358622125606569E-3</c:v>
                </c:pt>
                <c:pt idx="881">
                  <c:v>9.3492635034809618E-3</c:v>
                </c:pt>
                <c:pt idx="882">
                  <c:v>9.3586127669844418E-3</c:v>
                </c:pt>
                <c:pt idx="883">
                  <c:v>9.3679713797514257E-3</c:v>
                </c:pt>
                <c:pt idx="884">
                  <c:v>9.3773393511311764E-3</c:v>
                </c:pt>
                <c:pt idx="885">
                  <c:v>9.3867166904823066E-3</c:v>
                </c:pt>
                <c:pt idx="886">
                  <c:v>9.3867166904823066E-3</c:v>
                </c:pt>
                <c:pt idx="887">
                  <c:v>9.3961034071727879E-3</c:v>
                </c:pt>
                <c:pt idx="888">
                  <c:v>9.4054995105799597E-3</c:v>
                </c:pt>
                <c:pt idx="889">
                  <c:v>9.4054995105799597E-3</c:v>
                </c:pt>
                <c:pt idx="890">
                  <c:v>9.414905010090539E-3</c:v>
                </c:pt>
                <c:pt idx="891">
                  <c:v>9.414905010090539E-3</c:v>
                </c:pt>
                <c:pt idx="892">
                  <c:v>9.4054901050804485E-3</c:v>
                </c:pt>
                <c:pt idx="893">
                  <c:v>9.4148955951855271E-3</c:v>
                </c:pt>
                <c:pt idx="894">
                  <c:v>9.4148955951855271E-3</c:v>
                </c:pt>
                <c:pt idx="895">
                  <c:v>9.4148955951855271E-3</c:v>
                </c:pt>
                <c:pt idx="896">
                  <c:v>9.4243104907807112E-3</c:v>
                </c:pt>
                <c:pt idx="897">
                  <c:v>9.4243104907807112E-3</c:v>
                </c:pt>
                <c:pt idx="898">
                  <c:v>9.4148861802899296E-3</c:v>
                </c:pt>
                <c:pt idx="899">
                  <c:v>9.4054712941096397E-3</c:v>
                </c:pt>
                <c:pt idx="900">
                  <c:v>9.3960658228155296E-3</c:v>
                </c:pt>
                <c:pt idx="901">
                  <c:v>9.3960658228155296E-3</c:v>
                </c:pt>
                <c:pt idx="902">
                  <c:v>9.4054618886383438E-3</c:v>
                </c:pt>
                <c:pt idx="903">
                  <c:v>9.3960564267497049E-3</c:v>
                </c:pt>
                <c:pt idx="904">
                  <c:v>9.3866603703229544E-3</c:v>
                </c:pt>
                <c:pt idx="905">
                  <c:v>9.3866603703229544E-3</c:v>
                </c:pt>
                <c:pt idx="906">
                  <c:v>9.3866603703229544E-3</c:v>
                </c:pt>
                <c:pt idx="907">
                  <c:v>9.3960470306932772E-3</c:v>
                </c:pt>
                <c:pt idx="908">
                  <c:v>9.3960470306932772E-3</c:v>
                </c:pt>
                <c:pt idx="909">
                  <c:v>9.3866509836625835E-3</c:v>
                </c:pt>
                <c:pt idx="910">
                  <c:v>9.3960376346462447E-3</c:v>
                </c:pt>
                <c:pt idx="911">
                  <c:v>9.4054336722808902E-3</c:v>
                </c:pt>
                <c:pt idx="912">
                  <c:v>9.4054336722808902E-3</c:v>
                </c:pt>
                <c:pt idx="913">
                  <c:v>9.3960282386086093E-3</c:v>
                </c:pt>
                <c:pt idx="914">
                  <c:v>9.3960282386086093E-3</c:v>
                </c:pt>
                <c:pt idx="915">
                  <c:v>9.405424266847217E-3</c:v>
                </c:pt>
                <c:pt idx="916">
                  <c:v>9.4148296911140631E-3</c:v>
                </c:pt>
                <c:pt idx="917">
                  <c:v>9.4242445208051768E-3</c:v>
                </c:pt>
                <c:pt idx="918">
                  <c:v>9.4242445208051768E-3</c:v>
                </c:pt>
                <c:pt idx="919">
                  <c:v>9.4242445208051768E-3</c:v>
                </c:pt>
                <c:pt idx="920">
                  <c:v>9.4336687653259806E-3</c:v>
                </c:pt>
                <c:pt idx="921">
                  <c:v>9.4242350965606549E-3</c:v>
                </c:pt>
                <c:pt idx="922">
                  <c:v>9.4336593316572143E-3</c:v>
                </c:pt>
                <c:pt idx="923">
                  <c:v>9.4336593316572143E-3</c:v>
                </c:pt>
                <c:pt idx="924">
                  <c:v>9.4242256723255577E-3</c:v>
                </c:pt>
                <c:pt idx="925">
                  <c:v>9.4336498979978815E-3</c:v>
                </c:pt>
                <c:pt idx="926">
                  <c:v>9.4242162480998835E-3</c:v>
                </c:pt>
                <c:pt idx="927">
                  <c:v>9.4147920318517833E-3</c:v>
                </c:pt>
                <c:pt idx="928">
                  <c:v>9.4147920318517833E-3</c:v>
                </c:pt>
                <c:pt idx="929">
                  <c:v>9.4053772398199308E-3</c:v>
                </c:pt>
                <c:pt idx="930">
                  <c:v>9.4053772398199308E-3</c:v>
                </c:pt>
                <c:pt idx="931">
                  <c:v>9.4053772398199308E-3</c:v>
                </c:pt>
                <c:pt idx="932">
                  <c:v>9.4147826170597488E-3</c:v>
                </c:pt>
                <c:pt idx="933">
                  <c:v>9.4147826170597488E-3</c:v>
                </c:pt>
                <c:pt idx="934">
                  <c:v>9.4053678344426898E-3</c:v>
                </c:pt>
                <c:pt idx="935">
                  <c:v>9.3959624666082476E-3</c:v>
                </c:pt>
                <c:pt idx="936">
                  <c:v>9.3865665041416389E-3</c:v>
                </c:pt>
                <c:pt idx="937">
                  <c:v>9.3771799376374965E-3</c:v>
                </c:pt>
                <c:pt idx="938">
                  <c:v>9.3771799376374965E-3</c:v>
                </c:pt>
                <c:pt idx="939">
                  <c:v>9.3678027576998592E-3</c:v>
                </c:pt>
                <c:pt idx="940">
                  <c:v>9.3771705604575577E-3</c:v>
                </c:pt>
                <c:pt idx="941">
                  <c:v>9.3865477310180138E-3</c:v>
                </c:pt>
                <c:pt idx="942">
                  <c:v>9.3959342787490307E-3</c:v>
                </c:pt>
                <c:pt idx="943">
                  <c:v>9.4053302130277794E-3</c:v>
                </c:pt>
                <c:pt idx="944">
                  <c:v>9.3959248828147518E-3</c:v>
                </c:pt>
                <c:pt idx="945">
                  <c:v>9.4053208076975651E-3</c:v>
                </c:pt>
                <c:pt idx="946">
                  <c:v>9.3959154868898682E-3</c:v>
                </c:pt>
                <c:pt idx="947">
                  <c:v>9.4053114023767564E-3</c:v>
                </c:pt>
                <c:pt idx="948">
                  <c:v>9.4053114023767564E-3</c:v>
                </c:pt>
                <c:pt idx="949">
                  <c:v>9.4053114023767564E-3</c:v>
                </c:pt>
                <c:pt idx="950">
                  <c:v>9.4053114023767564E-3</c:v>
                </c:pt>
                <c:pt idx="951">
                  <c:v>9.3959060909743798E-3</c:v>
                </c:pt>
                <c:pt idx="952">
                  <c:v>9.4053019970653535E-3</c:v>
                </c:pt>
                <c:pt idx="953">
                  <c:v>9.4147072990624185E-3</c:v>
                </c:pt>
                <c:pt idx="954">
                  <c:v>9.4147072990624185E-3</c:v>
                </c:pt>
                <c:pt idx="955">
                  <c:v>9.4147072990624185E-3</c:v>
                </c:pt>
                <c:pt idx="956">
                  <c:v>9.4147072990624185E-3</c:v>
                </c:pt>
                <c:pt idx="957">
                  <c:v>9.4241220063614791E-3</c:v>
                </c:pt>
                <c:pt idx="958">
                  <c:v>9.4241220063614791E-3</c:v>
                </c:pt>
                <c:pt idx="959">
                  <c:v>9.4241220063614791E-3</c:v>
                </c:pt>
                <c:pt idx="960">
                  <c:v>9.4335461283678399E-3</c:v>
                </c:pt>
                <c:pt idx="961">
                  <c:v>9.4335461283678399E-3</c:v>
                </c:pt>
                <c:pt idx="962">
                  <c:v>9.4429796744962061E-3</c:v>
                </c:pt>
                <c:pt idx="963">
                  <c:v>9.4335366948217099E-3</c:v>
                </c:pt>
                <c:pt idx="964">
                  <c:v>9.4429702315165301E-3</c:v>
                </c:pt>
                <c:pt idx="965">
                  <c:v>9.4524132017480451E-3</c:v>
                </c:pt>
                <c:pt idx="966">
                  <c:v>9.4429607885462979E-3</c:v>
                </c:pt>
                <c:pt idx="967">
                  <c:v>9.4335178277577519E-3</c:v>
                </c:pt>
                <c:pt idx="968">
                  <c:v>9.4240843099299941E-3</c:v>
                </c:pt>
                <c:pt idx="969">
                  <c:v>9.4240843099299941E-3</c:v>
                </c:pt>
                <c:pt idx="970">
                  <c:v>9.4240843099299941E-3</c:v>
                </c:pt>
                <c:pt idx="971">
                  <c:v>9.4335083942399239E-3</c:v>
                </c:pt>
                <c:pt idx="972">
                  <c:v>9.4335083942399239E-3</c:v>
                </c:pt>
                <c:pt idx="973">
                  <c:v>9.4335083942399239E-3</c:v>
                </c:pt>
                <c:pt idx="974">
                  <c:v>9.4429419026341634E-3</c:v>
                </c:pt>
                <c:pt idx="975">
                  <c:v>9.4429419026341634E-3</c:v>
                </c:pt>
                <c:pt idx="976">
                  <c:v>9.4523848445367958E-3</c:v>
                </c:pt>
                <c:pt idx="977">
                  <c:v>9.4618372293813324E-3</c:v>
                </c:pt>
                <c:pt idx="978">
                  <c:v>9.4712990666107125E-3</c:v>
                </c:pt>
                <c:pt idx="979">
                  <c:v>9.4712990666107125E-3</c:v>
                </c:pt>
                <c:pt idx="980">
                  <c:v>9.4712990666107125E-3</c:v>
                </c:pt>
                <c:pt idx="981">
                  <c:v>9.480770365677323E-3</c:v>
                </c:pt>
                <c:pt idx="982">
                  <c:v>9.4902511360429997E-3</c:v>
                </c:pt>
                <c:pt idx="983">
                  <c:v>9.4997413871790413E-3</c:v>
                </c:pt>
                <c:pt idx="984">
                  <c:v>9.4997413871790413E-3</c:v>
                </c:pt>
                <c:pt idx="985">
                  <c:v>9.4902416457918626E-3</c:v>
                </c:pt>
                <c:pt idx="986">
                  <c:v>9.4902416457918626E-3</c:v>
                </c:pt>
                <c:pt idx="987">
                  <c:v>9.4807514041460716E-3</c:v>
                </c:pt>
                <c:pt idx="988">
                  <c:v>9.4712706527419251E-3</c:v>
                </c:pt>
                <c:pt idx="989">
                  <c:v>9.4617993820891831E-3</c:v>
                </c:pt>
                <c:pt idx="990">
                  <c:v>9.4617993820891831E-3</c:v>
                </c:pt>
                <c:pt idx="991">
                  <c:v>9.4523375827070943E-3</c:v>
                </c:pt>
                <c:pt idx="992">
                  <c:v>9.4617899202898009E-3</c:v>
                </c:pt>
                <c:pt idx="993">
                  <c:v>9.4617899202898009E-3</c:v>
                </c:pt>
                <c:pt idx="994">
                  <c:v>9.4523281303695115E-3</c:v>
                </c:pt>
                <c:pt idx="995">
                  <c:v>9.4617804584998799E-3</c:v>
                </c:pt>
                <c:pt idx="996">
                  <c:v>9.4617804584998799E-3</c:v>
                </c:pt>
                <c:pt idx="997">
                  <c:v>9.4523186780413795E-3</c:v>
                </c:pt>
                <c:pt idx="998">
                  <c:v>9.4617709967194201E-3</c:v>
                </c:pt>
                <c:pt idx="999">
                  <c:v>9.4523092257227E-3</c:v>
                </c:pt>
                <c:pt idx="1000">
                  <c:v>9.4617615349484215E-3</c:v>
                </c:pt>
                <c:pt idx="1001">
                  <c:v>9.4712232964833682E-3</c:v>
                </c:pt>
                <c:pt idx="1002">
                  <c:v>9.461752073186884E-3</c:v>
                </c:pt>
                <c:pt idx="1003">
                  <c:v>9.4522903211136967E-3</c:v>
                </c:pt>
                <c:pt idx="1004">
                  <c:v>9.4428380307925823E-3</c:v>
                </c:pt>
                <c:pt idx="1005">
                  <c:v>9.4333951927617898E-3</c:v>
                </c:pt>
                <c:pt idx="1006">
                  <c:v>9.4333951927617898E-3</c:v>
                </c:pt>
                <c:pt idx="1007">
                  <c:v>9.423961797569028E-3</c:v>
                </c:pt>
                <c:pt idx="1008">
                  <c:v>9.4333857593665964E-3</c:v>
                </c:pt>
                <c:pt idx="1009">
                  <c:v>9.4333857593665964E-3</c:v>
                </c:pt>
                <c:pt idx="1010">
                  <c:v>9.4333857593665964E-3</c:v>
                </c:pt>
                <c:pt idx="1011">
                  <c:v>9.4333857593665964E-3</c:v>
                </c:pt>
                <c:pt idx="1012">
                  <c:v>9.4333857593665964E-3</c:v>
                </c:pt>
                <c:pt idx="1013">
                  <c:v>9.4428191451259615E-3</c:v>
                </c:pt>
                <c:pt idx="1014">
                  <c:v>9.4428191451259615E-3</c:v>
                </c:pt>
                <c:pt idx="1015">
                  <c:v>9.4522619642710866E-3</c:v>
                </c:pt>
                <c:pt idx="1016">
                  <c:v>9.4617142262353564E-3</c:v>
                </c:pt>
                <c:pt idx="1017">
                  <c:v>9.4522525120091204E-3</c:v>
                </c:pt>
                <c:pt idx="1018">
                  <c:v>9.4428002594971108E-3</c:v>
                </c:pt>
                <c:pt idx="1019">
                  <c:v>9.4428002594971108E-3</c:v>
                </c:pt>
                <c:pt idx="1020">
                  <c:v>9.4428002594971108E-3</c:v>
                </c:pt>
                <c:pt idx="1021">
                  <c:v>9.4522430597566067E-3</c:v>
                </c:pt>
                <c:pt idx="1022">
                  <c:v>9.4427908166968503E-3</c:v>
                </c:pt>
                <c:pt idx="1023">
                  <c:v>9.4333480258801533E-3</c:v>
                </c:pt>
                <c:pt idx="1024">
                  <c:v>9.423914677854273E-3</c:v>
                </c:pt>
                <c:pt idx="1025">
                  <c:v>9.423914677854273E-3</c:v>
                </c:pt>
                <c:pt idx="1026">
                  <c:v>9.423914677854273E-3</c:v>
                </c:pt>
                <c:pt idx="1027">
                  <c:v>9.4144907631764189E-3</c:v>
                </c:pt>
                <c:pt idx="1028">
                  <c:v>9.4144907631764189E-3</c:v>
                </c:pt>
                <c:pt idx="1029">
                  <c:v>9.4144907631764189E-3</c:v>
                </c:pt>
                <c:pt idx="1030">
                  <c:v>9.4050762724132431E-3</c:v>
                </c:pt>
                <c:pt idx="1031">
                  <c:v>9.4050762724132431E-3</c:v>
                </c:pt>
                <c:pt idx="1032">
                  <c:v>9.4050762724132431E-3</c:v>
                </c:pt>
                <c:pt idx="1033">
                  <c:v>9.3956711961408305E-3</c:v>
                </c:pt>
                <c:pt idx="1034">
                  <c:v>9.3956711961408305E-3</c:v>
                </c:pt>
                <c:pt idx="1035">
                  <c:v>9.3862755249446896E-3</c:v>
                </c:pt>
                <c:pt idx="1036">
                  <c:v>9.3862755249446896E-3</c:v>
                </c:pt>
                <c:pt idx="1037">
                  <c:v>9.3862755249446896E-3</c:v>
                </c:pt>
                <c:pt idx="1038">
                  <c:v>9.3862755249446896E-3</c:v>
                </c:pt>
                <c:pt idx="1039">
                  <c:v>9.3956618004696329E-3</c:v>
                </c:pt>
                <c:pt idx="1040">
                  <c:v>9.4050574622701021E-3</c:v>
                </c:pt>
                <c:pt idx="1041">
                  <c:v>9.3956524048078322E-3</c:v>
                </c:pt>
                <c:pt idx="1042">
                  <c:v>9.3956524048078322E-3</c:v>
                </c:pt>
                <c:pt idx="1043">
                  <c:v>9.4050480572126383E-3</c:v>
                </c:pt>
                <c:pt idx="1044">
                  <c:v>9.4050480572126383E-3</c:v>
                </c:pt>
                <c:pt idx="1045">
                  <c:v>9.3956430091554251E-3</c:v>
                </c:pt>
                <c:pt idx="1046">
                  <c:v>9.3956430091554251E-3</c:v>
                </c:pt>
                <c:pt idx="1047">
                  <c:v>9.3956430091554251E-3</c:v>
                </c:pt>
                <c:pt idx="1048">
                  <c:v>9.4050386521645803E-3</c:v>
                </c:pt>
                <c:pt idx="1049">
                  <c:v>9.3956336135124149E-3</c:v>
                </c:pt>
                <c:pt idx="1050">
                  <c:v>9.4050292471259261E-3</c:v>
                </c:pt>
                <c:pt idx="1051">
                  <c:v>9.4144342763730505E-3</c:v>
                </c:pt>
                <c:pt idx="1052">
                  <c:v>9.4238487106494233E-3</c:v>
                </c:pt>
                <c:pt idx="1053">
                  <c:v>9.4238487106494233E-3</c:v>
                </c:pt>
                <c:pt idx="1054">
                  <c:v>9.4144248619387732E-3</c:v>
                </c:pt>
                <c:pt idx="1055">
                  <c:v>9.4050104370768349E-3</c:v>
                </c:pt>
                <c:pt idx="1056">
                  <c:v>9.3956054266397578E-3</c:v>
                </c:pt>
                <c:pt idx="1057">
                  <c:v>9.3862098212131179E-3</c:v>
                </c:pt>
                <c:pt idx="1058">
                  <c:v>9.3862098212131179E-3</c:v>
                </c:pt>
                <c:pt idx="1059">
                  <c:v>9.3862098212131179E-3</c:v>
                </c:pt>
                <c:pt idx="1060">
                  <c:v>9.3955960310343305E-3</c:v>
                </c:pt>
                <c:pt idx="1061">
                  <c:v>9.4049916270653646E-3</c:v>
                </c:pt>
                <c:pt idx="1062">
                  <c:v>9.4143966186924291E-3</c:v>
                </c:pt>
                <c:pt idx="1063">
                  <c:v>9.4049822220737371E-3</c:v>
                </c:pt>
                <c:pt idx="1064">
                  <c:v>9.4143872042958092E-3</c:v>
                </c:pt>
                <c:pt idx="1065">
                  <c:v>9.4049728170915135E-3</c:v>
                </c:pt>
                <c:pt idx="1066">
                  <c:v>9.4049728170915135E-3</c:v>
                </c:pt>
                <c:pt idx="1067">
                  <c:v>9.4049728170915135E-3</c:v>
                </c:pt>
                <c:pt idx="1068">
                  <c:v>9.4049728170915135E-3</c:v>
                </c:pt>
                <c:pt idx="1069">
                  <c:v>9.4143777899086036E-3</c:v>
                </c:pt>
                <c:pt idx="1070">
                  <c:v>9.4143777899086036E-3</c:v>
                </c:pt>
                <c:pt idx="1071">
                  <c:v>9.4049634121186956E-3</c:v>
                </c:pt>
                <c:pt idx="1072">
                  <c:v>9.3955584487065771E-3</c:v>
                </c:pt>
                <c:pt idx="1073">
                  <c:v>9.4049540071552834E-3</c:v>
                </c:pt>
                <c:pt idx="1074">
                  <c:v>9.4143589611624372E-3</c:v>
                </c:pt>
                <c:pt idx="1075">
                  <c:v>9.4049446022012751E-3</c:v>
                </c:pt>
                <c:pt idx="1076">
                  <c:v>9.3955396575990738E-3</c:v>
                </c:pt>
                <c:pt idx="1077">
                  <c:v>9.3955396575990738E-3</c:v>
                </c:pt>
                <c:pt idx="1078">
                  <c:v>9.3955396575990738E-3</c:v>
                </c:pt>
                <c:pt idx="1079">
                  <c:v>9.3861441179414751E-3</c:v>
                </c:pt>
                <c:pt idx="1080">
                  <c:v>9.3767579738235334E-3</c:v>
                </c:pt>
                <c:pt idx="1081">
                  <c:v>9.3861347317973562E-3</c:v>
                </c:pt>
                <c:pt idx="1082">
                  <c:v>9.3767485970655592E-3</c:v>
                </c:pt>
                <c:pt idx="1083">
                  <c:v>9.3861253456626239E-3</c:v>
                </c:pt>
                <c:pt idx="1084">
                  <c:v>9.3955114710082849E-3</c:v>
                </c:pt>
                <c:pt idx="1085">
                  <c:v>9.3861159595372765E-3</c:v>
                </c:pt>
                <c:pt idx="1086">
                  <c:v>9.3955020754968119E-3</c:v>
                </c:pt>
                <c:pt idx="1087">
                  <c:v>9.4048975775723083E-3</c:v>
                </c:pt>
                <c:pt idx="1088">
                  <c:v>9.4143024751498789E-3</c:v>
                </c:pt>
                <c:pt idx="1089">
                  <c:v>9.4048881726747288E-3</c:v>
                </c:pt>
                <c:pt idx="1090">
                  <c:v>9.3954832845020535E-3</c:v>
                </c:pt>
                <c:pt idx="1091">
                  <c:v>9.404878767786555E-3</c:v>
                </c:pt>
                <c:pt idx="1092">
                  <c:v>9.395473889018768E-3</c:v>
                </c:pt>
                <c:pt idx="1093">
                  <c:v>9.3860784151297491E-3</c:v>
                </c:pt>
                <c:pt idx="1094">
                  <c:v>9.3860784151297491E-3</c:v>
                </c:pt>
                <c:pt idx="1095">
                  <c:v>9.3954644935448778E-3</c:v>
                </c:pt>
                <c:pt idx="1096">
                  <c:v>9.3954644935448778E-3</c:v>
                </c:pt>
                <c:pt idx="1097">
                  <c:v>9.3860690290513329E-3</c:v>
                </c:pt>
                <c:pt idx="1098">
                  <c:v>9.3860690290513329E-3</c:v>
                </c:pt>
                <c:pt idx="1099">
                  <c:v>9.3766829600222812E-3</c:v>
                </c:pt>
                <c:pt idx="1100">
                  <c:v>9.3673062770622591E-3</c:v>
                </c:pt>
                <c:pt idx="1101">
                  <c:v>9.3766735833393199E-3</c:v>
                </c:pt>
                <c:pt idx="1102">
                  <c:v>9.3860502569226584E-3</c:v>
                </c:pt>
                <c:pt idx="1103">
                  <c:v>9.3766642066657364E-3</c:v>
                </c:pt>
                <c:pt idx="1104">
                  <c:v>9.3672875424590709E-3</c:v>
                </c:pt>
                <c:pt idx="1105">
                  <c:v>9.3579202549166126E-3</c:v>
                </c:pt>
                <c:pt idx="1106">
                  <c:v>9.3579202549166126E-3</c:v>
                </c:pt>
                <c:pt idx="1107">
                  <c:v>9.367278175171528E-3</c:v>
                </c:pt>
                <c:pt idx="1108">
                  <c:v>9.367278175171528E-3</c:v>
                </c:pt>
                <c:pt idx="1109">
                  <c:v>9.367278175171528E-3</c:v>
                </c:pt>
                <c:pt idx="1110">
                  <c:v>9.3766454533466981E-3</c:v>
                </c:pt>
                <c:pt idx="1111">
                  <c:v>9.3766454533466981E-3</c:v>
                </c:pt>
                <c:pt idx="1112">
                  <c:v>9.3860220988000436E-3</c:v>
                </c:pt>
                <c:pt idx="1113">
                  <c:v>9.3766360767012433E-3</c:v>
                </c:pt>
                <c:pt idx="1114">
                  <c:v>9.3672594406245414E-3</c:v>
                </c:pt>
                <c:pt idx="1115">
                  <c:v>9.3766267000651646E-3</c:v>
                </c:pt>
                <c:pt idx="1116">
                  <c:v>9.3766267000651646E-3</c:v>
                </c:pt>
                <c:pt idx="1117">
                  <c:v>9.3766267000651646E-3</c:v>
                </c:pt>
                <c:pt idx="1118">
                  <c:v>9.3672500733650993E-3</c:v>
                </c:pt>
                <c:pt idx="1119">
                  <c:v>9.3672500733650993E-3</c:v>
                </c:pt>
                <c:pt idx="1120">
                  <c:v>9.3672500733650993E-3</c:v>
                </c:pt>
                <c:pt idx="1121">
                  <c:v>9.3672500733650993E-3</c:v>
                </c:pt>
                <c:pt idx="1122">
                  <c:v>9.3766173234384638E-3</c:v>
                </c:pt>
                <c:pt idx="1123">
                  <c:v>9.3766173234384638E-3</c:v>
                </c:pt>
                <c:pt idx="1124">
                  <c:v>9.3672407061150247E-3</c:v>
                </c:pt>
                <c:pt idx="1125">
                  <c:v>9.3578734654089103E-3</c:v>
                </c:pt>
                <c:pt idx="1126">
                  <c:v>9.3672313388743177E-3</c:v>
                </c:pt>
                <c:pt idx="1127">
                  <c:v>9.3672313388743177E-3</c:v>
                </c:pt>
                <c:pt idx="1128">
                  <c:v>9.3672313388743177E-3</c:v>
                </c:pt>
                <c:pt idx="1129">
                  <c:v>9.3765985702131908E-3</c:v>
                </c:pt>
                <c:pt idx="1130">
                  <c:v>9.3765985702131908E-3</c:v>
                </c:pt>
                <c:pt idx="1131">
                  <c:v>9.3859751687834034E-3</c:v>
                </c:pt>
                <c:pt idx="1132">
                  <c:v>9.3765891936146203E-3</c:v>
                </c:pt>
                <c:pt idx="1133">
                  <c:v>9.3672126044210061E-3</c:v>
                </c:pt>
                <c:pt idx="1134">
                  <c:v>9.3672126044210061E-3</c:v>
                </c:pt>
                <c:pt idx="1135">
                  <c:v>9.3672126044210061E-3</c:v>
                </c:pt>
                <c:pt idx="1136">
                  <c:v>9.3578453918165844E-3</c:v>
                </c:pt>
                <c:pt idx="1137">
                  <c:v>9.3672032372083998E-3</c:v>
                </c:pt>
                <c:pt idx="1138">
                  <c:v>9.3672032372083998E-3</c:v>
                </c:pt>
                <c:pt idx="1139">
                  <c:v>9.3578360339711918E-3</c:v>
                </c:pt>
                <c:pt idx="1140">
                  <c:v>9.3671938700051628E-3</c:v>
                </c:pt>
                <c:pt idx="1141">
                  <c:v>9.3578266761351579E-3</c:v>
                </c:pt>
                <c:pt idx="1142">
                  <c:v>9.3578266761351579E-3</c:v>
                </c:pt>
                <c:pt idx="1143">
                  <c:v>9.3484688494590226E-3</c:v>
                </c:pt>
                <c:pt idx="1144">
                  <c:v>9.3484688494590226E-3</c:v>
                </c:pt>
                <c:pt idx="1145">
                  <c:v>9.3484688494590226E-3</c:v>
                </c:pt>
                <c:pt idx="1146">
                  <c:v>9.3391203806095641E-3</c:v>
                </c:pt>
                <c:pt idx="1147">
                  <c:v>9.3297812602289552E-3</c:v>
                </c:pt>
                <c:pt idx="1148">
                  <c:v>9.3297812602289552E-3</c:v>
                </c:pt>
                <c:pt idx="1149">
                  <c:v>9.3391110414891825E-3</c:v>
                </c:pt>
                <c:pt idx="1150">
                  <c:v>9.3484501525306699E-3</c:v>
                </c:pt>
                <c:pt idx="1151">
                  <c:v>9.3484501525306699E-3</c:v>
                </c:pt>
                <c:pt idx="1152">
                  <c:v>9.357798602683199E-3</c:v>
                </c:pt>
                <c:pt idx="1153">
                  <c:v>9.3484408040805152E-3</c:v>
                </c:pt>
                <c:pt idx="1154">
                  <c:v>9.3390923632764352E-3</c:v>
                </c:pt>
                <c:pt idx="1155">
                  <c:v>9.3297532709131596E-3</c:v>
                </c:pt>
                <c:pt idx="1156">
                  <c:v>9.3297532709131596E-3</c:v>
                </c:pt>
                <c:pt idx="1157">
                  <c:v>9.3297532709131596E-3</c:v>
                </c:pt>
                <c:pt idx="1158">
                  <c:v>9.3204235176422463E-3</c:v>
                </c:pt>
                <c:pt idx="1159">
                  <c:v>9.3111030941246033E-3</c:v>
                </c:pt>
                <c:pt idx="1160">
                  <c:v>9.3111030941246033E-3</c:v>
                </c:pt>
                <c:pt idx="1161">
                  <c:v>9.3017919910304784E-3</c:v>
                </c:pt>
                <c:pt idx="1162">
                  <c:v>9.3017919910304784E-3</c:v>
                </c:pt>
                <c:pt idx="1163">
                  <c:v>9.3017919910304784E-3</c:v>
                </c:pt>
                <c:pt idx="1164">
                  <c:v>9.3017919910304784E-3</c:v>
                </c:pt>
                <c:pt idx="1165">
                  <c:v>9.2924901990394486E-3</c:v>
                </c:pt>
                <c:pt idx="1166">
                  <c:v>9.2924901990394486E-3</c:v>
                </c:pt>
                <c:pt idx="1167">
                  <c:v>9.2924901990394486E-3</c:v>
                </c:pt>
                <c:pt idx="1168">
                  <c:v>9.2924901990394486E-3</c:v>
                </c:pt>
                <c:pt idx="1169">
                  <c:v>9.2924901990394486E-3</c:v>
                </c:pt>
                <c:pt idx="1170">
                  <c:v>9.28319770884041E-3</c:v>
                </c:pt>
                <c:pt idx="1171">
                  <c:v>9.2924809065492494E-3</c:v>
                </c:pt>
                <c:pt idx="1172">
                  <c:v>9.2924809065492494E-3</c:v>
                </c:pt>
                <c:pt idx="1173">
                  <c:v>9.2831884256426994E-3</c:v>
                </c:pt>
                <c:pt idx="1174">
                  <c:v>9.2831884256426994E-3</c:v>
                </c:pt>
                <c:pt idx="1175">
                  <c:v>9.2924716140683414E-3</c:v>
                </c:pt>
                <c:pt idx="1176">
                  <c:v>9.3017640856824079E-3</c:v>
                </c:pt>
                <c:pt idx="1177">
                  <c:v>9.3110658497680895E-3</c:v>
                </c:pt>
                <c:pt idx="1178">
                  <c:v>9.3110658497680895E-3</c:v>
                </c:pt>
                <c:pt idx="1179">
                  <c:v>9.3110658497680895E-3</c:v>
                </c:pt>
                <c:pt idx="1180">
                  <c:v>9.3017547839183215E-3</c:v>
                </c:pt>
                <c:pt idx="1181">
                  <c:v>9.3110565387022389E-3</c:v>
                </c:pt>
                <c:pt idx="1182">
                  <c:v>9.3017454821635367E-3</c:v>
                </c:pt>
                <c:pt idx="1183">
                  <c:v>9.3110472276456985E-3</c:v>
                </c:pt>
                <c:pt idx="1184">
                  <c:v>9.3203582748733436E-3</c:v>
                </c:pt>
                <c:pt idx="1185">
                  <c:v>9.3110379165984702E-3</c:v>
                </c:pt>
                <c:pt idx="1186">
                  <c:v>9.3110379165984702E-3</c:v>
                </c:pt>
                <c:pt idx="1187">
                  <c:v>9.3203489545150668E-3</c:v>
                </c:pt>
                <c:pt idx="1188">
                  <c:v>9.3110286055605521E-3</c:v>
                </c:pt>
                <c:pt idx="1189">
                  <c:v>9.3110286055605521E-3</c:v>
                </c:pt>
                <c:pt idx="1190">
                  <c:v>9.3203396341661124E-3</c:v>
                </c:pt>
                <c:pt idx="1191">
                  <c:v>9.3110192945319459E-3</c:v>
                </c:pt>
                <c:pt idx="1192">
                  <c:v>9.3110192945319459E-3</c:v>
                </c:pt>
                <c:pt idx="1193">
                  <c:v>9.3017082752374133E-3</c:v>
                </c:pt>
                <c:pt idx="1194">
                  <c:v>9.2924065669621764E-3</c:v>
                </c:pt>
                <c:pt idx="1195">
                  <c:v>9.2831141603952148E-3</c:v>
                </c:pt>
                <c:pt idx="1196">
                  <c:v>9.2738310462348195E-3</c:v>
                </c:pt>
                <c:pt idx="1197">
                  <c:v>9.2831048772810537E-3</c:v>
                </c:pt>
                <c:pt idx="1198">
                  <c:v>9.2831048772810537E-3</c:v>
                </c:pt>
                <c:pt idx="1199">
                  <c:v>9.292387982158333E-3</c:v>
                </c:pt>
                <c:pt idx="1200">
                  <c:v>9.2830955941761752E-3</c:v>
                </c:pt>
                <c:pt idx="1201">
                  <c:v>9.2830955941761752E-3</c:v>
                </c:pt>
                <c:pt idx="1202">
                  <c:v>9.2923786897703507E-3</c:v>
                </c:pt>
                <c:pt idx="1203">
                  <c:v>9.2923786897703507E-3</c:v>
                </c:pt>
                <c:pt idx="1204">
                  <c:v>9.2923786897703507E-3</c:v>
                </c:pt>
                <c:pt idx="1205">
                  <c:v>9.2830863110805809E-3</c:v>
                </c:pt>
                <c:pt idx="1206">
                  <c:v>9.2738032247695005E-3</c:v>
                </c:pt>
                <c:pt idx="1207">
                  <c:v>9.2738032247695005E-3</c:v>
                </c:pt>
                <c:pt idx="1208">
                  <c:v>9.2738032247695005E-3</c:v>
                </c:pt>
                <c:pt idx="1209">
                  <c:v>9.2830770279942691E-3</c:v>
                </c:pt>
                <c:pt idx="1210">
                  <c:v>9.2737939509662751E-3</c:v>
                </c:pt>
                <c:pt idx="1211">
                  <c:v>9.2645201570153088E-3</c:v>
                </c:pt>
                <c:pt idx="1212">
                  <c:v>9.2737846771723236E-3</c:v>
                </c:pt>
                <c:pt idx="1213">
                  <c:v>9.2737846771723236E-3</c:v>
                </c:pt>
                <c:pt idx="1214">
                  <c:v>9.2830584618494947E-3</c:v>
                </c:pt>
                <c:pt idx="1215">
                  <c:v>9.2737754033876459E-3</c:v>
                </c:pt>
                <c:pt idx="1216">
                  <c:v>9.2737754033876459E-3</c:v>
                </c:pt>
                <c:pt idx="1217">
                  <c:v>9.2830491787910321E-3</c:v>
                </c:pt>
                <c:pt idx="1218">
                  <c:v>9.2737661296122403E-3</c:v>
                </c:pt>
                <c:pt idx="1219">
                  <c:v>9.2737661296122403E-3</c:v>
                </c:pt>
                <c:pt idx="1220">
                  <c:v>9.2737661296122403E-3</c:v>
                </c:pt>
                <c:pt idx="1221">
                  <c:v>9.2737661296122403E-3</c:v>
                </c:pt>
                <c:pt idx="1222">
                  <c:v>9.2644923634826286E-3</c:v>
                </c:pt>
                <c:pt idx="1223">
                  <c:v>9.2644923634826286E-3</c:v>
                </c:pt>
                <c:pt idx="1224">
                  <c:v>9.2737568558461103E-3</c:v>
                </c:pt>
                <c:pt idx="1225">
                  <c:v>9.2644830989902643E-3</c:v>
                </c:pt>
                <c:pt idx="1226">
                  <c:v>9.2737475820892541E-3</c:v>
                </c:pt>
                <c:pt idx="1227">
                  <c:v>9.2644738345071653E-3</c:v>
                </c:pt>
                <c:pt idx="1228">
                  <c:v>9.2737383083416718E-3</c:v>
                </c:pt>
                <c:pt idx="1229">
                  <c:v>9.2737383083416718E-3</c:v>
                </c:pt>
                <c:pt idx="1230">
                  <c:v>9.2830120466500122E-3</c:v>
                </c:pt>
                <c:pt idx="1231">
                  <c:v>9.2922950586966611E-3</c:v>
                </c:pt>
                <c:pt idx="1232">
                  <c:v>9.2922950586966611E-3</c:v>
                </c:pt>
                <c:pt idx="1233">
                  <c:v>9.2922950586966611E-3</c:v>
                </c:pt>
                <c:pt idx="1234">
                  <c:v>9.3015873537553567E-3</c:v>
                </c:pt>
                <c:pt idx="1235">
                  <c:v>9.292285766401601E-3</c:v>
                </c:pt>
                <c:pt idx="1236">
                  <c:v>9.292285766401601E-3</c:v>
                </c:pt>
                <c:pt idx="1237">
                  <c:v>9.2829934806351998E-3</c:v>
                </c:pt>
                <c:pt idx="1238">
                  <c:v>9.2829934806351998E-3</c:v>
                </c:pt>
                <c:pt idx="1239">
                  <c:v>9.2829934806351998E-3</c:v>
                </c:pt>
                <c:pt idx="1240">
                  <c:v>9.2737104871545642E-3</c:v>
                </c:pt>
                <c:pt idx="1241">
                  <c:v>9.2829841976417183E-3</c:v>
                </c:pt>
                <c:pt idx="1242">
                  <c:v>9.2829841976417183E-3</c:v>
                </c:pt>
                <c:pt idx="1243">
                  <c:v>9.2829841976417183E-3</c:v>
                </c:pt>
                <c:pt idx="1244">
                  <c:v>9.2922671818393594E-3</c:v>
                </c:pt>
                <c:pt idx="1245">
                  <c:v>9.2829749146575193E-3</c:v>
                </c:pt>
                <c:pt idx="1246">
                  <c:v>9.2829749146575193E-3</c:v>
                </c:pt>
                <c:pt idx="1247">
                  <c:v>9.2922578895721763E-3</c:v>
                </c:pt>
                <c:pt idx="1248">
                  <c:v>9.3015501474617481E-3</c:v>
                </c:pt>
                <c:pt idx="1249">
                  <c:v>9.3015501474617481E-3</c:v>
                </c:pt>
                <c:pt idx="1250">
                  <c:v>9.3015501474617481E-3</c:v>
                </c:pt>
                <c:pt idx="1251">
                  <c:v>9.3108516976092084E-3</c:v>
                </c:pt>
                <c:pt idx="1252">
                  <c:v>9.3015408459116E-3</c:v>
                </c:pt>
                <c:pt idx="1253">
                  <c:v>9.3108423867575112E-3</c:v>
                </c:pt>
                <c:pt idx="1254">
                  <c:v>9.3201532291442672E-3</c:v>
                </c:pt>
                <c:pt idx="1255">
                  <c:v>9.3201532291442672E-3</c:v>
                </c:pt>
                <c:pt idx="1256">
                  <c:v>9.3201532291442672E-3</c:v>
                </c:pt>
                <c:pt idx="1257">
                  <c:v>9.3108330759151224E-3</c:v>
                </c:pt>
                <c:pt idx="1258">
                  <c:v>9.3201439089910364E-3</c:v>
                </c:pt>
                <c:pt idx="1259">
                  <c:v>9.3294640529000272E-3</c:v>
                </c:pt>
                <c:pt idx="1260">
                  <c:v>9.3294640529000272E-3</c:v>
                </c:pt>
                <c:pt idx="1261">
                  <c:v>9.3387935169529264E-3</c:v>
                </c:pt>
                <c:pt idx="1262">
                  <c:v>9.3481323104698776E-3</c:v>
                </c:pt>
                <c:pt idx="1263">
                  <c:v>9.3574804427803467E-3</c:v>
                </c:pt>
                <c:pt idx="1264">
                  <c:v>9.3481229623375659E-3</c:v>
                </c:pt>
                <c:pt idx="1265">
                  <c:v>9.3481229623375659E-3</c:v>
                </c:pt>
                <c:pt idx="1266">
                  <c:v>9.3481229623375659E-3</c:v>
                </c:pt>
                <c:pt idx="1267">
                  <c:v>9.3481229623375659E-3</c:v>
                </c:pt>
                <c:pt idx="1268">
                  <c:v>9.3481229623375659E-3</c:v>
                </c:pt>
                <c:pt idx="1269">
                  <c:v>9.3574710852999017E-3</c:v>
                </c:pt>
                <c:pt idx="1270">
                  <c:v>9.3574710852999017E-3</c:v>
                </c:pt>
                <c:pt idx="1271">
                  <c:v>9.348113614214601E-3</c:v>
                </c:pt>
                <c:pt idx="1272">
                  <c:v>9.348113614214601E-3</c:v>
                </c:pt>
                <c:pt idx="1273">
                  <c:v>9.3387655006003864E-3</c:v>
                </c:pt>
                <c:pt idx="1274">
                  <c:v>9.3294267350997866E-3</c:v>
                </c:pt>
                <c:pt idx="1275">
                  <c:v>9.3294267350997866E-3</c:v>
                </c:pt>
                <c:pt idx="1276">
                  <c:v>9.3200973083646874E-3</c:v>
                </c:pt>
                <c:pt idx="1277">
                  <c:v>9.3200973083646874E-3</c:v>
                </c:pt>
                <c:pt idx="1278">
                  <c:v>9.3107772110563227E-3</c:v>
                </c:pt>
                <c:pt idx="1279">
                  <c:v>9.3107772110563227E-3</c:v>
                </c:pt>
                <c:pt idx="1280">
                  <c:v>9.3107772110563227E-3</c:v>
                </c:pt>
                <c:pt idx="1281">
                  <c:v>9.3014664338452666E-3</c:v>
                </c:pt>
                <c:pt idx="1282">
                  <c:v>9.3014664338452666E-3</c:v>
                </c:pt>
                <c:pt idx="1283">
                  <c:v>9.310767900279111E-3</c:v>
                </c:pt>
                <c:pt idx="1284">
                  <c:v>9.310767900279111E-3</c:v>
                </c:pt>
                <c:pt idx="1285">
                  <c:v>9.3014571323788327E-3</c:v>
                </c:pt>
                <c:pt idx="1286">
                  <c:v>9.2921556752464541E-3</c:v>
                </c:pt>
                <c:pt idx="1287">
                  <c:v>9.3014478309217004E-3</c:v>
                </c:pt>
                <c:pt idx="1288">
                  <c:v>9.3014478309217004E-3</c:v>
                </c:pt>
                <c:pt idx="1289">
                  <c:v>9.3107492787526218E-3</c:v>
                </c:pt>
                <c:pt idx="1290">
                  <c:v>9.3200600280313739E-3</c:v>
                </c:pt>
                <c:pt idx="1291">
                  <c:v>9.3107399680033426E-3</c:v>
                </c:pt>
                <c:pt idx="1292">
                  <c:v>9.3200507079713446E-3</c:v>
                </c:pt>
                <c:pt idx="1293">
                  <c:v>9.3107306572633736E-3</c:v>
                </c:pt>
                <c:pt idx="1294">
                  <c:v>9.3107306572633736E-3</c:v>
                </c:pt>
                <c:pt idx="1295">
                  <c:v>9.3014199266061096E-3</c:v>
                </c:pt>
                <c:pt idx="1296">
                  <c:v>9.310721346532715E-3</c:v>
                </c:pt>
                <c:pt idx="1297">
                  <c:v>9.310721346532715E-3</c:v>
                </c:pt>
                <c:pt idx="1298">
                  <c:v>9.3200320678792463E-3</c:v>
                </c:pt>
                <c:pt idx="1299">
                  <c:v>9.3200320678792463E-3</c:v>
                </c:pt>
                <c:pt idx="1300">
                  <c:v>9.3200320678792463E-3</c:v>
                </c:pt>
                <c:pt idx="1301">
                  <c:v>9.3200320678792463E-3</c:v>
                </c:pt>
                <c:pt idx="1302">
                  <c:v>9.3107120358113665E-3</c:v>
                </c:pt>
                <c:pt idx="1303">
                  <c:v>9.3014013237755558E-3</c:v>
                </c:pt>
                <c:pt idx="1304">
                  <c:v>9.3107027250993301E-3</c:v>
                </c:pt>
                <c:pt idx="1305">
                  <c:v>9.3013920223742313E-3</c:v>
                </c:pt>
                <c:pt idx="1306">
                  <c:v>9.2920906303518569E-3</c:v>
                </c:pt>
                <c:pt idx="1307">
                  <c:v>9.2827985397215054E-3</c:v>
                </c:pt>
                <c:pt idx="1308">
                  <c:v>9.2827985397215054E-3</c:v>
                </c:pt>
                <c:pt idx="1309">
                  <c:v>9.2827985397215054E-3</c:v>
                </c:pt>
                <c:pt idx="1310">
                  <c:v>9.2920813382612252E-3</c:v>
                </c:pt>
                <c:pt idx="1311">
                  <c:v>9.2920813382612252E-3</c:v>
                </c:pt>
                <c:pt idx="1312">
                  <c:v>9.2827892569229634E-3</c:v>
                </c:pt>
                <c:pt idx="1313">
                  <c:v>9.2735064676660404E-3</c:v>
                </c:pt>
                <c:pt idx="1314">
                  <c:v>9.2827799741337057E-3</c:v>
                </c:pt>
                <c:pt idx="1315">
                  <c:v>9.2827799741337057E-3</c:v>
                </c:pt>
                <c:pt idx="1316">
                  <c:v>9.2734971941595724E-3</c:v>
                </c:pt>
                <c:pt idx="1317">
                  <c:v>9.2642236969654127E-3</c:v>
                </c:pt>
                <c:pt idx="1318">
                  <c:v>9.2549594732684471E-3</c:v>
                </c:pt>
                <c:pt idx="1319">
                  <c:v>9.2642144327417138E-3</c:v>
                </c:pt>
                <c:pt idx="1320">
                  <c:v>9.2734786471744546E-3</c:v>
                </c:pt>
                <c:pt idx="1321">
                  <c:v>9.26420516852728E-3</c:v>
                </c:pt>
                <c:pt idx="1322">
                  <c:v>9.2549409633587518E-3</c:v>
                </c:pt>
                <c:pt idx="1323">
                  <c:v>9.2549409633587518E-3</c:v>
                </c:pt>
                <c:pt idx="1324">
                  <c:v>9.2549409633587518E-3</c:v>
                </c:pt>
                <c:pt idx="1325">
                  <c:v>9.2456860223953923E-3</c:v>
                </c:pt>
                <c:pt idx="1326">
                  <c:v>9.2456860223953923E-3</c:v>
                </c:pt>
                <c:pt idx="1327">
                  <c:v>9.2549317084177872E-3</c:v>
                </c:pt>
                <c:pt idx="1328">
                  <c:v>9.2641866401262044E-3</c:v>
                </c:pt>
                <c:pt idx="1329">
                  <c:v>9.2641866401262044E-3</c:v>
                </c:pt>
                <c:pt idx="1330">
                  <c:v>9.2734508267663298E-3</c:v>
                </c:pt>
                <c:pt idx="1331">
                  <c:v>9.2827242775930952E-3</c:v>
                </c:pt>
                <c:pt idx="1332">
                  <c:v>9.2827242775930952E-3</c:v>
                </c:pt>
                <c:pt idx="1333">
                  <c:v>9.2734415533155014E-3</c:v>
                </c:pt>
                <c:pt idx="1334">
                  <c:v>9.2734415533155014E-3</c:v>
                </c:pt>
                <c:pt idx="1335">
                  <c:v>9.282714994868815E-3</c:v>
                </c:pt>
                <c:pt idx="1336">
                  <c:v>9.282714994868815E-3</c:v>
                </c:pt>
                <c:pt idx="1337">
                  <c:v>9.2734322798739468E-3</c:v>
                </c:pt>
                <c:pt idx="1338">
                  <c:v>9.2641588475940728E-3</c:v>
                </c:pt>
                <c:pt idx="1339">
                  <c:v>9.2641588475940728E-3</c:v>
                </c:pt>
                <c:pt idx="1340">
                  <c:v>9.273423006441666E-3</c:v>
                </c:pt>
                <c:pt idx="1341">
                  <c:v>9.2641495834352248E-3</c:v>
                </c:pt>
                <c:pt idx="1342">
                  <c:v>9.2548854338517887E-3</c:v>
                </c:pt>
                <c:pt idx="1343">
                  <c:v>9.2641403192856402E-3</c:v>
                </c:pt>
                <c:pt idx="1344">
                  <c:v>9.2641403192856402E-3</c:v>
                </c:pt>
                <c:pt idx="1345">
                  <c:v>9.2734044596049243E-3</c:v>
                </c:pt>
                <c:pt idx="1346">
                  <c:v>9.2734044596049243E-3</c:v>
                </c:pt>
                <c:pt idx="1347">
                  <c:v>9.2734044596049243E-3</c:v>
                </c:pt>
                <c:pt idx="1348">
                  <c:v>9.2734044596049243E-3</c:v>
                </c:pt>
                <c:pt idx="1349">
                  <c:v>9.264131055145319E-3</c:v>
                </c:pt>
                <c:pt idx="1350">
                  <c:v>9.264131055145319E-3</c:v>
                </c:pt>
                <c:pt idx="1351">
                  <c:v>9.2733951862004633E-3</c:v>
                </c:pt>
                <c:pt idx="1352">
                  <c:v>9.2826685813866619E-3</c:v>
                </c:pt>
                <c:pt idx="1353">
                  <c:v>9.2733859128052744E-3</c:v>
                </c:pt>
                <c:pt idx="1354">
                  <c:v>9.2826592987180784E-3</c:v>
                </c:pt>
                <c:pt idx="1355">
                  <c:v>9.2826592987180784E-3</c:v>
                </c:pt>
                <c:pt idx="1356">
                  <c:v>9.2919419580167958E-3</c:v>
                </c:pt>
                <c:pt idx="1357">
                  <c:v>9.3012338999748125E-3</c:v>
                </c:pt>
                <c:pt idx="1358">
                  <c:v>9.3105351338747862E-3</c:v>
                </c:pt>
                <c:pt idx="1359">
                  <c:v>9.3198456690086594E-3</c:v>
                </c:pt>
                <c:pt idx="1360">
                  <c:v>9.3291655146776672E-3</c:v>
                </c:pt>
                <c:pt idx="1361">
                  <c:v>9.3198363491629899E-3</c:v>
                </c:pt>
                <c:pt idx="1362">
                  <c:v>9.3291561855121524E-3</c:v>
                </c:pt>
                <c:pt idx="1363">
                  <c:v>9.3198270293266411E-3</c:v>
                </c:pt>
                <c:pt idx="1364">
                  <c:v>9.3105072022973152E-3</c:v>
                </c:pt>
                <c:pt idx="1365">
                  <c:v>9.3011966950950174E-3</c:v>
                </c:pt>
                <c:pt idx="1366">
                  <c:v>9.3011966950950174E-3</c:v>
                </c:pt>
                <c:pt idx="1367">
                  <c:v>9.2918954983999217E-3</c:v>
                </c:pt>
                <c:pt idx="1368">
                  <c:v>9.2918954983999217E-3</c:v>
                </c:pt>
                <c:pt idx="1369">
                  <c:v>9.2918954983999217E-3</c:v>
                </c:pt>
                <c:pt idx="1370">
                  <c:v>9.3011873938983209E-3</c:v>
                </c:pt>
                <c:pt idx="1371">
                  <c:v>9.3104885812922179E-3</c:v>
                </c:pt>
                <c:pt idx="1372">
                  <c:v>9.3104885812922179E-3</c:v>
                </c:pt>
                <c:pt idx="1373">
                  <c:v>9.301178092710926E-3</c:v>
                </c:pt>
                <c:pt idx="1374">
                  <c:v>9.2918769146182155E-3</c:v>
                </c:pt>
                <c:pt idx="1375">
                  <c:v>9.2918769146182155E-3</c:v>
                </c:pt>
                <c:pt idx="1376">
                  <c:v>9.2825850377035966E-3</c:v>
                </c:pt>
                <c:pt idx="1377">
                  <c:v>9.2733024526658932E-3</c:v>
                </c:pt>
                <c:pt idx="1378">
                  <c:v>9.2640291502132273E-3</c:v>
                </c:pt>
                <c:pt idx="1379">
                  <c:v>9.2732931793634392E-3</c:v>
                </c:pt>
                <c:pt idx="1380">
                  <c:v>9.2640198861840758E-3</c:v>
                </c:pt>
                <c:pt idx="1381">
                  <c:v>9.2640198861840758E-3</c:v>
                </c:pt>
                <c:pt idx="1382">
                  <c:v>9.2640198861840758E-3</c:v>
                </c:pt>
                <c:pt idx="1383">
                  <c:v>9.2640198861840758E-3</c:v>
                </c:pt>
                <c:pt idx="1384">
                  <c:v>9.254755866297891E-3</c:v>
                </c:pt>
                <c:pt idx="1385">
                  <c:v>9.254755866297891E-3</c:v>
                </c:pt>
                <c:pt idx="1386">
                  <c:v>9.254755866297891E-3</c:v>
                </c:pt>
                <c:pt idx="1387">
                  <c:v>9.2455011104315924E-3</c:v>
                </c:pt>
                <c:pt idx="1388">
                  <c:v>9.2547466115420231E-3</c:v>
                </c:pt>
                <c:pt idx="1389">
                  <c:v>9.2454918649304812E-3</c:v>
                </c:pt>
                <c:pt idx="1390">
                  <c:v>9.2547373567954099E-3</c:v>
                </c:pt>
                <c:pt idx="1391">
                  <c:v>9.2454826194386143E-3</c:v>
                </c:pt>
                <c:pt idx="1392">
                  <c:v>9.2362371368191754E-3</c:v>
                </c:pt>
                <c:pt idx="1393">
                  <c:v>9.2362371368191754E-3</c:v>
                </c:pt>
                <c:pt idx="1394">
                  <c:v>9.2362371368191754E-3</c:v>
                </c:pt>
                <c:pt idx="1395">
                  <c:v>9.2454733739559935E-3</c:v>
                </c:pt>
                <c:pt idx="1396">
                  <c:v>9.2547188473299478E-3</c:v>
                </c:pt>
                <c:pt idx="1397">
                  <c:v>9.2639735661772769E-3</c:v>
                </c:pt>
                <c:pt idx="1398">
                  <c:v>9.2732375397434532E-3</c:v>
                </c:pt>
                <c:pt idx="1399">
                  <c:v>9.2639643022037095E-3</c:v>
                </c:pt>
                <c:pt idx="1400">
                  <c:v>9.2547003379015065E-3</c:v>
                </c:pt>
                <c:pt idx="1401">
                  <c:v>9.2639550382394072E-3</c:v>
                </c:pt>
                <c:pt idx="1402">
                  <c:v>9.2546910832011671E-3</c:v>
                </c:pt>
                <c:pt idx="1403">
                  <c:v>9.2546910832011671E-3</c:v>
                </c:pt>
                <c:pt idx="1404">
                  <c:v>9.2546910832011671E-3</c:v>
                </c:pt>
                <c:pt idx="1405">
                  <c:v>9.2639457742843666E-3</c:v>
                </c:pt>
                <c:pt idx="1406">
                  <c:v>9.2546818285100824E-3</c:v>
                </c:pt>
                <c:pt idx="1407">
                  <c:v>9.2546818285100824E-3</c:v>
                </c:pt>
                <c:pt idx="1408">
                  <c:v>9.2639365103385912E-3</c:v>
                </c:pt>
                <c:pt idx="1409">
                  <c:v>9.2546725738282525E-3</c:v>
                </c:pt>
                <c:pt idx="1410">
                  <c:v>9.2546725738282525E-3</c:v>
                </c:pt>
                <c:pt idx="1411">
                  <c:v>9.2454179012544241E-3</c:v>
                </c:pt>
                <c:pt idx="1412">
                  <c:v>9.2454179012544241E-3</c:v>
                </c:pt>
                <c:pt idx="1413">
                  <c:v>9.2546633191556774E-3</c:v>
                </c:pt>
                <c:pt idx="1414">
                  <c:v>9.2454086558365223E-3</c:v>
                </c:pt>
                <c:pt idx="1415">
                  <c:v>9.2546540644923587E-3</c:v>
                </c:pt>
                <c:pt idx="1416">
                  <c:v>9.2453994104278667E-3</c:v>
                </c:pt>
                <c:pt idx="1417">
                  <c:v>9.2453994104278667E-3</c:v>
                </c:pt>
                <c:pt idx="1418">
                  <c:v>9.2361540110174386E-3</c:v>
                </c:pt>
                <c:pt idx="1419">
                  <c:v>9.2269178570064218E-3</c:v>
                </c:pt>
                <c:pt idx="1420">
                  <c:v>9.2176909391494151E-3</c:v>
                </c:pt>
                <c:pt idx="1421">
                  <c:v>9.2176909391494151E-3</c:v>
                </c:pt>
                <c:pt idx="1422">
                  <c:v>9.2269086300885636E-3</c:v>
                </c:pt>
                <c:pt idx="1423">
                  <c:v>9.2269086300885636E-3</c:v>
                </c:pt>
                <c:pt idx="1424">
                  <c:v>9.2269086300885636E-3</c:v>
                </c:pt>
                <c:pt idx="1425">
                  <c:v>9.2269086300885636E-3</c:v>
                </c:pt>
                <c:pt idx="1426">
                  <c:v>9.2269086300885636E-3</c:v>
                </c:pt>
                <c:pt idx="1427">
                  <c:v>9.2269086300885636E-3</c:v>
                </c:pt>
                <c:pt idx="1428">
                  <c:v>9.2361355387186508E-3</c:v>
                </c:pt>
                <c:pt idx="1429">
                  <c:v>9.2361355387186508E-3</c:v>
                </c:pt>
                <c:pt idx="1430">
                  <c:v>9.2361355387186508E-3</c:v>
                </c:pt>
                <c:pt idx="1431">
                  <c:v>9.2268994031799324E-3</c:v>
                </c:pt>
                <c:pt idx="1432">
                  <c:v>9.2176725037767526E-3</c:v>
                </c:pt>
                <c:pt idx="1433">
                  <c:v>9.2084548312729754E-3</c:v>
                </c:pt>
                <c:pt idx="1434">
                  <c:v>9.2176632861042471E-3</c:v>
                </c:pt>
                <c:pt idx="1435">
                  <c:v>9.2268809493903509E-3</c:v>
                </c:pt>
                <c:pt idx="1436">
                  <c:v>9.2268809493903509E-3</c:v>
                </c:pt>
                <c:pt idx="1437">
                  <c:v>9.23610783033974E-3</c:v>
                </c:pt>
                <c:pt idx="1438">
                  <c:v>9.23610783033974E-3</c:v>
                </c:pt>
                <c:pt idx="1439">
                  <c:v>9.2268717225094006E-3</c:v>
                </c:pt>
                <c:pt idx="1440">
                  <c:v>9.2176448507868911E-3</c:v>
                </c:pt>
                <c:pt idx="1441">
                  <c:v>9.2176448507868911E-3</c:v>
                </c:pt>
                <c:pt idx="1442">
                  <c:v>9.2084272059361049E-3</c:v>
                </c:pt>
                <c:pt idx="1443">
                  <c:v>9.2084272059361049E-3</c:v>
                </c:pt>
                <c:pt idx="1444">
                  <c:v>9.1992187787301692E-3</c:v>
                </c:pt>
                <c:pt idx="1445">
                  <c:v>9.1900195599514383E-3</c:v>
                </c:pt>
                <c:pt idx="1446">
                  <c:v>9.1808295403914865E-3</c:v>
                </c:pt>
                <c:pt idx="1447">
                  <c:v>9.1808295403914865E-3</c:v>
                </c:pt>
                <c:pt idx="1448">
                  <c:v>9.1808295403914865E-3</c:v>
                </c:pt>
                <c:pt idx="1449">
                  <c:v>9.1716487108510943E-3</c:v>
                </c:pt>
                <c:pt idx="1450">
                  <c:v>9.1808203595619437E-3</c:v>
                </c:pt>
                <c:pt idx="1451">
                  <c:v>9.1716395392023812E-3</c:v>
                </c:pt>
                <c:pt idx="1452">
                  <c:v>9.1624678996631796E-3</c:v>
                </c:pt>
                <c:pt idx="1453">
                  <c:v>9.1716303675628413E-3</c:v>
                </c:pt>
                <c:pt idx="1454">
                  <c:v>9.1808019979304038E-3</c:v>
                </c:pt>
                <c:pt idx="1455">
                  <c:v>9.189982799928333E-3</c:v>
                </c:pt>
                <c:pt idx="1456">
                  <c:v>9.189982799928333E-3</c:v>
                </c:pt>
                <c:pt idx="1457">
                  <c:v>9.189982799928333E-3</c:v>
                </c:pt>
                <c:pt idx="1458">
                  <c:v>9.1991727827282609E-3</c:v>
                </c:pt>
                <c:pt idx="1459">
                  <c:v>9.208371955510988E-3</c:v>
                </c:pt>
                <c:pt idx="1460">
                  <c:v>9.208371955510988E-3</c:v>
                </c:pt>
                <c:pt idx="1461">
                  <c:v>9.2175803274664979E-3</c:v>
                </c:pt>
                <c:pt idx="1462">
                  <c:v>9.2175803274664979E-3</c:v>
                </c:pt>
                <c:pt idx="1463">
                  <c:v>9.2175803274664979E-3</c:v>
                </c:pt>
                <c:pt idx="1464">
                  <c:v>9.2267979077939634E-3</c:v>
                </c:pt>
                <c:pt idx="1465">
                  <c:v>9.2267979077939634E-3</c:v>
                </c:pt>
                <c:pt idx="1466">
                  <c:v>9.2175711098861687E-3</c:v>
                </c:pt>
                <c:pt idx="1467">
                  <c:v>9.208353538776283E-3</c:v>
                </c:pt>
                <c:pt idx="1468">
                  <c:v>9.1991451852375065E-3</c:v>
                </c:pt>
                <c:pt idx="1469">
                  <c:v>9.1899460400522697E-3</c:v>
                </c:pt>
                <c:pt idx="1470">
                  <c:v>9.1807560940122181E-3</c:v>
                </c:pt>
                <c:pt idx="1471">
                  <c:v>9.1715753379182051E-3</c:v>
                </c:pt>
                <c:pt idx="1472">
                  <c:v>9.1807469132561218E-3</c:v>
                </c:pt>
                <c:pt idx="1473">
                  <c:v>9.1807469132561218E-3</c:v>
                </c:pt>
                <c:pt idx="1474">
                  <c:v>9.1715661663428656E-3</c:v>
                </c:pt>
                <c:pt idx="1475">
                  <c:v>9.1715661663428656E-3</c:v>
                </c:pt>
                <c:pt idx="1476">
                  <c:v>9.1623946001765221E-3</c:v>
                </c:pt>
                <c:pt idx="1477">
                  <c:v>9.1532322055763449E-3</c:v>
                </c:pt>
                <c:pt idx="1478">
                  <c:v>9.1440789733707693E-3</c:v>
                </c:pt>
                <c:pt idx="1479">
                  <c:v>9.134934894397399E-3</c:v>
                </c:pt>
                <c:pt idx="1480">
                  <c:v>9.1440698292917962E-3</c:v>
                </c:pt>
                <c:pt idx="1481">
                  <c:v>9.1532138991210869E-3</c:v>
                </c:pt>
                <c:pt idx="1482">
                  <c:v>9.1623671130202072E-3</c:v>
                </c:pt>
                <c:pt idx="1483">
                  <c:v>9.171529480133226E-3</c:v>
                </c:pt>
                <c:pt idx="1484">
                  <c:v>9.1807010096133582E-3</c:v>
                </c:pt>
                <c:pt idx="1485">
                  <c:v>9.171520308603744E-3</c:v>
                </c:pt>
                <c:pt idx="1486">
                  <c:v>9.1806918289123463E-3</c:v>
                </c:pt>
                <c:pt idx="1487">
                  <c:v>9.1715111370834334E-3</c:v>
                </c:pt>
                <c:pt idx="1488">
                  <c:v>9.1623396259463506E-3</c:v>
                </c:pt>
                <c:pt idx="1489">
                  <c:v>9.1531772863204033E-3</c:v>
                </c:pt>
                <c:pt idx="1490">
                  <c:v>9.1440241090340827E-3</c:v>
                </c:pt>
                <c:pt idx="1491">
                  <c:v>9.153168133143116E-3</c:v>
                </c:pt>
                <c:pt idx="1492">
                  <c:v>9.153168133143116E-3</c:v>
                </c:pt>
                <c:pt idx="1493">
                  <c:v>9.1623213012762585E-3</c:v>
                </c:pt>
                <c:pt idx="1494">
                  <c:v>9.1531589799749829E-3</c:v>
                </c:pt>
                <c:pt idx="1495">
                  <c:v>9.1531589799749829E-3</c:v>
                </c:pt>
                <c:pt idx="1496">
                  <c:v>9.1440058209950083E-3</c:v>
                </c:pt>
                <c:pt idx="1497">
                  <c:v>9.1440058209950083E-3</c:v>
                </c:pt>
                <c:pt idx="1498">
                  <c:v>9.1531498268160021E-3</c:v>
                </c:pt>
                <c:pt idx="1499">
                  <c:v>9.1623029766428176E-3</c:v>
                </c:pt>
              </c:numCache>
            </c:numRef>
          </c:val>
          <c:smooth val="0"/>
          <c:extLst xmlns:c16r2="http://schemas.microsoft.com/office/drawing/2015/06/chart">
            <c:ext xmlns:c16="http://schemas.microsoft.com/office/drawing/2014/chart" uri="{C3380CC4-5D6E-409C-BE32-E72D297353CC}">
              <c16:uniqueId val="{00000000-F48A-4AE9-92FC-7E834794B464}"/>
            </c:ext>
          </c:extLst>
        </c:ser>
        <c:ser>
          <c:idx val="1"/>
          <c:order val="1"/>
          <c:tx>
            <c:strRef>
              <c:f>'инновации производительности'!$D$1</c:f>
              <c:strCache>
                <c:ptCount val="1"/>
                <c:pt idx="0">
                  <c:v>Equity</c:v>
                </c:pt>
              </c:strCache>
            </c:strRef>
          </c:tx>
          <c:spPr>
            <a:ln w="28575" cap="rnd">
              <a:solidFill>
                <a:schemeClr val="accent2"/>
              </a:solidFill>
              <a:round/>
            </a:ln>
            <a:effectLst/>
          </c:spPr>
          <c:marker>
            <c:symbol val="none"/>
          </c:marker>
          <c:val>
            <c:numRef>
              <c:f>'инновации производительности'!$D$2:$D$1501</c:f>
              <c:numCache>
                <c:formatCode>0.000</c:formatCode>
                <c:ptCount val="1500"/>
                <c:pt idx="0">
                  <c:v>1E-3</c:v>
                </c:pt>
                <c:pt idx="1">
                  <c:v>1.0172535662080001E-3</c:v>
                </c:pt>
                <c:pt idx="2">
                  <c:v>1.0193463371116283E-3</c:v>
                </c:pt>
                <c:pt idx="3">
                  <c:v>9.4101453596949047E-4</c:v>
                </c:pt>
                <c:pt idx="4">
                  <c:v>9.8388414300154786E-4</c:v>
                </c:pt>
                <c:pt idx="5">
                  <c:v>1.0168098640202417E-3</c:v>
                </c:pt>
                <c:pt idx="6">
                  <c:v>1.0605711418033596E-3</c:v>
                </c:pt>
                <c:pt idx="7">
                  <c:v>1.1140485306164372E-3</c:v>
                </c:pt>
                <c:pt idx="8">
                  <c:v>1.0297597826241774E-3</c:v>
                </c:pt>
                <c:pt idx="9">
                  <c:v>1.0456068114216269E-3</c:v>
                </c:pt>
                <c:pt idx="10">
                  <c:v>1.055498580741811E-3</c:v>
                </c:pt>
                <c:pt idx="11">
                  <c:v>1.0844915773511382E-3</c:v>
                </c:pt>
                <c:pt idx="12">
                  <c:v>1.1041978084948829E-3</c:v>
                </c:pt>
                <c:pt idx="13">
                  <c:v>1.1208413769114285E-3</c:v>
                </c:pt>
                <c:pt idx="14">
                  <c:v>1.1419291831165255E-3</c:v>
                </c:pt>
                <c:pt idx="15">
                  <c:v>1.1741470384492418E-3</c:v>
                </c:pt>
                <c:pt idx="16">
                  <c:v>1.2182086971858188E-3</c:v>
                </c:pt>
                <c:pt idx="17">
                  <c:v>1.218294761507276E-3</c:v>
                </c:pt>
                <c:pt idx="18">
                  <c:v>1.2722101762821585E-3</c:v>
                </c:pt>
                <c:pt idx="19">
                  <c:v>1.3108993900576014E-3</c:v>
                </c:pt>
                <c:pt idx="20">
                  <c:v>1.3637346537951685E-3</c:v>
                </c:pt>
                <c:pt idx="21">
                  <c:v>1.4040885515420147E-3</c:v>
                </c:pt>
                <c:pt idx="22">
                  <c:v>1.3598597378622849E-3</c:v>
                </c:pt>
                <c:pt idx="23">
                  <c:v>1.3740841826057877E-3</c:v>
                </c:pt>
                <c:pt idx="24">
                  <c:v>1.4260156604873724E-3</c:v>
                </c:pt>
                <c:pt idx="25">
                  <c:v>1.4090592136742914E-3</c:v>
                </c:pt>
                <c:pt idx="26">
                  <c:v>1.4196473701150031E-3</c:v>
                </c:pt>
                <c:pt idx="27">
                  <c:v>1.3655056358798398E-3</c:v>
                </c:pt>
                <c:pt idx="28">
                  <c:v>1.3199938102993187E-3</c:v>
                </c:pt>
                <c:pt idx="29">
                  <c:v>1.3316719656467405E-3</c:v>
                </c:pt>
                <c:pt idx="30">
                  <c:v>1.3668229443581637E-3</c:v>
                </c:pt>
                <c:pt idx="31">
                  <c:v>1.3890405029423913E-3</c:v>
                </c:pt>
                <c:pt idx="32">
                  <c:v>1.4478016261706675E-3</c:v>
                </c:pt>
                <c:pt idx="33">
                  <c:v>1.4952127242463125E-3</c:v>
                </c:pt>
                <c:pt idx="34">
                  <c:v>1.4858047003015054E-3</c:v>
                </c:pt>
                <c:pt idx="35">
                  <c:v>1.5144861823256197E-3</c:v>
                </c:pt>
                <c:pt idx="36">
                  <c:v>1.5559865631381371E-3</c:v>
                </c:pt>
                <c:pt idx="37">
                  <c:v>1.5588320909234107E-3</c:v>
                </c:pt>
                <c:pt idx="38">
                  <c:v>1.6218198868293442E-3</c:v>
                </c:pt>
                <c:pt idx="39">
                  <c:v>1.6338295292828461E-3</c:v>
                </c:pt>
                <c:pt idx="40">
                  <c:v>1.6954610922879476E-3</c:v>
                </c:pt>
                <c:pt idx="41">
                  <c:v>1.720749082315757E-3</c:v>
                </c:pt>
                <c:pt idx="42">
                  <c:v>1.7747749502479556E-3</c:v>
                </c:pt>
                <c:pt idx="43">
                  <c:v>1.7992142815379088E-3</c:v>
                </c:pt>
                <c:pt idx="44">
                  <c:v>1.8583639412223902E-3</c:v>
                </c:pt>
                <c:pt idx="45">
                  <c:v>1.8887095862746071E-3</c:v>
                </c:pt>
                <c:pt idx="46">
                  <c:v>1.9491147973959063E-3</c:v>
                </c:pt>
                <c:pt idx="47">
                  <c:v>2.0249829268193325E-3</c:v>
                </c:pt>
                <c:pt idx="48">
                  <c:v>2.0453178811855707E-3</c:v>
                </c:pt>
                <c:pt idx="49">
                  <c:v>2.1161716263079274E-3</c:v>
                </c:pt>
                <c:pt idx="50">
                  <c:v>2.1522255291603161E-3</c:v>
                </c:pt>
                <c:pt idx="51">
                  <c:v>2.2481206040975122E-3</c:v>
                </c:pt>
                <c:pt idx="52">
                  <c:v>2.3032164955161596E-3</c:v>
                </c:pt>
                <c:pt idx="53">
                  <c:v>2.3300889078331556E-3</c:v>
                </c:pt>
                <c:pt idx="54">
                  <c:v>2.3852715244649602E-3</c:v>
                </c:pt>
                <c:pt idx="55">
                  <c:v>2.4390148258992975E-3</c:v>
                </c:pt>
                <c:pt idx="56">
                  <c:v>2.5066866001688839E-3</c:v>
                </c:pt>
                <c:pt idx="57">
                  <c:v>2.6374867927813571E-3</c:v>
                </c:pt>
                <c:pt idx="58">
                  <c:v>2.686565912471006E-3</c:v>
                </c:pt>
                <c:pt idx="59">
                  <c:v>2.8108497594741483E-3</c:v>
                </c:pt>
                <c:pt idx="60">
                  <c:v>2.918426853061107E-3</c:v>
                </c:pt>
                <c:pt idx="61">
                  <c:v>3.0187874286634548E-3</c:v>
                </c:pt>
                <c:pt idx="62">
                  <c:v>3.137712108913334E-3</c:v>
                </c:pt>
                <c:pt idx="63">
                  <c:v>3.2815556323874655E-3</c:v>
                </c:pt>
                <c:pt idx="64">
                  <c:v>3.3710127341115594E-3</c:v>
                </c:pt>
                <c:pt idx="65">
                  <c:v>3.4275169356982414E-3</c:v>
                </c:pt>
                <c:pt idx="66">
                  <c:v>3.5389778042756882E-3</c:v>
                </c:pt>
                <c:pt idx="67">
                  <c:v>3.6039370584324006E-3</c:v>
                </c:pt>
                <c:pt idx="68">
                  <c:v>3.8068203928166844E-3</c:v>
                </c:pt>
                <c:pt idx="69">
                  <c:v>3.9524746519084908E-3</c:v>
                </c:pt>
                <c:pt idx="70">
                  <c:v>4.0762939630336146E-3</c:v>
                </c:pt>
                <c:pt idx="71">
                  <c:v>4.2013853227126537E-3</c:v>
                </c:pt>
                <c:pt idx="72">
                  <c:v>4.2709285489165713E-3</c:v>
                </c:pt>
                <c:pt idx="73">
                  <c:v>4.3837612366526332E-3</c:v>
                </c:pt>
                <c:pt idx="74">
                  <c:v>4.5881139240010645E-3</c:v>
                </c:pt>
                <c:pt idx="75">
                  <c:v>4.6530701781206862E-3</c:v>
                </c:pt>
                <c:pt idx="76">
                  <c:v>4.7863551129051574E-3</c:v>
                </c:pt>
                <c:pt idx="77">
                  <c:v>4.9544582565729323E-3</c:v>
                </c:pt>
                <c:pt idx="78">
                  <c:v>5.1297804895747388E-3</c:v>
                </c:pt>
                <c:pt idx="79">
                  <c:v>5.2471804193061546E-3</c:v>
                </c:pt>
                <c:pt idx="80">
                  <c:v>5.448969422771642E-3</c:v>
                </c:pt>
                <c:pt idx="81">
                  <c:v>5.6847011452275378E-3</c:v>
                </c:pt>
                <c:pt idx="82">
                  <c:v>5.9900709921995952E-3</c:v>
                </c:pt>
                <c:pt idx="83">
                  <c:v>6.2198658294918335E-3</c:v>
                </c:pt>
                <c:pt idx="84">
                  <c:v>6.4820084588130874E-3</c:v>
                </c:pt>
                <c:pt idx="85">
                  <c:v>6.8040405950049801E-3</c:v>
                </c:pt>
                <c:pt idx="86">
                  <c:v>6.8040405950049801E-3</c:v>
                </c:pt>
                <c:pt idx="87">
                  <c:v>6.8040405950049801E-3</c:v>
                </c:pt>
                <c:pt idx="88">
                  <c:v>7.2005466559312975E-3</c:v>
                </c:pt>
                <c:pt idx="89">
                  <c:v>7.2005466559312975E-3</c:v>
                </c:pt>
                <c:pt idx="90">
                  <c:v>7.2005466559312975E-3</c:v>
                </c:pt>
                <c:pt idx="91">
                  <c:v>7.2005466559312975E-3</c:v>
                </c:pt>
                <c:pt idx="92">
                  <c:v>7.2005466559312975E-3</c:v>
                </c:pt>
                <c:pt idx="93">
                  <c:v>7.4684792264253074E-3</c:v>
                </c:pt>
                <c:pt idx="94">
                  <c:v>7.4684792264253074E-3</c:v>
                </c:pt>
                <c:pt idx="95">
                  <c:v>7.4684792264253074E-3</c:v>
                </c:pt>
                <c:pt idx="96">
                  <c:v>7.7996741572392454E-3</c:v>
                </c:pt>
                <c:pt idx="97">
                  <c:v>7.7996741572392454E-3</c:v>
                </c:pt>
                <c:pt idx="98">
                  <c:v>7.7996741572392454E-3</c:v>
                </c:pt>
                <c:pt idx="99">
                  <c:v>8.1204997123332668E-3</c:v>
                </c:pt>
                <c:pt idx="100">
                  <c:v>8.1204997123332668E-3</c:v>
                </c:pt>
                <c:pt idx="101">
                  <c:v>8.6078534573344363E-3</c:v>
                </c:pt>
                <c:pt idx="102">
                  <c:v>8.6078534573344363E-3</c:v>
                </c:pt>
                <c:pt idx="103">
                  <c:v>8.6078534573344363E-3</c:v>
                </c:pt>
                <c:pt idx="104">
                  <c:v>8.6078534573344363E-3</c:v>
                </c:pt>
                <c:pt idx="105">
                  <c:v>8.6078534573344363E-3</c:v>
                </c:pt>
                <c:pt idx="106">
                  <c:v>8.6078534573344363E-3</c:v>
                </c:pt>
                <c:pt idx="107">
                  <c:v>8.6078534573344363E-3</c:v>
                </c:pt>
                <c:pt idx="108">
                  <c:v>8.6078534573344363E-3</c:v>
                </c:pt>
                <c:pt idx="109">
                  <c:v>8.6078534573344363E-3</c:v>
                </c:pt>
                <c:pt idx="110">
                  <c:v>8.6078534573344363E-3</c:v>
                </c:pt>
                <c:pt idx="111">
                  <c:v>8.6078534573344363E-3</c:v>
                </c:pt>
                <c:pt idx="112">
                  <c:v>8.6078534573344363E-3</c:v>
                </c:pt>
                <c:pt idx="113">
                  <c:v>8.6078534573344363E-3</c:v>
                </c:pt>
                <c:pt idx="114">
                  <c:v>8.6078534573344363E-3</c:v>
                </c:pt>
                <c:pt idx="115">
                  <c:v>8.6078534573344363E-3</c:v>
                </c:pt>
                <c:pt idx="116">
                  <c:v>8.6078534573344363E-3</c:v>
                </c:pt>
                <c:pt idx="117">
                  <c:v>8.9743781755471253E-3</c:v>
                </c:pt>
                <c:pt idx="118">
                  <c:v>8.9743781755471253E-3</c:v>
                </c:pt>
                <c:pt idx="119">
                  <c:v>9.2199801560974258E-3</c:v>
                </c:pt>
                <c:pt idx="120">
                  <c:v>9.2199801560974258E-3</c:v>
                </c:pt>
                <c:pt idx="121">
                  <c:v>9.4749345882829371E-3</c:v>
                </c:pt>
                <c:pt idx="122">
                  <c:v>9.4749345882829371E-3</c:v>
                </c:pt>
                <c:pt idx="123">
                  <c:v>9.4749345882829371E-3</c:v>
                </c:pt>
                <c:pt idx="124">
                  <c:v>1.0003554604202811E-2</c:v>
                </c:pt>
                <c:pt idx="125">
                  <c:v>9.9696611055302906E-3</c:v>
                </c:pt>
                <c:pt idx="126">
                  <c:v>1.0342938402829613E-2</c:v>
                </c:pt>
                <c:pt idx="127">
                  <c:v>9.9796307666358205E-3</c:v>
                </c:pt>
                <c:pt idx="128">
                  <c:v>9.9796307666358205E-3</c:v>
                </c:pt>
                <c:pt idx="129">
                  <c:v>1.0587580290450274E-2</c:v>
                </c:pt>
                <c:pt idx="130">
                  <c:v>9.979620787005053E-3</c:v>
                </c:pt>
                <c:pt idx="131">
                  <c:v>1.0460467349938508E-2</c:v>
                </c:pt>
                <c:pt idx="132">
                  <c:v>9.9796108073842652E-3</c:v>
                </c:pt>
                <c:pt idx="133">
                  <c:v>9.9696311965768811E-3</c:v>
                </c:pt>
                <c:pt idx="134">
                  <c:v>9.9596615653803049E-3</c:v>
                </c:pt>
                <c:pt idx="135">
                  <c:v>9.9596615653803049E-3</c:v>
                </c:pt>
                <c:pt idx="136">
                  <c:v>1.0425977939203019E-2</c:v>
                </c:pt>
                <c:pt idx="137">
                  <c:v>9.9795908481726293E-3</c:v>
                </c:pt>
                <c:pt idx="138">
                  <c:v>1.0358065924103705E-2</c:v>
                </c:pt>
                <c:pt idx="139">
                  <c:v>9.9895704390208003E-3</c:v>
                </c:pt>
                <c:pt idx="140">
                  <c:v>9.9795808685817795E-3</c:v>
                </c:pt>
                <c:pt idx="141">
                  <c:v>9.9795808685817795E-3</c:v>
                </c:pt>
                <c:pt idx="142">
                  <c:v>9.9795808685817795E-3</c:v>
                </c:pt>
                <c:pt idx="143">
                  <c:v>1.0318129873392028E-2</c:v>
                </c:pt>
                <c:pt idx="144">
                  <c:v>9.9795708890009095E-3</c:v>
                </c:pt>
                <c:pt idx="145">
                  <c:v>1.0423044565472793E-2</c:v>
                </c:pt>
                <c:pt idx="146">
                  <c:v>9.989550459889909E-3</c:v>
                </c:pt>
                <c:pt idx="147">
                  <c:v>9.989550459889909E-3</c:v>
                </c:pt>
                <c:pt idx="148">
                  <c:v>9.989550459889909E-3</c:v>
                </c:pt>
                <c:pt idx="149">
                  <c:v>9.989550459889909E-3</c:v>
                </c:pt>
                <c:pt idx="150">
                  <c:v>9.9795609094300193E-3</c:v>
                </c:pt>
                <c:pt idx="151">
                  <c:v>9.9795609094300193E-3</c:v>
                </c:pt>
                <c:pt idx="152">
                  <c:v>9.9795609094300193E-3</c:v>
                </c:pt>
                <c:pt idx="153">
                  <c:v>9.9695813485205891E-3</c:v>
                </c:pt>
                <c:pt idx="154">
                  <c:v>9.9695813485205891E-3</c:v>
                </c:pt>
                <c:pt idx="155">
                  <c:v>9.9695813485205891E-3</c:v>
                </c:pt>
                <c:pt idx="156">
                  <c:v>9.9596117671720691E-3</c:v>
                </c:pt>
                <c:pt idx="157">
                  <c:v>9.9596117671720691E-3</c:v>
                </c:pt>
                <c:pt idx="158">
                  <c:v>9.9496521554048971E-3</c:v>
                </c:pt>
                <c:pt idx="159">
                  <c:v>9.9397025032494923E-3</c:v>
                </c:pt>
                <c:pt idx="160">
                  <c:v>1.0409845985408863E-2</c:v>
                </c:pt>
                <c:pt idx="161">
                  <c:v>9.9595918479584919E-3</c:v>
                </c:pt>
                <c:pt idx="162">
                  <c:v>9.9595918479584919E-3</c:v>
                </c:pt>
                <c:pt idx="163">
                  <c:v>1.0388078410463108E-2</c:v>
                </c:pt>
                <c:pt idx="164">
                  <c:v>9.96955143980645E-3</c:v>
                </c:pt>
                <c:pt idx="165">
                  <c:v>9.9595818883666427E-3</c:v>
                </c:pt>
                <c:pt idx="166">
                  <c:v>1.0543864324134997E-2</c:v>
                </c:pt>
                <c:pt idx="167">
                  <c:v>9.9595719287847544E-3</c:v>
                </c:pt>
                <c:pt idx="168">
                  <c:v>9.9496123568559702E-3</c:v>
                </c:pt>
                <c:pt idx="169">
                  <c:v>9.9496123568559702E-3</c:v>
                </c:pt>
                <c:pt idx="170">
                  <c:v>1.0531486040241414E-2</c:v>
                </c:pt>
                <c:pt idx="171">
                  <c:v>9.9496024072436122E-3</c:v>
                </c:pt>
                <c:pt idx="172">
                  <c:v>9.9396528048363679E-3</c:v>
                </c:pt>
                <c:pt idx="173">
                  <c:v>9.9297131520315312E-3</c:v>
                </c:pt>
                <c:pt idx="174">
                  <c:v>9.9197834388795002E-3</c:v>
                </c:pt>
                <c:pt idx="175">
                  <c:v>1.0119854276493812E-2</c:v>
                </c:pt>
                <c:pt idx="176">
                  <c:v>9.9197735190960611E-3</c:v>
                </c:pt>
                <c:pt idx="177">
                  <c:v>9.9197735190960611E-3</c:v>
                </c:pt>
                <c:pt idx="178">
                  <c:v>9.9197735190960611E-3</c:v>
                </c:pt>
                <c:pt idx="179">
                  <c:v>9.9197735190960611E-3</c:v>
                </c:pt>
                <c:pt idx="180">
                  <c:v>1.037953682491524E-2</c:v>
                </c:pt>
                <c:pt idx="181">
                  <c:v>9.9197635993225411E-3</c:v>
                </c:pt>
                <c:pt idx="182">
                  <c:v>9.9197635993225411E-3</c:v>
                </c:pt>
                <c:pt idx="183">
                  <c:v>9.9197635993225411E-3</c:v>
                </c:pt>
                <c:pt idx="184">
                  <c:v>9.9098438357232178E-3</c:v>
                </c:pt>
                <c:pt idx="185">
                  <c:v>9.8999339918874954E-3</c:v>
                </c:pt>
                <c:pt idx="186">
                  <c:v>9.8900340578956074E-3</c:v>
                </c:pt>
                <c:pt idx="187">
                  <c:v>9.8801440238377117E-3</c:v>
                </c:pt>
                <c:pt idx="188">
                  <c:v>9.8801440238377117E-3</c:v>
                </c:pt>
                <c:pt idx="189">
                  <c:v>9.8801440238377117E-3</c:v>
                </c:pt>
                <c:pt idx="190">
                  <c:v>9.8702638798138734E-3</c:v>
                </c:pt>
                <c:pt idx="191">
                  <c:v>1.0103018530018569E-2</c:v>
                </c:pt>
                <c:pt idx="192">
                  <c:v>9.8900142778373789E-3</c:v>
                </c:pt>
                <c:pt idx="193">
                  <c:v>9.8900142778373789E-3</c:v>
                </c:pt>
                <c:pt idx="194">
                  <c:v>1.0218064295719108E-2</c:v>
                </c:pt>
                <c:pt idx="195">
                  <c:v>9.8900043878230991E-3</c:v>
                </c:pt>
                <c:pt idx="196">
                  <c:v>9.8801143834352755E-3</c:v>
                </c:pt>
                <c:pt idx="197">
                  <c:v>9.8702342690518401E-3</c:v>
                </c:pt>
                <c:pt idx="198">
                  <c:v>9.8702342690518401E-3</c:v>
                </c:pt>
                <c:pt idx="199">
                  <c:v>1.0441133513775293E-2</c:v>
                </c:pt>
                <c:pt idx="200">
                  <c:v>9.8899846078242103E-3</c:v>
                </c:pt>
                <c:pt idx="201">
                  <c:v>9.8899846078242103E-3</c:v>
                </c:pt>
                <c:pt idx="202">
                  <c:v>1.0196627564023121E-2</c:v>
                </c:pt>
                <c:pt idx="203">
                  <c:v>9.9097744670244639E-3</c:v>
                </c:pt>
                <c:pt idx="204">
                  <c:v>1.0530226956018634E-2</c:v>
                </c:pt>
                <c:pt idx="205">
                  <c:v>9.9296039257329785E-3</c:v>
                </c:pt>
                <c:pt idx="206">
                  <c:v>9.9196743218072456E-3</c:v>
                </c:pt>
                <c:pt idx="207">
                  <c:v>9.9097546474854383E-3</c:v>
                </c:pt>
                <c:pt idx="208">
                  <c:v>1.0442699734238184E-2</c:v>
                </c:pt>
                <c:pt idx="209">
                  <c:v>9.9196644021329224E-3</c:v>
                </c:pt>
                <c:pt idx="210">
                  <c:v>1.0423644624402914E-2</c:v>
                </c:pt>
                <c:pt idx="211">
                  <c:v>9.9295840665350535E-3</c:v>
                </c:pt>
                <c:pt idx="212">
                  <c:v>9.9295840665350535E-3</c:v>
                </c:pt>
                <c:pt idx="213">
                  <c:v>9.9295840665350535E-3</c:v>
                </c:pt>
                <c:pt idx="214">
                  <c:v>1.04236166995035E-2</c:v>
                </c:pt>
                <c:pt idx="215">
                  <c:v>9.9295741369509853E-3</c:v>
                </c:pt>
                <c:pt idx="216">
                  <c:v>1.0407703959813504E-2</c:v>
                </c:pt>
                <c:pt idx="217">
                  <c:v>9.9494432147990228E-3</c:v>
                </c:pt>
                <c:pt idx="218">
                  <c:v>1.0231575387690761E-2</c:v>
                </c:pt>
                <c:pt idx="219">
                  <c:v>9.9494332653558074E-3</c:v>
                </c:pt>
                <c:pt idx="220">
                  <c:v>1.0520929541710406E-2</c:v>
                </c:pt>
                <c:pt idx="221">
                  <c:v>9.9494233159225405E-3</c:v>
                </c:pt>
                <c:pt idx="222">
                  <c:v>9.9394738926066178E-3</c:v>
                </c:pt>
                <c:pt idx="223">
                  <c:v>9.9295344187140117E-3</c:v>
                </c:pt>
                <c:pt idx="224">
                  <c:v>9.9295344187140117E-3</c:v>
                </c:pt>
                <c:pt idx="225">
                  <c:v>9.9295344187140117E-3</c:v>
                </c:pt>
                <c:pt idx="226">
                  <c:v>9.919604884295297E-3</c:v>
                </c:pt>
                <c:pt idx="227">
                  <c:v>9.909685279411001E-3</c:v>
                </c:pt>
                <c:pt idx="228">
                  <c:v>1.032836728224748E-2</c:v>
                </c:pt>
                <c:pt idx="229">
                  <c:v>9.9195949646904112E-3</c:v>
                </c:pt>
                <c:pt idx="230">
                  <c:v>9.9195949646904112E-3</c:v>
                </c:pt>
                <c:pt idx="231">
                  <c:v>1.0442664201387081E-2</c:v>
                </c:pt>
                <c:pt idx="232">
                  <c:v>9.9295145596551004E-3</c:v>
                </c:pt>
                <c:pt idx="233">
                  <c:v>9.9195850450954446E-3</c:v>
                </c:pt>
                <c:pt idx="234">
                  <c:v>9.9195850450954446E-3</c:v>
                </c:pt>
                <c:pt idx="235">
                  <c:v>9.9195850450954446E-3</c:v>
                </c:pt>
                <c:pt idx="236">
                  <c:v>9.9096654600503483E-3</c:v>
                </c:pt>
                <c:pt idx="237">
                  <c:v>9.8997557945902977E-3</c:v>
                </c:pt>
                <c:pt idx="238">
                  <c:v>1.0280358966804156E-2</c:v>
                </c:pt>
                <c:pt idx="239">
                  <c:v>9.8997458948345014E-3</c:v>
                </c:pt>
                <c:pt idx="240">
                  <c:v>9.8898461489396669E-3</c:v>
                </c:pt>
                <c:pt idx="241">
                  <c:v>9.8898461489396669E-3</c:v>
                </c:pt>
                <c:pt idx="242">
                  <c:v>9.879956302790727E-3</c:v>
                </c:pt>
                <c:pt idx="243">
                  <c:v>1.018354381798804E-2</c:v>
                </c:pt>
                <c:pt idx="244">
                  <c:v>9.8997260953526088E-3</c:v>
                </c:pt>
                <c:pt idx="245">
                  <c:v>9.8898263692572558E-3</c:v>
                </c:pt>
                <c:pt idx="246">
                  <c:v>1.0285946754996013E-2</c:v>
                </c:pt>
                <c:pt idx="247">
                  <c:v>9.8997161956265126E-3</c:v>
                </c:pt>
                <c:pt idx="248">
                  <c:v>9.8898164794308865E-3</c:v>
                </c:pt>
                <c:pt idx="249">
                  <c:v>9.8898164794308865E-3</c:v>
                </c:pt>
                <c:pt idx="250">
                  <c:v>9.8898164794308865E-3</c:v>
                </c:pt>
                <c:pt idx="251">
                  <c:v>9.8898164794308865E-3</c:v>
                </c:pt>
                <c:pt idx="252">
                  <c:v>9.8799266629514548E-3</c:v>
                </c:pt>
                <c:pt idx="253">
                  <c:v>9.8700467362885028E-3</c:v>
                </c:pt>
                <c:pt idx="254">
                  <c:v>9.8601766895522139E-3</c:v>
                </c:pt>
                <c:pt idx="255">
                  <c:v>9.8601766895522139E-3</c:v>
                </c:pt>
                <c:pt idx="256">
                  <c:v>1.033751343929531E-2</c:v>
                </c:pt>
                <c:pt idx="257">
                  <c:v>9.8700368662417645E-3</c:v>
                </c:pt>
                <c:pt idx="258">
                  <c:v>9.8601668293755232E-3</c:v>
                </c:pt>
                <c:pt idx="259">
                  <c:v>9.8503066625461478E-3</c:v>
                </c:pt>
                <c:pt idx="260">
                  <c:v>9.8404563558836013E-3</c:v>
                </c:pt>
                <c:pt idx="261">
                  <c:v>9.8306158995277171E-3</c:v>
                </c:pt>
                <c:pt idx="262">
                  <c:v>9.8207852836281889E-3</c:v>
                </c:pt>
                <c:pt idx="263">
                  <c:v>9.8207852836281889E-3</c:v>
                </c:pt>
                <c:pt idx="264">
                  <c:v>9.8109644983445602E-3</c:v>
                </c:pt>
                <c:pt idx="265">
                  <c:v>9.8109644983445602E-3</c:v>
                </c:pt>
                <c:pt idx="266">
                  <c:v>9.8011535338462154E-3</c:v>
                </c:pt>
                <c:pt idx="267">
                  <c:v>9.8011535338462154E-3</c:v>
                </c:pt>
                <c:pt idx="268">
                  <c:v>9.7913523803123698E-3</c:v>
                </c:pt>
                <c:pt idx="269">
                  <c:v>9.7815610279320571E-3</c:v>
                </c:pt>
                <c:pt idx="270">
                  <c:v>9.7717794669041243E-3</c:v>
                </c:pt>
                <c:pt idx="271">
                  <c:v>9.7620076874372196E-3</c:v>
                </c:pt>
                <c:pt idx="272">
                  <c:v>9.7620076874372196E-3</c:v>
                </c:pt>
                <c:pt idx="273">
                  <c:v>9.7522456797497822E-3</c:v>
                </c:pt>
                <c:pt idx="274">
                  <c:v>9.742493434070033E-3</c:v>
                </c:pt>
                <c:pt idx="275">
                  <c:v>9.7327509406359633E-3</c:v>
                </c:pt>
                <c:pt idx="276">
                  <c:v>9.7327509406359633E-3</c:v>
                </c:pt>
                <c:pt idx="277">
                  <c:v>9.7327509406359633E-3</c:v>
                </c:pt>
                <c:pt idx="278">
                  <c:v>9.9710260008925335E-3</c:v>
                </c:pt>
                <c:pt idx="279">
                  <c:v>9.7424836915765978E-3</c:v>
                </c:pt>
                <c:pt idx="280">
                  <c:v>1.028882849833262E-2</c:v>
                </c:pt>
                <c:pt idx="281">
                  <c:v>9.7619784014434403E-3</c:v>
                </c:pt>
                <c:pt idx="282">
                  <c:v>9.7522164230419966E-3</c:v>
                </c:pt>
                <c:pt idx="283">
                  <c:v>1.0047110012700637E-2</c:v>
                </c:pt>
                <c:pt idx="284">
                  <c:v>9.7619686394650376E-3</c:v>
                </c:pt>
                <c:pt idx="285">
                  <c:v>9.7522066708255733E-3</c:v>
                </c:pt>
                <c:pt idx="286">
                  <c:v>9.7522066708255733E-3</c:v>
                </c:pt>
                <c:pt idx="287">
                  <c:v>9.742454464154747E-3</c:v>
                </c:pt>
                <c:pt idx="288">
                  <c:v>9.742454464154747E-3</c:v>
                </c:pt>
                <c:pt idx="289">
                  <c:v>9.742454464154747E-3</c:v>
                </c:pt>
                <c:pt idx="290">
                  <c:v>9.7327120096905931E-3</c:v>
                </c:pt>
                <c:pt idx="291">
                  <c:v>9.7229792976809021E-3</c:v>
                </c:pt>
                <c:pt idx="292">
                  <c:v>9.7132563183832208E-3</c:v>
                </c:pt>
                <c:pt idx="293">
                  <c:v>9.7035430620648379E-3</c:v>
                </c:pt>
                <c:pt idx="294">
                  <c:v>1.0154729678799676E-2</c:v>
                </c:pt>
                <c:pt idx="295">
                  <c:v>9.7035333585217751E-3</c:v>
                </c:pt>
                <c:pt idx="296">
                  <c:v>9.693829825163253E-3</c:v>
                </c:pt>
                <c:pt idx="297">
                  <c:v>9.6841359953380897E-3</c:v>
                </c:pt>
                <c:pt idx="298">
                  <c:v>1.0161295696098017E-2</c:v>
                </c:pt>
                <c:pt idx="299">
                  <c:v>9.7035139514647598E-3</c:v>
                </c:pt>
                <c:pt idx="300">
                  <c:v>9.7035139514647598E-3</c:v>
                </c:pt>
                <c:pt idx="301">
                  <c:v>9.6938104375132953E-3</c:v>
                </c:pt>
                <c:pt idx="302">
                  <c:v>9.6938104375132953E-3</c:v>
                </c:pt>
                <c:pt idx="303">
                  <c:v>1.0059093023487259E-2</c:v>
                </c:pt>
                <c:pt idx="304">
                  <c:v>9.7132077521987579E-3</c:v>
                </c:pt>
                <c:pt idx="305">
                  <c:v>1.0008929001446457E-2</c:v>
                </c:pt>
                <c:pt idx="306">
                  <c:v>9.7326438809109041E-3</c:v>
                </c:pt>
                <c:pt idx="307">
                  <c:v>9.7229112370299936E-3</c:v>
                </c:pt>
                <c:pt idx="308">
                  <c:v>9.7229112370299936E-3</c:v>
                </c:pt>
                <c:pt idx="309">
                  <c:v>9.7131883257929631E-3</c:v>
                </c:pt>
                <c:pt idx="310">
                  <c:v>9.7131883257929631E-3</c:v>
                </c:pt>
                <c:pt idx="311">
                  <c:v>9.8895796962501295E-3</c:v>
                </c:pt>
                <c:pt idx="312">
                  <c:v>9.7229015141187553E-3</c:v>
                </c:pt>
                <c:pt idx="313">
                  <c:v>1.0157167319896123E-2</c:v>
                </c:pt>
                <c:pt idx="314">
                  <c:v>9.7423570400485045E-3</c:v>
                </c:pt>
                <c:pt idx="315">
                  <c:v>9.7326146830084559E-3</c:v>
                </c:pt>
                <c:pt idx="316">
                  <c:v>9.7326146830084559E-3</c:v>
                </c:pt>
                <c:pt idx="317">
                  <c:v>9.7326146830084559E-3</c:v>
                </c:pt>
                <c:pt idx="318">
                  <c:v>1.0140546806149217E-2</c:v>
                </c:pt>
                <c:pt idx="319">
                  <c:v>9.7423472976914637E-3</c:v>
                </c:pt>
                <c:pt idx="320">
                  <c:v>9.7423472976914637E-3</c:v>
                </c:pt>
                <c:pt idx="321">
                  <c:v>1.0159071426443631E-2</c:v>
                </c:pt>
                <c:pt idx="322">
                  <c:v>9.7520896449891543E-3</c:v>
                </c:pt>
                <c:pt idx="323">
                  <c:v>1.0018442978396129E-2</c:v>
                </c:pt>
                <c:pt idx="324">
                  <c:v>9.7716035763687759E-3</c:v>
                </c:pt>
                <c:pt idx="325">
                  <c:v>9.7618319727924077E-3</c:v>
                </c:pt>
                <c:pt idx="326">
                  <c:v>1.0166347752781075E-2</c:v>
                </c:pt>
                <c:pt idx="327">
                  <c:v>9.7618222109604347E-3</c:v>
                </c:pt>
                <c:pt idx="328">
                  <c:v>9.7520603887494735E-3</c:v>
                </c:pt>
                <c:pt idx="329">
                  <c:v>9.7520603887494735E-3</c:v>
                </c:pt>
                <c:pt idx="330">
                  <c:v>9.7520603887494735E-3</c:v>
                </c:pt>
                <c:pt idx="331">
                  <c:v>1.0089042537014346E-2</c:v>
                </c:pt>
                <c:pt idx="332">
                  <c:v>9.7520506366890834E-3</c:v>
                </c:pt>
                <c:pt idx="333">
                  <c:v>9.7520506366890834E-3</c:v>
                </c:pt>
                <c:pt idx="334">
                  <c:v>9.7520506366890834E-3</c:v>
                </c:pt>
                <c:pt idx="335">
                  <c:v>9.7520506366890834E-3</c:v>
                </c:pt>
                <c:pt idx="336">
                  <c:v>9.7520506366890834E-3</c:v>
                </c:pt>
                <c:pt idx="337">
                  <c:v>9.9940899548079214E-3</c:v>
                </c:pt>
                <c:pt idx="338">
                  <c:v>9.7618026873257709E-3</c:v>
                </c:pt>
                <c:pt idx="339">
                  <c:v>1.0306939807155182E-2</c:v>
                </c:pt>
                <c:pt idx="340">
                  <c:v>9.7617929255230836E-3</c:v>
                </c:pt>
                <c:pt idx="341">
                  <c:v>9.752031132597561E-3</c:v>
                </c:pt>
                <c:pt idx="342">
                  <c:v>1.0165633196631827E-2</c:v>
                </c:pt>
                <c:pt idx="343">
                  <c:v>9.7617831637301575E-3</c:v>
                </c:pt>
                <c:pt idx="344">
                  <c:v>1.0138184482606227E-2</c:v>
                </c:pt>
                <c:pt idx="345">
                  <c:v>9.7715449468938863E-3</c:v>
                </c:pt>
                <c:pt idx="346">
                  <c:v>9.7715449468938863E-3</c:v>
                </c:pt>
                <c:pt idx="347">
                  <c:v>9.7617734019469927E-3</c:v>
                </c:pt>
                <c:pt idx="348">
                  <c:v>9.7617734019469927E-3</c:v>
                </c:pt>
                <c:pt idx="349">
                  <c:v>9.7617734019469927E-3</c:v>
                </c:pt>
                <c:pt idx="350">
                  <c:v>9.7617734019469927E-3</c:v>
                </c:pt>
                <c:pt idx="351">
                  <c:v>9.7520116285450455E-3</c:v>
                </c:pt>
                <c:pt idx="352">
                  <c:v>9.7520116285450455E-3</c:v>
                </c:pt>
                <c:pt idx="353">
                  <c:v>9.9593391408682296E-3</c:v>
                </c:pt>
                <c:pt idx="354">
                  <c:v>9.7715254038137616E-3</c:v>
                </c:pt>
                <c:pt idx="355">
                  <c:v>9.7715254038137616E-3</c:v>
                </c:pt>
                <c:pt idx="356">
                  <c:v>9.761753878409947E-3</c:v>
                </c:pt>
                <c:pt idx="357">
                  <c:v>9.7519921245315371E-3</c:v>
                </c:pt>
                <c:pt idx="358">
                  <c:v>1.0056277911618859E-2</c:v>
                </c:pt>
                <c:pt idx="359">
                  <c:v>9.7617441166560678E-3</c:v>
                </c:pt>
                <c:pt idx="360">
                  <c:v>1.0002031005360165E-2</c:v>
                </c:pt>
                <c:pt idx="361">
                  <c:v>9.7617343549119499E-3</c:v>
                </c:pt>
                <c:pt idx="362">
                  <c:v>9.7519726205570374E-3</c:v>
                </c:pt>
                <c:pt idx="363">
                  <c:v>9.7422206479364799E-3</c:v>
                </c:pt>
                <c:pt idx="364">
                  <c:v>1.0055640076898362E-2</c:v>
                </c:pt>
                <c:pt idx="365">
                  <c:v>9.7422109057158316E-3</c:v>
                </c:pt>
                <c:pt idx="366">
                  <c:v>1.023840761471685E-2</c:v>
                </c:pt>
                <c:pt idx="367">
                  <c:v>9.7617050697381674E-3</c:v>
                </c:pt>
                <c:pt idx="368">
                  <c:v>1.0143376307845222E-2</c:v>
                </c:pt>
                <c:pt idx="369">
                  <c:v>9.7714667748079048E-3</c:v>
                </c:pt>
                <c:pt idx="370">
                  <c:v>9.7714667748079048E-3</c:v>
                </c:pt>
                <c:pt idx="371">
                  <c:v>9.7616953080330963E-3</c:v>
                </c:pt>
                <c:pt idx="372">
                  <c:v>9.7616953080330963E-3</c:v>
                </c:pt>
                <c:pt idx="373">
                  <c:v>9.7616953080330963E-3</c:v>
                </c:pt>
                <c:pt idx="374">
                  <c:v>9.7519336127250625E-3</c:v>
                </c:pt>
                <c:pt idx="375">
                  <c:v>9.7421816791123366E-3</c:v>
                </c:pt>
                <c:pt idx="376">
                  <c:v>9.7421816791123366E-3</c:v>
                </c:pt>
                <c:pt idx="377">
                  <c:v>9.7421816791123366E-3</c:v>
                </c:pt>
                <c:pt idx="378">
                  <c:v>9.7324394974332238E-3</c:v>
                </c:pt>
                <c:pt idx="379">
                  <c:v>9.7227070579357904E-3</c:v>
                </c:pt>
                <c:pt idx="380">
                  <c:v>9.7129843508778554E-3</c:v>
                </c:pt>
                <c:pt idx="381">
                  <c:v>1.0039077111136462E-2</c:v>
                </c:pt>
                <c:pt idx="382">
                  <c:v>9.7129746378935046E-3</c:v>
                </c:pt>
                <c:pt idx="383">
                  <c:v>9.9556014982184957E-3</c:v>
                </c:pt>
                <c:pt idx="384">
                  <c:v>9.7129649249188665E-3</c:v>
                </c:pt>
                <c:pt idx="385">
                  <c:v>9.9922282883810089E-3</c:v>
                </c:pt>
                <c:pt idx="386">
                  <c:v>9.7324005677336279E-3</c:v>
                </c:pt>
                <c:pt idx="387">
                  <c:v>9.7226681671658943E-3</c:v>
                </c:pt>
                <c:pt idx="388">
                  <c:v>1.0281590324116035E-2</c:v>
                </c:pt>
                <c:pt idx="389">
                  <c:v>9.7421232261683897E-3</c:v>
                </c:pt>
                <c:pt idx="390">
                  <c:v>1.0307294174108585E-2</c:v>
                </c:pt>
                <c:pt idx="391">
                  <c:v>9.7518653493945569E-3</c:v>
                </c:pt>
                <c:pt idx="392">
                  <c:v>9.7421134840451618E-3</c:v>
                </c:pt>
                <c:pt idx="393">
                  <c:v>9.7421134840451618E-3</c:v>
                </c:pt>
                <c:pt idx="394">
                  <c:v>9.7323713705611166E-3</c:v>
                </c:pt>
                <c:pt idx="395">
                  <c:v>9.7226389991905554E-3</c:v>
                </c:pt>
                <c:pt idx="396">
                  <c:v>9.7129163601913648E-3</c:v>
                </c:pt>
                <c:pt idx="397">
                  <c:v>9.7032034438311737E-3</c:v>
                </c:pt>
                <c:pt idx="398">
                  <c:v>1.0076840521480447E-2</c:v>
                </c:pt>
                <c:pt idx="399">
                  <c:v>9.7031937406277281E-3</c:v>
                </c:pt>
                <c:pt idx="400">
                  <c:v>9.7031937406277281E-3</c:v>
                </c:pt>
                <c:pt idx="401">
                  <c:v>9.7031937406277281E-3</c:v>
                </c:pt>
                <c:pt idx="402">
                  <c:v>9.6934905468871006E-3</c:v>
                </c:pt>
                <c:pt idx="403">
                  <c:v>1.0026217409995496E-2</c:v>
                </c:pt>
                <c:pt idx="404">
                  <c:v>9.6934808533965522E-3</c:v>
                </c:pt>
                <c:pt idx="405">
                  <c:v>9.6837873725431553E-3</c:v>
                </c:pt>
                <c:pt idx="406">
                  <c:v>9.6837873725431553E-3</c:v>
                </c:pt>
                <c:pt idx="407">
                  <c:v>9.6837873725431553E-3</c:v>
                </c:pt>
                <c:pt idx="408">
                  <c:v>9.6837873725431553E-3</c:v>
                </c:pt>
                <c:pt idx="409">
                  <c:v>1.0139346810941615E-2</c:v>
                </c:pt>
                <c:pt idx="410">
                  <c:v>9.6934711599156974E-3</c:v>
                </c:pt>
                <c:pt idx="411">
                  <c:v>9.6934711599156974E-3</c:v>
                </c:pt>
                <c:pt idx="412">
                  <c:v>1.0067158578040835E-2</c:v>
                </c:pt>
                <c:pt idx="413">
                  <c:v>9.7031646310756121E-3</c:v>
                </c:pt>
                <c:pt idx="414">
                  <c:v>9.7031646310756121E-3</c:v>
                </c:pt>
                <c:pt idx="415">
                  <c:v>9.6934614664445362E-3</c:v>
                </c:pt>
                <c:pt idx="416">
                  <c:v>1.0149694047069361E-2</c:v>
                </c:pt>
                <c:pt idx="417">
                  <c:v>9.7128580828388898E-3</c:v>
                </c:pt>
                <c:pt idx="418">
                  <c:v>1.0269192837911743E-2</c:v>
                </c:pt>
                <c:pt idx="419">
                  <c:v>9.732293511862649E-3</c:v>
                </c:pt>
                <c:pt idx="420">
                  <c:v>9.7225612183507865E-3</c:v>
                </c:pt>
                <c:pt idx="421">
                  <c:v>9.712838657132435E-3</c:v>
                </c:pt>
                <c:pt idx="422">
                  <c:v>9.7031258184753031E-3</c:v>
                </c:pt>
                <c:pt idx="423">
                  <c:v>9.7031258184753031E-3</c:v>
                </c:pt>
                <c:pt idx="424">
                  <c:v>9.6934226926568279E-3</c:v>
                </c:pt>
                <c:pt idx="425">
                  <c:v>9.6934226926568279E-3</c:v>
                </c:pt>
                <c:pt idx="426">
                  <c:v>9.9394149244632635E-3</c:v>
                </c:pt>
                <c:pt idx="427">
                  <c:v>9.7128192314648309E-3</c:v>
                </c:pt>
                <c:pt idx="428">
                  <c:v>9.7128192314648309E-3</c:v>
                </c:pt>
                <c:pt idx="429">
                  <c:v>1.0120068819211032E-2</c:v>
                </c:pt>
                <c:pt idx="430">
                  <c:v>9.7322545827469905E-3</c:v>
                </c:pt>
                <c:pt idx="431">
                  <c:v>9.7322545827469905E-3</c:v>
                </c:pt>
                <c:pt idx="432">
                  <c:v>9.7322545827469905E-3</c:v>
                </c:pt>
                <c:pt idx="433">
                  <c:v>1.0126869590758165E-2</c:v>
                </c:pt>
                <c:pt idx="434">
                  <c:v>9.7322448504924067E-3</c:v>
                </c:pt>
                <c:pt idx="435">
                  <c:v>9.7322448504924067E-3</c:v>
                </c:pt>
                <c:pt idx="436">
                  <c:v>9.7225126056419142E-3</c:v>
                </c:pt>
                <c:pt idx="437">
                  <c:v>9.7127900930362721E-3</c:v>
                </c:pt>
                <c:pt idx="438">
                  <c:v>9.7127900930362721E-3</c:v>
                </c:pt>
                <c:pt idx="439">
                  <c:v>9.7127900930362721E-3</c:v>
                </c:pt>
                <c:pt idx="440">
                  <c:v>9.7127900930362721E-3</c:v>
                </c:pt>
                <c:pt idx="441">
                  <c:v>9.7127900930362721E-3</c:v>
                </c:pt>
                <c:pt idx="442">
                  <c:v>1.0204713221175752E-2</c:v>
                </c:pt>
                <c:pt idx="443">
                  <c:v>9.7127803802461773E-3</c:v>
                </c:pt>
                <c:pt idx="444">
                  <c:v>9.7030675998659305E-3</c:v>
                </c:pt>
                <c:pt idx="445">
                  <c:v>9.7030675998659305E-3</c:v>
                </c:pt>
                <c:pt idx="446">
                  <c:v>1.0076483013861118E-2</c:v>
                </c:pt>
                <c:pt idx="447">
                  <c:v>9.7030578967983293E-3</c:v>
                </c:pt>
                <c:pt idx="448">
                  <c:v>9.7030578967983293E-3</c:v>
                </c:pt>
                <c:pt idx="449">
                  <c:v>9.6933548389015311E-3</c:v>
                </c:pt>
                <c:pt idx="450">
                  <c:v>9.6836614840626299E-3</c:v>
                </c:pt>
                <c:pt idx="451">
                  <c:v>9.673977822578568E-3</c:v>
                </c:pt>
                <c:pt idx="452">
                  <c:v>1.0008229969264176E-2</c:v>
                </c:pt>
                <c:pt idx="453">
                  <c:v>9.6836518004011461E-3</c:v>
                </c:pt>
                <c:pt idx="454">
                  <c:v>9.6836518004011461E-3</c:v>
                </c:pt>
                <c:pt idx="455">
                  <c:v>9.6739681486007444E-3</c:v>
                </c:pt>
                <c:pt idx="456">
                  <c:v>9.6642941804521432E-3</c:v>
                </c:pt>
                <c:pt idx="457">
                  <c:v>9.6642941804521432E-3</c:v>
                </c:pt>
                <c:pt idx="458">
                  <c:v>9.6546298862716911E-3</c:v>
                </c:pt>
                <c:pt idx="459">
                  <c:v>1.0179796455821974E-2</c:v>
                </c:pt>
                <c:pt idx="460">
                  <c:v>9.6739488006741189E-3</c:v>
                </c:pt>
                <c:pt idx="461">
                  <c:v>9.6739488006741189E-3</c:v>
                </c:pt>
                <c:pt idx="462">
                  <c:v>9.6739488006741189E-3</c:v>
                </c:pt>
                <c:pt idx="463">
                  <c:v>9.6642748518734455E-3</c:v>
                </c:pt>
                <c:pt idx="464">
                  <c:v>1.0031444923279915E-2</c:v>
                </c:pt>
                <c:pt idx="465">
                  <c:v>9.6836130658520415E-3</c:v>
                </c:pt>
                <c:pt idx="466">
                  <c:v>9.67392945278619E-3</c:v>
                </c:pt>
                <c:pt idx="467">
                  <c:v>9.6642555233334045E-3</c:v>
                </c:pt>
                <c:pt idx="468">
                  <c:v>1.0048135999800022E-2</c:v>
                </c:pt>
                <c:pt idx="469">
                  <c:v>9.6642458590778801E-3</c:v>
                </c:pt>
                <c:pt idx="470">
                  <c:v>1.0105079648394584E-2</c:v>
                </c:pt>
                <c:pt idx="471">
                  <c:v>9.66423619483202E-3</c:v>
                </c:pt>
                <c:pt idx="472">
                  <c:v>9.66423619483202E-3</c:v>
                </c:pt>
                <c:pt idx="473">
                  <c:v>1.0042153739385273E-2</c:v>
                </c:pt>
                <c:pt idx="474">
                  <c:v>9.6835743314578771E-3</c:v>
                </c:pt>
                <c:pt idx="475">
                  <c:v>9.6835743314578771E-3</c:v>
                </c:pt>
                <c:pt idx="476">
                  <c:v>9.6835743314578771E-3</c:v>
                </c:pt>
                <c:pt idx="477">
                  <c:v>1.0103098208731495E-2</c:v>
                </c:pt>
                <c:pt idx="478">
                  <c:v>9.702951163695123E-3</c:v>
                </c:pt>
                <c:pt idx="479">
                  <c:v>9.702951163695123E-3</c:v>
                </c:pt>
                <c:pt idx="480">
                  <c:v>9.702951163695123E-3</c:v>
                </c:pt>
                <c:pt idx="481">
                  <c:v>9.702951163695123E-3</c:v>
                </c:pt>
                <c:pt idx="482">
                  <c:v>1.0105785254356377E-2</c:v>
                </c:pt>
                <c:pt idx="483">
                  <c:v>9.7029414607439583E-3</c:v>
                </c:pt>
                <c:pt idx="484">
                  <c:v>9.7029414607439583E-3</c:v>
                </c:pt>
                <c:pt idx="485">
                  <c:v>9.7029414607439583E-3</c:v>
                </c:pt>
                <c:pt idx="486">
                  <c:v>9.6932385192832135E-3</c:v>
                </c:pt>
                <c:pt idx="487">
                  <c:v>9.6835452807639295E-3</c:v>
                </c:pt>
                <c:pt idx="488">
                  <c:v>9.6835452807639295E-3</c:v>
                </c:pt>
                <c:pt idx="489">
                  <c:v>9.6738617354831663E-3</c:v>
                </c:pt>
                <c:pt idx="490">
                  <c:v>1.0028064674163804E-2</c:v>
                </c:pt>
                <c:pt idx="491">
                  <c:v>9.6835355972186479E-3</c:v>
                </c:pt>
                <c:pt idx="492">
                  <c:v>9.6835355972186479E-3</c:v>
                </c:pt>
                <c:pt idx="493">
                  <c:v>9.9653164792789448E-3</c:v>
                </c:pt>
                <c:pt idx="494">
                  <c:v>9.6932191328158654E-3</c:v>
                </c:pt>
                <c:pt idx="495">
                  <c:v>9.6932191328158654E-3</c:v>
                </c:pt>
                <c:pt idx="496">
                  <c:v>9.6932191328158654E-3</c:v>
                </c:pt>
                <c:pt idx="497">
                  <c:v>9.6932191328158654E-3</c:v>
                </c:pt>
                <c:pt idx="498">
                  <c:v>9.6835259136830495E-3</c:v>
                </c:pt>
                <c:pt idx="499">
                  <c:v>9.6738423877693672E-3</c:v>
                </c:pt>
                <c:pt idx="500">
                  <c:v>9.6641685453815983E-3</c:v>
                </c:pt>
                <c:pt idx="501">
                  <c:v>9.6641685453815983E-3</c:v>
                </c:pt>
                <c:pt idx="502">
                  <c:v>9.6641685453815983E-3</c:v>
                </c:pt>
                <c:pt idx="503">
                  <c:v>9.6641685453815983E-3</c:v>
                </c:pt>
                <c:pt idx="504">
                  <c:v>9.6641685453815983E-3</c:v>
                </c:pt>
                <c:pt idx="505">
                  <c:v>9.6641685453815983E-3</c:v>
                </c:pt>
                <c:pt idx="506">
                  <c:v>1.0136332429720642E-2</c:v>
                </c:pt>
                <c:pt idx="507">
                  <c:v>9.6835065466409041E-3</c:v>
                </c:pt>
                <c:pt idx="508">
                  <c:v>9.6835065466409041E-3</c:v>
                </c:pt>
                <c:pt idx="509">
                  <c:v>1.0125425295023147E-2</c:v>
                </c:pt>
                <c:pt idx="510">
                  <c:v>9.6834968631343554E-3</c:v>
                </c:pt>
                <c:pt idx="511">
                  <c:v>9.6738133662712215E-3</c:v>
                </c:pt>
                <c:pt idx="512">
                  <c:v>9.6641395529049497E-3</c:v>
                </c:pt>
                <c:pt idx="513">
                  <c:v>9.6641395529049497E-3</c:v>
                </c:pt>
                <c:pt idx="514">
                  <c:v>9.6544754133520445E-3</c:v>
                </c:pt>
                <c:pt idx="515">
                  <c:v>1.0160708525771988E-2</c:v>
                </c:pt>
                <c:pt idx="516">
                  <c:v>9.6737940186541593E-3</c:v>
                </c:pt>
                <c:pt idx="517">
                  <c:v>1.0160957091177923E-2</c:v>
                </c:pt>
                <c:pt idx="518">
                  <c:v>9.6931512804854843E-3</c:v>
                </c:pt>
                <c:pt idx="519">
                  <c:v>9.9850681643623047E-3</c:v>
                </c:pt>
                <c:pt idx="520">
                  <c:v>9.7125472761977333E-3</c:v>
                </c:pt>
                <c:pt idx="521">
                  <c:v>9.7125472761977333E-3</c:v>
                </c:pt>
                <c:pt idx="522">
                  <c:v>9.7125472761977333E-3</c:v>
                </c:pt>
                <c:pt idx="523">
                  <c:v>9.7125472761977333E-3</c:v>
                </c:pt>
                <c:pt idx="524">
                  <c:v>9.7125472761977333E-3</c:v>
                </c:pt>
                <c:pt idx="525">
                  <c:v>1.0152206444706545E-2</c:v>
                </c:pt>
                <c:pt idx="526">
                  <c:v>9.7319820832974038E-3</c:v>
                </c:pt>
                <c:pt idx="527">
                  <c:v>9.7222501012141065E-3</c:v>
                </c:pt>
                <c:pt idx="528">
                  <c:v>9.7222501012141065E-3</c:v>
                </c:pt>
                <c:pt idx="529">
                  <c:v>9.9777148448080555E-3</c:v>
                </c:pt>
                <c:pt idx="530">
                  <c:v>9.731972351315319E-3</c:v>
                </c:pt>
                <c:pt idx="531">
                  <c:v>9.7222403789640043E-3</c:v>
                </c:pt>
                <c:pt idx="532">
                  <c:v>9.7125181385850409E-3</c:v>
                </c:pt>
                <c:pt idx="533">
                  <c:v>9.7125181385850409E-3</c:v>
                </c:pt>
                <c:pt idx="534">
                  <c:v>9.7028056204464565E-3</c:v>
                </c:pt>
                <c:pt idx="535">
                  <c:v>9.6931028148260108E-3</c:v>
                </c:pt>
                <c:pt idx="536">
                  <c:v>9.6834097120111848E-3</c:v>
                </c:pt>
                <c:pt idx="537">
                  <c:v>9.6737263022991741E-3</c:v>
                </c:pt>
                <c:pt idx="538">
                  <c:v>9.6737263022991741E-3</c:v>
                </c:pt>
                <c:pt idx="539">
                  <c:v>9.8842312032728832E-3</c:v>
                </c:pt>
                <c:pt idx="540">
                  <c:v>9.6930834286300723E-3</c:v>
                </c:pt>
                <c:pt idx="541">
                  <c:v>9.6930834286300723E-3</c:v>
                </c:pt>
                <c:pt idx="542">
                  <c:v>9.6930834286300723E-3</c:v>
                </c:pt>
                <c:pt idx="543">
                  <c:v>9.6930834286300723E-3</c:v>
                </c:pt>
                <c:pt idx="544">
                  <c:v>9.6833903452014421E-3</c:v>
                </c:pt>
                <c:pt idx="545">
                  <c:v>9.6833903452014421E-3</c:v>
                </c:pt>
                <c:pt idx="546">
                  <c:v>1.0240803152595446E-2</c:v>
                </c:pt>
                <c:pt idx="547">
                  <c:v>9.6833806618110956E-3</c:v>
                </c:pt>
                <c:pt idx="548">
                  <c:v>9.9783309297042308E-3</c:v>
                </c:pt>
                <c:pt idx="549">
                  <c:v>9.6833709784304323E-3</c:v>
                </c:pt>
                <c:pt idx="550">
                  <c:v>9.6833709784304323E-3</c:v>
                </c:pt>
                <c:pt idx="551">
                  <c:v>1.0255129916864151E-2</c:v>
                </c:pt>
                <c:pt idx="552">
                  <c:v>9.6930543494088625E-3</c:v>
                </c:pt>
                <c:pt idx="553">
                  <c:v>9.683361295059454E-3</c:v>
                </c:pt>
                <c:pt idx="554">
                  <c:v>9.6736779337643942E-3</c:v>
                </c:pt>
                <c:pt idx="555">
                  <c:v>9.6640042558306296E-3</c:v>
                </c:pt>
                <c:pt idx="556">
                  <c:v>9.6543402515747983E-3</c:v>
                </c:pt>
                <c:pt idx="557">
                  <c:v>9.6543402515747983E-3</c:v>
                </c:pt>
                <c:pt idx="558">
                  <c:v>9.6446859113232235E-3</c:v>
                </c:pt>
                <c:pt idx="559">
                  <c:v>9.6350412254118997E-3</c:v>
                </c:pt>
                <c:pt idx="560">
                  <c:v>9.6254061841864885E-3</c:v>
                </c:pt>
                <c:pt idx="561">
                  <c:v>9.6254061841864885E-3</c:v>
                </c:pt>
                <c:pt idx="562">
                  <c:v>9.6157807780023023E-3</c:v>
                </c:pt>
                <c:pt idx="563">
                  <c:v>9.6157807780023023E-3</c:v>
                </c:pt>
                <c:pt idx="564">
                  <c:v>1.0094770325908844E-2</c:v>
                </c:pt>
                <c:pt idx="565">
                  <c:v>9.6253965587803029E-3</c:v>
                </c:pt>
                <c:pt idx="566">
                  <c:v>1.0105759315321886E-2</c:v>
                </c:pt>
                <c:pt idx="567">
                  <c:v>9.6350219553390827E-3</c:v>
                </c:pt>
                <c:pt idx="568">
                  <c:v>9.6350219553390827E-3</c:v>
                </c:pt>
                <c:pt idx="569">
                  <c:v>9.6350219553390827E-3</c:v>
                </c:pt>
                <c:pt idx="570">
                  <c:v>1.0079841867699876E-2</c:v>
                </c:pt>
                <c:pt idx="571">
                  <c:v>9.6543016342717138E-3</c:v>
                </c:pt>
                <c:pt idx="572">
                  <c:v>9.6543016342717138E-3</c:v>
                </c:pt>
                <c:pt idx="573">
                  <c:v>9.6446473326374429E-3</c:v>
                </c:pt>
                <c:pt idx="574">
                  <c:v>9.6446473326374429E-3</c:v>
                </c:pt>
                <c:pt idx="575">
                  <c:v>9.6350026853048061E-3</c:v>
                </c:pt>
                <c:pt idx="576">
                  <c:v>9.6253676826195018E-3</c:v>
                </c:pt>
                <c:pt idx="577">
                  <c:v>9.6253676826195018E-3</c:v>
                </c:pt>
                <c:pt idx="578">
                  <c:v>9.8645970340045398E-3</c:v>
                </c:pt>
                <c:pt idx="579">
                  <c:v>9.6349930503021198E-3</c:v>
                </c:pt>
                <c:pt idx="580">
                  <c:v>9.6253580572518184E-3</c:v>
                </c:pt>
                <c:pt idx="581">
                  <c:v>9.6157326991945669E-3</c:v>
                </c:pt>
                <c:pt idx="582">
                  <c:v>9.6157326991945669E-3</c:v>
                </c:pt>
                <c:pt idx="583">
                  <c:v>9.6157326991945669E-3</c:v>
                </c:pt>
                <c:pt idx="584">
                  <c:v>9.6061169664953729E-3</c:v>
                </c:pt>
                <c:pt idx="585">
                  <c:v>1.0064100824136208E-2</c:v>
                </c:pt>
                <c:pt idx="586">
                  <c:v>9.6253388065453277E-3</c:v>
                </c:pt>
                <c:pt idx="587">
                  <c:v>9.6253388065453277E-3</c:v>
                </c:pt>
                <c:pt idx="588">
                  <c:v>9.8315393427736864E-3</c:v>
                </c:pt>
                <c:pt idx="589">
                  <c:v>9.6253291812065205E-3</c:v>
                </c:pt>
                <c:pt idx="590">
                  <c:v>9.6157038520253146E-3</c:v>
                </c:pt>
                <c:pt idx="591">
                  <c:v>9.6060881481732901E-3</c:v>
                </c:pt>
                <c:pt idx="592">
                  <c:v>9.8543137517036333E-3</c:v>
                </c:pt>
                <c:pt idx="593">
                  <c:v>9.6156942363214617E-3</c:v>
                </c:pt>
                <c:pt idx="594">
                  <c:v>9.6060785420851395E-3</c:v>
                </c:pt>
                <c:pt idx="595">
                  <c:v>9.6060785420851395E-3</c:v>
                </c:pt>
                <c:pt idx="596">
                  <c:v>9.988828904570049E-3</c:v>
                </c:pt>
                <c:pt idx="597">
                  <c:v>9.6253003052478511E-3</c:v>
                </c:pt>
                <c:pt idx="598">
                  <c:v>9.6156750049426025E-3</c:v>
                </c:pt>
                <c:pt idx="599">
                  <c:v>1.0009301064825414E-2</c:v>
                </c:pt>
                <c:pt idx="600">
                  <c:v>9.6349159706274907E-3</c:v>
                </c:pt>
                <c:pt idx="601">
                  <c:v>9.6349159706274907E-3</c:v>
                </c:pt>
                <c:pt idx="602">
                  <c:v>1.0121451756635688E-2</c:v>
                </c:pt>
                <c:pt idx="603">
                  <c:v>9.6445508865981178E-3</c:v>
                </c:pt>
                <c:pt idx="604">
                  <c:v>9.9334907514055017E-3</c:v>
                </c:pt>
                <c:pt idx="605">
                  <c:v>9.6638496329221977E-3</c:v>
                </c:pt>
                <c:pt idx="606">
                  <c:v>9.9217255475681637E-3</c:v>
                </c:pt>
                <c:pt idx="607">
                  <c:v>9.663839969072564E-3</c:v>
                </c:pt>
                <c:pt idx="608">
                  <c:v>9.663839969072564E-3</c:v>
                </c:pt>
                <c:pt idx="609">
                  <c:v>9.6541761291034922E-3</c:v>
                </c:pt>
                <c:pt idx="610">
                  <c:v>9.6445219529743883E-3</c:v>
                </c:pt>
                <c:pt idx="611">
                  <c:v>9.634877431021413E-3</c:v>
                </c:pt>
                <c:pt idx="612">
                  <c:v>9.9954851599538732E-3</c:v>
                </c:pt>
                <c:pt idx="613">
                  <c:v>9.6445123084524329E-3</c:v>
                </c:pt>
                <c:pt idx="614">
                  <c:v>9.6348677961439807E-3</c:v>
                </c:pt>
                <c:pt idx="615">
                  <c:v>9.625232928347837E-3</c:v>
                </c:pt>
                <c:pt idx="616">
                  <c:v>9.625232928347837E-3</c:v>
                </c:pt>
                <c:pt idx="617">
                  <c:v>9.6156076954194893E-3</c:v>
                </c:pt>
                <c:pt idx="618">
                  <c:v>9.6156076954194893E-3</c:v>
                </c:pt>
                <c:pt idx="619">
                  <c:v>1.0031234791259216E-2</c:v>
                </c:pt>
                <c:pt idx="620">
                  <c:v>9.63484852641802E-3</c:v>
                </c:pt>
                <c:pt idx="621">
                  <c:v>9.9434971698705368E-3</c:v>
                </c:pt>
                <c:pt idx="622">
                  <c:v>9.6444833749444372E-3</c:v>
                </c:pt>
                <c:pt idx="623">
                  <c:v>9.6444833749444372E-3</c:v>
                </c:pt>
                <c:pt idx="624">
                  <c:v>9.6348388915694933E-3</c:v>
                </c:pt>
                <c:pt idx="625">
                  <c:v>9.6348388915694933E-3</c:v>
                </c:pt>
                <c:pt idx="626">
                  <c:v>9.6252040526779246E-3</c:v>
                </c:pt>
                <c:pt idx="627">
                  <c:v>1.0101273488062052E-2</c:v>
                </c:pt>
                <c:pt idx="628">
                  <c:v>9.6444640859873303E-3</c:v>
                </c:pt>
                <c:pt idx="629">
                  <c:v>9.6444640859873303E-3</c:v>
                </c:pt>
                <c:pt idx="630">
                  <c:v>9.6444640859873303E-3</c:v>
                </c:pt>
                <c:pt idx="631">
                  <c:v>9.9925813485635673E-3</c:v>
                </c:pt>
                <c:pt idx="632">
                  <c:v>9.6444544415232435E-3</c:v>
                </c:pt>
                <c:pt idx="633">
                  <c:v>9.6348099870817196E-3</c:v>
                </c:pt>
                <c:pt idx="634">
                  <c:v>9.6251751770946373E-3</c:v>
                </c:pt>
                <c:pt idx="635">
                  <c:v>1.0076813156057851E-2</c:v>
                </c:pt>
                <c:pt idx="636">
                  <c:v>9.6251655519194596E-3</c:v>
                </c:pt>
                <c:pt idx="637">
                  <c:v>9.6155403863675409E-3</c:v>
                </c:pt>
                <c:pt idx="638">
                  <c:v>9.6059248459811741E-3</c:v>
                </c:pt>
                <c:pt idx="639">
                  <c:v>9.6059248459811741E-3</c:v>
                </c:pt>
                <c:pt idx="640">
                  <c:v>9.6059248459811741E-3</c:v>
                </c:pt>
                <c:pt idx="641">
                  <c:v>9.9617079577975515E-3</c:v>
                </c:pt>
                <c:pt idx="642">
                  <c:v>9.6155307708271544E-3</c:v>
                </c:pt>
                <c:pt idx="643">
                  <c:v>9.9278248376465355E-3</c:v>
                </c:pt>
                <c:pt idx="644">
                  <c:v>9.6251463015979803E-3</c:v>
                </c:pt>
                <c:pt idx="645">
                  <c:v>1.0078922892414997E-2</c:v>
                </c:pt>
                <c:pt idx="646">
                  <c:v>9.6444062193474754E-3</c:v>
                </c:pt>
                <c:pt idx="647">
                  <c:v>9.6347618131281277E-3</c:v>
                </c:pt>
                <c:pt idx="648">
                  <c:v>9.6347618131281277E-3</c:v>
                </c:pt>
                <c:pt idx="649">
                  <c:v>1.0050468975831811E-2</c:v>
                </c:pt>
                <c:pt idx="650">
                  <c:v>9.6443965749412556E-3</c:v>
                </c:pt>
                <c:pt idx="651">
                  <c:v>1.0059073676485444E-2</c:v>
                </c:pt>
                <c:pt idx="652">
                  <c:v>9.6636950124877122E-3</c:v>
                </c:pt>
                <c:pt idx="653">
                  <c:v>9.6540313174752236E-3</c:v>
                </c:pt>
                <c:pt idx="654">
                  <c:v>9.6443772861577477E-3</c:v>
                </c:pt>
                <c:pt idx="655">
                  <c:v>9.6347329088715891E-3</c:v>
                </c:pt>
                <c:pt idx="656">
                  <c:v>9.6347329088715891E-3</c:v>
                </c:pt>
                <c:pt idx="657">
                  <c:v>1.0063576305053525E-2</c:v>
                </c:pt>
                <c:pt idx="658">
                  <c:v>9.6347232741386783E-3</c:v>
                </c:pt>
                <c:pt idx="659">
                  <c:v>1.0094400551822248E-2</c:v>
                </c:pt>
                <c:pt idx="660">
                  <c:v>9.6443579974128165E-3</c:v>
                </c:pt>
                <c:pt idx="661">
                  <c:v>9.6347136394154039E-3</c:v>
                </c:pt>
                <c:pt idx="662">
                  <c:v>1.0219166521358456E-2</c:v>
                </c:pt>
                <c:pt idx="663">
                  <c:v>9.6347040047017642E-3</c:v>
                </c:pt>
                <c:pt idx="664">
                  <c:v>1.0133155136997899E-2</c:v>
                </c:pt>
                <c:pt idx="665">
                  <c:v>9.6346943699977591E-3</c:v>
                </c:pt>
                <c:pt idx="666">
                  <c:v>9.8331280558309649E-3</c:v>
                </c:pt>
                <c:pt idx="667">
                  <c:v>9.6539733934321234E-3</c:v>
                </c:pt>
                <c:pt idx="668">
                  <c:v>9.8809950282795662E-3</c:v>
                </c:pt>
                <c:pt idx="669">
                  <c:v>9.6539637394587301E-3</c:v>
                </c:pt>
                <c:pt idx="670">
                  <c:v>9.8605906055179941E-3</c:v>
                </c:pt>
                <c:pt idx="671">
                  <c:v>9.6539540854949906E-3</c:v>
                </c:pt>
                <c:pt idx="672">
                  <c:v>9.6539540854949906E-3</c:v>
                </c:pt>
                <c:pt idx="673">
                  <c:v>9.6443001314094959E-3</c:v>
                </c:pt>
                <c:pt idx="674">
                  <c:v>9.6346558312780869E-3</c:v>
                </c:pt>
                <c:pt idx="675">
                  <c:v>9.6250211754468091E-3</c:v>
                </c:pt>
                <c:pt idx="676">
                  <c:v>1.0075499998053322E-2</c:v>
                </c:pt>
                <c:pt idx="677">
                  <c:v>9.6250115504256332E-3</c:v>
                </c:pt>
                <c:pt idx="678">
                  <c:v>9.6153865388752067E-3</c:v>
                </c:pt>
                <c:pt idx="679">
                  <c:v>9.6057711523363318E-3</c:v>
                </c:pt>
                <c:pt idx="680">
                  <c:v>9.6057711523363318E-3</c:v>
                </c:pt>
                <c:pt idx="681">
                  <c:v>1.0009548882174363E-2</c:v>
                </c:pt>
                <c:pt idx="682">
                  <c:v>9.6057615465651794E-3</c:v>
                </c:pt>
                <c:pt idx="683">
                  <c:v>9.6057615465651794E-3</c:v>
                </c:pt>
                <c:pt idx="684">
                  <c:v>9.5961557850186147E-3</c:v>
                </c:pt>
                <c:pt idx="685">
                  <c:v>9.5865596292335955E-3</c:v>
                </c:pt>
                <c:pt idx="686">
                  <c:v>9.5865596292335955E-3</c:v>
                </c:pt>
                <c:pt idx="687">
                  <c:v>9.5769730696043612E-3</c:v>
                </c:pt>
                <c:pt idx="688">
                  <c:v>9.9527789254899857E-3</c:v>
                </c:pt>
                <c:pt idx="689">
                  <c:v>9.5865500426739643E-3</c:v>
                </c:pt>
                <c:pt idx="690">
                  <c:v>9.5865500426739643E-3</c:v>
                </c:pt>
                <c:pt idx="691">
                  <c:v>1.0040019246685506E-2</c:v>
                </c:pt>
                <c:pt idx="692">
                  <c:v>9.5961365927166378E-3</c:v>
                </c:pt>
                <c:pt idx="693">
                  <c:v>9.5865404561239209E-3</c:v>
                </c:pt>
                <c:pt idx="694">
                  <c:v>9.5769539156677977E-3</c:v>
                </c:pt>
                <c:pt idx="695">
                  <c:v>9.9097410373282201E-3</c:v>
                </c:pt>
                <c:pt idx="696">
                  <c:v>9.5961174004530452E-3</c:v>
                </c:pt>
                <c:pt idx="697">
                  <c:v>9.5961174004530452E-3</c:v>
                </c:pt>
                <c:pt idx="698">
                  <c:v>9.8728861427270134E-3</c:v>
                </c:pt>
                <c:pt idx="699">
                  <c:v>9.5961078043356445E-3</c:v>
                </c:pt>
                <c:pt idx="700">
                  <c:v>9.586511696531309E-3</c:v>
                </c:pt>
                <c:pt idx="701">
                  <c:v>1.0009790887230832E-2</c:v>
                </c:pt>
                <c:pt idx="702">
                  <c:v>9.5960982082278386E-3</c:v>
                </c:pt>
                <c:pt idx="703">
                  <c:v>9.5960982082278386E-3</c:v>
                </c:pt>
                <c:pt idx="704">
                  <c:v>9.5960982082278386E-3</c:v>
                </c:pt>
                <c:pt idx="705">
                  <c:v>9.5960982082278386E-3</c:v>
                </c:pt>
                <c:pt idx="706">
                  <c:v>9.5960982082278386E-3</c:v>
                </c:pt>
                <c:pt idx="707">
                  <c:v>9.58650211001961E-3</c:v>
                </c:pt>
                <c:pt idx="708">
                  <c:v>9.5769156079095908E-3</c:v>
                </c:pt>
                <c:pt idx="709">
                  <c:v>9.5769156079095908E-3</c:v>
                </c:pt>
                <c:pt idx="710">
                  <c:v>9.5673386923016811E-3</c:v>
                </c:pt>
                <c:pt idx="711">
                  <c:v>9.5577713536093793E-3</c:v>
                </c:pt>
                <c:pt idx="712">
                  <c:v>9.5577713536093793E-3</c:v>
                </c:pt>
                <c:pt idx="713">
                  <c:v>9.5482135822557695E-3</c:v>
                </c:pt>
                <c:pt idx="714">
                  <c:v>9.5386653686735136E-3</c:v>
                </c:pt>
                <c:pt idx="715">
                  <c:v>9.5386653686735136E-3</c:v>
                </c:pt>
                <c:pt idx="716">
                  <c:v>9.5291267033048403E-3</c:v>
                </c:pt>
                <c:pt idx="717">
                  <c:v>9.960764258707188E-3</c:v>
                </c:pt>
                <c:pt idx="718">
                  <c:v>9.5386558300081439E-3</c:v>
                </c:pt>
                <c:pt idx="719">
                  <c:v>9.5386558300081439E-3</c:v>
                </c:pt>
                <c:pt idx="720">
                  <c:v>1.0063472986385904E-2</c:v>
                </c:pt>
                <c:pt idx="721">
                  <c:v>9.5577426803239874E-3</c:v>
                </c:pt>
                <c:pt idx="722">
                  <c:v>9.5577426803239874E-3</c:v>
                </c:pt>
                <c:pt idx="723">
                  <c:v>9.5481849376436636E-3</c:v>
                </c:pt>
                <c:pt idx="724">
                  <c:v>9.7526517292111335E-3</c:v>
                </c:pt>
                <c:pt idx="725">
                  <c:v>9.5481753894587247E-3</c:v>
                </c:pt>
                <c:pt idx="726">
                  <c:v>9.5481753894587247E-3</c:v>
                </c:pt>
                <c:pt idx="727">
                  <c:v>9.5481753894587247E-3</c:v>
                </c:pt>
                <c:pt idx="728">
                  <c:v>9.5481753894587247E-3</c:v>
                </c:pt>
                <c:pt idx="729">
                  <c:v>9.5386272140692667E-3</c:v>
                </c:pt>
                <c:pt idx="730">
                  <c:v>9.5290885868551979E-3</c:v>
                </c:pt>
                <c:pt idx="731">
                  <c:v>9.9602409895096829E-3</c:v>
                </c:pt>
                <c:pt idx="732">
                  <c:v>9.5386176754420522E-3</c:v>
                </c:pt>
                <c:pt idx="733">
                  <c:v>9.8812335317321632E-3</c:v>
                </c:pt>
                <c:pt idx="734">
                  <c:v>9.5386081368243752E-3</c:v>
                </c:pt>
                <c:pt idx="735">
                  <c:v>9.5386081368243752E-3</c:v>
                </c:pt>
                <c:pt idx="736">
                  <c:v>9.5290695286875515E-3</c:v>
                </c:pt>
                <c:pt idx="737">
                  <c:v>9.8468693937321487E-3</c:v>
                </c:pt>
                <c:pt idx="738">
                  <c:v>9.5385985982162375E-3</c:v>
                </c:pt>
                <c:pt idx="739">
                  <c:v>9.5290599996180215E-3</c:v>
                </c:pt>
                <c:pt idx="740">
                  <c:v>9.8209285695998409E-3</c:v>
                </c:pt>
                <c:pt idx="741">
                  <c:v>9.5290504705580221E-3</c:v>
                </c:pt>
                <c:pt idx="742">
                  <c:v>9.5290504705580221E-3</c:v>
                </c:pt>
                <c:pt idx="743">
                  <c:v>9.5195214200874644E-3</c:v>
                </c:pt>
                <c:pt idx="744">
                  <c:v>9.5100018986673772E-3</c:v>
                </c:pt>
                <c:pt idx="745">
                  <c:v>9.5100018986673772E-3</c:v>
                </c:pt>
                <c:pt idx="746">
                  <c:v>9.5004918967687094E-3</c:v>
                </c:pt>
                <c:pt idx="747">
                  <c:v>9.9589635952645021E-3</c:v>
                </c:pt>
                <c:pt idx="748">
                  <c:v>9.5099923886654766E-3</c:v>
                </c:pt>
                <c:pt idx="749">
                  <c:v>1.0050425266564102E-2</c:v>
                </c:pt>
                <c:pt idx="750">
                  <c:v>9.5290218834351934E-3</c:v>
                </c:pt>
                <c:pt idx="751">
                  <c:v>9.5194928615517579E-3</c:v>
                </c:pt>
                <c:pt idx="752">
                  <c:v>9.5194928615517579E-3</c:v>
                </c:pt>
                <c:pt idx="753">
                  <c:v>9.5099733686902065E-3</c:v>
                </c:pt>
                <c:pt idx="754">
                  <c:v>9.5099733686902065E-3</c:v>
                </c:pt>
                <c:pt idx="755">
                  <c:v>9.9030632256510709E-3</c:v>
                </c:pt>
                <c:pt idx="756">
                  <c:v>9.509963858716837E-3</c:v>
                </c:pt>
                <c:pt idx="757">
                  <c:v>9.8609213301456208E-3</c:v>
                </c:pt>
                <c:pt idx="758">
                  <c:v>9.5099543487529772E-3</c:v>
                </c:pt>
                <c:pt idx="759">
                  <c:v>9.5004443944042248E-3</c:v>
                </c:pt>
                <c:pt idx="760">
                  <c:v>9.7229954743833936E-3</c:v>
                </c:pt>
                <c:pt idx="761">
                  <c:v>9.5099448387986271E-3</c:v>
                </c:pt>
                <c:pt idx="762">
                  <c:v>9.5099448387986271E-3</c:v>
                </c:pt>
                <c:pt idx="763">
                  <c:v>9.5099448387986271E-3</c:v>
                </c:pt>
                <c:pt idx="764">
                  <c:v>9.5099448387986271E-3</c:v>
                </c:pt>
                <c:pt idx="765">
                  <c:v>9.7253071135950161E-3</c:v>
                </c:pt>
                <c:pt idx="766">
                  <c:v>9.5194547836374242E-3</c:v>
                </c:pt>
                <c:pt idx="767">
                  <c:v>9.9743437855750496E-3</c:v>
                </c:pt>
                <c:pt idx="768">
                  <c:v>9.5194452641826389E-3</c:v>
                </c:pt>
                <c:pt idx="769">
                  <c:v>9.5099258189184563E-3</c:v>
                </c:pt>
                <c:pt idx="770">
                  <c:v>9.9975282492258052E-3</c:v>
                </c:pt>
                <c:pt idx="771">
                  <c:v>9.5289551804821106E-3</c:v>
                </c:pt>
                <c:pt idx="772">
                  <c:v>9.5289551804821106E-3</c:v>
                </c:pt>
                <c:pt idx="773">
                  <c:v>9.7815891837930921E-3</c:v>
                </c:pt>
                <c:pt idx="774">
                  <c:v>9.5480226197982541E-3</c:v>
                </c:pt>
                <c:pt idx="775">
                  <c:v>9.5480226197982541E-3</c:v>
                </c:pt>
                <c:pt idx="776">
                  <c:v>9.5480226197982541E-3</c:v>
                </c:pt>
                <c:pt idx="777">
                  <c:v>9.5384745971784559E-3</c:v>
                </c:pt>
                <c:pt idx="778">
                  <c:v>9.5384745971784559E-3</c:v>
                </c:pt>
                <c:pt idx="779">
                  <c:v>9.5289361225812767E-3</c:v>
                </c:pt>
                <c:pt idx="780">
                  <c:v>9.5194071864586963E-3</c:v>
                </c:pt>
                <c:pt idx="781">
                  <c:v>9.5098877792722369E-3</c:v>
                </c:pt>
                <c:pt idx="782">
                  <c:v>9.5003778914929653E-3</c:v>
                </c:pt>
                <c:pt idx="783">
                  <c:v>9.5003778914929653E-3</c:v>
                </c:pt>
                <c:pt idx="784">
                  <c:v>9.7653197186499969E-3</c:v>
                </c:pt>
                <c:pt idx="785">
                  <c:v>9.5098782693844568E-3</c:v>
                </c:pt>
                <c:pt idx="786">
                  <c:v>9.5098782693844568E-3</c:v>
                </c:pt>
                <c:pt idx="787">
                  <c:v>9.500368391115073E-3</c:v>
                </c:pt>
                <c:pt idx="788">
                  <c:v>9.500368391115073E-3</c:v>
                </c:pt>
                <c:pt idx="789">
                  <c:v>9.4908680227239577E-3</c:v>
                </c:pt>
                <c:pt idx="790">
                  <c:v>9.8368029322710542E-3</c:v>
                </c:pt>
                <c:pt idx="791">
                  <c:v>9.50035889074668E-3</c:v>
                </c:pt>
                <c:pt idx="792">
                  <c:v>9.4908585318559339E-3</c:v>
                </c:pt>
                <c:pt idx="793">
                  <c:v>9.4908585318559339E-3</c:v>
                </c:pt>
                <c:pt idx="794">
                  <c:v>9.481367673324078E-3</c:v>
                </c:pt>
                <c:pt idx="795">
                  <c:v>9.481367673324078E-3</c:v>
                </c:pt>
                <c:pt idx="796">
                  <c:v>9.4718863056507535E-3</c:v>
                </c:pt>
                <c:pt idx="797">
                  <c:v>9.4624144193451026E-3</c:v>
                </c:pt>
                <c:pt idx="798">
                  <c:v>9.9029620457915767E-3</c:v>
                </c:pt>
                <c:pt idx="799">
                  <c:v>9.471876833764447E-3</c:v>
                </c:pt>
                <c:pt idx="800">
                  <c:v>9.4624049569306829E-3</c:v>
                </c:pt>
                <c:pt idx="801">
                  <c:v>9.4529425519737521E-3</c:v>
                </c:pt>
                <c:pt idx="802">
                  <c:v>9.7214149727619815E-3</c:v>
                </c:pt>
                <c:pt idx="803">
                  <c:v>9.4623954945257244E-3</c:v>
                </c:pt>
                <c:pt idx="804">
                  <c:v>9.4623954945257244E-3</c:v>
                </c:pt>
                <c:pt idx="805">
                  <c:v>9.4529330990311983E-3</c:v>
                </c:pt>
                <c:pt idx="806">
                  <c:v>9.6381949251449391E-3</c:v>
                </c:pt>
                <c:pt idx="807">
                  <c:v>9.4623860321302287E-3</c:v>
                </c:pt>
                <c:pt idx="808">
                  <c:v>9.6632809656061365E-3</c:v>
                </c:pt>
                <c:pt idx="809">
                  <c:v>9.462376569744196E-3</c:v>
                </c:pt>
                <c:pt idx="810">
                  <c:v>9.4529141931744519E-3</c:v>
                </c:pt>
                <c:pt idx="811">
                  <c:v>9.4529141931744519E-3</c:v>
                </c:pt>
                <c:pt idx="812">
                  <c:v>9.8527595376956545E-3</c:v>
                </c:pt>
                <c:pt idx="813">
                  <c:v>9.4623671073676245E-3</c:v>
                </c:pt>
                <c:pt idx="814">
                  <c:v>9.4623671073676245E-3</c:v>
                </c:pt>
                <c:pt idx="815">
                  <c:v>9.4529047402602574E-3</c:v>
                </c:pt>
                <c:pt idx="816">
                  <c:v>9.9368579122584306E-3</c:v>
                </c:pt>
                <c:pt idx="817">
                  <c:v>9.4623576450005159E-3</c:v>
                </c:pt>
                <c:pt idx="818">
                  <c:v>9.4528952873555155E-3</c:v>
                </c:pt>
                <c:pt idx="819">
                  <c:v>9.4434423920681607E-3</c:v>
                </c:pt>
                <c:pt idx="820">
                  <c:v>9.433998949676092E-3</c:v>
                </c:pt>
                <c:pt idx="821">
                  <c:v>9.6530707537782982E-3</c:v>
                </c:pt>
                <c:pt idx="822">
                  <c:v>9.4434329486257663E-3</c:v>
                </c:pt>
                <c:pt idx="823">
                  <c:v>9.4434329486257663E-3</c:v>
                </c:pt>
                <c:pt idx="824">
                  <c:v>9.4339895156771401E-3</c:v>
                </c:pt>
                <c:pt idx="825">
                  <c:v>9.4339895156771401E-3</c:v>
                </c:pt>
                <c:pt idx="826">
                  <c:v>9.4245555261614627E-3</c:v>
                </c:pt>
                <c:pt idx="827">
                  <c:v>9.4245555261614627E-3</c:v>
                </c:pt>
                <c:pt idx="828">
                  <c:v>9.7295713623618517E-3</c:v>
                </c:pt>
                <c:pt idx="829">
                  <c:v>9.4245461016059361E-3</c:v>
                </c:pt>
                <c:pt idx="830">
                  <c:v>9.8868159022085164E-3</c:v>
                </c:pt>
                <c:pt idx="831">
                  <c:v>9.4245366770598325E-3</c:v>
                </c:pt>
                <c:pt idx="832">
                  <c:v>9.4151121403827729E-3</c:v>
                </c:pt>
                <c:pt idx="833">
                  <c:v>9.4151121403827729E-3</c:v>
                </c:pt>
                <c:pt idx="834">
                  <c:v>9.8181106703339356E-3</c:v>
                </c:pt>
                <c:pt idx="835">
                  <c:v>9.4339517797756775E-3</c:v>
                </c:pt>
                <c:pt idx="836">
                  <c:v>9.4339517797756775E-3</c:v>
                </c:pt>
                <c:pt idx="837">
                  <c:v>9.4245178279959013E-3</c:v>
                </c:pt>
                <c:pt idx="838">
                  <c:v>9.4245178279959013E-3</c:v>
                </c:pt>
                <c:pt idx="839">
                  <c:v>9.4245178279959013E-3</c:v>
                </c:pt>
                <c:pt idx="840">
                  <c:v>9.4150933101679046E-3</c:v>
                </c:pt>
                <c:pt idx="841">
                  <c:v>9.7095126991836658E-3</c:v>
                </c:pt>
                <c:pt idx="842">
                  <c:v>9.4150838950745937E-3</c:v>
                </c:pt>
                <c:pt idx="843">
                  <c:v>9.4056688111795184E-3</c:v>
                </c:pt>
                <c:pt idx="844">
                  <c:v>9.4056688111795184E-3</c:v>
                </c:pt>
                <c:pt idx="845">
                  <c:v>9.4056688111795184E-3</c:v>
                </c:pt>
                <c:pt idx="846">
                  <c:v>9.3962631423683395E-3</c:v>
                </c:pt>
                <c:pt idx="847">
                  <c:v>9.3868668792259705E-3</c:v>
                </c:pt>
                <c:pt idx="848">
                  <c:v>9.6761633995545906E-3</c:v>
                </c:pt>
                <c:pt idx="849">
                  <c:v>9.3868574923590894E-3</c:v>
                </c:pt>
                <c:pt idx="850">
                  <c:v>9.8502127422600786E-3</c:v>
                </c:pt>
                <c:pt idx="851">
                  <c:v>9.3868481055015968E-3</c:v>
                </c:pt>
                <c:pt idx="852">
                  <c:v>9.3868481055015968E-3</c:v>
                </c:pt>
                <c:pt idx="853">
                  <c:v>9.3774612573960959E-3</c:v>
                </c:pt>
                <c:pt idx="854">
                  <c:v>9.3774612573960959E-3</c:v>
                </c:pt>
                <c:pt idx="855">
                  <c:v>9.6600716986343215E-3</c:v>
                </c:pt>
                <c:pt idx="856">
                  <c:v>9.377451879934837E-3</c:v>
                </c:pt>
                <c:pt idx="857">
                  <c:v>9.6715532078337219E-3</c:v>
                </c:pt>
                <c:pt idx="858">
                  <c:v>9.3962161611465846E-3</c:v>
                </c:pt>
                <c:pt idx="859">
                  <c:v>9.3962161611465846E-3</c:v>
                </c:pt>
                <c:pt idx="860">
                  <c:v>9.3868199449854382E-3</c:v>
                </c:pt>
                <c:pt idx="861">
                  <c:v>9.8952328626811491E-3</c:v>
                </c:pt>
                <c:pt idx="862">
                  <c:v>9.4056029716953517E-3</c:v>
                </c:pt>
                <c:pt idx="863">
                  <c:v>9.4056029716953517E-3</c:v>
                </c:pt>
                <c:pt idx="864">
                  <c:v>9.396197368723656E-3</c:v>
                </c:pt>
                <c:pt idx="865">
                  <c:v>9.3868011713549322E-3</c:v>
                </c:pt>
                <c:pt idx="866">
                  <c:v>9.7578108205396263E-3</c:v>
                </c:pt>
                <c:pt idx="867">
                  <c:v>9.3961879725262855E-3</c:v>
                </c:pt>
                <c:pt idx="868">
                  <c:v>9.386791784553759E-3</c:v>
                </c:pt>
                <c:pt idx="869">
                  <c:v>9.377404992769206E-3</c:v>
                </c:pt>
                <c:pt idx="870">
                  <c:v>9.744278591029755E-3</c:v>
                </c:pt>
                <c:pt idx="871">
                  <c:v>9.3867823977619742E-3</c:v>
                </c:pt>
                <c:pt idx="872">
                  <c:v>9.3773956153642129E-3</c:v>
                </c:pt>
                <c:pt idx="873">
                  <c:v>9.762994346841419E-3</c:v>
                </c:pt>
                <c:pt idx="874">
                  <c:v>9.3773862379685959E-3</c:v>
                </c:pt>
                <c:pt idx="875">
                  <c:v>9.3773862379685959E-3</c:v>
                </c:pt>
                <c:pt idx="876">
                  <c:v>9.3680088517306276E-3</c:v>
                </c:pt>
                <c:pt idx="877">
                  <c:v>9.5683876521738282E-3</c:v>
                </c:pt>
                <c:pt idx="878">
                  <c:v>9.3679994837217746E-3</c:v>
                </c:pt>
                <c:pt idx="879">
                  <c:v>9.3586314842380534E-3</c:v>
                </c:pt>
                <c:pt idx="880">
                  <c:v>9.7355042215073202E-3</c:v>
                </c:pt>
                <c:pt idx="881">
                  <c:v>9.358622125606569E-3</c:v>
                </c:pt>
                <c:pt idx="882">
                  <c:v>9.3492635034809618E-3</c:v>
                </c:pt>
                <c:pt idx="883">
                  <c:v>9.5630531035423814E-3</c:v>
                </c:pt>
                <c:pt idx="884">
                  <c:v>9.3679713797514257E-3</c:v>
                </c:pt>
                <c:pt idx="885">
                  <c:v>9.5646329902876227E-3</c:v>
                </c:pt>
                <c:pt idx="886">
                  <c:v>9.3867166904823066E-3</c:v>
                </c:pt>
                <c:pt idx="887">
                  <c:v>9.3867166904823066E-3</c:v>
                </c:pt>
                <c:pt idx="888">
                  <c:v>9.6632754653762001E-3</c:v>
                </c:pt>
                <c:pt idx="889">
                  <c:v>9.4054995105799597E-3</c:v>
                </c:pt>
                <c:pt idx="890">
                  <c:v>9.4054995105799597E-3</c:v>
                </c:pt>
                <c:pt idx="891">
                  <c:v>9.6374685407926187E-3</c:v>
                </c:pt>
                <c:pt idx="892">
                  <c:v>9.414905010090539E-3</c:v>
                </c:pt>
                <c:pt idx="893">
                  <c:v>9.4054901050804485E-3</c:v>
                </c:pt>
                <c:pt idx="894">
                  <c:v>9.7656265520536488E-3</c:v>
                </c:pt>
                <c:pt idx="895">
                  <c:v>9.4148955951855271E-3</c:v>
                </c:pt>
                <c:pt idx="896">
                  <c:v>9.4148955951855271E-3</c:v>
                </c:pt>
                <c:pt idx="897">
                  <c:v>9.8223816495187112E-3</c:v>
                </c:pt>
                <c:pt idx="898">
                  <c:v>9.4243104907807112E-3</c:v>
                </c:pt>
                <c:pt idx="899">
                  <c:v>9.4148861802899296E-3</c:v>
                </c:pt>
                <c:pt idx="900">
                  <c:v>9.4054712941096397E-3</c:v>
                </c:pt>
                <c:pt idx="901">
                  <c:v>9.3960658228155296E-3</c:v>
                </c:pt>
                <c:pt idx="902">
                  <c:v>9.3960658228155296E-3</c:v>
                </c:pt>
                <c:pt idx="903">
                  <c:v>9.8502505425989654E-3</c:v>
                </c:pt>
                <c:pt idx="904">
                  <c:v>9.3960564267497049E-3</c:v>
                </c:pt>
                <c:pt idx="905">
                  <c:v>9.3866603703229544E-3</c:v>
                </c:pt>
                <c:pt idx="906">
                  <c:v>9.3866603703229544E-3</c:v>
                </c:pt>
                <c:pt idx="907">
                  <c:v>9.3866603703229544E-3</c:v>
                </c:pt>
                <c:pt idx="908">
                  <c:v>9.5585645329353524E-3</c:v>
                </c:pt>
                <c:pt idx="909">
                  <c:v>9.3960470306932772E-3</c:v>
                </c:pt>
                <c:pt idx="910">
                  <c:v>9.3866509836625835E-3</c:v>
                </c:pt>
                <c:pt idx="911">
                  <c:v>9.7827880930406678E-3</c:v>
                </c:pt>
                <c:pt idx="912">
                  <c:v>9.4054336722808902E-3</c:v>
                </c:pt>
                <c:pt idx="913">
                  <c:v>9.4054336722808902E-3</c:v>
                </c:pt>
                <c:pt idx="914">
                  <c:v>9.3960282386086093E-3</c:v>
                </c:pt>
                <c:pt idx="915">
                  <c:v>9.3960282386086093E-3</c:v>
                </c:pt>
                <c:pt idx="916">
                  <c:v>9.7079364688281485E-3</c:v>
                </c:pt>
                <c:pt idx="917">
                  <c:v>9.4148296911140631E-3</c:v>
                </c:pt>
                <c:pt idx="918">
                  <c:v>9.6266037400734531E-3</c:v>
                </c:pt>
                <c:pt idx="919">
                  <c:v>9.4242445208051768E-3</c:v>
                </c:pt>
                <c:pt idx="920">
                  <c:v>9.4242445208051768E-3</c:v>
                </c:pt>
                <c:pt idx="921">
                  <c:v>9.9073262365884009E-3</c:v>
                </c:pt>
                <c:pt idx="922">
                  <c:v>9.4242350965606549E-3</c:v>
                </c:pt>
                <c:pt idx="923">
                  <c:v>9.8300480612852886E-3</c:v>
                </c:pt>
                <c:pt idx="924">
                  <c:v>9.4336593316572143E-3</c:v>
                </c:pt>
                <c:pt idx="925">
                  <c:v>9.4242256723255577E-3</c:v>
                </c:pt>
                <c:pt idx="926">
                  <c:v>9.9282644942889856E-3</c:v>
                </c:pt>
                <c:pt idx="927">
                  <c:v>9.4242162480998835E-3</c:v>
                </c:pt>
                <c:pt idx="928">
                  <c:v>9.4147920318517833E-3</c:v>
                </c:pt>
                <c:pt idx="929">
                  <c:v>9.4147920318517833E-3</c:v>
                </c:pt>
                <c:pt idx="930">
                  <c:v>9.4053772398199308E-3</c:v>
                </c:pt>
                <c:pt idx="931">
                  <c:v>9.4053772398199308E-3</c:v>
                </c:pt>
                <c:pt idx="932">
                  <c:v>9.4053772398199308E-3</c:v>
                </c:pt>
                <c:pt idx="933">
                  <c:v>9.8177776787002295E-3</c:v>
                </c:pt>
                <c:pt idx="934">
                  <c:v>9.4147826170597488E-3</c:v>
                </c:pt>
                <c:pt idx="935">
                  <c:v>9.4053678344426898E-3</c:v>
                </c:pt>
                <c:pt idx="936">
                  <c:v>9.3959624666082476E-3</c:v>
                </c:pt>
                <c:pt idx="937">
                  <c:v>9.3865665041416389E-3</c:v>
                </c:pt>
                <c:pt idx="938">
                  <c:v>9.3771799376374965E-3</c:v>
                </c:pt>
                <c:pt idx="939">
                  <c:v>9.3771799376374965E-3</c:v>
                </c:pt>
                <c:pt idx="940">
                  <c:v>9.3678027576998592E-3</c:v>
                </c:pt>
                <c:pt idx="941">
                  <c:v>9.6762960019550585E-3</c:v>
                </c:pt>
                <c:pt idx="942">
                  <c:v>9.3865477310180138E-3</c:v>
                </c:pt>
                <c:pt idx="943">
                  <c:v>9.5712919617060577E-3</c:v>
                </c:pt>
                <c:pt idx="944">
                  <c:v>9.4053302130277794E-3</c:v>
                </c:pt>
                <c:pt idx="945">
                  <c:v>9.3959248828147518E-3</c:v>
                </c:pt>
                <c:pt idx="946">
                  <c:v>9.6276606595765406E-3</c:v>
                </c:pt>
                <c:pt idx="947">
                  <c:v>9.3959154868898682E-3</c:v>
                </c:pt>
                <c:pt idx="948">
                  <c:v>9.7664598456664951E-3</c:v>
                </c:pt>
                <c:pt idx="949">
                  <c:v>9.4053114023767564E-3</c:v>
                </c:pt>
                <c:pt idx="950">
                  <c:v>9.4053114023767564E-3</c:v>
                </c:pt>
                <c:pt idx="951">
                  <c:v>9.4053114023767564E-3</c:v>
                </c:pt>
                <c:pt idx="952">
                  <c:v>9.3959060909743798E-3</c:v>
                </c:pt>
                <c:pt idx="953">
                  <c:v>9.6918976223507574E-3</c:v>
                </c:pt>
                <c:pt idx="954">
                  <c:v>9.4147072990624185E-3</c:v>
                </c:pt>
                <c:pt idx="955">
                  <c:v>9.4147072990624185E-3</c:v>
                </c:pt>
                <c:pt idx="956">
                  <c:v>9.4147072990624185E-3</c:v>
                </c:pt>
                <c:pt idx="957">
                  <c:v>9.4147072990624185E-3</c:v>
                </c:pt>
                <c:pt idx="958">
                  <c:v>9.9404323132323245E-3</c:v>
                </c:pt>
                <c:pt idx="959">
                  <c:v>9.4241220063614791E-3</c:v>
                </c:pt>
                <c:pt idx="960">
                  <c:v>9.4241220063614791E-3</c:v>
                </c:pt>
                <c:pt idx="961">
                  <c:v>9.6332953459180859E-3</c:v>
                </c:pt>
                <c:pt idx="962">
                  <c:v>9.4335461283678399E-3</c:v>
                </c:pt>
                <c:pt idx="963">
                  <c:v>9.7987433164602455E-3</c:v>
                </c:pt>
                <c:pt idx="964">
                  <c:v>9.4335366948217099E-3</c:v>
                </c:pt>
                <c:pt idx="965">
                  <c:v>9.6642069840385727E-3</c:v>
                </c:pt>
                <c:pt idx="966">
                  <c:v>9.4524132017480451E-3</c:v>
                </c:pt>
                <c:pt idx="967">
                  <c:v>9.4429607885462979E-3</c:v>
                </c:pt>
                <c:pt idx="968">
                  <c:v>9.4335178277577519E-3</c:v>
                </c:pt>
                <c:pt idx="969">
                  <c:v>9.4240843099299941E-3</c:v>
                </c:pt>
                <c:pt idx="970">
                  <c:v>9.4240843099299941E-3</c:v>
                </c:pt>
                <c:pt idx="971">
                  <c:v>9.4240843099299941E-3</c:v>
                </c:pt>
                <c:pt idx="972">
                  <c:v>9.7066525209176663E-3</c:v>
                </c:pt>
                <c:pt idx="973">
                  <c:v>9.4335083942399239E-3</c:v>
                </c:pt>
                <c:pt idx="974">
                  <c:v>9.4335083942399239E-3</c:v>
                </c:pt>
                <c:pt idx="975">
                  <c:v>9.7141634081155497E-3</c:v>
                </c:pt>
                <c:pt idx="976">
                  <c:v>9.4429419026341634E-3</c:v>
                </c:pt>
                <c:pt idx="977">
                  <c:v>9.895063691537944E-3</c:v>
                </c:pt>
                <c:pt idx="978">
                  <c:v>9.4618372293813324E-3</c:v>
                </c:pt>
                <c:pt idx="979">
                  <c:v>9.6699381611848011E-3</c:v>
                </c:pt>
                <c:pt idx="980">
                  <c:v>9.4712990666107125E-3</c:v>
                </c:pt>
                <c:pt idx="981">
                  <c:v>9.4712990666107125E-3</c:v>
                </c:pt>
                <c:pt idx="982">
                  <c:v>9.8179547034297696E-3</c:v>
                </c:pt>
                <c:pt idx="983">
                  <c:v>9.4902511360429997E-3</c:v>
                </c:pt>
                <c:pt idx="984">
                  <c:v>9.8026972681637004E-3</c:v>
                </c:pt>
                <c:pt idx="985">
                  <c:v>9.4997413871790413E-3</c:v>
                </c:pt>
                <c:pt idx="986">
                  <c:v>9.4902416457918626E-3</c:v>
                </c:pt>
                <c:pt idx="987">
                  <c:v>9.4902416457918626E-3</c:v>
                </c:pt>
                <c:pt idx="988">
                  <c:v>9.4807514041460716E-3</c:v>
                </c:pt>
                <c:pt idx="989">
                  <c:v>9.4712706527419251E-3</c:v>
                </c:pt>
                <c:pt idx="990">
                  <c:v>9.4617993820891831E-3</c:v>
                </c:pt>
                <c:pt idx="991">
                  <c:v>9.4617993820891831E-3</c:v>
                </c:pt>
                <c:pt idx="992">
                  <c:v>9.4523375827070943E-3</c:v>
                </c:pt>
                <c:pt idx="993">
                  <c:v>9.7023414971477429E-3</c:v>
                </c:pt>
                <c:pt idx="994">
                  <c:v>9.4617899202898009E-3</c:v>
                </c:pt>
                <c:pt idx="995">
                  <c:v>9.4523281303695115E-3</c:v>
                </c:pt>
                <c:pt idx="996">
                  <c:v>9.9302470835629462E-3</c:v>
                </c:pt>
                <c:pt idx="997">
                  <c:v>9.4617804584998799E-3</c:v>
                </c:pt>
                <c:pt idx="998">
                  <c:v>9.4523186780413795E-3</c:v>
                </c:pt>
                <c:pt idx="999">
                  <c:v>9.691581602548285E-3</c:v>
                </c:pt>
                <c:pt idx="1000">
                  <c:v>9.4523092257227E-3</c:v>
                </c:pt>
                <c:pt idx="1001">
                  <c:v>9.8140311169606937E-3</c:v>
                </c:pt>
                <c:pt idx="1002">
                  <c:v>9.4712232964833682E-3</c:v>
                </c:pt>
                <c:pt idx="1003">
                  <c:v>9.461752073186884E-3</c:v>
                </c:pt>
                <c:pt idx="1004">
                  <c:v>9.4522903211136967E-3</c:v>
                </c:pt>
                <c:pt idx="1005">
                  <c:v>9.4428380307925823E-3</c:v>
                </c:pt>
                <c:pt idx="1006">
                  <c:v>9.4333951927617898E-3</c:v>
                </c:pt>
                <c:pt idx="1007">
                  <c:v>9.4333951927617898E-3</c:v>
                </c:pt>
                <c:pt idx="1008">
                  <c:v>9.423961797569028E-3</c:v>
                </c:pt>
                <c:pt idx="1009">
                  <c:v>9.6991461692192173E-3</c:v>
                </c:pt>
                <c:pt idx="1010">
                  <c:v>9.4333857593665964E-3</c:v>
                </c:pt>
                <c:pt idx="1011">
                  <c:v>9.4333857593665964E-3</c:v>
                </c:pt>
                <c:pt idx="1012">
                  <c:v>9.4333857593665964E-3</c:v>
                </c:pt>
                <c:pt idx="1013">
                  <c:v>9.4333857593665964E-3</c:v>
                </c:pt>
                <c:pt idx="1014">
                  <c:v>9.8361567361706839E-3</c:v>
                </c:pt>
                <c:pt idx="1015">
                  <c:v>9.4428191451259615E-3</c:v>
                </c:pt>
                <c:pt idx="1016">
                  <c:v>9.6195762943329759E-3</c:v>
                </c:pt>
                <c:pt idx="1017">
                  <c:v>9.4617142262353564E-3</c:v>
                </c:pt>
                <c:pt idx="1018">
                  <c:v>9.4522525120091204E-3</c:v>
                </c:pt>
                <c:pt idx="1019">
                  <c:v>9.4428002594971108E-3</c:v>
                </c:pt>
                <c:pt idx="1020">
                  <c:v>9.4428002594971108E-3</c:v>
                </c:pt>
                <c:pt idx="1021">
                  <c:v>9.4428002594971108E-3</c:v>
                </c:pt>
                <c:pt idx="1022">
                  <c:v>9.7881840994330071E-3</c:v>
                </c:pt>
                <c:pt idx="1023">
                  <c:v>9.4427908166968503E-3</c:v>
                </c:pt>
                <c:pt idx="1024">
                  <c:v>9.4333480258801533E-3</c:v>
                </c:pt>
                <c:pt idx="1025">
                  <c:v>9.423914677854273E-3</c:v>
                </c:pt>
                <c:pt idx="1026">
                  <c:v>9.423914677854273E-3</c:v>
                </c:pt>
                <c:pt idx="1027">
                  <c:v>9.423914677854273E-3</c:v>
                </c:pt>
                <c:pt idx="1028">
                  <c:v>9.4144907631764189E-3</c:v>
                </c:pt>
                <c:pt idx="1029">
                  <c:v>9.4144907631764189E-3</c:v>
                </c:pt>
                <c:pt idx="1030">
                  <c:v>9.4144907631764189E-3</c:v>
                </c:pt>
                <c:pt idx="1031">
                  <c:v>9.4050762724132431E-3</c:v>
                </c:pt>
                <c:pt idx="1032">
                  <c:v>9.4050762724132431E-3</c:v>
                </c:pt>
                <c:pt idx="1033">
                  <c:v>9.4050762724132431E-3</c:v>
                </c:pt>
                <c:pt idx="1034">
                  <c:v>9.3956711961408305E-3</c:v>
                </c:pt>
                <c:pt idx="1035">
                  <c:v>9.3956711961408305E-3</c:v>
                </c:pt>
                <c:pt idx="1036">
                  <c:v>9.3862755249446896E-3</c:v>
                </c:pt>
                <c:pt idx="1037">
                  <c:v>9.3862755249446896E-3</c:v>
                </c:pt>
                <c:pt idx="1038">
                  <c:v>9.3862755249446896E-3</c:v>
                </c:pt>
                <c:pt idx="1039">
                  <c:v>9.3862755249446896E-3</c:v>
                </c:pt>
                <c:pt idx="1040">
                  <c:v>9.835369119871186E-3</c:v>
                </c:pt>
                <c:pt idx="1041">
                  <c:v>9.4050574622701021E-3</c:v>
                </c:pt>
                <c:pt idx="1042">
                  <c:v>9.3956524048078322E-3</c:v>
                </c:pt>
                <c:pt idx="1043">
                  <c:v>9.3956524048078322E-3</c:v>
                </c:pt>
                <c:pt idx="1044">
                  <c:v>9.8472206472780786E-3</c:v>
                </c:pt>
                <c:pt idx="1045">
                  <c:v>9.4050480572126383E-3</c:v>
                </c:pt>
                <c:pt idx="1046">
                  <c:v>9.3956430091554251E-3</c:v>
                </c:pt>
                <c:pt idx="1047">
                  <c:v>9.3956430091554251E-3</c:v>
                </c:pt>
                <c:pt idx="1048">
                  <c:v>9.3956430091554251E-3</c:v>
                </c:pt>
                <c:pt idx="1049">
                  <c:v>9.7510271899608099E-3</c:v>
                </c:pt>
                <c:pt idx="1050">
                  <c:v>9.3956336135124149E-3</c:v>
                </c:pt>
                <c:pt idx="1051">
                  <c:v>9.8297289543021141E-3</c:v>
                </c:pt>
                <c:pt idx="1052">
                  <c:v>9.4144342763730505E-3</c:v>
                </c:pt>
                <c:pt idx="1053">
                  <c:v>9.7508904470442262E-3</c:v>
                </c:pt>
                <c:pt idx="1054">
                  <c:v>9.4238487106494233E-3</c:v>
                </c:pt>
                <c:pt idx="1055">
                  <c:v>9.4144248619387732E-3</c:v>
                </c:pt>
                <c:pt idx="1056">
                  <c:v>9.4050104370768349E-3</c:v>
                </c:pt>
                <c:pt idx="1057">
                  <c:v>9.3956054266397578E-3</c:v>
                </c:pt>
                <c:pt idx="1058">
                  <c:v>9.3862098212131179E-3</c:v>
                </c:pt>
                <c:pt idx="1059">
                  <c:v>9.3862098212131179E-3</c:v>
                </c:pt>
                <c:pt idx="1060">
                  <c:v>9.3862098212131179E-3</c:v>
                </c:pt>
                <c:pt idx="1061">
                  <c:v>9.7265542114202096E-3</c:v>
                </c:pt>
                <c:pt idx="1062">
                  <c:v>9.4049916270653646E-3</c:v>
                </c:pt>
                <c:pt idx="1063">
                  <c:v>9.839523411801606E-3</c:v>
                </c:pt>
                <c:pt idx="1064">
                  <c:v>9.4049822220737371E-3</c:v>
                </c:pt>
                <c:pt idx="1065">
                  <c:v>9.7283976242048039E-3</c:v>
                </c:pt>
                <c:pt idx="1066">
                  <c:v>9.4049728170915135E-3</c:v>
                </c:pt>
                <c:pt idx="1067">
                  <c:v>9.4049728170915135E-3</c:v>
                </c:pt>
                <c:pt idx="1068">
                  <c:v>9.4049728170915135E-3</c:v>
                </c:pt>
                <c:pt idx="1069">
                  <c:v>9.4049728170915135E-3</c:v>
                </c:pt>
                <c:pt idx="1070">
                  <c:v>9.7564810741722612E-3</c:v>
                </c:pt>
                <c:pt idx="1071">
                  <c:v>9.4143777899086036E-3</c:v>
                </c:pt>
                <c:pt idx="1072">
                  <c:v>9.4049634121186956E-3</c:v>
                </c:pt>
                <c:pt idx="1073">
                  <c:v>9.3955584487065771E-3</c:v>
                </c:pt>
                <c:pt idx="1074">
                  <c:v>9.683253195390696E-3</c:v>
                </c:pt>
                <c:pt idx="1075">
                  <c:v>9.4143589611624372E-3</c:v>
                </c:pt>
                <c:pt idx="1076">
                  <c:v>9.4049446022012751E-3</c:v>
                </c:pt>
                <c:pt idx="1077">
                  <c:v>9.3955396575990738E-3</c:v>
                </c:pt>
                <c:pt idx="1078">
                  <c:v>9.3955396575990738E-3</c:v>
                </c:pt>
                <c:pt idx="1079">
                  <c:v>9.3955396575990738E-3</c:v>
                </c:pt>
                <c:pt idx="1080">
                  <c:v>9.3861441179414751E-3</c:v>
                </c:pt>
                <c:pt idx="1081">
                  <c:v>9.3767579738235334E-3</c:v>
                </c:pt>
                <c:pt idx="1082">
                  <c:v>9.59732446630184E-3</c:v>
                </c:pt>
                <c:pt idx="1083">
                  <c:v>9.3767485970655592E-3</c:v>
                </c:pt>
                <c:pt idx="1084">
                  <c:v>9.5370097251568399E-3</c:v>
                </c:pt>
                <c:pt idx="1085">
                  <c:v>9.3955114710082849E-3</c:v>
                </c:pt>
                <c:pt idx="1086">
                  <c:v>9.3861159595372765E-3</c:v>
                </c:pt>
                <c:pt idx="1087">
                  <c:v>9.8045004416948689E-3</c:v>
                </c:pt>
                <c:pt idx="1088">
                  <c:v>9.4048975775723083E-3</c:v>
                </c:pt>
                <c:pt idx="1089">
                  <c:v>9.6620719595388645E-3</c:v>
                </c:pt>
                <c:pt idx="1090">
                  <c:v>9.4048881726747288E-3</c:v>
                </c:pt>
                <c:pt idx="1091">
                  <c:v>9.3954832845020535E-3</c:v>
                </c:pt>
                <c:pt idx="1092">
                  <c:v>9.645355986297682E-3</c:v>
                </c:pt>
                <c:pt idx="1093">
                  <c:v>9.395473889018768E-3</c:v>
                </c:pt>
                <c:pt idx="1094">
                  <c:v>9.3860784151297491E-3</c:v>
                </c:pt>
                <c:pt idx="1095">
                  <c:v>9.3860784151297491E-3</c:v>
                </c:pt>
                <c:pt idx="1096">
                  <c:v>9.7777541819655117E-3</c:v>
                </c:pt>
                <c:pt idx="1097">
                  <c:v>9.3954644935448778E-3</c:v>
                </c:pt>
                <c:pt idx="1098">
                  <c:v>9.3860690290513329E-3</c:v>
                </c:pt>
                <c:pt idx="1099">
                  <c:v>9.3860690290513329E-3</c:v>
                </c:pt>
                <c:pt idx="1100">
                  <c:v>9.3766829600222812E-3</c:v>
                </c:pt>
                <c:pt idx="1101">
                  <c:v>9.3673062770622591E-3</c:v>
                </c:pt>
                <c:pt idx="1102">
                  <c:v>9.8354296135863186E-3</c:v>
                </c:pt>
                <c:pt idx="1103">
                  <c:v>9.3860502569226584E-3</c:v>
                </c:pt>
                <c:pt idx="1104">
                  <c:v>9.3766642066657364E-3</c:v>
                </c:pt>
                <c:pt idx="1105">
                  <c:v>9.3672875424590709E-3</c:v>
                </c:pt>
                <c:pt idx="1106">
                  <c:v>9.3579202549166126E-3</c:v>
                </c:pt>
                <c:pt idx="1107">
                  <c:v>9.3579202549166126E-3</c:v>
                </c:pt>
                <c:pt idx="1108">
                  <c:v>9.8424697334535387E-3</c:v>
                </c:pt>
                <c:pt idx="1109">
                  <c:v>9.367278175171528E-3</c:v>
                </c:pt>
                <c:pt idx="1110">
                  <c:v>9.367278175171528E-3</c:v>
                </c:pt>
                <c:pt idx="1111">
                  <c:v>9.5314948070976766E-3</c:v>
                </c:pt>
                <c:pt idx="1112">
                  <c:v>9.3766454533466981E-3</c:v>
                </c:pt>
                <c:pt idx="1113">
                  <c:v>9.7104234473066181E-3</c:v>
                </c:pt>
                <c:pt idx="1114">
                  <c:v>9.3766360767012433E-3</c:v>
                </c:pt>
                <c:pt idx="1115">
                  <c:v>9.3672594406245414E-3</c:v>
                </c:pt>
                <c:pt idx="1116">
                  <c:v>9.8308539079841883E-3</c:v>
                </c:pt>
                <c:pt idx="1117">
                  <c:v>9.3766267000651646E-3</c:v>
                </c:pt>
                <c:pt idx="1118">
                  <c:v>9.3766267000651646E-3</c:v>
                </c:pt>
                <c:pt idx="1119">
                  <c:v>9.3672500733650993E-3</c:v>
                </c:pt>
                <c:pt idx="1120">
                  <c:v>9.3672500733650993E-3</c:v>
                </c:pt>
                <c:pt idx="1121">
                  <c:v>9.3672500733650993E-3</c:v>
                </c:pt>
                <c:pt idx="1122">
                  <c:v>9.3672500733650993E-3</c:v>
                </c:pt>
                <c:pt idx="1123">
                  <c:v>9.5468369461229885E-3</c:v>
                </c:pt>
                <c:pt idx="1124">
                  <c:v>9.3766173234384638E-3</c:v>
                </c:pt>
                <c:pt idx="1125">
                  <c:v>9.3672407061150247E-3</c:v>
                </c:pt>
                <c:pt idx="1126">
                  <c:v>9.3578734654089103E-3</c:v>
                </c:pt>
                <c:pt idx="1127">
                  <c:v>9.8123752187967792E-3</c:v>
                </c:pt>
                <c:pt idx="1128">
                  <c:v>9.3672313388743177E-3</c:v>
                </c:pt>
                <c:pt idx="1129">
                  <c:v>9.3672313388743177E-3</c:v>
                </c:pt>
                <c:pt idx="1130">
                  <c:v>9.6933961496455199E-3</c:v>
                </c:pt>
                <c:pt idx="1131">
                  <c:v>9.3765985702131908E-3</c:v>
                </c:pt>
                <c:pt idx="1132">
                  <c:v>9.6113979606367271E-3</c:v>
                </c:pt>
                <c:pt idx="1133">
                  <c:v>9.3765891936146203E-3</c:v>
                </c:pt>
                <c:pt idx="1134">
                  <c:v>9.3672126044210061E-3</c:v>
                </c:pt>
                <c:pt idx="1135">
                  <c:v>9.3672126044210061E-3</c:v>
                </c:pt>
                <c:pt idx="1136">
                  <c:v>9.3672126044210061E-3</c:v>
                </c:pt>
                <c:pt idx="1137">
                  <c:v>9.3578453918165844E-3</c:v>
                </c:pt>
                <c:pt idx="1138">
                  <c:v>9.6562699651957327E-3</c:v>
                </c:pt>
                <c:pt idx="1139">
                  <c:v>9.3672032372083998E-3</c:v>
                </c:pt>
                <c:pt idx="1140">
                  <c:v>9.3578360339711918E-3</c:v>
                </c:pt>
                <c:pt idx="1141">
                  <c:v>9.7423977984995216E-3</c:v>
                </c:pt>
                <c:pt idx="1142">
                  <c:v>9.3578266761351579E-3</c:v>
                </c:pt>
                <c:pt idx="1143">
                  <c:v>9.3578266761351579E-3</c:v>
                </c:pt>
                <c:pt idx="1144">
                  <c:v>9.3484688494590226E-3</c:v>
                </c:pt>
                <c:pt idx="1145">
                  <c:v>9.3484688494590226E-3</c:v>
                </c:pt>
                <c:pt idx="1146">
                  <c:v>9.3484688494590226E-3</c:v>
                </c:pt>
                <c:pt idx="1147">
                  <c:v>9.3391203806095641E-3</c:v>
                </c:pt>
                <c:pt idx="1148">
                  <c:v>9.3297812602289552E-3</c:v>
                </c:pt>
                <c:pt idx="1149">
                  <c:v>9.3297812602289552E-3</c:v>
                </c:pt>
                <c:pt idx="1150">
                  <c:v>9.6599514560179005E-3</c:v>
                </c:pt>
                <c:pt idx="1151">
                  <c:v>9.3484501525306699E-3</c:v>
                </c:pt>
                <c:pt idx="1152">
                  <c:v>9.3484501525306699E-3</c:v>
                </c:pt>
                <c:pt idx="1153">
                  <c:v>9.5428306003378649E-3</c:v>
                </c:pt>
                <c:pt idx="1154">
                  <c:v>9.3484408040805152E-3</c:v>
                </c:pt>
                <c:pt idx="1155">
                  <c:v>9.3390923632764352E-3</c:v>
                </c:pt>
                <c:pt idx="1156">
                  <c:v>9.3297532709131596E-3</c:v>
                </c:pt>
                <c:pt idx="1157">
                  <c:v>9.3297532709131596E-3</c:v>
                </c:pt>
                <c:pt idx="1158">
                  <c:v>9.3297532709131596E-3</c:v>
                </c:pt>
                <c:pt idx="1159">
                  <c:v>9.3204235176422463E-3</c:v>
                </c:pt>
                <c:pt idx="1160">
                  <c:v>9.3111030941246033E-3</c:v>
                </c:pt>
                <c:pt idx="1161">
                  <c:v>9.3111030941246033E-3</c:v>
                </c:pt>
                <c:pt idx="1162">
                  <c:v>9.3017919910304784E-3</c:v>
                </c:pt>
                <c:pt idx="1163">
                  <c:v>9.3017919910304784E-3</c:v>
                </c:pt>
                <c:pt idx="1164">
                  <c:v>9.3017919910304784E-3</c:v>
                </c:pt>
                <c:pt idx="1165">
                  <c:v>9.3017919910304784E-3</c:v>
                </c:pt>
                <c:pt idx="1166">
                  <c:v>9.2924901990394486E-3</c:v>
                </c:pt>
                <c:pt idx="1167">
                  <c:v>9.2924901990394486E-3</c:v>
                </c:pt>
                <c:pt idx="1168">
                  <c:v>9.2924901990394486E-3</c:v>
                </c:pt>
                <c:pt idx="1169">
                  <c:v>9.2924901990394486E-3</c:v>
                </c:pt>
                <c:pt idx="1170">
                  <c:v>9.2924901990394486E-3</c:v>
                </c:pt>
                <c:pt idx="1171">
                  <c:v>9.28319770884041E-3</c:v>
                </c:pt>
                <c:pt idx="1172">
                  <c:v>9.4344371204846799E-3</c:v>
                </c:pt>
                <c:pt idx="1173">
                  <c:v>9.2924809065492494E-3</c:v>
                </c:pt>
                <c:pt idx="1174">
                  <c:v>9.2831884256426994E-3</c:v>
                </c:pt>
                <c:pt idx="1175">
                  <c:v>9.2831884256426994E-3</c:v>
                </c:pt>
                <c:pt idx="1176">
                  <c:v>9.7292168167977915E-3</c:v>
                </c:pt>
                <c:pt idx="1177">
                  <c:v>9.3017640856824079E-3</c:v>
                </c:pt>
                <c:pt idx="1178">
                  <c:v>9.518353067558355E-3</c:v>
                </c:pt>
                <c:pt idx="1179">
                  <c:v>9.3110658497680895E-3</c:v>
                </c:pt>
                <c:pt idx="1180">
                  <c:v>9.3110658497680895E-3</c:v>
                </c:pt>
                <c:pt idx="1181">
                  <c:v>9.3017547839183215E-3</c:v>
                </c:pt>
                <c:pt idx="1182">
                  <c:v>9.4798591220180799E-3</c:v>
                </c:pt>
                <c:pt idx="1183">
                  <c:v>9.3017454821635367E-3</c:v>
                </c:pt>
                <c:pt idx="1184">
                  <c:v>9.6302496229958671E-3</c:v>
                </c:pt>
                <c:pt idx="1185">
                  <c:v>9.3203582748733436E-3</c:v>
                </c:pt>
                <c:pt idx="1186">
                  <c:v>9.3110379165984702E-3</c:v>
                </c:pt>
                <c:pt idx="1187">
                  <c:v>9.3110379165984702E-3</c:v>
                </c:pt>
                <c:pt idx="1188">
                  <c:v>9.4785388340327403E-3</c:v>
                </c:pt>
                <c:pt idx="1189">
                  <c:v>9.3110286055605521E-3</c:v>
                </c:pt>
                <c:pt idx="1190">
                  <c:v>9.3110286055605521E-3</c:v>
                </c:pt>
                <c:pt idx="1191">
                  <c:v>9.7126757063432639E-3</c:v>
                </c:pt>
                <c:pt idx="1192">
                  <c:v>9.3110192945319459E-3</c:v>
                </c:pt>
                <c:pt idx="1193">
                  <c:v>9.3110192945319459E-3</c:v>
                </c:pt>
                <c:pt idx="1194">
                  <c:v>9.3017082752374133E-3</c:v>
                </c:pt>
                <c:pt idx="1195">
                  <c:v>9.2924065669621764E-3</c:v>
                </c:pt>
                <c:pt idx="1196">
                  <c:v>9.2831141603952148E-3</c:v>
                </c:pt>
                <c:pt idx="1197">
                  <c:v>9.2738310462348195E-3</c:v>
                </c:pt>
                <c:pt idx="1198">
                  <c:v>9.517203621108172E-3</c:v>
                </c:pt>
                <c:pt idx="1199">
                  <c:v>9.2831048772810537E-3</c:v>
                </c:pt>
                <c:pt idx="1200">
                  <c:v>9.5653812996695214E-3</c:v>
                </c:pt>
                <c:pt idx="1201">
                  <c:v>9.2830955941761752E-3</c:v>
                </c:pt>
                <c:pt idx="1202">
                  <c:v>9.2830955941761752E-3</c:v>
                </c:pt>
                <c:pt idx="1203">
                  <c:v>9.717421623759992E-3</c:v>
                </c:pt>
                <c:pt idx="1204">
                  <c:v>9.2923786897703507E-3</c:v>
                </c:pt>
                <c:pt idx="1205">
                  <c:v>9.2923786897703507E-3</c:v>
                </c:pt>
                <c:pt idx="1206">
                  <c:v>9.2830863110805809E-3</c:v>
                </c:pt>
                <c:pt idx="1207">
                  <c:v>9.2738032247695005E-3</c:v>
                </c:pt>
                <c:pt idx="1208">
                  <c:v>9.2738032247695005E-3</c:v>
                </c:pt>
                <c:pt idx="1209">
                  <c:v>9.2738032247695005E-3</c:v>
                </c:pt>
                <c:pt idx="1210">
                  <c:v>9.6437096319136311E-3</c:v>
                </c:pt>
                <c:pt idx="1211">
                  <c:v>9.2737939509662751E-3</c:v>
                </c:pt>
                <c:pt idx="1212">
                  <c:v>9.2645201570153088E-3</c:v>
                </c:pt>
                <c:pt idx="1213">
                  <c:v>9.6841895473047807E-3</c:v>
                </c:pt>
                <c:pt idx="1214">
                  <c:v>9.2737846771723236E-3</c:v>
                </c:pt>
                <c:pt idx="1215">
                  <c:v>9.6916678151115383E-3</c:v>
                </c:pt>
                <c:pt idx="1216">
                  <c:v>9.2737754033876459E-3</c:v>
                </c:pt>
                <c:pt idx="1217">
                  <c:v>9.2737754033876459E-3</c:v>
                </c:pt>
                <c:pt idx="1218">
                  <c:v>9.6407591469821856E-3</c:v>
                </c:pt>
                <c:pt idx="1219">
                  <c:v>9.2737661296122403E-3</c:v>
                </c:pt>
                <c:pt idx="1220">
                  <c:v>9.2737661296122403E-3</c:v>
                </c:pt>
                <c:pt idx="1221">
                  <c:v>9.2737661296122403E-3</c:v>
                </c:pt>
                <c:pt idx="1222">
                  <c:v>9.2737661296122403E-3</c:v>
                </c:pt>
                <c:pt idx="1223">
                  <c:v>9.2644923634826286E-3</c:v>
                </c:pt>
                <c:pt idx="1224">
                  <c:v>9.2644923634826286E-3</c:v>
                </c:pt>
                <c:pt idx="1225">
                  <c:v>9.4937484019142846E-3</c:v>
                </c:pt>
                <c:pt idx="1226">
                  <c:v>9.2644830989902643E-3</c:v>
                </c:pt>
                <c:pt idx="1227">
                  <c:v>9.4657522052549528E-3</c:v>
                </c:pt>
                <c:pt idx="1228">
                  <c:v>9.2644738345071653E-3</c:v>
                </c:pt>
                <c:pt idx="1229">
                  <c:v>9.5792133078921246E-3</c:v>
                </c:pt>
                <c:pt idx="1230">
                  <c:v>9.2737383083416718E-3</c:v>
                </c:pt>
                <c:pt idx="1231">
                  <c:v>9.5726657039425407E-3</c:v>
                </c:pt>
                <c:pt idx="1232">
                  <c:v>9.2922950586966611E-3</c:v>
                </c:pt>
                <c:pt idx="1233">
                  <c:v>9.2922950586966611E-3</c:v>
                </c:pt>
                <c:pt idx="1234">
                  <c:v>9.2922950586966611E-3</c:v>
                </c:pt>
                <c:pt idx="1235">
                  <c:v>9.460079695278267E-3</c:v>
                </c:pt>
                <c:pt idx="1236">
                  <c:v>9.292285766401601E-3</c:v>
                </c:pt>
                <c:pt idx="1237">
                  <c:v>9.292285766401601E-3</c:v>
                </c:pt>
                <c:pt idx="1238">
                  <c:v>9.2829934806351998E-3</c:v>
                </c:pt>
                <c:pt idx="1239">
                  <c:v>9.2829934806351998E-3</c:v>
                </c:pt>
                <c:pt idx="1240">
                  <c:v>9.2829934806351998E-3</c:v>
                </c:pt>
                <c:pt idx="1241">
                  <c:v>9.2737104871545642E-3</c:v>
                </c:pt>
                <c:pt idx="1242">
                  <c:v>9.4727461673339078E-3</c:v>
                </c:pt>
                <c:pt idx="1243">
                  <c:v>9.2829841976417183E-3</c:v>
                </c:pt>
                <c:pt idx="1244">
                  <c:v>9.2829841976417183E-3</c:v>
                </c:pt>
                <c:pt idx="1245">
                  <c:v>9.416962419670237E-3</c:v>
                </c:pt>
                <c:pt idx="1246">
                  <c:v>9.2829749146575193E-3</c:v>
                </c:pt>
                <c:pt idx="1247">
                  <c:v>9.2829749146575193E-3</c:v>
                </c:pt>
                <c:pt idx="1248">
                  <c:v>9.4393932587089804E-3</c:v>
                </c:pt>
                <c:pt idx="1249">
                  <c:v>9.3015501474617481E-3</c:v>
                </c:pt>
                <c:pt idx="1250">
                  <c:v>9.3015501474617481E-3</c:v>
                </c:pt>
                <c:pt idx="1251">
                  <c:v>9.3015501474617481E-3</c:v>
                </c:pt>
                <c:pt idx="1252">
                  <c:v>9.5426432201737264E-3</c:v>
                </c:pt>
                <c:pt idx="1253">
                  <c:v>9.3015408459116E-3</c:v>
                </c:pt>
                <c:pt idx="1254">
                  <c:v>9.6221430643361819E-3</c:v>
                </c:pt>
                <c:pt idx="1255">
                  <c:v>9.3201532291442672E-3</c:v>
                </c:pt>
                <c:pt idx="1256">
                  <c:v>9.3201532291442672E-3</c:v>
                </c:pt>
                <c:pt idx="1257">
                  <c:v>9.3201532291442672E-3</c:v>
                </c:pt>
                <c:pt idx="1258">
                  <c:v>9.3108330759151224E-3</c:v>
                </c:pt>
                <c:pt idx="1259">
                  <c:v>9.6939177562765759E-3</c:v>
                </c:pt>
                <c:pt idx="1260">
                  <c:v>9.3294640529000272E-3</c:v>
                </c:pt>
                <c:pt idx="1261">
                  <c:v>9.3294640529000272E-3</c:v>
                </c:pt>
                <c:pt idx="1262">
                  <c:v>9.5479090599327344E-3</c:v>
                </c:pt>
                <c:pt idx="1263">
                  <c:v>9.3481323104698776E-3</c:v>
                </c:pt>
                <c:pt idx="1264">
                  <c:v>9.7731494920741471E-3</c:v>
                </c:pt>
                <c:pt idx="1265">
                  <c:v>9.3481229623375659E-3</c:v>
                </c:pt>
                <c:pt idx="1266">
                  <c:v>9.3481229623375659E-3</c:v>
                </c:pt>
                <c:pt idx="1267">
                  <c:v>9.3481229623375659E-3</c:v>
                </c:pt>
                <c:pt idx="1268">
                  <c:v>9.3481229623375659E-3</c:v>
                </c:pt>
                <c:pt idx="1269">
                  <c:v>9.3481229623375659E-3</c:v>
                </c:pt>
                <c:pt idx="1270">
                  <c:v>9.619094608641585E-3</c:v>
                </c:pt>
                <c:pt idx="1271">
                  <c:v>9.3574710852999017E-3</c:v>
                </c:pt>
                <c:pt idx="1272">
                  <c:v>9.348113614214601E-3</c:v>
                </c:pt>
                <c:pt idx="1273">
                  <c:v>9.348113614214601E-3</c:v>
                </c:pt>
                <c:pt idx="1274">
                  <c:v>9.3387655006003864E-3</c:v>
                </c:pt>
                <c:pt idx="1275">
                  <c:v>9.3294267350997866E-3</c:v>
                </c:pt>
                <c:pt idx="1276">
                  <c:v>9.3294267350997866E-3</c:v>
                </c:pt>
                <c:pt idx="1277">
                  <c:v>9.3200973083646874E-3</c:v>
                </c:pt>
                <c:pt idx="1278">
                  <c:v>9.3200973083646874E-3</c:v>
                </c:pt>
                <c:pt idx="1279">
                  <c:v>9.3107772110563227E-3</c:v>
                </c:pt>
                <c:pt idx="1280">
                  <c:v>9.3107772110563227E-3</c:v>
                </c:pt>
                <c:pt idx="1281">
                  <c:v>9.3107772110563227E-3</c:v>
                </c:pt>
                <c:pt idx="1282">
                  <c:v>9.3014664338452666E-3</c:v>
                </c:pt>
                <c:pt idx="1283">
                  <c:v>9.3014664338452666E-3</c:v>
                </c:pt>
                <c:pt idx="1284">
                  <c:v>9.5522566464699733E-3</c:v>
                </c:pt>
                <c:pt idx="1285">
                  <c:v>9.310767900279111E-3</c:v>
                </c:pt>
                <c:pt idx="1286">
                  <c:v>9.3014571323788327E-3</c:v>
                </c:pt>
                <c:pt idx="1287">
                  <c:v>9.2921556752464541E-3</c:v>
                </c:pt>
                <c:pt idx="1288">
                  <c:v>9.6733381489164227E-3</c:v>
                </c:pt>
                <c:pt idx="1289">
                  <c:v>9.3014478309217004E-3</c:v>
                </c:pt>
                <c:pt idx="1290">
                  <c:v>9.5198578453250353E-3</c:v>
                </c:pt>
                <c:pt idx="1291">
                  <c:v>9.3200600280313739E-3</c:v>
                </c:pt>
                <c:pt idx="1292">
                  <c:v>9.3107399680033426E-3</c:v>
                </c:pt>
                <c:pt idx="1293">
                  <c:v>9.6820484319596143E-3</c:v>
                </c:pt>
                <c:pt idx="1294">
                  <c:v>9.3107306572633736E-3</c:v>
                </c:pt>
                <c:pt idx="1295">
                  <c:v>9.3107306572633736E-3</c:v>
                </c:pt>
                <c:pt idx="1296">
                  <c:v>9.3014199266061096E-3</c:v>
                </c:pt>
                <c:pt idx="1297">
                  <c:v>9.5826335511911033E-3</c:v>
                </c:pt>
                <c:pt idx="1298">
                  <c:v>9.310721346532715E-3</c:v>
                </c:pt>
                <c:pt idx="1299">
                  <c:v>9.5430638049435901E-3</c:v>
                </c:pt>
                <c:pt idx="1300">
                  <c:v>9.3200320678792463E-3</c:v>
                </c:pt>
                <c:pt idx="1301">
                  <c:v>9.3200320678792463E-3</c:v>
                </c:pt>
                <c:pt idx="1302">
                  <c:v>9.3200320678792463E-3</c:v>
                </c:pt>
                <c:pt idx="1303">
                  <c:v>9.3107120358113665E-3</c:v>
                </c:pt>
                <c:pt idx="1304">
                  <c:v>9.3014013237755558E-3</c:v>
                </c:pt>
                <c:pt idx="1305">
                  <c:v>9.5645908026880597E-3</c:v>
                </c:pt>
                <c:pt idx="1306">
                  <c:v>9.3013920223742313E-3</c:v>
                </c:pt>
                <c:pt idx="1307">
                  <c:v>9.2920906303518569E-3</c:v>
                </c:pt>
                <c:pt idx="1308">
                  <c:v>9.2827985397215054E-3</c:v>
                </c:pt>
                <c:pt idx="1309">
                  <c:v>9.2827985397215054E-3</c:v>
                </c:pt>
                <c:pt idx="1310">
                  <c:v>9.2827985397215054E-3</c:v>
                </c:pt>
                <c:pt idx="1311">
                  <c:v>9.7578371990150094E-3</c:v>
                </c:pt>
                <c:pt idx="1312">
                  <c:v>9.2920813382612252E-3</c:v>
                </c:pt>
                <c:pt idx="1313">
                  <c:v>9.2827892569229634E-3</c:v>
                </c:pt>
                <c:pt idx="1314">
                  <c:v>9.2735064676660404E-3</c:v>
                </c:pt>
                <c:pt idx="1315">
                  <c:v>9.742791058266002E-3</c:v>
                </c:pt>
                <c:pt idx="1316">
                  <c:v>9.2827799741337057E-3</c:v>
                </c:pt>
                <c:pt idx="1317">
                  <c:v>9.2734971941595724E-3</c:v>
                </c:pt>
                <c:pt idx="1318">
                  <c:v>9.2642236969654127E-3</c:v>
                </c:pt>
                <c:pt idx="1319">
                  <c:v>9.2549594732684471E-3</c:v>
                </c:pt>
                <c:pt idx="1320">
                  <c:v>9.577488766222669E-3</c:v>
                </c:pt>
                <c:pt idx="1321">
                  <c:v>9.2734786471744546E-3</c:v>
                </c:pt>
                <c:pt idx="1322">
                  <c:v>9.26420516852728E-3</c:v>
                </c:pt>
                <c:pt idx="1323">
                  <c:v>9.2549409633587518E-3</c:v>
                </c:pt>
                <c:pt idx="1324">
                  <c:v>9.2549409633587518E-3</c:v>
                </c:pt>
                <c:pt idx="1325">
                  <c:v>9.2549409633587518E-3</c:v>
                </c:pt>
                <c:pt idx="1326">
                  <c:v>9.2456860223953923E-3</c:v>
                </c:pt>
                <c:pt idx="1327">
                  <c:v>9.2456860223953923E-3</c:v>
                </c:pt>
                <c:pt idx="1328">
                  <c:v>9.7091839070729598E-3</c:v>
                </c:pt>
                <c:pt idx="1329">
                  <c:v>9.2641866401262044E-3</c:v>
                </c:pt>
                <c:pt idx="1330">
                  <c:v>9.2641866401262044E-3</c:v>
                </c:pt>
                <c:pt idx="1331">
                  <c:v>9.7947725433434139E-3</c:v>
                </c:pt>
                <c:pt idx="1332">
                  <c:v>9.2827242775930952E-3</c:v>
                </c:pt>
                <c:pt idx="1333">
                  <c:v>9.2827242775930952E-3</c:v>
                </c:pt>
                <c:pt idx="1334">
                  <c:v>9.2734415533155014E-3</c:v>
                </c:pt>
                <c:pt idx="1335">
                  <c:v>9.2734415533155014E-3</c:v>
                </c:pt>
                <c:pt idx="1336">
                  <c:v>9.7423816720326392E-3</c:v>
                </c:pt>
                <c:pt idx="1337">
                  <c:v>9.282714994868815E-3</c:v>
                </c:pt>
                <c:pt idx="1338">
                  <c:v>9.2734322798739468E-3</c:v>
                </c:pt>
                <c:pt idx="1339">
                  <c:v>9.2641588475940728E-3</c:v>
                </c:pt>
                <c:pt idx="1340">
                  <c:v>9.2641588475940728E-3</c:v>
                </c:pt>
                <c:pt idx="1341">
                  <c:v>9.4903031939213098E-3</c:v>
                </c:pt>
                <c:pt idx="1342">
                  <c:v>9.2641495834352248E-3</c:v>
                </c:pt>
                <c:pt idx="1343">
                  <c:v>9.2548854338517887E-3</c:v>
                </c:pt>
                <c:pt idx="1344">
                  <c:v>9.5390446876572627E-3</c:v>
                </c:pt>
                <c:pt idx="1345">
                  <c:v>9.2641403192856402E-3</c:v>
                </c:pt>
                <c:pt idx="1346">
                  <c:v>9.6642030348322167E-3</c:v>
                </c:pt>
                <c:pt idx="1347">
                  <c:v>9.2734044596049243E-3</c:v>
                </c:pt>
                <c:pt idx="1348">
                  <c:v>9.2734044596049243E-3</c:v>
                </c:pt>
                <c:pt idx="1349">
                  <c:v>9.2734044596049243E-3</c:v>
                </c:pt>
                <c:pt idx="1350">
                  <c:v>9.264131055145319E-3</c:v>
                </c:pt>
                <c:pt idx="1351">
                  <c:v>9.264131055145319E-3</c:v>
                </c:pt>
                <c:pt idx="1352">
                  <c:v>9.6891657353657921E-3</c:v>
                </c:pt>
                <c:pt idx="1353">
                  <c:v>9.2826685813866619E-3</c:v>
                </c:pt>
                <c:pt idx="1354">
                  <c:v>9.2733859128052744E-3</c:v>
                </c:pt>
                <c:pt idx="1355">
                  <c:v>9.5198159739780068E-3</c:v>
                </c:pt>
                <c:pt idx="1356">
                  <c:v>9.2826592987180784E-3</c:v>
                </c:pt>
                <c:pt idx="1357">
                  <c:v>9.5658670319369605E-3</c:v>
                </c:pt>
                <c:pt idx="1358">
                  <c:v>9.3012338999748125E-3</c:v>
                </c:pt>
                <c:pt idx="1359">
                  <c:v>9.7386351882607896E-3</c:v>
                </c:pt>
                <c:pt idx="1360">
                  <c:v>9.3198456690086594E-3</c:v>
                </c:pt>
                <c:pt idx="1361">
                  <c:v>9.6928706738375562E-3</c:v>
                </c:pt>
                <c:pt idx="1362">
                  <c:v>9.3198363491629899E-3</c:v>
                </c:pt>
                <c:pt idx="1363">
                  <c:v>9.7883882209675883E-3</c:v>
                </c:pt>
                <c:pt idx="1364">
                  <c:v>9.3198270293266411E-3</c:v>
                </c:pt>
                <c:pt idx="1365">
                  <c:v>9.3105072022973152E-3</c:v>
                </c:pt>
                <c:pt idx="1366">
                  <c:v>9.3011966950950174E-3</c:v>
                </c:pt>
                <c:pt idx="1367">
                  <c:v>9.3011966950950174E-3</c:v>
                </c:pt>
                <c:pt idx="1368">
                  <c:v>9.2918954983999217E-3</c:v>
                </c:pt>
                <c:pt idx="1369">
                  <c:v>9.2918954983999217E-3</c:v>
                </c:pt>
                <c:pt idx="1370">
                  <c:v>9.2918954983999217E-3</c:v>
                </c:pt>
                <c:pt idx="1371">
                  <c:v>9.7639836088732682E-3</c:v>
                </c:pt>
                <c:pt idx="1372">
                  <c:v>9.3104885812922179E-3</c:v>
                </c:pt>
                <c:pt idx="1373">
                  <c:v>9.3104885812922179E-3</c:v>
                </c:pt>
                <c:pt idx="1374">
                  <c:v>9.301178092710926E-3</c:v>
                </c:pt>
                <c:pt idx="1375">
                  <c:v>9.2918769146182155E-3</c:v>
                </c:pt>
                <c:pt idx="1376">
                  <c:v>9.2918769146182155E-3</c:v>
                </c:pt>
                <c:pt idx="1377">
                  <c:v>9.2825850377035966E-3</c:v>
                </c:pt>
                <c:pt idx="1378">
                  <c:v>9.2733024526658932E-3</c:v>
                </c:pt>
                <c:pt idx="1379">
                  <c:v>9.2640291502132273E-3</c:v>
                </c:pt>
                <c:pt idx="1380">
                  <c:v>9.4972306499528005E-3</c:v>
                </c:pt>
                <c:pt idx="1381">
                  <c:v>9.2640198861840758E-3</c:v>
                </c:pt>
                <c:pt idx="1382">
                  <c:v>9.2640198861840758E-3</c:v>
                </c:pt>
                <c:pt idx="1383">
                  <c:v>9.2640198861840758E-3</c:v>
                </c:pt>
                <c:pt idx="1384">
                  <c:v>9.2640198861840758E-3</c:v>
                </c:pt>
                <c:pt idx="1385">
                  <c:v>9.254755866297891E-3</c:v>
                </c:pt>
                <c:pt idx="1386">
                  <c:v>9.254755866297891E-3</c:v>
                </c:pt>
                <c:pt idx="1387">
                  <c:v>9.254755866297891E-3</c:v>
                </c:pt>
                <c:pt idx="1388">
                  <c:v>9.2455011104315924E-3</c:v>
                </c:pt>
                <c:pt idx="1389">
                  <c:v>9.5731513481239136E-3</c:v>
                </c:pt>
                <c:pt idx="1390">
                  <c:v>9.2454918649304812E-3</c:v>
                </c:pt>
                <c:pt idx="1391">
                  <c:v>9.4539386235089774E-3</c:v>
                </c:pt>
                <c:pt idx="1392">
                  <c:v>9.2454826194386143E-3</c:v>
                </c:pt>
                <c:pt idx="1393">
                  <c:v>9.2362371368191754E-3</c:v>
                </c:pt>
                <c:pt idx="1394">
                  <c:v>9.2362371368191754E-3</c:v>
                </c:pt>
                <c:pt idx="1395">
                  <c:v>9.2362371368191754E-3</c:v>
                </c:pt>
                <c:pt idx="1396">
                  <c:v>9.5616048545015958E-3</c:v>
                </c:pt>
                <c:pt idx="1397">
                  <c:v>9.2547188473299478E-3</c:v>
                </c:pt>
                <c:pt idx="1398">
                  <c:v>9.4364185018151487E-3</c:v>
                </c:pt>
                <c:pt idx="1399">
                  <c:v>9.2732375397434532E-3</c:v>
                </c:pt>
                <c:pt idx="1400">
                  <c:v>9.2639643022037095E-3</c:v>
                </c:pt>
                <c:pt idx="1401">
                  <c:v>9.2547003379015065E-3</c:v>
                </c:pt>
                <c:pt idx="1402">
                  <c:v>9.5793442055067818E-3</c:v>
                </c:pt>
                <c:pt idx="1403">
                  <c:v>9.2546910832011671E-3</c:v>
                </c:pt>
                <c:pt idx="1404">
                  <c:v>9.2546910832011671E-3</c:v>
                </c:pt>
                <c:pt idx="1405">
                  <c:v>9.2546910832011671E-3</c:v>
                </c:pt>
                <c:pt idx="1406">
                  <c:v>9.4548958522774947E-3</c:v>
                </c:pt>
                <c:pt idx="1407">
                  <c:v>9.2546818285100824E-3</c:v>
                </c:pt>
                <c:pt idx="1408">
                  <c:v>9.2546818285100824E-3</c:v>
                </c:pt>
                <c:pt idx="1409">
                  <c:v>9.7053687976522626E-3</c:v>
                </c:pt>
                <c:pt idx="1410">
                  <c:v>9.2546725738282525E-3</c:v>
                </c:pt>
                <c:pt idx="1411">
                  <c:v>9.2546725738282525E-3</c:v>
                </c:pt>
                <c:pt idx="1412">
                  <c:v>9.2454179012544241E-3</c:v>
                </c:pt>
                <c:pt idx="1413">
                  <c:v>9.2454179012544241E-3</c:v>
                </c:pt>
                <c:pt idx="1414">
                  <c:v>9.7640526090617026E-3</c:v>
                </c:pt>
                <c:pt idx="1415">
                  <c:v>9.2454086558365223E-3</c:v>
                </c:pt>
                <c:pt idx="1416">
                  <c:v>9.6276941094419477E-3</c:v>
                </c:pt>
                <c:pt idx="1417">
                  <c:v>9.2453994104278667E-3</c:v>
                </c:pt>
                <c:pt idx="1418">
                  <c:v>9.2453994104278667E-3</c:v>
                </c:pt>
                <c:pt idx="1419">
                  <c:v>9.2361540110174386E-3</c:v>
                </c:pt>
                <c:pt idx="1420">
                  <c:v>9.2269178570064218E-3</c:v>
                </c:pt>
                <c:pt idx="1421">
                  <c:v>9.2176909391494151E-3</c:v>
                </c:pt>
                <c:pt idx="1422">
                  <c:v>9.2176909391494151E-3</c:v>
                </c:pt>
                <c:pt idx="1423">
                  <c:v>9.4541999642979088E-3</c:v>
                </c:pt>
                <c:pt idx="1424">
                  <c:v>9.2269086300885636E-3</c:v>
                </c:pt>
                <c:pt idx="1425">
                  <c:v>9.2269086300885636E-3</c:v>
                </c:pt>
                <c:pt idx="1426">
                  <c:v>9.2269086300885636E-3</c:v>
                </c:pt>
                <c:pt idx="1427">
                  <c:v>9.2269086300885636E-3</c:v>
                </c:pt>
                <c:pt idx="1428">
                  <c:v>9.2269086300885636E-3</c:v>
                </c:pt>
                <c:pt idx="1429">
                  <c:v>9.3973585755362781E-3</c:v>
                </c:pt>
                <c:pt idx="1430">
                  <c:v>9.2361355387186508E-3</c:v>
                </c:pt>
                <c:pt idx="1431">
                  <c:v>9.2361355387186508E-3</c:v>
                </c:pt>
                <c:pt idx="1432">
                  <c:v>9.2268994031799324E-3</c:v>
                </c:pt>
                <c:pt idx="1433">
                  <c:v>9.2176725037767526E-3</c:v>
                </c:pt>
                <c:pt idx="1434">
                  <c:v>9.2084548312729754E-3</c:v>
                </c:pt>
                <c:pt idx="1435">
                  <c:v>9.6081163934721818E-3</c:v>
                </c:pt>
                <c:pt idx="1436">
                  <c:v>9.2268809493903509E-3</c:v>
                </c:pt>
                <c:pt idx="1437">
                  <c:v>9.2268809493903509E-3</c:v>
                </c:pt>
                <c:pt idx="1438">
                  <c:v>9.454191386596443E-3</c:v>
                </c:pt>
                <c:pt idx="1439">
                  <c:v>9.23610783033974E-3</c:v>
                </c:pt>
                <c:pt idx="1440">
                  <c:v>9.2268717225094006E-3</c:v>
                </c:pt>
                <c:pt idx="1441">
                  <c:v>9.2176448507868911E-3</c:v>
                </c:pt>
                <c:pt idx="1442">
                  <c:v>9.2176448507868911E-3</c:v>
                </c:pt>
                <c:pt idx="1443">
                  <c:v>9.2084272059361049E-3</c:v>
                </c:pt>
                <c:pt idx="1444">
                  <c:v>9.2084272059361049E-3</c:v>
                </c:pt>
                <c:pt idx="1445">
                  <c:v>9.1992187787301692E-3</c:v>
                </c:pt>
                <c:pt idx="1446">
                  <c:v>9.1900195599514383E-3</c:v>
                </c:pt>
                <c:pt idx="1447">
                  <c:v>9.1808295403914865E-3</c:v>
                </c:pt>
                <c:pt idx="1448">
                  <c:v>9.1808295403914865E-3</c:v>
                </c:pt>
                <c:pt idx="1449">
                  <c:v>9.1808295403914865E-3</c:v>
                </c:pt>
                <c:pt idx="1450">
                  <c:v>9.1716487108510943E-3</c:v>
                </c:pt>
                <c:pt idx="1451">
                  <c:v>9.4630930423490918E-3</c:v>
                </c:pt>
                <c:pt idx="1452">
                  <c:v>9.1716395392023812E-3</c:v>
                </c:pt>
                <c:pt idx="1453">
                  <c:v>9.1624678996631796E-3</c:v>
                </c:pt>
                <c:pt idx="1454">
                  <c:v>9.6059462229378355E-3</c:v>
                </c:pt>
                <c:pt idx="1455">
                  <c:v>9.1808019979304038E-3</c:v>
                </c:pt>
                <c:pt idx="1456">
                  <c:v>9.4701160887813544E-3</c:v>
                </c:pt>
                <c:pt idx="1457">
                  <c:v>9.189982799928333E-3</c:v>
                </c:pt>
                <c:pt idx="1458">
                  <c:v>9.189982799928333E-3</c:v>
                </c:pt>
                <c:pt idx="1459">
                  <c:v>9.5201624692372554E-3</c:v>
                </c:pt>
                <c:pt idx="1460">
                  <c:v>9.208371955510988E-3</c:v>
                </c:pt>
                <c:pt idx="1461">
                  <c:v>9.208371955510988E-3</c:v>
                </c:pt>
                <c:pt idx="1462">
                  <c:v>9.4243353740436856E-3</c:v>
                </c:pt>
                <c:pt idx="1463">
                  <c:v>9.2175803274664979E-3</c:v>
                </c:pt>
                <c:pt idx="1464">
                  <c:v>9.2175803274664979E-3</c:v>
                </c:pt>
                <c:pt idx="1465">
                  <c:v>9.5204775657376818E-3</c:v>
                </c:pt>
                <c:pt idx="1466">
                  <c:v>9.2267979077939634E-3</c:v>
                </c:pt>
                <c:pt idx="1467">
                  <c:v>9.2175711098861687E-3</c:v>
                </c:pt>
                <c:pt idx="1468">
                  <c:v>9.208353538776283E-3</c:v>
                </c:pt>
                <c:pt idx="1469">
                  <c:v>9.1991451852375065E-3</c:v>
                </c:pt>
                <c:pt idx="1470">
                  <c:v>9.1899460400522697E-3</c:v>
                </c:pt>
                <c:pt idx="1471">
                  <c:v>9.1807560940122181E-3</c:v>
                </c:pt>
                <c:pt idx="1472">
                  <c:v>9.1715753379182051E-3</c:v>
                </c:pt>
                <c:pt idx="1473">
                  <c:v>9.3385804006012856E-3</c:v>
                </c:pt>
                <c:pt idx="1474">
                  <c:v>9.1807469132561218E-3</c:v>
                </c:pt>
                <c:pt idx="1475">
                  <c:v>9.1715661663428656E-3</c:v>
                </c:pt>
                <c:pt idx="1476">
                  <c:v>9.1715661663428656E-3</c:v>
                </c:pt>
                <c:pt idx="1477">
                  <c:v>9.1623946001765221E-3</c:v>
                </c:pt>
                <c:pt idx="1478">
                  <c:v>9.1532322055763449E-3</c:v>
                </c:pt>
                <c:pt idx="1479">
                  <c:v>9.1440789733707693E-3</c:v>
                </c:pt>
                <c:pt idx="1480">
                  <c:v>9.134934894397399E-3</c:v>
                </c:pt>
                <c:pt idx="1481">
                  <c:v>9.4716882042330582E-3</c:v>
                </c:pt>
                <c:pt idx="1482">
                  <c:v>9.1532138991210869E-3</c:v>
                </c:pt>
                <c:pt idx="1483">
                  <c:v>9.3167714777686282E-3</c:v>
                </c:pt>
                <c:pt idx="1484">
                  <c:v>9.171529480133226E-3</c:v>
                </c:pt>
                <c:pt idx="1485">
                  <c:v>9.4075523825571002E-3</c:v>
                </c:pt>
                <c:pt idx="1486">
                  <c:v>9.171520308603744E-3</c:v>
                </c:pt>
                <c:pt idx="1487">
                  <c:v>9.5448441464680064E-3</c:v>
                </c:pt>
                <c:pt idx="1488">
                  <c:v>9.1715111370834334E-3</c:v>
                </c:pt>
                <c:pt idx="1489">
                  <c:v>9.1623396259463506E-3</c:v>
                </c:pt>
                <c:pt idx="1490">
                  <c:v>9.1531772863204033E-3</c:v>
                </c:pt>
                <c:pt idx="1491">
                  <c:v>9.1440241090340827E-3</c:v>
                </c:pt>
                <c:pt idx="1492">
                  <c:v>9.3275400814429657E-3</c:v>
                </c:pt>
                <c:pt idx="1493">
                  <c:v>9.153168133143116E-3</c:v>
                </c:pt>
                <c:pt idx="1494">
                  <c:v>9.5265765220791752E-3</c:v>
                </c:pt>
                <c:pt idx="1495">
                  <c:v>9.1531589799749829E-3</c:v>
                </c:pt>
                <c:pt idx="1496">
                  <c:v>9.1531589799749829E-3</c:v>
                </c:pt>
                <c:pt idx="1497">
                  <c:v>9.1440058209950083E-3</c:v>
                </c:pt>
                <c:pt idx="1498">
                  <c:v>9.1440058209950083E-3</c:v>
                </c:pt>
                <c:pt idx="1499">
                  <c:v>9.4890904081303077E-3</c:v>
                </c:pt>
              </c:numCache>
            </c:numRef>
          </c:val>
          <c:smooth val="0"/>
          <c:extLst xmlns:c16r2="http://schemas.microsoft.com/office/drawing/2015/06/chart">
            <c:ext xmlns:c16="http://schemas.microsoft.com/office/drawing/2014/chart" uri="{C3380CC4-5D6E-409C-BE32-E72D297353CC}">
              <c16:uniqueId val="{00000001-F48A-4AE9-92FC-7E834794B464}"/>
            </c:ext>
          </c:extLst>
        </c:ser>
        <c:dLbls>
          <c:showLegendKey val="0"/>
          <c:showVal val="0"/>
          <c:showCatName val="0"/>
          <c:showSerName val="0"/>
          <c:showPercent val="0"/>
          <c:showBubbleSize val="0"/>
        </c:dLbls>
        <c:smooth val="0"/>
        <c:axId val="341008096"/>
        <c:axId val="341265664"/>
      </c:lineChart>
      <c:catAx>
        <c:axId val="341008096"/>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1265664"/>
        <c:crosses val="autoZero"/>
        <c:auto val="1"/>
        <c:lblAlgn val="ctr"/>
        <c:lblOffset val="100"/>
        <c:noMultiLvlLbl val="0"/>
      </c:catAx>
      <c:valAx>
        <c:axId val="3412656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sz="1800" b="0" i="0" baseline="0" dirty="0" err="1">
                    <a:effectLst/>
                  </a:rPr>
                  <a:t>трлн.руб</a:t>
                </a:r>
                <a:endParaRPr lang="ru-RU" dirty="0">
                  <a:effectLst/>
                </a:endParaRP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0.000"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1008096"/>
        <c:crosses val="autoZero"/>
        <c:crossBetween val="between"/>
      </c:valAx>
      <c:spPr>
        <a:noFill/>
        <a:ln>
          <a:noFill/>
        </a:ln>
        <a:effectLst/>
      </c:spPr>
    </c:plotArea>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3 сценарии</a:t>
            </a:r>
          </a:p>
        </c:rich>
      </c:tx>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manualLayout>
          <c:layoutTarget val="inner"/>
          <c:xMode val="edge"/>
          <c:yMode val="edge"/>
          <c:x val="0.11018930555555556"/>
          <c:y val="9.7013888888888886E-2"/>
          <c:w val="0.86610819444444442"/>
          <c:h val="0.70412685185185186"/>
        </c:manualLayout>
      </c:layout>
      <c:lineChart>
        <c:grouping val="standard"/>
        <c:varyColors val="0"/>
        <c:ser>
          <c:idx val="0"/>
          <c:order val="0"/>
          <c:tx>
            <c:strRef>
              <c:f>'инновации доходов'!$A$1</c:f>
              <c:strCache>
                <c:ptCount val="1"/>
                <c:pt idx="0">
                  <c:v>Demand</c:v>
                </c:pt>
              </c:strCache>
            </c:strRef>
          </c:tx>
          <c:spPr>
            <a:ln w="28575" cap="rnd">
              <a:solidFill>
                <a:schemeClr val="accent1"/>
              </a:solidFill>
              <a:round/>
            </a:ln>
            <a:effectLst/>
          </c:spPr>
          <c:marker>
            <c:symbol val="none"/>
          </c:marker>
          <c:val>
            <c:numRef>
              <c:f>'инновации доходов'!$A$2:$A$1501</c:f>
              <c:numCache>
                <c:formatCode>General</c:formatCode>
                <c:ptCount val="1500"/>
                <c:pt idx="0">
                  <c:v>0.01</c:v>
                </c:pt>
                <c:pt idx="1">
                  <c:v>1.0082235025278592E-2</c:v>
                </c:pt>
                <c:pt idx="2">
                  <c:v>1.0140530096460135E-2</c:v>
                </c:pt>
                <c:pt idx="3">
                  <c:v>1.0245431702446191E-2</c:v>
                </c:pt>
                <c:pt idx="4">
                  <c:v>1.0958215340145037E-2</c:v>
                </c:pt>
                <c:pt idx="5">
                  <c:v>1.0969173555485181E-2</c:v>
                </c:pt>
                <c:pt idx="6">
                  <c:v>1.1057746846810169E-2</c:v>
                </c:pt>
                <c:pt idx="7">
                  <c:v>1.1350582504068278E-2</c:v>
                </c:pt>
                <c:pt idx="8">
                  <c:v>1.1627602076311305E-2</c:v>
                </c:pt>
                <c:pt idx="9">
                  <c:v>1.179585146202819E-2</c:v>
                </c:pt>
                <c:pt idx="10">
                  <c:v>1.1936753503944875E-2</c:v>
                </c:pt>
                <c:pt idx="11">
                  <c:v>1.1973534249587303E-2</c:v>
                </c:pt>
                <c:pt idx="12">
                  <c:v>1.2300212072001167E-2</c:v>
                </c:pt>
                <c:pt idx="13">
                  <c:v>1.2357274358103599E-2</c:v>
                </c:pt>
                <c:pt idx="14">
                  <c:v>1.2470668125379133E-2</c:v>
                </c:pt>
                <c:pt idx="15">
                  <c:v>1.2560724777992312E-2</c:v>
                </c:pt>
                <c:pt idx="16">
                  <c:v>1.2879958338036726E-2</c:v>
                </c:pt>
                <c:pt idx="17">
                  <c:v>1.3057603352652852E-2</c:v>
                </c:pt>
                <c:pt idx="18">
                  <c:v>1.3557430475440523E-2</c:v>
                </c:pt>
                <c:pt idx="19">
                  <c:v>1.3679816223733701E-2</c:v>
                </c:pt>
                <c:pt idx="20">
                  <c:v>1.3764717445256099E-2</c:v>
                </c:pt>
                <c:pt idx="21">
                  <c:v>1.3903795114270066E-2</c:v>
                </c:pt>
                <c:pt idx="22">
                  <c:v>1.3993658647397836E-2</c:v>
                </c:pt>
                <c:pt idx="23">
                  <c:v>1.4125395485853693E-2</c:v>
                </c:pt>
                <c:pt idx="24">
                  <c:v>1.4172978366414381E-2</c:v>
                </c:pt>
                <c:pt idx="25">
                  <c:v>1.4346928658524324E-2</c:v>
                </c:pt>
                <c:pt idx="26">
                  <c:v>1.4867079304716466E-2</c:v>
                </c:pt>
                <c:pt idx="27">
                  <c:v>1.4869294952186595E-2</c:v>
                </c:pt>
                <c:pt idx="28">
                  <c:v>1.5091932364775384E-2</c:v>
                </c:pt>
                <c:pt idx="29">
                  <c:v>1.5294421892786387E-2</c:v>
                </c:pt>
                <c:pt idx="30">
                  <c:v>1.5427011537314727E-2</c:v>
                </c:pt>
                <c:pt idx="31">
                  <c:v>1.5540108075213208E-2</c:v>
                </c:pt>
                <c:pt idx="32">
                  <c:v>1.5755650273072155E-2</c:v>
                </c:pt>
                <c:pt idx="33">
                  <c:v>1.5953936200913458E-2</c:v>
                </c:pt>
                <c:pt idx="34">
                  <c:v>1.5977417056818106E-2</c:v>
                </c:pt>
                <c:pt idx="35">
                  <c:v>1.6342085249459189E-2</c:v>
                </c:pt>
                <c:pt idx="36">
                  <c:v>1.6794960285847531E-2</c:v>
                </c:pt>
                <c:pt idx="37">
                  <c:v>1.6895695679759168E-2</c:v>
                </c:pt>
                <c:pt idx="38">
                  <c:v>1.7334425328762573E-2</c:v>
                </c:pt>
                <c:pt idx="39">
                  <c:v>1.746768180560087E-2</c:v>
                </c:pt>
                <c:pt idx="40">
                  <c:v>1.7645543808333622E-2</c:v>
                </c:pt>
                <c:pt idx="41">
                  <c:v>1.7828689923671644E-2</c:v>
                </c:pt>
                <c:pt idx="42">
                  <c:v>1.8168359132935154E-2</c:v>
                </c:pt>
                <c:pt idx="43">
                  <c:v>1.8163890259405655E-2</c:v>
                </c:pt>
                <c:pt idx="44">
                  <c:v>1.8489562121426932E-2</c:v>
                </c:pt>
                <c:pt idx="45">
                  <c:v>1.8587224946634569E-2</c:v>
                </c:pt>
                <c:pt idx="46">
                  <c:v>1.886815366252929E-2</c:v>
                </c:pt>
                <c:pt idx="47">
                  <c:v>1.897618114071821E-2</c:v>
                </c:pt>
                <c:pt idx="48">
                  <c:v>1.9117757918562291E-2</c:v>
                </c:pt>
                <c:pt idx="49">
                  <c:v>1.933135485658271E-2</c:v>
                </c:pt>
                <c:pt idx="50">
                  <c:v>1.947714820325672E-2</c:v>
                </c:pt>
                <c:pt idx="51">
                  <c:v>1.9767847789085913E-2</c:v>
                </c:pt>
                <c:pt idx="52">
                  <c:v>1.9949584684567145E-2</c:v>
                </c:pt>
                <c:pt idx="53">
                  <c:v>1.9980463520310066E-2</c:v>
                </c:pt>
                <c:pt idx="54">
                  <c:v>2.0385300630552116E-2</c:v>
                </c:pt>
                <c:pt idx="55">
                  <c:v>2.0595109656499393E-2</c:v>
                </c:pt>
                <c:pt idx="56">
                  <c:v>2.102478109909605E-2</c:v>
                </c:pt>
                <c:pt idx="57">
                  <c:v>2.1949973350329447E-2</c:v>
                </c:pt>
                <c:pt idx="58">
                  <c:v>2.1928023376979116E-2</c:v>
                </c:pt>
                <c:pt idx="59">
                  <c:v>2.224813571595869E-2</c:v>
                </c:pt>
                <c:pt idx="60">
                  <c:v>2.2460196905562297E-2</c:v>
                </c:pt>
                <c:pt idx="61">
                  <c:v>2.252216194802039E-2</c:v>
                </c:pt>
                <c:pt idx="62">
                  <c:v>2.3027021141340316E-2</c:v>
                </c:pt>
                <c:pt idx="63">
                  <c:v>2.3122789890859599E-2</c:v>
                </c:pt>
                <c:pt idx="64">
                  <c:v>2.340668161023346E-2</c:v>
                </c:pt>
                <c:pt idx="65">
                  <c:v>2.3562459823378845E-2</c:v>
                </c:pt>
                <c:pt idx="66">
                  <c:v>2.3880812889065184E-2</c:v>
                </c:pt>
                <c:pt idx="67">
                  <c:v>2.4106355522141465E-2</c:v>
                </c:pt>
                <c:pt idx="68">
                  <c:v>2.4921705177190587E-2</c:v>
                </c:pt>
                <c:pt idx="69">
                  <c:v>2.5484535228711643E-2</c:v>
                </c:pt>
                <c:pt idx="70">
                  <c:v>2.573333459037315E-2</c:v>
                </c:pt>
                <c:pt idx="71">
                  <c:v>2.5995860297525208E-2</c:v>
                </c:pt>
                <c:pt idx="72">
                  <c:v>2.6176306462641075E-2</c:v>
                </c:pt>
                <c:pt idx="73">
                  <c:v>2.6558600926444922E-2</c:v>
                </c:pt>
                <c:pt idx="74">
                  <c:v>2.6861543467139235E-2</c:v>
                </c:pt>
                <c:pt idx="75">
                  <c:v>2.7004406971657471E-2</c:v>
                </c:pt>
                <c:pt idx="76">
                  <c:v>2.7764761184841065E-2</c:v>
                </c:pt>
                <c:pt idx="77">
                  <c:v>2.8276729243116024E-2</c:v>
                </c:pt>
                <c:pt idx="78">
                  <c:v>2.8716890134133415E-2</c:v>
                </c:pt>
                <c:pt idx="79">
                  <c:v>2.8916055996655195E-2</c:v>
                </c:pt>
                <c:pt idx="80">
                  <c:v>2.9390231564550871E-2</c:v>
                </c:pt>
                <c:pt idx="81">
                  <c:v>2.9700117082283803E-2</c:v>
                </c:pt>
                <c:pt idx="82">
                  <c:v>3.1297783513120292E-2</c:v>
                </c:pt>
                <c:pt idx="83">
                  <c:v>3.1623484451086495E-2</c:v>
                </c:pt>
                <c:pt idx="84">
                  <c:v>3.1976076456898504E-2</c:v>
                </c:pt>
                <c:pt idx="85">
                  <c:v>3.2793735703925096E-2</c:v>
                </c:pt>
                <c:pt idx="86">
                  <c:v>3.2760941968221172E-2</c:v>
                </c:pt>
                <c:pt idx="87">
                  <c:v>3.279370291018939E-2</c:v>
                </c:pt>
                <c:pt idx="88">
                  <c:v>3.3378107152855434E-2</c:v>
                </c:pt>
                <c:pt idx="89">
                  <c:v>3.3344729045702577E-2</c:v>
                </c:pt>
                <c:pt idx="90">
                  <c:v>3.3311384316656874E-2</c:v>
                </c:pt>
                <c:pt idx="91">
                  <c:v>3.3311384316656874E-2</c:v>
                </c:pt>
                <c:pt idx="92">
                  <c:v>3.334469570097353E-2</c:v>
                </c:pt>
                <c:pt idx="93">
                  <c:v>3.3868127140654861E-2</c:v>
                </c:pt>
                <c:pt idx="94">
                  <c:v>3.3834259013514209E-2</c:v>
                </c:pt>
                <c:pt idx="95">
                  <c:v>3.3868093272527718E-2</c:v>
                </c:pt>
                <c:pt idx="96">
                  <c:v>3.4652055146489245E-2</c:v>
                </c:pt>
                <c:pt idx="97">
                  <c:v>3.4652055146489245E-2</c:v>
                </c:pt>
                <c:pt idx="98">
                  <c:v>3.4686707201635733E-2</c:v>
                </c:pt>
                <c:pt idx="99">
                  <c:v>3.4988217667488393E-2</c:v>
                </c:pt>
                <c:pt idx="100">
                  <c:v>3.5023205885155881E-2</c:v>
                </c:pt>
                <c:pt idx="101">
                  <c:v>3.5838157858212351E-2</c:v>
                </c:pt>
                <c:pt idx="102">
                  <c:v>3.5838157858212351E-2</c:v>
                </c:pt>
                <c:pt idx="103">
                  <c:v>3.5802319700354142E-2</c:v>
                </c:pt>
                <c:pt idx="104">
                  <c:v>3.5766517380653791E-2</c:v>
                </c:pt>
                <c:pt idx="105">
                  <c:v>3.5766517380653791E-2</c:v>
                </c:pt>
                <c:pt idx="106">
                  <c:v>3.5766517380653791E-2</c:v>
                </c:pt>
                <c:pt idx="107">
                  <c:v>3.5730750863273139E-2</c:v>
                </c:pt>
                <c:pt idx="108">
                  <c:v>3.5730750863273139E-2</c:v>
                </c:pt>
                <c:pt idx="109">
                  <c:v>3.5695020112409867E-2</c:v>
                </c:pt>
                <c:pt idx="110">
                  <c:v>3.565932509229746E-2</c:v>
                </c:pt>
                <c:pt idx="111">
                  <c:v>3.565932509229746E-2</c:v>
                </c:pt>
                <c:pt idx="112">
                  <c:v>3.5623665767205159E-2</c:v>
                </c:pt>
                <c:pt idx="113">
                  <c:v>3.5588042101437956E-2</c:v>
                </c:pt>
                <c:pt idx="114">
                  <c:v>3.5588042101437956E-2</c:v>
                </c:pt>
                <c:pt idx="115">
                  <c:v>3.5588042101437956E-2</c:v>
                </c:pt>
                <c:pt idx="116">
                  <c:v>3.5623630143539392E-2</c:v>
                </c:pt>
                <c:pt idx="117">
                  <c:v>3.5908316994719594E-2</c:v>
                </c:pt>
                <c:pt idx="118">
                  <c:v>3.594422531171431E-2</c:v>
                </c:pt>
                <c:pt idx="119">
                  <c:v>3.6547681383446905E-2</c:v>
                </c:pt>
                <c:pt idx="120">
                  <c:v>3.6584229064830345E-2</c:v>
                </c:pt>
                <c:pt idx="121">
                  <c:v>3.6885053474713228E-2</c:v>
                </c:pt>
                <c:pt idx="122">
                  <c:v>3.6885053474713228E-2</c:v>
                </c:pt>
                <c:pt idx="123">
                  <c:v>3.6921938528187939E-2</c:v>
                </c:pt>
                <c:pt idx="124">
                  <c:v>3.8295535630620693E-2</c:v>
                </c:pt>
                <c:pt idx="125">
                  <c:v>3.833383116625131E-2</c:v>
                </c:pt>
                <c:pt idx="126">
                  <c:v>3.8936021997581602E-2</c:v>
                </c:pt>
                <c:pt idx="127">
                  <c:v>3.8936021997581602E-2</c:v>
                </c:pt>
                <c:pt idx="128">
                  <c:v>3.8974958019579183E-2</c:v>
                </c:pt>
                <c:pt idx="129">
                  <c:v>3.9853448184042184E-2</c:v>
                </c:pt>
                <c:pt idx="130">
                  <c:v>3.9893301632226222E-2</c:v>
                </c:pt>
                <c:pt idx="131">
                  <c:v>4.1612456473193261E-2</c:v>
                </c:pt>
                <c:pt idx="132">
                  <c:v>4.1570844016720065E-2</c:v>
                </c:pt>
                <c:pt idx="133">
                  <c:v>4.1529273172703343E-2</c:v>
                </c:pt>
                <c:pt idx="134">
                  <c:v>4.1529273172703343E-2</c:v>
                </c:pt>
                <c:pt idx="135">
                  <c:v>4.1570802445876041E-2</c:v>
                </c:pt>
                <c:pt idx="136">
                  <c:v>4.2008982230267264E-2</c:v>
                </c:pt>
                <c:pt idx="137">
                  <c:v>4.2050991212497529E-2</c:v>
                </c:pt>
                <c:pt idx="138">
                  <c:v>4.2795573553385514E-2</c:v>
                </c:pt>
                <c:pt idx="139">
                  <c:v>4.2752777979832131E-2</c:v>
                </c:pt>
                <c:pt idx="140">
                  <c:v>4.2752777979832131E-2</c:v>
                </c:pt>
                <c:pt idx="141">
                  <c:v>4.2752777979832131E-2</c:v>
                </c:pt>
                <c:pt idx="142">
                  <c:v>4.2795530757811957E-2</c:v>
                </c:pt>
                <c:pt idx="143">
                  <c:v>4.3424342676247292E-2</c:v>
                </c:pt>
                <c:pt idx="144">
                  <c:v>4.3467767018923534E-2</c:v>
                </c:pt>
                <c:pt idx="145">
                  <c:v>4.4948818364621106E-2</c:v>
                </c:pt>
                <c:pt idx="146">
                  <c:v>4.4948818364621106E-2</c:v>
                </c:pt>
                <c:pt idx="147">
                  <c:v>4.4948818364621106E-2</c:v>
                </c:pt>
                <c:pt idx="148">
                  <c:v>4.4948818364621106E-2</c:v>
                </c:pt>
                <c:pt idx="149">
                  <c:v>4.4903869546256484E-2</c:v>
                </c:pt>
                <c:pt idx="150">
                  <c:v>4.4903869546256484E-2</c:v>
                </c:pt>
                <c:pt idx="151">
                  <c:v>4.4903869546256484E-2</c:v>
                </c:pt>
                <c:pt idx="152">
                  <c:v>4.485896567671023E-2</c:v>
                </c:pt>
                <c:pt idx="153">
                  <c:v>4.485896567671023E-2</c:v>
                </c:pt>
                <c:pt idx="154">
                  <c:v>4.485896567671023E-2</c:v>
                </c:pt>
                <c:pt idx="155">
                  <c:v>4.4814106711033523E-2</c:v>
                </c:pt>
                <c:pt idx="156">
                  <c:v>4.4814106711033523E-2</c:v>
                </c:pt>
                <c:pt idx="157">
                  <c:v>4.476929260432249E-2</c:v>
                </c:pt>
                <c:pt idx="158">
                  <c:v>4.4724523311718167E-2</c:v>
                </c:pt>
                <c:pt idx="159">
                  <c:v>4.4769247835029884E-2</c:v>
                </c:pt>
                <c:pt idx="160">
                  <c:v>4.5773987624007341E-2</c:v>
                </c:pt>
                <c:pt idx="161">
                  <c:v>4.5773987624007341E-2</c:v>
                </c:pt>
                <c:pt idx="162">
                  <c:v>4.5819761611631343E-2</c:v>
                </c:pt>
                <c:pt idx="163">
                  <c:v>4.6967756716447984E-2</c:v>
                </c:pt>
                <c:pt idx="164">
                  <c:v>4.6920788959731535E-2</c:v>
                </c:pt>
                <c:pt idx="165">
                  <c:v>4.6967709748691265E-2</c:v>
                </c:pt>
                <c:pt idx="166">
                  <c:v>4.7101015682454818E-2</c:v>
                </c:pt>
                <c:pt idx="167">
                  <c:v>4.7053914666772362E-2</c:v>
                </c:pt>
                <c:pt idx="168">
                  <c:v>4.7053914666772362E-2</c:v>
                </c:pt>
                <c:pt idx="169">
                  <c:v>4.7100968581439126E-2</c:v>
                </c:pt>
                <c:pt idx="170">
                  <c:v>4.8460098214615492E-2</c:v>
                </c:pt>
                <c:pt idx="171">
                  <c:v>4.8411638116400875E-2</c:v>
                </c:pt>
                <c:pt idx="172">
                  <c:v>4.8363226478284477E-2</c:v>
                </c:pt>
                <c:pt idx="173">
                  <c:v>4.8314863251806194E-2</c:v>
                </c:pt>
                <c:pt idx="174">
                  <c:v>4.8363178115057998E-2</c:v>
                </c:pt>
                <c:pt idx="175">
                  <c:v>4.8732603706077807E-2</c:v>
                </c:pt>
                <c:pt idx="176">
                  <c:v>4.8732603706077807E-2</c:v>
                </c:pt>
                <c:pt idx="177">
                  <c:v>4.8732603706077807E-2</c:v>
                </c:pt>
                <c:pt idx="178">
                  <c:v>4.8732603706077807E-2</c:v>
                </c:pt>
                <c:pt idx="179">
                  <c:v>4.8781336309783881E-2</c:v>
                </c:pt>
                <c:pt idx="180">
                  <c:v>5.041304733331671E-2</c:v>
                </c:pt>
                <c:pt idx="181">
                  <c:v>5.041304733331671E-2</c:v>
                </c:pt>
                <c:pt idx="182">
                  <c:v>5.041304733331671E-2</c:v>
                </c:pt>
                <c:pt idx="183">
                  <c:v>5.0362634285983393E-2</c:v>
                </c:pt>
                <c:pt idx="184">
                  <c:v>5.031227165169741E-2</c:v>
                </c:pt>
                <c:pt idx="185">
                  <c:v>5.0261959380045712E-2</c:v>
                </c:pt>
                <c:pt idx="186">
                  <c:v>5.0211697420665669E-2</c:v>
                </c:pt>
                <c:pt idx="187">
                  <c:v>5.0211697420665669E-2</c:v>
                </c:pt>
                <c:pt idx="188">
                  <c:v>5.0211697420665669E-2</c:v>
                </c:pt>
                <c:pt idx="189">
                  <c:v>5.0161485723245004E-2</c:v>
                </c:pt>
                <c:pt idx="190">
                  <c:v>5.0211647208968244E-2</c:v>
                </c:pt>
                <c:pt idx="191">
                  <c:v>5.0735572345169712E-2</c:v>
                </c:pt>
                <c:pt idx="192">
                  <c:v>5.0735572345169712E-2</c:v>
                </c:pt>
                <c:pt idx="193">
                  <c:v>5.0786307917514879E-2</c:v>
                </c:pt>
                <c:pt idx="194">
                  <c:v>5.1674050462638454E-2</c:v>
                </c:pt>
                <c:pt idx="195">
                  <c:v>5.1622376412175819E-2</c:v>
                </c:pt>
                <c:pt idx="196">
                  <c:v>5.1570754035763645E-2</c:v>
                </c:pt>
                <c:pt idx="197">
                  <c:v>5.1570754035763645E-2</c:v>
                </c:pt>
                <c:pt idx="198">
                  <c:v>5.1622324789799404E-2</c:v>
                </c:pt>
                <c:pt idx="199">
                  <c:v>5.2696783542735576E-2</c:v>
                </c:pt>
                <c:pt idx="200">
                  <c:v>5.2696783542735576E-2</c:v>
                </c:pt>
                <c:pt idx="201">
                  <c:v>5.2749480326278304E-2</c:v>
                </c:pt>
                <c:pt idx="202">
                  <c:v>5.3864868945519895E-2</c:v>
                </c:pt>
                <c:pt idx="203">
                  <c:v>5.3918733814465408E-2</c:v>
                </c:pt>
                <c:pt idx="204">
                  <c:v>5.5004632668658751E-2</c:v>
                </c:pt>
                <c:pt idx="205">
                  <c:v>5.4949628035990093E-2</c:v>
                </c:pt>
                <c:pt idx="206">
                  <c:v>5.4894678407954103E-2</c:v>
                </c:pt>
                <c:pt idx="207">
                  <c:v>5.4949573086362051E-2</c:v>
                </c:pt>
                <c:pt idx="208">
                  <c:v>5.5531398973115001E-2</c:v>
                </c:pt>
                <c:pt idx="209">
                  <c:v>5.558693037208811E-2</c:v>
                </c:pt>
                <c:pt idx="210">
                  <c:v>5.7345532053204661E-2</c:v>
                </c:pt>
                <c:pt idx="211">
                  <c:v>5.7345532053204661E-2</c:v>
                </c:pt>
                <c:pt idx="212">
                  <c:v>5.7345532053204661E-2</c:v>
                </c:pt>
                <c:pt idx="213">
                  <c:v>5.7402877585257861E-2</c:v>
                </c:pt>
                <c:pt idx="214">
                  <c:v>5.8653900816793669E-2</c:v>
                </c:pt>
                <c:pt idx="215">
                  <c:v>5.8712554717610457E-2</c:v>
                </c:pt>
                <c:pt idx="216">
                  <c:v>5.9490194797054106E-2</c:v>
                </c:pt>
                <c:pt idx="217">
                  <c:v>5.9549684991851155E-2</c:v>
                </c:pt>
                <c:pt idx="218">
                  <c:v>6.0620945846448289E-2</c:v>
                </c:pt>
                <c:pt idx="219">
                  <c:v>6.0681566792294729E-2</c:v>
                </c:pt>
                <c:pt idx="220">
                  <c:v>6.1806026416152904E-2</c:v>
                </c:pt>
                <c:pt idx="221">
                  <c:v>6.1744220389736752E-2</c:v>
                </c:pt>
                <c:pt idx="222">
                  <c:v>6.1682476169347016E-2</c:v>
                </c:pt>
                <c:pt idx="223">
                  <c:v>6.1682476169347016E-2</c:v>
                </c:pt>
                <c:pt idx="224">
                  <c:v>6.1682476169347016E-2</c:v>
                </c:pt>
                <c:pt idx="225">
                  <c:v>6.1620793693177668E-2</c:v>
                </c:pt>
                <c:pt idx="226">
                  <c:v>6.1559172899484489E-2</c:v>
                </c:pt>
                <c:pt idx="227">
                  <c:v>6.1620732072383964E-2</c:v>
                </c:pt>
                <c:pt idx="228">
                  <c:v>6.2243582376215051E-2</c:v>
                </c:pt>
                <c:pt idx="229">
                  <c:v>6.2243582376215051E-2</c:v>
                </c:pt>
                <c:pt idx="230">
                  <c:v>6.2305825958591257E-2</c:v>
                </c:pt>
                <c:pt idx="231">
                  <c:v>6.3628403176535078E-2</c:v>
                </c:pt>
                <c:pt idx="232">
                  <c:v>6.3564774773358548E-2</c:v>
                </c:pt>
                <c:pt idx="233">
                  <c:v>6.3564774773358548E-2</c:v>
                </c:pt>
                <c:pt idx="234">
                  <c:v>6.3564774773358548E-2</c:v>
                </c:pt>
                <c:pt idx="235">
                  <c:v>6.350120999858519E-2</c:v>
                </c:pt>
                <c:pt idx="236">
                  <c:v>6.3437708788586608E-2</c:v>
                </c:pt>
                <c:pt idx="237">
                  <c:v>6.3501146497375191E-2</c:v>
                </c:pt>
                <c:pt idx="238">
                  <c:v>6.4264264148142083E-2</c:v>
                </c:pt>
                <c:pt idx="239">
                  <c:v>6.4199999883993941E-2</c:v>
                </c:pt>
                <c:pt idx="240">
                  <c:v>6.4199999883993941E-2</c:v>
                </c:pt>
                <c:pt idx="241">
                  <c:v>6.4135799884109945E-2</c:v>
                </c:pt>
                <c:pt idx="242">
                  <c:v>6.4199935683994042E-2</c:v>
                </c:pt>
                <c:pt idx="243">
                  <c:v>6.4611888193132863E-2</c:v>
                </c:pt>
                <c:pt idx="244">
                  <c:v>6.4547276304939727E-2</c:v>
                </c:pt>
                <c:pt idx="245">
                  <c:v>6.4611823581244662E-2</c:v>
                </c:pt>
                <c:pt idx="246">
                  <c:v>6.6480701858333824E-2</c:v>
                </c:pt>
                <c:pt idx="247">
                  <c:v>6.6414221156475495E-2</c:v>
                </c:pt>
                <c:pt idx="248">
                  <c:v>6.6414221156475495E-2</c:v>
                </c:pt>
                <c:pt idx="249">
                  <c:v>6.6414221156475495E-2</c:v>
                </c:pt>
                <c:pt idx="250">
                  <c:v>6.6414221156475495E-2</c:v>
                </c:pt>
                <c:pt idx="251">
                  <c:v>6.6347806935319026E-2</c:v>
                </c:pt>
                <c:pt idx="252">
                  <c:v>6.6281459128383707E-2</c:v>
                </c:pt>
                <c:pt idx="253">
                  <c:v>6.6215177669255318E-2</c:v>
                </c:pt>
                <c:pt idx="254">
                  <c:v>6.6215177669255318E-2</c:v>
                </c:pt>
                <c:pt idx="255">
                  <c:v>6.6281392846924567E-2</c:v>
                </c:pt>
                <c:pt idx="256">
                  <c:v>6.7764731392911282E-2</c:v>
                </c:pt>
                <c:pt idx="257">
                  <c:v>6.7696966661518365E-2</c:v>
                </c:pt>
                <c:pt idx="258">
                  <c:v>6.7629269694856844E-2</c:v>
                </c:pt>
                <c:pt idx="259">
                  <c:v>6.7561640425161981E-2</c:v>
                </c:pt>
                <c:pt idx="260">
                  <c:v>6.7494078784736816E-2</c:v>
                </c:pt>
                <c:pt idx="261">
                  <c:v>6.7426584705952086E-2</c:v>
                </c:pt>
                <c:pt idx="262">
                  <c:v>6.7426584705952086E-2</c:v>
                </c:pt>
                <c:pt idx="263">
                  <c:v>6.735915812124614E-2</c:v>
                </c:pt>
                <c:pt idx="264">
                  <c:v>6.735915812124614E-2</c:v>
                </c:pt>
                <c:pt idx="265">
                  <c:v>6.7291798963124899E-2</c:v>
                </c:pt>
                <c:pt idx="266">
                  <c:v>6.7291798963124899E-2</c:v>
                </c:pt>
                <c:pt idx="267">
                  <c:v>6.722450716416177E-2</c:v>
                </c:pt>
                <c:pt idx="268">
                  <c:v>6.7157282656997608E-2</c:v>
                </c:pt>
                <c:pt idx="269">
                  <c:v>6.7090125374340615E-2</c:v>
                </c:pt>
                <c:pt idx="270">
                  <c:v>6.7023035248966273E-2</c:v>
                </c:pt>
                <c:pt idx="271">
                  <c:v>6.7023035248966273E-2</c:v>
                </c:pt>
                <c:pt idx="272">
                  <c:v>6.6956012213717303E-2</c:v>
                </c:pt>
                <c:pt idx="273">
                  <c:v>6.688905620150358E-2</c:v>
                </c:pt>
                <c:pt idx="274">
                  <c:v>6.6822167145302078E-2</c:v>
                </c:pt>
                <c:pt idx="275">
                  <c:v>6.6822167145302078E-2</c:v>
                </c:pt>
                <c:pt idx="276">
                  <c:v>6.6822167145302078E-2</c:v>
                </c:pt>
                <c:pt idx="277">
                  <c:v>6.6888989312447369E-2</c:v>
                </c:pt>
                <c:pt idx="278">
                  <c:v>6.7644520515065198E-2</c:v>
                </c:pt>
                <c:pt idx="279">
                  <c:v>6.7712165035580252E-2</c:v>
                </c:pt>
                <c:pt idx="280">
                  <c:v>7.0954076324719534E-2</c:v>
                </c:pt>
                <c:pt idx="281">
                  <c:v>7.0883122248394811E-2</c:v>
                </c:pt>
                <c:pt idx="282">
                  <c:v>7.0954005370643197E-2</c:v>
                </c:pt>
                <c:pt idx="283">
                  <c:v>7.2794067224655465E-2</c:v>
                </c:pt>
                <c:pt idx="284">
                  <c:v>7.2721273157430807E-2</c:v>
                </c:pt>
                <c:pt idx="285">
                  <c:v>7.2721273157430807E-2</c:v>
                </c:pt>
                <c:pt idx="286">
                  <c:v>7.2648551884273382E-2</c:v>
                </c:pt>
                <c:pt idx="287">
                  <c:v>7.2648551884273382E-2</c:v>
                </c:pt>
                <c:pt idx="288">
                  <c:v>7.2648551884273382E-2</c:v>
                </c:pt>
                <c:pt idx="289">
                  <c:v>7.2575903332389113E-2</c:v>
                </c:pt>
                <c:pt idx="290">
                  <c:v>7.2503327429056727E-2</c:v>
                </c:pt>
                <c:pt idx="291">
                  <c:v>7.2430824101627669E-2</c:v>
                </c:pt>
                <c:pt idx="292">
                  <c:v>7.2358393277526037E-2</c:v>
                </c:pt>
                <c:pt idx="293">
                  <c:v>7.2430751670803553E-2</c:v>
                </c:pt>
                <c:pt idx="294">
                  <c:v>7.2955262999395601E-2</c:v>
                </c:pt>
                <c:pt idx="295">
                  <c:v>7.2882307736396201E-2</c:v>
                </c:pt>
                <c:pt idx="296">
                  <c:v>7.2809425428659799E-2</c:v>
                </c:pt>
                <c:pt idx="297">
                  <c:v>7.2882234854088457E-2</c:v>
                </c:pt>
                <c:pt idx="298">
                  <c:v>7.3621729921448165E-2</c:v>
                </c:pt>
                <c:pt idx="299">
                  <c:v>7.3621729921448165E-2</c:v>
                </c:pt>
                <c:pt idx="300">
                  <c:v>7.3548108191526712E-2</c:v>
                </c:pt>
                <c:pt idx="301">
                  <c:v>7.3548108191526712E-2</c:v>
                </c:pt>
                <c:pt idx="302">
                  <c:v>7.362165629971823E-2</c:v>
                </c:pt>
                <c:pt idx="303">
                  <c:v>7.4847374562045668E-2</c:v>
                </c:pt>
                <c:pt idx="304">
                  <c:v>7.4922221936607705E-2</c:v>
                </c:pt>
                <c:pt idx="305">
                  <c:v>7.5983355212468531E-2</c:v>
                </c:pt>
                <c:pt idx="306">
                  <c:v>7.5907371857256059E-2</c:v>
                </c:pt>
                <c:pt idx="307">
                  <c:v>7.5907371857256059E-2</c:v>
                </c:pt>
                <c:pt idx="308">
                  <c:v>7.5831464485398806E-2</c:v>
                </c:pt>
                <c:pt idx="309">
                  <c:v>7.5831464485398806E-2</c:v>
                </c:pt>
                <c:pt idx="310">
                  <c:v>7.5907295949884199E-2</c:v>
                </c:pt>
                <c:pt idx="311">
                  <c:v>7.6793817577016518E-2</c:v>
                </c:pt>
                <c:pt idx="312">
                  <c:v>7.687061139459353E-2</c:v>
                </c:pt>
                <c:pt idx="313">
                  <c:v>7.8373500458955941E-2</c:v>
                </c:pt>
                <c:pt idx="314">
                  <c:v>7.8295126958496983E-2</c:v>
                </c:pt>
                <c:pt idx="315">
                  <c:v>7.8295126958496983E-2</c:v>
                </c:pt>
                <c:pt idx="316">
                  <c:v>7.8295126958496983E-2</c:v>
                </c:pt>
                <c:pt idx="317">
                  <c:v>7.8373422085455474E-2</c:v>
                </c:pt>
                <c:pt idx="318">
                  <c:v>7.9297578696731832E-2</c:v>
                </c:pt>
                <c:pt idx="319">
                  <c:v>7.9297578696731832E-2</c:v>
                </c:pt>
                <c:pt idx="320">
                  <c:v>7.9376876275428554E-2</c:v>
                </c:pt>
                <c:pt idx="321">
                  <c:v>8.1819232968698655E-2</c:v>
                </c:pt>
                <c:pt idx="322">
                  <c:v>8.1901052201667338E-2</c:v>
                </c:pt>
                <c:pt idx="323">
                  <c:v>8.2862060189741044E-2</c:v>
                </c:pt>
                <c:pt idx="324">
                  <c:v>8.2779198129551299E-2</c:v>
                </c:pt>
                <c:pt idx="325">
                  <c:v>8.2861977327680844E-2</c:v>
                </c:pt>
                <c:pt idx="326">
                  <c:v>8.5486096082136739E-2</c:v>
                </c:pt>
                <c:pt idx="327">
                  <c:v>8.5400609986054601E-2</c:v>
                </c:pt>
                <c:pt idx="328">
                  <c:v>8.5400609986054601E-2</c:v>
                </c:pt>
                <c:pt idx="329">
                  <c:v>8.5400609986054601E-2</c:v>
                </c:pt>
                <c:pt idx="330">
                  <c:v>8.5486010596040649E-2</c:v>
                </c:pt>
                <c:pt idx="331">
                  <c:v>8.6864357734693989E-2</c:v>
                </c:pt>
                <c:pt idx="332">
                  <c:v>8.6864357734693989E-2</c:v>
                </c:pt>
                <c:pt idx="333">
                  <c:v>8.6864357734693989E-2</c:v>
                </c:pt>
                <c:pt idx="334">
                  <c:v>8.6864357734693989E-2</c:v>
                </c:pt>
                <c:pt idx="335">
                  <c:v>8.6864357734693989E-2</c:v>
                </c:pt>
                <c:pt idx="336">
                  <c:v>8.6951222092428671E-2</c:v>
                </c:pt>
                <c:pt idx="337">
                  <c:v>8.8099009931961653E-2</c:v>
                </c:pt>
                <c:pt idx="338">
                  <c:v>8.8187108941893605E-2</c:v>
                </c:pt>
                <c:pt idx="339">
                  <c:v>8.9582023648781803E-2</c:v>
                </c:pt>
                <c:pt idx="340">
                  <c:v>8.9492441625133021E-2</c:v>
                </c:pt>
                <c:pt idx="341">
                  <c:v>8.9581934066758143E-2</c:v>
                </c:pt>
                <c:pt idx="342">
                  <c:v>9.0533841688084399E-2</c:v>
                </c:pt>
                <c:pt idx="343">
                  <c:v>9.0624375529772469E-2</c:v>
                </c:pt>
                <c:pt idx="344">
                  <c:v>9.113769725812608E-2</c:v>
                </c:pt>
                <c:pt idx="345">
                  <c:v>9.113769725812608E-2</c:v>
                </c:pt>
                <c:pt idx="346">
                  <c:v>9.1046559560867948E-2</c:v>
                </c:pt>
                <c:pt idx="347">
                  <c:v>9.1046559560867948E-2</c:v>
                </c:pt>
                <c:pt idx="348">
                  <c:v>9.1046559560867948E-2</c:v>
                </c:pt>
                <c:pt idx="349">
                  <c:v>9.1046559560867948E-2</c:v>
                </c:pt>
                <c:pt idx="350">
                  <c:v>9.0955513001307081E-2</c:v>
                </c:pt>
                <c:pt idx="351">
                  <c:v>9.0955513001307081E-2</c:v>
                </c:pt>
                <c:pt idx="352">
                  <c:v>9.1046468514308379E-2</c:v>
                </c:pt>
                <c:pt idx="353">
                  <c:v>9.1976126417048304E-2</c:v>
                </c:pt>
                <c:pt idx="354">
                  <c:v>9.1976126417048304E-2</c:v>
                </c:pt>
                <c:pt idx="355">
                  <c:v>9.1884150290631253E-2</c:v>
                </c:pt>
                <c:pt idx="356">
                  <c:v>9.1792266140340625E-2</c:v>
                </c:pt>
                <c:pt idx="357">
                  <c:v>9.1884058406480951E-2</c:v>
                </c:pt>
                <c:pt idx="358">
                  <c:v>9.2697927933998087E-2</c:v>
                </c:pt>
                <c:pt idx="359">
                  <c:v>9.2790625861932069E-2</c:v>
                </c:pt>
                <c:pt idx="360">
                  <c:v>9.4264729513998488E-2</c:v>
                </c:pt>
                <c:pt idx="361">
                  <c:v>9.4170464784484487E-2</c:v>
                </c:pt>
                <c:pt idx="362">
                  <c:v>9.4076294319700007E-2</c:v>
                </c:pt>
                <c:pt idx="363">
                  <c:v>9.4170370614019699E-2</c:v>
                </c:pt>
                <c:pt idx="364">
                  <c:v>9.5847546635812644E-2</c:v>
                </c:pt>
                <c:pt idx="365">
                  <c:v>9.5943394182448447E-2</c:v>
                </c:pt>
                <c:pt idx="366">
                  <c:v>0.10006453419443105</c:v>
                </c:pt>
                <c:pt idx="367">
                  <c:v>0.10016459872862547</c:v>
                </c:pt>
                <c:pt idx="368">
                  <c:v>0.10177631188500509</c:v>
                </c:pt>
                <c:pt idx="369">
                  <c:v>0.10177631188500509</c:v>
                </c:pt>
                <c:pt idx="370">
                  <c:v>0.10167453557312009</c:v>
                </c:pt>
                <c:pt idx="371">
                  <c:v>0.10167453557312009</c:v>
                </c:pt>
                <c:pt idx="372">
                  <c:v>0.10167453557312009</c:v>
                </c:pt>
                <c:pt idx="373">
                  <c:v>0.10157286103754697</c:v>
                </c:pt>
                <c:pt idx="374">
                  <c:v>0.10147128817650942</c:v>
                </c:pt>
                <c:pt idx="375">
                  <c:v>0.10147128817650942</c:v>
                </c:pt>
                <c:pt idx="376">
                  <c:v>0.10147128817650942</c:v>
                </c:pt>
                <c:pt idx="377">
                  <c:v>0.10136981688833291</c:v>
                </c:pt>
                <c:pt idx="378">
                  <c:v>0.10126844707144457</c:v>
                </c:pt>
                <c:pt idx="379">
                  <c:v>0.10116717862437312</c:v>
                </c:pt>
                <c:pt idx="380">
                  <c:v>0.10126834580299748</c:v>
                </c:pt>
                <c:pt idx="381">
                  <c:v>0.10214418329399798</c:v>
                </c:pt>
                <c:pt idx="382">
                  <c:v>0.10224632747729197</c:v>
                </c:pt>
                <c:pt idx="383">
                  <c:v>0.10285863518577697</c:v>
                </c:pt>
                <c:pt idx="384">
                  <c:v>0.10296149382096273</c:v>
                </c:pt>
                <c:pt idx="385">
                  <c:v>0.10483453241983301</c:v>
                </c:pt>
                <c:pt idx="386">
                  <c:v>0.10472969788741318</c:v>
                </c:pt>
                <c:pt idx="387">
                  <c:v>0.10483442758530058</c:v>
                </c:pt>
                <c:pt idx="388">
                  <c:v>0.10611360007164818</c:v>
                </c:pt>
                <c:pt idx="389">
                  <c:v>0.10621971367171981</c:v>
                </c:pt>
                <c:pt idx="390">
                  <c:v>0.10788049654099965</c:v>
                </c:pt>
                <c:pt idx="391">
                  <c:v>0.10777261604445866</c:v>
                </c:pt>
                <c:pt idx="392">
                  <c:v>0.10777261604445866</c:v>
                </c:pt>
                <c:pt idx="393">
                  <c:v>0.1076648434284142</c:v>
                </c:pt>
                <c:pt idx="394">
                  <c:v>0.10755717858498579</c:v>
                </c:pt>
                <c:pt idx="395">
                  <c:v>0.1074496214064008</c:v>
                </c:pt>
                <c:pt idx="396">
                  <c:v>0.1073421717849944</c:v>
                </c:pt>
                <c:pt idx="397">
                  <c:v>0.10744951395677939</c:v>
                </c:pt>
                <c:pt idx="398">
                  <c:v>0.10846195629352567</c:v>
                </c:pt>
                <c:pt idx="399">
                  <c:v>0.10846195629352567</c:v>
                </c:pt>
                <c:pt idx="400">
                  <c:v>0.10846195629352567</c:v>
                </c:pt>
                <c:pt idx="401">
                  <c:v>0.10835349433723215</c:v>
                </c:pt>
                <c:pt idx="402">
                  <c:v>0.10846184783156937</c:v>
                </c:pt>
                <c:pt idx="403">
                  <c:v>0.10926585764621349</c:v>
                </c:pt>
                <c:pt idx="404">
                  <c:v>0.10915659178856728</c:v>
                </c:pt>
                <c:pt idx="405">
                  <c:v>0.10915659178856728</c:v>
                </c:pt>
                <c:pt idx="406">
                  <c:v>0.10915659178856728</c:v>
                </c:pt>
                <c:pt idx="407">
                  <c:v>0.10915659178856728</c:v>
                </c:pt>
                <c:pt idx="408">
                  <c:v>0.10926574838035584</c:v>
                </c:pt>
                <c:pt idx="409">
                  <c:v>0.11237965460448959</c:v>
                </c:pt>
                <c:pt idx="410">
                  <c:v>0.11237965460448959</c:v>
                </c:pt>
                <c:pt idx="411">
                  <c:v>0.11249203425909407</c:v>
                </c:pt>
                <c:pt idx="412">
                  <c:v>0.11545311644268512</c:v>
                </c:pt>
                <c:pt idx="413">
                  <c:v>0.11545311644268512</c:v>
                </c:pt>
                <c:pt idx="414">
                  <c:v>0.11533766332624243</c:v>
                </c:pt>
                <c:pt idx="415">
                  <c:v>0.11545300098956866</c:v>
                </c:pt>
                <c:pt idx="416">
                  <c:v>0.11820457000788186</c:v>
                </c:pt>
                <c:pt idx="417">
                  <c:v>0.11832277457788973</c:v>
                </c:pt>
                <c:pt idx="418">
                  <c:v>0.12110103471250785</c:v>
                </c:pt>
                <c:pt idx="419">
                  <c:v>0.12097993367779535</c:v>
                </c:pt>
                <c:pt idx="420">
                  <c:v>0.12085895374411755</c:v>
                </c:pt>
                <c:pt idx="421">
                  <c:v>0.12073809479037344</c:v>
                </c:pt>
                <c:pt idx="422">
                  <c:v>0.12073809479037344</c:v>
                </c:pt>
                <c:pt idx="423">
                  <c:v>0.12061735669558306</c:v>
                </c:pt>
                <c:pt idx="424">
                  <c:v>0.12061735669558306</c:v>
                </c:pt>
                <c:pt idx="425">
                  <c:v>0.12073797405227862</c:v>
                </c:pt>
                <c:pt idx="426">
                  <c:v>0.12362263439360831</c:v>
                </c:pt>
                <c:pt idx="427">
                  <c:v>0.12362263439360831</c:v>
                </c:pt>
                <c:pt idx="428">
                  <c:v>0.1237462570280019</c:v>
                </c:pt>
                <c:pt idx="429">
                  <c:v>0.12564640732600232</c:v>
                </c:pt>
                <c:pt idx="430">
                  <c:v>0.12564640732600232</c:v>
                </c:pt>
                <c:pt idx="431">
                  <c:v>0.12564640732600232</c:v>
                </c:pt>
                <c:pt idx="432">
                  <c:v>0.12577205373332831</c:v>
                </c:pt>
                <c:pt idx="433">
                  <c:v>0.12778722087195576</c:v>
                </c:pt>
                <c:pt idx="434">
                  <c:v>0.12778722087195576</c:v>
                </c:pt>
                <c:pt idx="435">
                  <c:v>0.12765943365108381</c:v>
                </c:pt>
                <c:pt idx="436">
                  <c:v>0.12753177421743273</c:v>
                </c:pt>
                <c:pt idx="437">
                  <c:v>0.12753177421743273</c:v>
                </c:pt>
                <c:pt idx="438">
                  <c:v>0.12753177421743273</c:v>
                </c:pt>
                <c:pt idx="439">
                  <c:v>0.12753177421743273</c:v>
                </c:pt>
                <c:pt idx="440">
                  <c:v>0.12753177421743273</c:v>
                </c:pt>
                <c:pt idx="441">
                  <c:v>0.12765930599165015</c:v>
                </c:pt>
                <c:pt idx="442">
                  <c:v>0.12990268417799175</c:v>
                </c:pt>
                <c:pt idx="443">
                  <c:v>0.12977278149381377</c:v>
                </c:pt>
                <c:pt idx="444">
                  <c:v>0.12977278149381377</c:v>
                </c:pt>
                <c:pt idx="445">
                  <c:v>0.12990255427530756</c:v>
                </c:pt>
                <c:pt idx="446">
                  <c:v>0.13439117388102814</c:v>
                </c:pt>
                <c:pt idx="447">
                  <c:v>0.13439117388102814</c:v>
                </c:pt>
                <c:pt idx="448">
                  <c:v>0.13425678270714711</c:v>
                </c:pt>
                <c:pt idx="449">
                  <c:v>0.13412252592443996</c:v>
                </c:pt>
                <c:pt idx="450">
                  <c:v>0.13398840339851553</c:v>
                </c:pt>
                <c:pt idx="451">
                  <c:v>0.13412239180191404</c:v>
                </c:pt>
                <c:pt idx="452">
                  <c:v>0.13682187139582672</c:v>
                </c:pt>
                <c:pt idx="453">
                  <c:v>0.13682187139582672</c:v>
                </c:pt>
                <c:pt idx="454">
                  <c:v>0.13668504952443089</c:v>
                </c:pt>
                <c:pt idx="455">
                  <c:v>0.13654836447490645</c:v>
                </c:pt>
                <c:pt idx="456">
                  <c:v>0.13654836447490645</c:v>
                </c:pt>
                <c:pt idx="457">
                  <c:v>0.13641181611043154</c:v>
                </c:pt>
                <c:pt idx="458">
                  <c:v>0.13654822792654195</c:v>
                </c:pt>
                <c:pt idx="459">
                  <c:v>0.1401610118218696</c:v>
                </c:pt>
                <c:pt idx="460">
                  <c:v>0.1401610118218696</c:v>
                </c:pt>
                <c:pt idx="461">
                  <c:v>0.1401610118218696</c:v>
                </c:pt>
                <c:pt idx="462">
                  <c:v>0.14002085081004773</c:v>
                </c:pt>
                <c:pt idx="463">
                  <c:v>0.14016087166085775</c:v>
                </c:pt>
                <c:pt idx="464">
                  <c:v>0.14380041574564195</c:v>
                </c:pt>
                <c:pt idx="465">
                  <c:v>0.14365661532989632</c:v>
                </c:pt>
                <c:pt idx="466">
                  <c:v>0.14351295871456643</c:v>
                </c:pt>
                <c:pt idx="467">
                  <c:v>0.14365647167328099</c:v>
                </c:pt>
                <c:pt idx="468">
                  <c:v>0.14510888878380576</c:v>
                </c:pt>
                <c:pt idx="469">
                  <c:v>0.14525399767258956</c:v>
                </c:pt>
                <c:pt idx="470">
                  <c:v>0.15008265013568572</c:v>
                </c:pt>
                <c:pt idx="471">
                  <c:v>0.15008265013568572</c:v>
                </c:pt>
                <c:pt idx="472">
                  <c:v>0.15023273278582139</c:v>
                </c:pt>
                <c:pt idx="473">
                  <c:v>0.15343373423259593</c:v>
                </c:pt>
                <c:pt idx="474">
                  <c:v>0.15343373423259593</c:v>
                </c:pt>
                <c:pt idx="475">
                  <c:v>0.15343373423259593</c:v>
                </c:pt>
                <c:pt idx="476">
                  <c:v>0.1535871679668285</c:v>
                </c:pt>
                <c:pt idx="477">
                  <c:v>0.15760525907320924</c:v>
                </c:pt>
                <c:pt idx="478">
                  <c:v>0.15760525907320924</c:v>
                </c:pt>
                <c:pt idx="479">
                  <c:v>0.15760525907320924</c:v>
                </c:pt>
                <c:pt idx="480">
                  <c:v>0.15760525907320924</c:v>
                </c:pt>
                <c:pt idx="481">
                  <c:v>0.15776286433228243</c:v>
                </c:pt>
                <c:pt idx="482">
                  <c:v>0.16513954599371231</c:v>
                </c:pt>
                <c:pt idx="483">
                  <c:v>0.16513954599371231</c:v>
                </c:pt>
                <c:pt idx="484">
                  <c:v>0.16513954599371231</c:v>
                </c:pt>
                <c:pt idx="485">
                  <c:v>0.1649744064477186</c:v>
                </c:pt>
                <c:pt idx="486">
                  <c:v>0.16480943204127088</c:v>
                </c:pt>
                <c:pt idx="487">
                  <c:v>0.16480943204127088</c:v>
                </c:pt>
                <c:pt idx="488">
                  <c:v>0.1646446226092296</c:v>
                </c:pt>
                <c:pt idx="489">
                  <c:v>0.16480926723183881</c:v>
                </c:pt>
                <c:pt idx="490">
                  <c:v>0.16829692265663973</c:v>
                </c:pt>
                <c:pt idx="491">
                  <c:v>0.16829692265663973</c:v>
                </c:pt>
                <c:pt idx="492">
                  <c:v>0.16846521957929636</c:v>
                </c:pt>
                <c:pt idx="493">
                  <c:v>0.17026892897651924</c:v>
                </c:pt>
                <c:pt idx="494">
                  <c:v>0.17026892897651924</c:v>
                </c:pt>
                <c:pt idx="495">
                  <c:v>0.17026892897651924</c:v>
                </c:pt>
                <c:pt idx="496">
                  <c:v>0.17026892897651924</c:v>
                </c:pt>
                <c:pt idx="497">
                  <c:v>0.17009866004754273</c:v>
                </c:pt>
                <c:pt idx="498">
                  <c:v>0.16992856138749518</c:v>
                </c:pt>
                <c:pt idx="499">
                  <c:v>0.16975863282610767</c:v>
                </c:pt>
                <c:pt idx="500">
                  <c:v>0.16975863282610767</c:v>
                </c:pt>
                <c:pt idx="501">
                  <c:v>0.16975863282610767</c:v>
                </c:pt>
                <c:pt idx="502">
                  <c:v>0.16975863282610767</c:v>
                </c:pt>
                <c:pt idx="503">
                  <c:v>0.16975863282610767</c:v>
                </c:pt>
                <c:pt idx="504">
                  <c:v>0.16975863282610767</c:v>
                </c:pt>
                <c:pt idx="505">
                  <c:v>0.16992839145893376</c:v>
                </c:pt>
                <c:pt idx="506">
                  <c:v>0.17357566871296923</c:v>
                </c:pt>
                <c:pt idx="507">
                  <c:v>0.17357566871296923</c:v>
                </c:pt>
                <c:pt idx="508">
                  <c:v>0.17374924438168218</c:v>
                </c:pt>
                <c:pt idx="509">
                  <c:v>0.17753878808690252</c:v>
                </c:pt>
                <c:pt idx="510">
                  <c:v>0.17736124929881561</c:v>
                </c:pt>
                <c:pt idx="511">
                  <c:v>0.17718388804951679</c:v>
                </c:pt>
                <c:pt idx="512">
                  <c:v>0.17718388804951679</c:v>
                </c:pt>
                <c:pt idx="513">
                  <c:v>0.17700670416146727</c:v>
                </c:pt>
                <c:pt idx="514">
                  <c:v>0.17718371086562873</c:v>
                </c:pt>
                <c:pt idx="515">
                  <c:v>0.18322896048481932</c:v>
                </c:pt>
                <c:pt idx="516">
                  <c:v>0.18341218944530413</c:v>
                </c:pt>
                <c:pt idx="517">
                  <c:v>0.19042671275442016</c:v>
                </c:pt>
                <c:pt idx="518">
                  <c:v>0.19061713946717457</c:v>
                </c:pt>
                <c:pt idx="519">
                  <c:v>0.19207818952569952</c:v>
                </c:pt>
                <c:pt idx="520">
                  <c:v>0.19207818952569952</c:v>
                </c:pt>
                <c:pt idx="521">
                  <c:v>0.19207818952569952</c:v>
                </c:pt>
                <c:pt idx="522">
                  <c:v>0.19207818952569952</c:v>
                </c:pt>
                <c:pt idx="523">
                  <c:v>0.19207818952569952</c:v>
                </c:pt>
                <c:pt idx="524">
                  <c:v>0.19227026771522521</c:v>
                </c:pt>
                <c:pt idx="525">
                  <c:v>0.19809172847664736</c:v>
                </c:pt>
                <c:pt idx="526">
                  <c:v>0.1978936367481707</c:v>
                </c:pt>
                <c:pt idx="527">
                  <c:v>0.1978936367481707</c:v>
                </c:pt>
                <c:pt idx="528">
                  <c:v>0.19809153038491886</c:v>
                </c:pt>
                <c:pt idx="529">
                  <c:v>0.19970056286602866</c:v>
                </c:pt>
                <c:pt idx="530">
                  <c:v>0.19950086230316263</c:v>
                </c:pt>
                <c:pt idx="531">
                  <c:v>0.19930136144085947</c:v>
                </c:pt>
                <c:pt idx="532">
                  <c:v>0.19930136144085947</c:v>
                </c:pt>
                <c:pt idx="533">
                  <c:v>0.19910206007941861</c:v>
                </c:pt>
                <c:pt idx="534">
                  <c:v>0.19890295801933919</c:v>
                </c:pt>
                <c:pt idx="535">
                  <c:v>0.19870405506131986</c:v>
                </c:pt>
                <c:pt idx="536">
                  <c:v>0.19850535100625855</c:v>
                </c:pt>
                <c:pt idx="537">
                  <c:v>0.19850535100625855</c:v>
                </c:pt>
                <c:pt idx="538">
                  <c:v>0.19870385635726479</c:v>
                </c:pt>
                <c:pt idx="539">
                  <c:v>0.20000130035520983</c:v>
                </c:pt>
                <c:pt idx="540">
                  <c:v>0.20000130035520983</c:v>
                </c:pt>
                <c:pt idx="541">
                  <c:v>0.20000130035520983</c:v>
                </c:pt>
                <c:pt idx="542">
                  <c:v>0.20000130035520983</c:v>
                </c:pt>
                <c:pt idx="543">
                  <c:v>0.19980129905485461</c:v>
                </c:pt>
                <c:pt idx="544">
                  <c:v>0.19980129905485461</c:v>
                </c:pt>
                <c:pt idx="545">
                  <c:v>0.20000110035390944</c:v>
                </c:pt>
                <c:pt idx="546">
                  <c:v>0.20395576276537644</c:v>
                </c:pt>
                <c:pt idx="547">
                  <c:v>0.2041597185281418</c:v>
                </c:pt>
                <c:pt idx="548">
                  <c:v>0.21008881667510398</c:v>
                </c:pt>
                <c:pt idx="549">
                  <c:v>0.21008881667510398</c:v>
                </c:pt>
                <c:pt idx="550">
                  <c:v>0.21029890549177907</c:v>
                </c:pt>
                <c:pt idx="551">
                  <c:v>0.21556624402321459</c:v>
                </c:pt>
                <c:pt idx="552">
                  <c:v>0.21535067777919137</c:v>
                </c:pt>
                <c:pt idx="553">
                  <c:v>0.21513532710141217</c:v>
                </c:pt>
                <c:pt idx="554">
                  <c:v>0.21492019177431076</c:v>
                </c:pt>
                <c:pt idx="555">
                  <c:v>0.21470527158253647</c:v>
                </c:pt>
                <c:pt idx="556">
                  <c:v>0.21470527158253647</c:v>
                </c:pt>
                <c:pt idx="557">
                  <c:v>0.21449056631095392</c:v>
                </c:pt>
                <c:pt idx="558">
                  <c:v>0.21427607574464297</c:v>
                </c:pt>
                <c:pt idx="559">
                  <c:v>0.21406179966889832</c:v>
                </c:pt>
                <c:pt idx="560">
                  <c:v>0.21406179966889832</c:v>
                </c:pt>
                <c:pt idx="561">
                  <c:v>0.21384773786922942</c:v>
                </c:pt>
                <c:pt idx="562">
                  <c:v>0.21384773786922942</c:v>
                </c:pt>
                <c:pt idx="563">
                  <c:v>0.21406158560709862</c:v>
                </c:pt>
                <c:pt idx="564">
                  <c:v>0.21724672542164475</c:v>
                </c:pt>
                <c:pt idx="565">
                  <c:v>0.21746397214706636</c:v>
                </c:pt>
                <c:pt idx="566">
                  <c:v>0.21968484889795906</c:v>
                </c:pt>
                <c:pt idx="567">
                  <c:v>0.21968484889795906</c:v>
                </c:pt>
                <c:pt idx="568">
                  <c:v>0.21968484889795906</c:v>
                </c:pt>
                <c:pt idx="569">
                  <c:v>0.21990453374685698</c:v>
                </c:pt>
                <c:pt idx="570">
                  <c:v>0.22424328000837029</c:v>
                </c:pt>
                <c:pt idx="571">
                  <c:v>0.22424328000837029</c:v>
                </c:pt>
                <c:pt idx="572">
                  <c:v>0.22401903672836193</c:v>
                </c:pt>
                <c:pt idx="573">
                  <c:v>0.22401903672836193</c:v>
                </c:pt>
                <c:pt idx="574">
                  <c:v>0.22379501769163357</c:v>
                </c:pt>
                <c:pt idx="575">
                  <c:v>0.22357122267394194</c:v>
                </c:pt>
                <c:pt idx="576">
                  <c:v>0.22357122267394194</c:v>
                </c:pt>
                <c:pt idx="577">
                  <c:v>0.22379479389661586</c:v>
                </c:pt>
                <c:pt idx="578">
                  <c:v>0.22706983586700588</c:v>
                </c:pt>
                <c:pt idx="579">
                  <c:v>0.22684276603113887</c:v>
                </c:pt>
                <c:pt idx="580">
                  <c:v>0.22661592326510774</c:v>
                </c:pt>
                <c:pt idx="581">
                  <c:v>0.22661592326510774</c:v>
                </c:pt>
                <c:pt idx="582">
                  <c:v>0.22661592326510774</c:v>
                </c:pt>
                <c:pt idx="583">
                  <c:v>0.22638930734184262</c:v>
                </c:pt>
                <c:pt idx="584">
                  <c:v>0.22661569664918443</c:v>
                </c:pt>
                <c:pt idx="585">
                  <c:v>0.23163608335084993</c:v>
                </c:pt>
                <c:pt idx="586">
                  <c:v>0.23163608335084993</c:v>
                </c:pt>
                <c:pt idx="587">
                  <c:v>0.23186771943420076</c:v>
                </c:pt>
                <c:pt idx="588">
                  <c:v>0.23264038760142597</c:v>
                </c:pt>
                <c:pt idx="589">
                  <c:v>0.23240774721382454</c:v>
                </c:pt>
                <c:pt idx="590">
                  <c:v>0.2321753394666107</c:v>
                </c:pt>
                <c:pt idx="591">
                  <c:v>0.2324075148060773</c:v>
                </c:pt>
                <c:pt idx="592">
                  <c:v>0.23567617724703022</c:v>
                </c:pt>
                <c:pt idx="593">
                  <c:v>0.23544050106978318</c:v>
                </c:pt>
                <c:pt idx="594">
                  <c:v>0.23544050106978318</c:v>
                </c:pt>
                <c:pt idx="595">
                  <c:v>0.23567594157085292</c:v>
                </c:pt>
                <c:pt idx="596">
                  <c:v>0.23889822608858</c:v>
                </c:pt>
                <c:pt idx="597">
                  <c:v>0.23865932786249142</c:v>
                </c:pt>
                <c:pt idx="598">
                  <c:v>0.23889798719035388</c:v>
                </c:pt>
                <c:pt idx="599">
                  <c:v>0.24677787033912585</c:v>
                </c:pt>
                <c:pt idx="600">
                  <c:v>0.24677787033912585</c:v>
                </c:pt>
                <c:pt idx="601">
                  <c:v>0.24702464820946496</c:v>
                </c:pt>
                <c:pt idx="602">
                  <c:v>0.25327875039147846</c:v>
                </c:pt>
                <c:pt idx="603">
                  <c:v>0.2535320291418699</c:v>
                </c:pt>
                <c:pt idx="604">
                  <c:v>0.25604519839047973</c:v>
                </c:pt>
                <c:pt idx="605">
                  <c:v>0.25630124358887019</c:v>
                </c:pt>
                <c:pt idx="606">
                  <c:v>0.260838492997159</c:v>
                </c:pt>
                <c:pt idx="607">
                  <c:v>0.260838492997159</c:v>
                </c:pt>
                <c:pt idx="608">
                  <c:v>0.26057765450416182</c:v>
                </c:pt>
                <c:pt idx="609">
                  <c:v>0.26031707684965766</c:v>
                </c:pt>
                <c:pt idx="610">
                  <c:v>0.26005675977280801</c:v>
                </c:pt>
                <c:pt idx="611">
                  <c:v>0.26031681653258076</c:v>
                </c:pt>
                <c:pt idx="612">
                  <c:v>0.26409629149600999</c:v>
                </c:pt>
                <c:pt idx="613">
                  <c:v>0.26383219520451401</c:v>
                </c:pt>
                <c:pt idx="614">
                  <c:v>0.26356836300930947</c:v>
                </c:pt>
                <c:pt idx="615">
                  <c:v>0.26356836300930947</c:v>
                </c:pt>
                <c:pt idx="616">
                  <c:v>0.26330479464630013</c:v>
                </c:pt>
                <c:pt idx="617">
                  <c:v>0.26330479464630013</c:v>
                </c:pt>
                <c:pt idx="618">
                  <c:v>0.26356809944094639</c:v>
                </c:pt>
                <c:pt idx="619">
                  <c:v>0.26994579474898517</c:v>
                </c:pt>
                <c:pt idx="620">
                  <c:v>0.27021574054373415</c:v>
                </c:pt>
                <c:pt idx="621">
                  <c:v>0.27510930777768194</c:v>
                </c:pt>
                <c:pt idx="622">
                  <c:v>0.27510930777768194</c:v>
                </c:pt>
                <c:pt idx="623">
                  <c:v>0.27483419846990426</c:v>
                </c:pt>
                <c:pt idx="624">
                  <c:v>0.27483419846990426</c:v>
                </c:pt>
                <c:pt idx="625">
                  <c:v>0.27455936427143435</c:v>
                </c:pt>
                <c:pt idx="626">
                  <c:v>0.27483392363570575</c:v>
                </c:pt>
                <c:pt idx="627">
                  <c:v>0.28530988084391717</c:v>
                </c:pt>
                <c:pt idx="628">
                  <c:v>0.28530988084391717</c:v>
                </c:pt>
                <c:pt idx="629">
                  <c:v>0.28530988084391717</c:v>
                </c:pt>
                <c:pt idx="630">
                  <c:v>0.28559519072476108</c:v>
                </c:pt>
                <c:pt idx="631">
                  <c:v>0.2937071834359874</c:v>
                </c:pt>
                <c:pt idx="632">
                  <c:v>0.29341347625255143</c:v>
                </c:pt>
                <c:pt idx="633">
                  <c:v>0.29312006277629887</c:v>
                </c:pt>
                <c:pt idx="634">
                  <c:v>0.29341318283907514</c:v>
                </c:pt>
                <c:pt idx="635">
                  <c:v>0.29876155098482693</c:v>
                </c:pt>
                <c:pt idx="636">
                  <c:v>0.29846278943384208</c:v>
                </c:pt>
                <c:pt idx="637">
                  <c:v>0.29816432664440823</c:v>
                </c:pt>
                <c:pt idx="638">
                  <c:v>0.29816432664440823</c:v>
                </c:pt>
                <c:pt idx="639">
                  <c:v>0.29816432664440823</c:v>
                </c:pt>
                <c:pt idx="640">
                  <c:v>0.2984624909710526</c:v>
                </c:pt>
                <c:pt idx="641">
                  <c:v>0.30635328522464861</c:v>
                </c:pt>
                <c:pt idx="642">
                  <c:v>0.30665963850987321</c:v>
                </c:pt>
                <c:pt idx="643">
                  <c:v>0.31123700268688886</c:v>
                </c:pt>
                <c:pt idx="644">
                  <c:v>0.31154823968957573</c:v>
                </c:pt>
                <c:pt idx="645">
                  <c:v>0.31743598096961456</c:v>
                </c:pt>
                <c:pt idx="646">
                  <c:v>0.31711854498864495</c:v>
                </c:pt>
                <c:pt idx="647">
                  <c:v>0.31711854498864495</c:v>
                </c:pt>
                <c:pt idx="648">
                  <c:v>0.31743566353363356</c:v>
                </c:pt>
                <c:pt idx="649">
                  <c:v>0.32307622329575952</c:v>
                </c:pt>
                <c:pt idx="650">
                  <c:v>0.32339929951905527</c:v>
                </c:pt>
                <c:pt idx="651">
                  <c:v>0.33278675542025971</c:v>
                </c:pt>
                <c:pt idx="652">
                  <c:v>0.33245396866483945</c:v>
                </c:pt>
                <c:pt idx="653">
                  <c:v>0.33212151469617462</c:v>
                </c:pt>
                <c:pt idx="654">
                  <c:v>0.33178939318147843</c:v>
                </c:pt>
                <c:pt idx="655">
                  <c:v>0.33178939318147843</c:v>
                </c:pt>
                <c:pt idx="656">
                  <c:v>0.33212118257465989</c:v>
                </c:pt>
                <c:pt idx="657">
                  <c:v>0.33813291804318396</c:v>
                </c:pt>
                <c:pt idx="658">
                  <c:v>0.33847105096122709</c:v>
                </c:pt>
                <c:pt idx="659">
                  <c:v>0.35430950505649222</c:v>
                </c:pt>
                <c:pt idx="660">
                  <c:v>0.35395519555143573</c:v>
                </c:pt>
                <c:pt idx="661">
                  <c:v>0.3543091507469871</c:v>
                </c:pt>
                <c:pt idx="662">
                  <c:v>0.36171580494857103</c:v>
                </c:pt>
                <c:pt idx="663">
                  <c:v>0.36207752075351957</c:v>
                </c:pt>
                <c:pt idx="664">
                  <c:v>0.37259888893551185</c:v>
                </c:pt>
                <c:pt idx="665">
                  <c:v>0.37297148782444733</c:v>
                </c:pt>
                <c:pt idx="666">
                  <c:v>0.37699766715638822</c:v>
                </c:pt>
                <c:pt idx="667">
                  <c:v>0.37737466482354454</c:v>
                </c:pt>
                <c:pt idx="668">
                  <c:v>0.38595095754761533</c:v>
                </c:pt>
                <c:pt idx="669">
                  <c:v>0.38633690850516289</c:v>
                </c:pt>
                <c:pt idx="670">
                  <c:v>0.38957793866001911</c:v>
                </c:pt>
                <c:pt idx="671">
                  <c:v>0.38957793866001911</c:v>
                </c:pt>
                <c:pt idx="672">
                  <c:v>0.38918836072135909</c:v>
                </c:pt>
                <c:pt idx="673">
                  <c:v>0.38879917236063771</c:v>
                </c:pt>
                <c:pt idx="674">
                  <c:v>0.38841037318827709</c:v>
                </c:pt>
                <c:pt idx="675">
                  <c:v>0.3887987835614653</c:v>
                </c:pt>
                <c:pt idx="676">
                  <c:v>0.39668798806287991</c:v>
                </c:pt>
                <c:pt idx="677">
                  <c:v>0.39629130007481705</c:v>
                </c:pt>
                <c:pt idx="678">
                  <c:v>0.39589500877474226</c:v>
                </c:pt>
                <c:pt idx="679">
                  <c:v>0.39589500877474226</c:v>
                </c:pt>
                <c:pt idx="680">
                  <c:v>0.39629090378351695</c:v>
                </c:pt>
                <c:pt idx="681">
                  <c:v>0.40247536736152134</c:v>
                </c:pt>
                <c:pt idx="682">
                  <c:v>0.40247536736152134</c:v>
                </c:pt>
                <c:pt idx="683">
                  <c:v>0.4020728919941598</c:v>
                </c:pt>
                <c:pt idx="684">
                  <c:v>0.40167081910216562</c:v>
                </c:pt>
                <c:pt idx="685">
                  <c:v>0.40167081910216562</c:v>
                </c:pt>
                <c:pt idx="686">
                  <c:v>0.40126914828306348</c:v>
                </c:pt>
                <c:pt idx="687">
                  <c:v>0.40167041743134652</c:v>
                </c:pt>
                <c:pt idx="688">
                  <c:v>0.40879750590007136</c:v>
                </c:pt>
                <c:pt idx="689">
                  <c:v>0.40879750590007136</c:v>
                </c:pt>
                <c:pt idx="690">
                  <c:v>0.40920630340597136</c:v>
                </c:pt>
                <c:pt idx="691">
                  <c:v>0.41998117651685352</c:v>
                </c:pt>
                <c:pt idx="692">
                  <c:v>0.41956119534033665</c:v>
                </c:pt>
                <c:pt idx="693">
                  <c:v>0.41914163414499633</c:v>
                </c:pt>
                <c:pt idx="694">
                  <c:v>0.4195607757791413</c:v>
                </c:pt>
                <c:pt idx="695">
                  <c:v>0.42457192672888683</c:v>
                </c:pt>
                <c:pt idx="696">
                  <c:v>0.42457192672888683</c:v>
                </c:pt>
                <c:pt idx="697">
                  <c:v>0.42499649865561567</c:v>
                </c:pt>
                <c:pt idx="698">
                  <c:v>0.42674632480513131</c:v>
                </c:pt>
                <c:pt idx="699">
                  <c:v>0.4263195784803262</c:v>
                </c:pt>
                <c:pt idx="700">
                  <c:v>0.42674589805880647</c:v>
                </c:pt>
                <c:pt idx="701">
                  <c:v>0.43839178698303283</c:v>
                </c:pt>
                <c:pt idx="702">
                  <c:v>0.43839178698303283</c:v>
                </c:pt>
                <c:pt idx="703">
                  <c:v>0.43839178698303283</c:v>
                </c:pt>
                <c:pt idx="704">
                  <c:v>0.43839178698303283</c:v>
                </c:pt>
                <c:pt idx="705">
                  <c:v>0.43839178698303283</c:v>
                </c:pt>
                <c:pt idx="706">
                  <c:v>0.43795339519604981</c:v>
                </c:pt>
                <c:pt idx="707">
                  <c:v>0.43751544180085378</c:v>
                </c:pt>
                <c:pt idx="708">
                  <c:v>0.43751544180085378</c:v>
                </c:pt>
                <c:pt idx="709">
                  <c:v>0.4370779263590529</c:v>
                </c:pt>
                <c:pt idx="710">
                  <c:v>0.43664084843269385</c:v>
                </c:pt>
                <c:pt idx="711">
                  <c:v>0.43664084843269385</c:v>
                </c:pt>
                <c:pt idx="712">
                  <c:v>0.43620420758426115</c:v>
                </c:pt>
                <c:pt idx="713">
                  <c:v>0.43576800337667687</c:v>
                </c:pt>
                <c:pt idx="714">
                  <c:v>0.43576800337667687</c:v>
                </c:pt>
                <c:pt idx="715">
                  <c:v>0.43533223537330018</c:v>
                </c:pt>
                <c:pt idx="716">
                  <c:v>0.43576756760867341</c:v>
                </c:pt>
                <c:pt idx="717">
                  <c:v>0.44068510858370086</c:v>
                </c:pt>
                <c:pt idx="718">
                  <c:v>0.44068510858370086</c:v>
                </c:pt>
                <c:pt idx="719">
                  <c:v>0.4411257936922845</c:v>
                </c:pt>
                <c:pt idx="720">
                  <c:v>0.45208920726100066</c:v>
                </c:pt>
                <c:pt idx="721">
                  <c:v>0.45208920726100066</c:v>
                </c:pt>
                <c:pt idx="722">
                  <c:v>0.45163711805373968</c:v>
                </c:pt>
                <c:pt idx="723">
                  <c:v>0.45208875517179337</c:v>
                </c:pt>
                <c:pt idx="724">
                  <c:v>0.45799763249952397</c:v>
                </c:pt>
                <c:pt idx="725">
                  <c:v>0.45799763249952397</c:v>
                </c:pt>
                <c:pt idx="726">
                  <c:v>0.45799763249952397</c:v>
                </c:pt>
                <c:pt idx="727">
                  <c:v>0.45799763249952397</c:v>
                </c:pt>
                <c:pt idx="728">
                  <c:v>0.45753963486702443</c:v>
                </c:pt>
                <c:pt idx="729">
                  <c:v>0.45708209523215743</c:v>
                </c:pt>
                <c:pt idx="730">
                  <c:v>0.45753917732738952</c:v>
                </c:pt>
                <c:pt idx="731">
                  <c:v>0.46598536920637212</c:v>
                </c:pt>
                <c:pt idx="732">
                  <c:v>0.46645135457557846</c:v>
                </c:pt>
                <c:pt idx="733">
                  <c:v>0.47178073342557642</c:v>
                </c:pt>
                <c:pt idx="734">
                  <c:v>0.47178073342557642</c:v>
                </c:pt>
                <c:pt idx="735">
                  <c:v>0.47130895269215084</c:v>
                </c:pt>
                <c:pt idx="736">
                  <c:v>0.47178026164484294</c:v>
                </c:pt>
                <c:pt idx="737">
                  <c:v>0.47837942844166731</c:v>
                </c:pt>
                <c:pt idx="738">
                  <c:v>0.47790104901322566</c:v>
                </c:pt>
                <c:pt idx="739">
                  <c:v>0.47837895006223885</c:v>
                </c:pt>
                <c:pt idx="740">
                  <c:v>0.49036669673391681</c:v>
                </c:pt>
                <c:pt idx="741">
                  <c:v>0.49036669673391681</c:v>
                </c:pt>
                <c:pt idx="742">
                  <c:v>0.48987633003718289</c:v>
                </c:pt>
                <c:pt idx="743">
                  <c:v>0.48938645370714573</c:v>
                </c:pt>
                <c:pt idx="744">
                  <c:v>0.48938645370714573</c:v>
                </c:pt>
                <c:pt idx="745">
                  <c:v>0.48889706725343857</c:v>
                </c:pt>
                <c:pt idx="746">
                  <c:v>0.48938596432069192</c:v>
                </c:pt>
                <c:pt idx="747">
                  <c:v>0.49725871298162527</c:v>
                </c:pt>
                <c:pt idx="748">
                  <c:v>0.49775597169460684</c:v>
                </c:pt>
                <c:pt idx="749">
                  <c:v>0.5081322374172994</c:v>
                </c:pt>
                <c:pt idx="750">
                  <c:v>0.5076241051798821</c:v>
                </c:pt>
                <c:pt idx="751">
                  <c:v>0.5076241051798821</c:v>
                </c:pt>
                <c:pt idx="752">
                  <c:v>0.5071164810747022</c:v>
                </c:pt>
                <c:pt idx="753">
                  <c:v>0.5071164810747022</c:v>
                </c:pt>
                <c:pt idx="754">
                  <c:v>0.5076235975557768</c:v>
                </c:pt>
                <c:pt idx="755">
                  <c:v>0.53143842035853772</c:v>
                </c:pt>
                <c:pt idx="756">
                  <c:v>0.53196985877889624</c:v>
                </c:pt>
                <c:pt idx="757">
                  <c:v>0.54122718591998531</c:v>
                </c:pt>
                <c:pt idx="758">
                  <c:v>0.54068595873406533</c:v>
                </c:pt>
                <c:pt idx="759">
                  <c:v>0.54122664469279935</c:v>
                </c:pt>
                <c:pt idx="760">
                  <c:v>0.54728842126897703</c:v>
                </c:pt>
                <c:pt idx="761">
                  <c:v>0.54728842126897703</c:v>
                </c:pt>
                <c:pt idx="762">
                  <c:v>0.54728842126897703</c:v>
                </c:pt>
                <c:pt idx="763">
                  <c:v>0.54728842126897703</c:v>
                </c:pt>
                <c:pt idx="764">
                  <c:v>0.54783570969024598</c:v>
                </c:pt>
                <c:pt idx="765">
                  <c:v>0.55151080055893031</c:v>
                </c:pt>
                <c:pt idx="766">
                  <c:v>0.55206231135948913</c:v>
                </c:pt>
                <c:pt idx="767">
                  <c:v>0.56974770080745629</c:v>
                </c:pt>
                <c:pt idx="768">
                  <c:v>0.56917795310664887</c:v>
                </c:pt>
                <c:pt idx="769">
                  <c:v>0.5697471310597555</c:v>
                </c:pt>
                <c:pt idx="770">
                  <c:v>0.59206225812607882</c:v>
                </c:pt>
                <c:pt idx="771">
                  <c:v>0.59206225812607882</c:v>
                </c:pt>
                <c:pt idx="772">
                  <c:v>0.59265432038420485</c:v>
                </c:pt>
                <c:pt idx="773">
                  <c:v>0.60842172036619568</c:v>
                </c:pt>
                <c:pt idx="774">
                  <c:v>0.60842172036619568</c:v>
                </c:pt>
                <c:pt idx="775">
                  <c:v>0.60842172036619568</c:v>
                </c:pt>
                <c:pt idx="776">
                  <c:v>0.60781329864582945</c:v>
                </c:pt>
                <c:pt idx="777">
                  <c:v>0.60781329864582945</c:v>
                </c:pt>
                <c:pt idx="778">
                  <c:v>0.60720548534718366</c:v>
                </c:pt>
                <c:pt idx="779">
                  <c:v>0.60659827986183645</c:v>
                </c:pt>
                <c:pt idx="780">
                  <c:v>0.60599168158197458</c:v>
                </c:pt>
                <c:pt idx="781">
                  <c:v>0.60538568990039265</c:v>
                </c:pt>
                <c:pt idx="782">
                  <c:v>0.60538568990039265</c:v>
                </c:pt>
                <c:pt idx="783">
                  <c:v>0.60599107559029297</c:v>
                </c:pt>
                <c:pt idx="784">
                  <c:v>0.61734304685151398</c:v>
                </c:pt>
                <c:pt idx="785">
                  <c:v>0.61734304685151398</c:v>
                </c:pt>
                <c:pt idx="786">
                  <c:v>0.61672570380466252</c:v>
                </c:pt>
                <c:pt idx="787">
                  <c:v>0.61672570380466252</c:v>
                </c:pt>
                <c:pt idx="788">
                  <c:v>0.61610897810085785</c:v>
                </c:pt>
                <c:pt idx="789">
                  <c:v>0.61672508707895868</c:v>
                </c:pt>
                <c:pt idx="790">
                  <c:v>0.63743660712021166</c:v>
                </c:pt>
                <c:pt idx="791">
                  <c:v>0.63679917051309143</c:v>
                </c:pt>
                <c:pt idx="792">
                  <c:v>0.63679917051309143</c:v>
                </c:pt>
                <c:pt idx="793">
                  <c:v>0.63616237134257836</c:v>
                </c:pt>
                <c:pt idx="794">
                  <c:v>0.63616237134257836</c:v>
                </c:pt>
                <c:pt idx="795">
                  <c:v>0.6355262089712358</c:v>
                </c:pt>
                <c:pt idx="796">
                  <c:v>0.63489068276226457</c:v>
                </c:pt>
                <c:pt idx="797">
                  <c:v>0.6355255734450268</c:v>
                </c:pt>
                <c:pt idx="798">
                  <c:v>0.65698787823956084</c:v>
                </c:pt>
                <c:pt idx="799">
                  <c:v>0.65633089036132131</c:v>
                </c:pt>
                <c:pt idx="800">
                  <c:v>0.65567455947095998</c:v>
                </c:pt>
                <c:pt idx="801">
                  <c:v>0.65633023403043089</c:v>
                </c:pt>
                <c:pt idx="802">
                  <c:v>0.66445831565587843</c:v>
                </c:pt>
                <c:pt idx="803">
                  <c:v>0.66445831565587843</c:v>
                </c:pt>
                <c:pt idx="804">
                  <c:v>0.66379385734022256</c:v>
                </c:pt>
                <c:pt idx="805">
                  <c:v>0.66445765119756273</c:v>
                </c:pt>
                <c:pt idx="806">
                  <c:v>0.67273383884184412</c:v>
                </c:pt>
                <c:pt idx="807">
                  <c:v>0.67340657268068593</c:v>
                </c:pt>
                <c:pt idx="808">
                  <c:v>0.67763609282984072</c:v>
                </c:pt>
                <c:pt idx="809">
                  <c:v>0.67695845673701083</c:v>
                </c:pt>
                <c:pt idx="810">
                  <c:v>0.67695845673701083</c:v>
                </c:pt>
                <c:pt idx="811">
                  <c:v>0.67763541519374781</c:v>
                </c:pt>
                <c:pt idx="812">
                  <c:v>0.69503016861519429</c:v>
                </c:pt>
                <c:pt idx="813">
                  <c:v>0.69503016861519429</c:v>
                </c:pt>
                <c:pt idx="814">
                  <c:v>0.69433513844657913</c:v>
                </c:pt>
                <c:pt idx="815">
                  <c:v>0.69502947358502565</c:v>
                </c:pt>
                <c:pt idx="816">
                  <c:v>0.71053970561488855</c:v>
                </c:pt>
                <c:pt idx="817">
                  <c:v>0.7098291659092737</c:v>
                </c:pt>
                <c:pt idx="818">
                  <c:v>0.70911933674336447</c:v>
                </c:pt>
                <c:pt idx="819">
                  <c:v>0.70841021740662113</c:v>
                </c:pt>
                <c:pt idx="820">
                  <c:v>0.70911862762402766</c:v>
                </c:pt>
                <c:pt idx="821">
                  <c:v>0.7241043931145198</c:v>
                </c:pt>
                <c:pt idx="822">
                  <c:v>0.7241043931145198</c:v>
                </c:pt>
                <c:pt idx="823">
                  <c:v>0.72338028872140525</c:v>
                </c:pt>
                <c:pt idx="824">
                  <c:v>0.72338028872140525</c:v>
                </c:pt>
                <c:pt idx="825">
                  <c:v>0.72265690843268382</c:v>
                </c:pt>
                <c:pt idx="826">
                  <c:v>0.72265690843268382</c:v>
                </c:pt>
                <c:pt idx="827">
                  <c:v>0.72337956534111647</c:v>
                </c:pt>
                <c:pt idx="828">
                  <c:v>0.73098036275222311</c:v>
                </c:pt>
                <c:pt idx="829">
                  <c:v>0.73171134311497521</c:v>
                </c:pt>
                <c:pt idx="830">
                  <c:v>0.74850413318626596</c:v>
                </c:pt>
                <c:pt idx="831">
                  <c:v>0.74775562905307968</c:v>
                </c:pt>
                <c:pt idx="832">
                  <c:v>0.74775562905307968</c:v>
                </c:pt>
                <c:pt idx="833">
                  <c:v>0.74850338468213273</c:v>
                </c:pt>
                <c:pt idx="834">
                  <c:v>0.75617141719882686</c:v>
                </c:pt>
                <c:pt idx="835">
                  <c:v>0.75617141719882686</c:v>
                </c:pt>
                <c:pt idx="836">
                  <c:v>0.755415245781628</c:v>
                </c:pt>
                <c:pt idx="837">
                  <c:v>0.755415245781628</c:v>
                </c:pt>
                <c:pt idx="838">
                  <c:v>0.755415245781628</c:v>
                </c:pt>
                <c:pt idx="839">
                  <c:v>0.7546598305358464</c:v>
                </c:pt>
                <c:pt idx="840">
                  <c:v>0.7554144903663822</c:v>
                </c:pt>
                <c:pt idx="841">
                  <c:v>0.77793234010032009</c:v>
                </c:pt>
                <c:pt idx="842">
                  <c:v>0.77715440776021971</c:v>
                </c:pt>
                <c:pt idx="843">
                  <c:v>0.77715440776021971</c:v>
                </c:pt>
                <c:pt idx="844">
                  <c:v>0.77715440776021971</c:v>
                </c:pt>
                <c:pt idx="845">
                  <c:v>0.77637725335245944</c:v>
                </c:pt>
                <c:pt idx="846">
                  <c:v>0.775600876099107</c:v>
                </c:pt>
                <c:pt idx="847">
                  <c:v>0.77637647697520606</c:v>
                </c:pt>
                <c:pt idx="848">
                  <c:v>0.79290276113728564</c:v>
                </c:pt>
                <c:pt idx="849">
                  <c:v>0.79369566389842283</c:v>
                </c:pt>
                <c:pt idx="850">
                  <c:v>0.81017417149493687</c:v>
                </c:pt>
                <c:pt idx="851">
                  <c:v>0.81017417149493687</c:v>
                </c:pt>
                <c:pt idx="852">
                  <c:v>0.80936399732344189</c:v>
                </c:pt>
                <c:pt idx="853">
                  <c:v>0.80936399732344189</c:v>
                </c:pt>
                <c:pt idx="854">
                  <c:v>0.81017336132076523</c:v>
                </c:pt>
                <c:pt idx="855">
                  <c:v>0.82304957355579134</c:v>
                </c:pt>
                <c:pt idx="856">
                  <c:v>0.82387262312934706</c:v>
                </c:pt>
                <c:pt idx="857">
                  <c:v>0.83601719534472252</c:v>
                </c:pt>
                <c:pt idx="858">
                  <c:v>0.83601719534472252</c:v>
                </c:pt>
                <c:pt idx="859">
                  <c:v>0.83518117814937776</c:v>
                </c:pt>
                <c:pt idx="860">
                  <c:v>0.83601635932752705</c:v>
                </c:pt>
                <c:pt idx="861">
                  <c:v>0.86785257638631563</c:v>
                </c:pt>
                <c:pt idx="862">
                  <c:v>0.86785257638631563</c:v>
                </c:pt>
                <c:pt idx="863">
                  <c:v>0.8669847238099293</c:v>
                </c:pt>
                <c:pt idx="864">
                  <c:v>0.86611773908611933</c:v>
                </c:pt>
                <c:pt idx="865">
                  <c:v>0.8669838568252054</c:v>
                </c:pt>
                <c:pt idx="866">
                  <c:v>0.8778032998085461</c:v>
                </c:pt>
                <c:pt idx="867">
                  <c:v>0.87692549650873752</c:v>
                </c:pt>
                <c:pt idx="868">
                  <c:v>0.87604857101222877</c:v>
                </c:pt>
                <c:pt idx="869">
                  <c:v>0.87692461958324086</c:v>
                </c:pt>
                <c:pt idx="870">
                  <c:v>0.88845080114138986</c:v>
                </c:pt>
                <c:pt idx="871">
                  <c:v>0.88756235034024844</c:v>
                </c:pt>
                <c:pt idx="872">
                  <c:v>0.88844991269058859</c:v>
                </c:pt>
                <c:pt idx="873">
                  <c:v>0.92250918830325346</c:v>
                </c:pt>
                <c:pt idx="874">
                  <c:v>0.92250918830325346</c:v>
                </c:pt>
                <c:pt idx="875">
                  <c:v>0.92158667911495018</c:v>
                </c:pt>
                <c:pt idx="876">
                  <c:v>0.92250826579406497</c:v>
                </c:pt>
                <c:pt idx="877">
                  <c:v>0.93061110438892247</c:v>
                </c:pt>
                <c:pt idx="878">
                  <c:v>0.9296804932845335</c:v>
                </c:pt>
                <c:pt idx="879">
                  <c:v>0.93061017377781796</c:v>
                </c:pt>
                <c:pt idx="880">
                  <c:v>0.94281265998680808</c:v>
                </c:pt>
                <c:pt idx="881">
                  <c:v>0.94186984732682122</c:v>
                </c:pt>
                <c:pt idx="882">
                  <c:v>0.94281171717414791</c:v>
                </c:pt>
                <c:pt idx="883">
                  <c:v>0.95252744793823318</c:v>
                </c:pt>
                <c:pt idx="884">
                  <c:v>0.95347997538617135</c:v>
                </c:pt>
                <c:pt idx="885">
                  <c:v>0.95939049328852422</c:v>
                </c:pt>
                <c:pt idx="886">
                  <c:v>0.95939049328852422</c:v>
                </c:pt>
                <c:pt idx="887">
                  <c:v>0.96034988378181263</c:v>
                </c:pt>
                <c:pt idx="888">
                  <c:v>0.9854665719985799</c:v>
                </c:pt>
                <c:pt idx="889">
                  <c:v>0.9854665719985799</c:v>
                </c:pt>
                <c:pt idx="890">
                  <c:v>0.98645203857057839</c:v>
                </c:pt>
                <c:pt idx="891">
                  <c:v>0.99268987777500795</c:v>
                </c:pt>
                <c:pt idx="892">
                  <c:v>0.99169718789723293</c:v>
                </c:pt>
                <c:pt idx="893">
                  <c:v>0.99268888508513009</c:v>
                </c:pt>
                <c:pt idx="894">
                  <c:v>1.0221401603096936</c:v>
                </c:pt>
                <c:pt idx="895">
                  <c:v>1.0221401603096936</c:v>
                </c:pt>
                <c:pt idx="896">
                  <c:v>1.0231623004700032</c:v>
                </c:pt>
                <c:pt idx="897">
                  <c:v>1.0371777836546365</c:v>
                </c:pt>
                <c:pt idx="898">
                  <c:v>1.0361406058709819</c:v>
                </c:pt>
                <c:pt idx="899">
                  <c:v>1.0351044652651109</c:v>
                </c:pt>
                <c:pt idx="900">
                  <c:v>1.0340693607998459</c:v>
                </c:pt>
                <c:pt idx="901">
                  <c:v>1.0340693607998459</c:v>
                </c:pt>
                <c:pt idx="902">
                  <c:v>1.0351034301606457</c:v>
                </c:pt>
                <c:pt idx="903">
                  <c:v>1.0439609073709251</c:v>
                </c:pt>
                <c:pt idx="904">
                  <c:v>1.0429169464635542</c:v>
                </c:pt>
                <c:pt idx="905">
                  <c:v>1.0429169464635542</c:v>
                </c:pt>
                <c:pt idx="906">
                  <c:v>1.0429169464635542</c:v>
                </c:pt>
                <c:pt idx="907">
                  <c:v>1.0439598634100176</c:v>
                </c:pt>
                <c:pt idx="908">
                  <c:v>1.0524262081626659</c:v>
                </c:pt>
                <c:pt idx="909">
                  <c:v>1.0513737819545033</c:v>
                </c:pt>
                <c:pt idx="910">
                  <c:v>1.0524251557364577</c:v>
                </c:pt>
                <c:pt idx="911">
                  <c:v>1.0802441753261474</c:v>
                </c:pt>
                <c:pt idx="912">
                  <c:v>1.0802441753261474</c:v>
                </c:pt>
                <c:pt idx="913">
                  <c:v>1.0791639311508212</c:v>
                </c:pt>
                <c:pt idx="914">
                  <c:v>1.0791639311508212</c:v>
                </c:pt>
                <c:pt idx="915">
                  <c:v>1.0802430950819719</c:v>
                </c:pt>
                <c:pt idx="916">
                  <c:v>1.0951339951003101</c:v>
                </c:pt>
                <c:pt idx="917">
                  <c:v>1.0962291290954103</c:v>
                </c:pt>
                <c:pt idx="918">
                  <c:v>1.1148799846483535</c:v>
                </c:pt>
                <c:pt idx="919">
                  <c:v>1.1148799846483535</c:v>
                </c:pt>
                <c:pt idx="920">
                  <c:v>1.1159948646330018</c:v>
                </c:pt>
                <c:pt idx="921">
                  <c:v>1.1293262681017682</c:v>
                </c:pt>
                <c:pt idx="922">
                  <c:v>1.1304555943698698</c:v>
                </c:pt>
                <c:pt idx="923">
                  <c:v>1.1453960058411308</c:v>
                </c:pt>
                <c:pt idx="924">
                  <c:v>1.1442506098352896</c:v>
                </c:pt>
                <c:pt idx="925">
                  <c:v>1.1453948604451247</c:v>
                </c:pt>
                <c:pt idx="926">
                  <c:v>1.1874361059157068</c:v>
                </c:pt>
                <c:pt idx="927">
                  <c:v>1.1862486698097912</c:v>
                </c:pt>
                <c:pt idx="928">
                  <c:v>1.1862486698097912</c:v>
                </c:pt>
                <c:pt idx="929">
                  <c:v>1.1850624211399814</c:v>
                </c:pt>
                <c:pt idx="930">
                  <c:v>1.1850624211399814</c:v>
                </c:pt>
                <c:pt idx="931">
                  <c:v>1.1850624211399814</c:v>
                </c:pt>
                <c:pt idx="932">
                  <c:v>1.1862474835611212</c:v>
                </c:pt>
                <c:pt idx="933">
                  <c:v>1.2231029575006722</c:v>
                </c:pt>
                <c:pt idx="934">
                  <c:v>1.2218798545431715</c:v>
                </c:pt>
                <c:pt idx="935">
                  <c:v>1.2206579746886284</c:v>
                </c:pt>
                <c:pt idx="936">
                  <c:v>1.2194373167139396</c:v>
                </c:pt>
                <c:pt idx="937">
                  <c:v>1.2182178793972256</c:v>
                </c:pt>
                <c:pt idx="938">
                  <c:v>1.2182178793972256</c:v>
                </c:pt>
                <c:pt idx="939">
                  <c:v>1.2169996615178285</c:v>
                </c:pt>
                <c:pt idx="940">
                  <c:v>1.2182166611793461</c:v>
                </c:pt>
                <c:pt idx="941">
                  <c:v>1.2458673888246061</c:v>
                </c:pt>
                <c:pt idx="942">
                  <c:v>1.2471132562134306</c:v>
                </c:pt>
                <c:pt idx="943">
                  <c:v>1.2613684144942472</c:v>
                </c:pt>
                <c:pt idx="944">
                  <c:v>1.260107046079753</c:v>
                </c:pt>
                <c:pt idx="945">
                  <c:v>1.2613671531258326</c:v>
                </c:pt>
                <c:pt idx="946">
                  <c:v>1.2744514194319365</c:v>
                </c:pt>
                <c:pt idx="947">
                  <c:v>1.2757258708513683</c:v>
                </c:pt>
                <c:pt idx="948">
                  <c:v>1.2959208851722352</c:v>
                </c:pt>
                <c:pt idx="949">
                  <c:v>1.2959208851722352</c:v>
                </c:pt>
                <c:pt idx="950">
                  <c:v>1.2959208851722352</c:v>
                </c:pt>
                <c:pt idx="951">
                  <c:v>1.2946249642870631</c:v>
                </c:pt>
                <c:pt idx="952">
                  <c:v>1.29591958925135</c:v>
                </c:pt>
                <c:pt idx="953">
                  <c:v>1.3189350734108052</c:v>
                </c:pt>
                <c:pt idx="954">
                  <c:v>1.3189350734108052</c:v>
                </c:pt>
                <c:pt idx="955">
                  <c:v>1.3189350734108052</c:v>
                </c:pt>
                <c:pt idx="956">
                  <c:v>1.3189350734108052</c:v>
                </c:pt>
                <c:pt idx="957">
                  <c:v>1.3202540084842158</c:v>
                </c:pt>
                <c:pt idx="958">
                  <c:v>1.3478750363284777</c:v>
                </c:pt>
                <c:pt idx="959">
                  <c:v>1.3478750363284777</c:v>
                </c:pt>
                <c:pt idx="960">
                  <c:v>1.349222911364806</c:v>
                </c:pt>
                <c:pt idx="961">
                  <c:v>1.3641724377337696</c:v>
                </c:pt>
                <c:pt idx="962">
                  <c:v>1.3655366101715032</c:v>
                </c:pt>
                <c:pt idx="963">
                  <c:v>1.3800800077366202</c:v>
                </c:pt>
                <c:pt idx="964">
                  <c:v>1.3814600877443566</c:v>
                </c:pt>
                <c:pt idx="965">
                  <c:v>1.38998759589903</c:v>
                </c:pt>
                <c:pt idx="966">
                  <c:v>1.3885976083031311</c:v>
                </c:pt>
                <c:pt idx="967">
                  <c:v>1.3872090106948278</c:v>
                </c:pt>
                <c:pt idx="968">
                  <c:v>1.385821801684133</c:v>
                </c:pt>
                <c:pt idx="969">
                  <c:v>1.385821801684133</c:v>
                </c:pt>
                <c:pt idx="970">
                  <c:v>1.385821801684133</c:v>
                </c:pt>
                <c:pt idx="971">
                  <c:v>1.3872076234858171</c:v>
                </c:pt>
                <c:pt idx="972">
                  <c:v>1.4184218976027294</c:v>
                </c:pt>
                <c:pt idx="973">
                  <c:v>1.4184218976027294</c:v>
                </c:pt>
                <c:pt idx="974">
                  <c:v>1.419840319500332</c:v>
                </c:pt>
                <c:pt idx="975">
                  <c:v>1.4352493764764067</c:v>
                </c:pt>
                <c:pt idx="976">
                  <c:v>1.4366846258528829</c:v>
                </c:pt>
                <c:pt idx="977">
                  <c:v>1.4762356661016014</c:v>
                </c:pt>
                <c:pt idx="978">
                  <c:v>1.4777119017677027</c:v>
                </c:pt>
                <c:pt idx="979">
                  <c:v>1.5011044620840497</c:v>
                </c:pt>
                <c:pt idx="980">
                  <c:v>1.5011044620840497</c:v>
                </c:pt>
                <c:pt idx="981">
                  <c:v>1.5026055665461335</c:v>
                </c:pt>
                <c:pt idx="982">
                  <c:v>1.5344674114196957</c:v>
                </c:pt>
                <c:pt idx="983">
                  <c:v>1.5360018788311152</c:v>
                </c:pt>
                <c:pt idx="984">
                  <c:v>1.5599945668498254</c:v>
                </c:pt>
                <c:pt idx="985">
                  <c:v>1.5584345722829755</c:v>
                </c:pt>
                <c:pt idx="986">
                  <c:v>1.5584345722829755</c:v>
                </c:pt>
                <c:pt idx="987">
                  <c:v>1.5568761377106926</c:v>
                </c:pt>
                <c:pt idx="988">
                  <c:v>1.5553192615729818</c:v>
                </c:pt>
                <c:pt idx="989">
                  <c:v>1.5537639423114089</c:v>
                </c:pt>
                <c:pt idx="990">
                  <c:v>1.5537639423114089</c:v>
                </c:pt>
                <c:pt idx="991">
                  <c:v>1.5522101783690976</c:v>
                </c:pt>
                <c:pt idx="992">
                  <c:v>1.5537623885474665</c:v>
                </c:pt>
                <c:pt idx="993">
                  <c:v>1.5669039760084953</c:v>
                </c:pt>
                <c:pt idx="994">
                  <c:v>1.5653370720324868</c:v>
                </c:pt>
                <c:pt idx="995">
                  <c:v>1.5669024091045192</c:v>
                </c:pt>
                <c:pt idx="996">
                  <c:v>1.6017562106336367</c:v>
                </c:pt>
                <c:pt idx="997">
                  <c:v>1.6001544544230031</c:v>
                </c:pt>
                <c:pt idx="998">
                  <c:v>1.6017546088774259</c:v>
                </c:pt>
                <c:pt idx="999">
                  <c:v>1.6183886878291902</c:v>
                </c:pt>
                <c:pt idx="1000">
                  <c:v>1.6200070765170191</c:v>
                </c:pt>
                <c:pt idx="1001">
                  <c:v>1.6691332080115164</c:v>
                </c:pt>
                <c:pt idx="1002">
                  <c:v>1.667464074803505</c:v>
                </c:pt>
                <c:pt idx="1003">
                  <c:v>1.6657966107287014</c:v>
                </c:pt>
                <c:pt idx="1004">
                  <c:v>1.6641308141179727</c:v>
                </c:pt>
                <c:pt idx="1005">
                  <c:v>1.6624666833038548</c:v>
                </c:pt>
                <c:pt idx="1006">
                  <c:v>1.6624666833038548</c:v>
                </c:pt>
                <c:pt idx="1007">
                  <c:v>1.660804216620551</c:v>
                </c:pt>
                <c:pt idx="1008">
                  <c:v>1.6624650208371714</c:v>
                </c:pt>
                <c:pt idx="1009">
                  <c:v>1.6769541228746516</c:v>
                </c:pt>
                <c:pt idx="1010">
                  <c:v>1.6769541228746516</c:v>
                </c:pt>
                <c:pt idx="1011">
                  <c:v>1.6769541228746516</c:v>
                </c:pt>
                <c:pt idx="1012">
                  <c:v>1.6769541228746516</c:v>
                </c:pt>
                <c:pt idx="1013">
                  <c:v>1.6786310769975261</c:v>
                </c:pt>
                <c:pt idx="1014">
                  <c:v>1.6930948642013111</c:v>
                </c:pt>
                <c:pt idx="1015">
                  <c:v>1.6947879590655122</c:v>
                </c:pt>
                <c:pt idx="1016">
                  <c:v>1.7085073063422809</c:v>
                </c:pt>
                <c:pt idx="1017">
                  <c:v>1.7067987990359386</c:v>
                </c:pt>
                <c:pt idx="1018">
                  <c:v>1.7050920002369025</c:v>
                </c:pt>
                <c:pt idx="1019">
                  <c:v>1.7050920002369025</c:v>
                </c:pt>
                <c:pt idx="1020">
                  <c:v>1.7050920002369025</c:v>
                </c:pt>
                <c:pt idx="1021">
                  <c:v>1.7067970922371392</c:v>
                </c:pt>
                <c:pt idx="1022">
                  <c:v>1.744729790498847</c:v>
                </c:pt>
                <c:pt idx="1023">
                  <c:v>1.7429850607083481</c:v>
                </c:pt>
                <c:pt idx="1024">
                  <c:v>1.7412420756476399</c:v>
                </c:pt>
                <c:pt idx="1025">
                  <c:v>1.7412420756476399</c:v>
                </c:pt>
                <c:pt idx="1026">
                  <c:v>1.7412420756476399</c:v>
                </c:pt>
                <c:pt idx="1027">
                  <c:v>1.7395008335719921</c:v>
                </c:pt>
                <c:pt idx="1028">
                  <c:v>1.7395008335719921</c:v>
                </c:pt>
                <c:pt idx="1029">
                  <c:v>1.7395008335719921</c:v>
                </c:pt>
                <c:pt idx="1030">
                  <c:v>1.7377613327384203</c:v>
                </c:pt>
                <c:pt idx="1031">
                  <c:v>1.7377613327384203</c:v>
                </c:pt>
                <c:pt idx="1032">
                  <c:v>1.7377613327384203</c:v>
                </c:pt>
                <c:pt idx="1033">
                  <c:v>1.7360235714056818</c:v>
                </c:pt>
                <c:pt idx="1034">
                  <c:v>1.7360235714056818</c:v>
                </c:pt>
                <c:pt idx="1035">
                  <c:v>1.7342875478342761</c:v>
                </c:pt>
                <c:pt idx="1036">
                  <c:v>1.7342875478342761</c:v>
                </c:pt>
                <c:pt idx="1037">
                  <c:v>1.7342875478342761</c:v>
                </c:pt>
                <c:pt idx="1038">
                  <c:v>1.7342875478342761</c:v>
                </c:pt>
                <c:pt idx="1039">
                  <c:v>1.7360218353821102</c:v>
                </c:pt>
                <c:pt idx="1040">
                  <c:v>1.7742375759608933</c:v>
                </c:pt>
                <c:pt idx="1041">
                  <c:v>1.7724633383849324</c:v>
                </c:pt>
                <c:pt idx="1042">
                  <c:v>1.7724633383849324</c:v>
                </c:pt>
                <c:pt idx="1043">
                  <c:v>1.7742358017233171</c:v>
                </c:pt>
                <c:pt idx="1044">
                  <c:v>1.8286065344818765</c:v>
                </c:pt>
                <c:pt idx="1045">
                  <c:v>1.8267779279473946</c:v>
                </c:pt>
                <c:pt idx="1046">
                  <c:v>1.8267779279473946</c:v>
                </c:pt>
                <c:pt idx="1047">
                  <c:v>1.8267779279473946</c:v>
                </c:pt>
                <c:pt idx="1048">
                  <c:v>1.8286047058753419</c:v>
                </c:pt>
                <c:pt idx="1049">
                  <c:v>1.8963189872150015</c:v>
                </c:pt>
                <c:pt idx="1050">
                  <c:v>1.8982153062022162</c:v>
                </c:pt>
                <c:pt idx="1051">
                  <c:v>1.9234698838568374</c:v>
                </c:pt>
                <c:pt idx="1052">
                  <c:v>1.925393353740694</c:v>
                </c:pt>
                <c:pt idx="1053">
                  <c:v>1.9354335869760926</c:v>
                </c:pt>
                <c:pt idx="1054">
                  <c:v>1.9334981533891165</c:v>
                </c:pt>
                <c:pt idx="1055">
                  <c:v>1.9315646552357273</c:v>
                </c:pt>
                <c:pt idx="1056">
                  <c:v>1.9296330905804915</c:v>
                </c:pt>
                <c:pt idx="1057">
                  <c:v>1.927703457489911</c:v>
                </c:pt>
                <c:pt idx="1058">
                  <c:v>1.927703457489911</c:v>
                </c:pt>
                <c:pt idx="1059">
                  <c:v>1.927703457489911</c:v>
                </c:pt>
                <c:pt idx="1060">
                  <c:v>1.9296311609474006</c:v>
                </c:pt>
                <c:pt idx="1061">
                  <c:v>1.9531104559675223</c:v>
                </c:pt>
                <c:pt idx="1062">
                  <c:v>1.9550635664234897</c:v>
                </c:pt>
                <c:pt idx="1063">
                  <c:v>2.0147674891809095</c:v>
                </c:pt>
                <c:pt idx="1064">
                  <c:v>2.0167822566700901</c:v>
                </c:pt>
                <c:pt idx="1065">
                  <c:v>2.0517977069972639</c:v>
                </c:pt>
                <c:pt idx="1066">
                  <c:v>2.0517977069972639</c:v>
                </c:pt>
                <c:pt idx="1067">
                  <c:v>2.0517977069972639</c:v>
                </c:pt>
                <c:pt idx="1068">
                  <c:v>2.0517977069972639</c:v>
                </c:pt>
                <c:pt idx="1069">
                  <c:v>2.0538495047042611</c:v>
                </c:pt>
                <c:pt idx="1070">
                  <c:v>2.0910211551616764</c:v>
                </c:pt>
                <c:pt idx="1071">
                  <c:v>2.0889301340065147</c:v>
                </c:pt>
                <c:pt idx="1072">
                  <c:v>2.0868412038725084</c:v>
                </c:pt>
                <c:pt idx="1073">
                  <c:v>2.0889280450763805</c:v>
                </c:pt>
                <c:pt idx="1074">
                  <c:v>2.1358363164508143</c:v>
                </c:pt>
                <c:pt idx="1075">
                  <c:v>2.1337004801343635</c:v>
                </c:pt>
                <c:pt idx="1076">
                  <c:v>2.131566779654229</c:v>
                </c:pt>
                <c:pt idx="1077">
                  <c:v>2.131566779654229</c:v>
                </c:pt>
                <c:pt idx="1078">
                  <c:v>2.131566779654229</c:v>
                </c:pt>
                <c:pt idx="1079">
                  <c:v>2.1294352128745748</c:v>
                </c:pt>
                <c:pt idx="1080">
                  <c:v>2.1273057776617001</c:v>
                </c:pt>
                <c:pt idx="1081">
                  <c:v>2.1294330834393618</c:v>
                </c:pt>
                <c:pt idx="1082">
                  <c:v>2.149118565624113</c:v>
                </c:pt>
                <c:pt idx="1083">
                  <c:v>2.1512676841897367</c:v>
                </c:pt>
                <c:pt idx="1084">
                  <c:v>2.1839488664415119</c:v>
                </c:pt>
                <c:pt idx="1085">
                  <c:v>2.1817649175750704</c:v>
                </c:pt>
                <c:pt idx="1086">
                  <c:v>2.1839466824926452</c:v>
                </c:pt>
                <c:pt idx="1087">
                  <c:v>2.2268045744995395</c:v>
                </c:pt>
                <c:pt idx="1088">
                  <c:v>2.2290313790740388</c:v>
                </c:pt>
                <c:pt idx="1089">
                  <c:v>2.2820718542736511</c:v>
                </c:pt>
                <c:pt idx="1090">
                  <c:v>2.2797897824193774</c:v>
                </c:pt>
                <c:pt idx="1091">
                  <c:v>2.2820695722017965</c:v>
                </c:pt>
                <c:pt idx="1092">
                  <c:v>2.2977269999617116</c:v>
                </c:pt>
                <c:pt idx="1093">
                  <c:v>2.29542927296175</c:v>
                </c:pt>
                <c:pt idx="1094">
                  <c:v>2.29542927296175</c:v>
                </c:pt>
                <c:pt idx="1095">
                  <c:v>2.2977247022347114</c:v>
                </c:pt>
                <c:pt idx="1096">
                  <c:v>2.3548227600861913</c:v>
                </c:pt>
                <c:pt idx="1097">
                  <c:v>2.352467937326105</c:v>
                </c:pt>
                <c:pt idx="1098">
                  <c:v>2.352467937326105</c:v>
                </c:pt>
                <c:pt idx="1099">
                  <c:v>2.3501154693887791</c:v>
                </c:pt>
                <c:pt idx="1100">
                  <c:v>2.3477653539193906</c:v>
                </c:pt>
                <c:pt idx="1101">
                  <c:v>2.3501131192733098</c:v>
                </c:pt>
                <c:pt idx="1102">
                  <c:v>2.4292271446310307</c:v>
                </c:pt>
                <c:pt idx="1103">
                  <c:v>2.4267979174863998</c:v>
                </c:pt>
                <c:pt idx="1104">
                  <c:v>2.4243711195689133</c:v>
                </c:pt>
                <c:pt idx="1105">
                  <c:v>2.4219467484493444</c:v>
                </c:pt>
                <c:pt idx="1106">
                  <c:v>2.4219467484493444</c:v>
                </c:pt>
                <c:pt idx="1107">
                  <c:v>2.4243686951977934</c:v>
                </c:pt>
                <c:pt idx="1108">
                  <c:v>2.4761338919003149</c:v>
                </c:pt>
                <c:pt idx="1109">
                  <c:v>2.4761338919003149</c:v>
                </c:pt>
                <c:pt idx="1110">
                  <c:v>2.4786100257922148</c:v>
                </c:pt>
                <c:pt idx="1111">
                  <c:v>2.5030645130532134</c:v>
                </c:pt>
                <c:pt idx="1112">
                  <c:v>2.5055675775662665</c:v>
                </c:pt>
                <c:pt idx="1113">
                  <c:v>2.5760704833806551</c:v>
                </c:pt>
                <c:pt idx="1114">
                  <c:v>2.5734944128972743</c:v>
                </c:pt>
                <c:pt idx="1115">
                  <c:v>2.5760679073101711</c:v>
                </c:pt>
                <c:pt idx="1116">
                  <c:v>2.6353537654994375</c:v>
                </c:pt>
                <c:pt idx="1117">
                  <c:v>2.6353537654994375</c:v>
                </c:pt>
                <c:pt idx="1118">
                  <c:v>2.6327184117339382</c:v>
                </c:pt>
                <c:pt idx="1119">
                  <c:v>2.6327184117339382</c:v>
                </c:pt>
                <c:pt idx="1120">
                  <c:v>2.6327184117339382</c:v>
                </c:pt>
                <c:pt idx="1121">
                  <c:v>2.6327184117339382</c:v>
                </c:pt>
                <c:pt idx="1122">
                  <c:v>2.635351130145672</c:v>
                </c:pt>
                <c:pt idx="1123">
                  <c:v>2.6638096842972248</c:v>
                </c:pt>
                <c:pt idx="1124">
                  <c:v>2.6611458746129277</c:v>
                </c:pt>
                <c:pt idx="1125">
                  <c:v>2.6584847287383147</c:v>
                </c:pt>
                <c:pt idx="1126">
                  <c:v>2.6611432134670525</c:v>
                </c:pt>
                <c:pt idx="1127">
                  <c:v>2.7425067210748764</c:v>
                </c:pt>
                <c:pt idx="1128">
                  <c:v>2.7425067210748764</c:v>
                </c:pt>
                <c:pt idx="1129">
                  <c:v>2.7452492277959508</c:v>
                </c:pt>
                <c:pt idx="1130">
                  <c:v>2.7654144913396759</c:v>
                </c:pt>
                <c:pt idx="1131">
                  <c:v>2.768179905831015</c:v>
                </c:pt>
                <c:pt idx="1132">
                  <c:v>2.8296943836733606</c:v>
                </c:pt>
                <c:pt idx="1133">
                  <c:v>2.8268646892896871</c:v>
                </c:pt>
                <c:pt idx="1134">
                  <c:v>2.8268646892896871</c:v>
                </c:pt>
                <c:pt idx="1135">
                  <c:v>2.8268646892896871</c:v>
                </c:pt>
                <c:pt idx="1136">
                  <c:v>2.8240378246003974</c:v>
                </c:pt>
                <c:pt idx="1137">
                  <c:v>2.8268618624249977</c:v>
                </c:pt>
                <c:pt idx="1138">
                  <c:v>2.8495634965689502</c:v>
                </c:pt>
                <c:pt idx="1139">
                  <c:v>2.8467139330723814</c:v>
                </c:pt>
                <c:pt idx="1140">
                  <c:v>2.8495606470054535</c:v>
                </c:pt>
                <c:pt idx="1141">
                  <c:v>2.8991333991007222</c:v>
                </c:pt>
                <c:pt idx="1142">
                  <c:v>2.8991333991007222</c:v>
                </c:pt>
                <c:pt idx="1143">
                  <c:v>2.8962342657016213</c:v>
                </c:pt>
                <c:pt idx="1144">
                  <c:v>2.8962342657016213</c:v>
                </c:pt>
                <c:pt idx="1145">
                  <c:v>2.8962342657016213</c:v>
                </c:pt>
                <c:pt idx="1146">
                  <c:v>2.8933380314359196</c:v>
                </c:pt>
                <c:pt idx="1147">
                  <c:v>2.8904446934044836</c:v>
                </c:pt>
                <c:pt idx="1148">
                  <c:v>2.8904446934044836</c:v>
                </c:pt>
                <c:pt idx="1149">
                  <c:v>2.8933351380978878</c:v>
                </c:pt>
                <c:pt idx="1150">
                  <c:v>2.9424368273636623</c:v>
                </c:pt>
                <c:pt idx="1151">
                  <c:v>2.9424368273636623</c:v>
                </c:pt>
                <c:pt idx="1152">
                  <c:v>2.9453792641910255</c:v>
                </c:pt>
                <c:pt idx="1153">
                  <c:v>2.9833251464556776</c:v>
                </c:pt>
                <c:pt idx="1154">
                  <c:v>2.9803418213092221</c:v>
                </c:pt>
                <c:pt idx="1155">
                  <c:v>2.9773614794879131</c:v>
                </c:pt>
                <c:pt idx="1156">
                  <c:v>2.9773614794879131</c:v>
                </c:pt>
                <c:pt idx="1157">
                  <c:v>2.9773614794879131</c:v>
                </c:pt>
                <c:pt idx="1158">
                  <c:v>2.9743841180084249</c:v>
                </c:pt>
                <c:pt idx="1159">
                  <c:v>2.9714097338904164</c:v>
                </c:pt>
                <c:pt idx="1160">
                  <c:v>2.9714097338904164</c:v>
                </c:pt>
                <c:pt idx="1161">
                  <c:v>2.968438324156526</c:v>
                </c:pt>
                <c:pt idx="1162">
                  <c:v>2.968438324156526</c:v>
                </c:pt>
                <c:pt idx="1163">
                  <c:v>2.968438324156526</c:v>
                </c:pt>
                <c:pt idx="1164">
                  <c:v>2.968438324156526</c:v>
                </c:pt>
                <c:pt idx="1165">
                  <c:v>2.9654698858323694</c:v>
                </c:pt>
                <c:pt idx="1166">
                  <c:v>2.9654698858323694</c:v>
                </c:pt>
                <c:pt idx="1167">
                  <c:v>2.9654698858323694</c:v>
                </c:pt>
                <c:pt idx="1168">
                  <c:v>2.9654698858323694</c:v>
                </c:pt>
                <c:pt idx="1169">
                  <c:v>2.9654698858323694</c:v>
                </c:pt>
                <c:pt idx="1170">
                  <c:v>2.9625044159465368</c:v>
                </c:pt>
                <c:pt idx="1171">
                  <c:v>2.9654669203624828</c:v>
                </c:pt>
                <c:pt idx="1172">
                  <c:v>2.980846289275993</c:v>
                </c:pt>
                <c:pt idx="1173">
                  <c:v>2.9778654429867171</c:v>
                </c:pt>
                <c:pt idx="1174">
                  <c:v>2.9778654429867171</c:v>
                </c:pt>
                <c:pt idx="1175">
                  <c:v>2.9808433084297032</c:v>
                </c:pt>
                <c:pt idx="1176">
                  <c:v>3.0659803340585641</c:v>
                </c:pt>
                <c:pt idx="1177">
                  <c:v>3.0690463143926223</c:v>
                </c:pt>
                <c:pt idx="1178">
                  <c:v>3.1154996048546204</c:v>
                </c:pt>
                <c:pt idx="1179">
                  <c:v>3.1154996048546204</c:v>
                </c:pt>
                <c:pt idx="1180">
                  <c:v>3.1123841052497658</c:v>
                </c:pt>
                <c:pt idx="1181">
                  <c:v>3.1154964893550154</c:v>
                </c:pt>
                <c:pt idx="1182">
                  <c:v>3.1254147229799987</c:v>
                </c:pt>
                <c:pt idx="1183">
                  <c:v>3.1285401377029785</c:v>
                </c:pt>
                <c:pt idx="1184">
                  <c:v>3.1649616204243967</c:v>
                </c:pt>
                <c:pt idx="1185">
                  <c:v>3.1617966588039721</c:v>
                </c:pt>
                <c:pt idx="1186">
                  <c:v>3.1617966588039721</c:v>
                </c:pt>
                <c:pt idx="1187">
                  <c:v>3.1649584554627759</c:v>
                </c:pt>
                <c:pt idx="1188">
                  <c:v>3.1851931222441823</c:v>
                </c:pt>
                <c:pt idx="1189">
                  <c:v>3.1851931222441823</c:v>
                </c:pt>
                <c:pt idx="1190">
                  <c:v>3.188378315366426</c:v>
                </c:pt>
                <c:pt idx="1191">
                  <c:v>3.2693448006803272</c:v>
                </c:pt>
                <c:pt idx="1192">
                  <c:v>3.2693448006803272</c:v>
                </c:pt>
                <c:pt idx="1193">
                  <c:v>3.2660754558796468</c:v>
                </c:pt>
                <c:pt idx="1194">
                  <c:v>3.262809380423767</c:v>
                </c:pt>
                <c:pt idx="1195">
                  <c:v>3.2595465710433431</c:v>
                </c:pt>
                <c:pt idx="1196">
                  <c:v>3.2562870244722997</c:v>
                </c:pt>
                <c:pt idx="1197">
                  <c:v>3.2595433114967718</c:v>
                </c:pt>
                <c:pt idx="1198">
                  <c:v>3.2993197587649514</c:v>
                </c:pt>
                <c:pt idx="1199">
                  <c:v>3.3026190785237159</c:v>
                </c:pt>
                <c:pt idx="1200">
                  <c:v>3.3414393126438546</c:v>
                </c:pt>
                <c:pt idx="1201">
                  <c:v>3.3414393126438546</c:v>
                </c:pt>
                <c:pt idx="1202">
                  <c:v>3.344780751956498</c:v>
                </c:pt>
                <c:pt idx="1203">
                  <c:v>3.4060652448492865</c:v>
                </c:pt>
                <c:pt idx="1204">
                  <c:v>3.4060652448492865</c:v>
                </c:pt>
                <c:pt idx="1205">
                  <c:v>3.4026591796044374</c:v>
                </c:pt>
                <c:pt idx="1206">
                  <c:v>3.3992565204248328</c:v>
                </c:pt>
                <c:pt idx="1207">
                  <c:v>3.3992565204248328</c:v>
                </c:pt>
                <c:pt idx="1208">
                  <c:v>3.3992565204248328</c:v>
                </c:pt>
                <c:pt idx="1209">
                  <c:v>3.4026557769452572</c:v>
                </c:pt>
                <c:pt idx="1210">
                  <c:v>3.4458288159048078</c:v>
                </c:pt>
                <c:pt idx="1211">
                  <c:v>3.4423829870889029</c:v>
                </c:pt>
                <c:pt idx="1212">
                  <c:v>3.4458253700759913</c:v>
                </c:pt>
                <c:pt idx="1213">
                  <c:v>3.5302037331067719</c:v>
                </c:pt>
                <c:pt idx="1214">
                  <c:v>3.5337339368398784</c:v>
                </c:pt>
                <c:pt idx="1215">
                  <c:v>3.6219367255699089</c:v>
                </c:pt>
                <c:pt idx="1216">
                  <c:v>3.6219367255699089</c:v>
                </c:pt>
                <c:pt idx="1217">
                  <c:v>3.6255586622954783</c:v>
                </c:pt>
                <c:pt idx="1218">
                  <c:v>3.6677182942190982</c:v>
                </c:pt>
                <c:pt idx="1219">
                  <c:v>3.6677182942190982</c:v>
                </c:pt>
                <c:pt idx="1220">
                  <c:v>3.6677182942190982</c:v>
                </c:pt>
                <c:pt idx="1221">
                  <c:v>3.6677182942190982</c:v>
                </c:pt>
                <c:pt idx="1222">
                  <c:v>3.6640505759248789</c:v>
                </c:pt>
                <c:pt idx="1223">
                  <c:v>3.6640505759248789</c:v>
                </c:pt>
                <c:pt idx="1224">
                  <c:v>3.6677146265008034</c:v>
                </c:pt>
                <c:pt idx="1225">
                  <c:v>3.6881642039603157</c:v>
                </c:pt>
                <c:pt idx="1226">
                  <c:v>3.6918523681642759</c:v>
                </c:pt>
                <c:pt idx="1227">
                  <c:v>3.7216650915244771</c:v>
                </c:pt>
                <c:pt idx="1228">
                  <c:v>3.7253867566160013</c:v>
                </c:pt>
                <c:pt idx="1229">
                  <c:v>3.7515884118147302</c:v>
                </c:pt>
                <c:pt idx="1230">
                  <c:v>3.7553400002265445</c:v>
                </c:pt>
                <c:pt idx="1231">
                  <c:v>3.8030237734210246</c:v>
                </c:pt>
                <c:pt idx="1232">
                  <c:v>3.8030237734210246</c:v>
                </c:pt>
                <c:pt idx="1233">
                  <c:v>3.8030237734210246</c:v>
                </c:pt>
                <c:pt idx="1234">
                  <c:v>3.8068267971944452</c:v>
                </c:pt>
                <c:pt idx="1235">
                  <c:v>3.8376243459850232</c:v>
                </c:pt>
                <c:pt idx="1236">
                  <c:v>3.8376243459850232</c:v>
                </c:pt>
                <c:pt idx="1237">
                  <c:v>3.8337867216390382</c:v>
                </c:pt>
                <c:pt idx="1238">
                  <c:v>3.8337867216390382</c:v>
                </c:pt>
                <c:pt idx="1239">
                  <c:v>3.8337867216390382</c:v>
                </c:pt>
                <c:pt idx="1240">
                  <c:v>3.8299529349173991</c:v>
                </c:pt>
                <c:pt idx="1241">
                  <c:v>3.8337828878523159</c:v>
                </c:pt>
                <c:pt idx="1242">
                  <c:v>3.8648869049889849</c:v>
                </c:pt>
                <c:pt idx="1243">
                  <c:v>3.8648869049889849</c:v>
                </c:pt>
                <c:pt idx="1244">
                  <c:v>3.8687517918939736</c:v>
                </c:pt>
                <c:pt idx="1245">
                  <c:v>3.8787215848590408</c:v>
                </c:pt>
                <c:pt idx="1246">
                  <c:v>3.8787215848590408</c:v>
                </c:pt>
                <c:pt idx="1247">
                  <c:v>3.8826003064438996</c:v>
                </c:pt>
                <c:pt idx="1248">
                  <c:v>3.9048797388328826</c:v>
                </c:pt>
                <c:pt idx="1249">
                  <c:v>3.9048797388328826</c:v>
                </c:pt>
                <c:pt idx="1250">
                  <c:v>3.9048797388328826</c:v>
                </c:pt>
                <c:pt idx="1251">
                  <c:v>3.908784618571715</c:v>
                </c:pt>
                <c:pt idx="1252">
                  <c:v>3.9795434800853027</c:v>
                </c:pt>
                <c:pt idx="1253">
                  <c:v>3.9835230235653873</c:v>
                </c:pt>
                <c:pt idx="1254">
                  <c:v>4.0766380175950685</c:v>
                </c:pt>
                <c:pt idx="1255">
                  <c:v>4.0766380175950685</c:v>
                </c:pt>
                <c:pt idx="1256">
                  <c:v>4.0766380175950685</c:v>
                </c:pt>
                <c:pt idx="1257">
                  <c:v>4.0725613795774738</c:v>
                </c:pt>
                <c:pt idx="1258">
                  <c:v>4.0766339409570511</c:v>
                </c:pt>
                <c:pt idx="1259">
                  <c:v>4.1241120135563358</c:v>
                </c:pt>
                <c:pt idx="1260">
                  <c:v>4.1241120135563358</c:v>
                </c:pt>
                <c:pt idx="1261">
                  <c:v>4.1282361255698916</c:v>
                </c:pt>
                <c:pt idx="1262">
                  <c:v>4.2346056034516399</c:v>
                </c:pt>
                <c:pt idx="1263">
                  <c:v>4.2388402090550912</c:v>
                </c:pt>
                <c:pt idx="1264">
                  <c:v>4.3090673098053953</c:v>
                </c:pt>
                <c:pt idx="1265">
                  <c:v>4.3090673098053953</c:v>
                </c:pt>
                <c:pt idx="1266">
                  <c:v>4.3090673098053953</c:v>
                </c:pt>
                <c:pt idx="1267">
                  <c:v>4.3090673098053953</c:v>
                </c:pt>
                <c:pt idx="1268">
                  <c:v>4.3090673098053953</c:v>
                </c:pt>
                <c:pt idx="1269">
                  <c:v>4.3133763771152003</c:v>
                </c:pt>
                <c:pt idx="1270">
                  <c:v>4.3475311684999234</c:v>
                </c:pt>
                <c:pt idx="1271">
                  <c:v>4.3431836373314239</c:v>
                </c:pt>
                <c:pt idx="1272">
                  <c:v>4.3431836373314239</c:v>
                </c:pt>
                <c:pt idx="1273">
                  <c:v>4.3388404536940923</c:v>
                </c:pt>
                <c:pt idx="1274">
                  <c:v>4.3345016132403984</c:v>
                </c:pt>
                <c:pt idx="1275">
                  <c:v>4.3345016132403984</c:v>
                </c:pt>
                <c:pt idx="1276">
                  <c:v>4.3301671116271576</c:v>
                </c:pt>
                <c:pt idx="1277">
                  <c:v>4.3301671116271576</c:v>
                </c:pt>
                <c:pt idx="1278">
                  <c:v>4.3258369445155305</c:v>
                </c:pt>
                <c:pt idx="1279">
                  <c:v>4.3258369445155305</c:v>
                </c:pt>
                <c:pt idx="1280">
                  <c:v>4.3258369445155305</c:v>
                </c:pt>
                <c:pt idx="1281">
                  <c:v>4.3215111075710153</c:v>
                </c:pt>
                <c:pt idx="1282">
                  <c:v>4.3215111075710153</c:v>
                </c:pt>
                <c:pt idx="1283">
                  <c:v>4.3258326186785858</c:v>
                </c:pt>
                <c:pt idx="1284">
                  <c:v>4.3867673982546007</c:v>
                </c:pt>
                <c:pt idx="1285">
                  <c:v>4.3823806308563462</c:v>
                </c:pt>
                <c:pt idx="1286">
                  <c:v>4.3779982502254899</c:v>
                </c:pt>
                <c:pt idx="1287">
                  <c:v>4.3823762484757154</c:v>
                </c:pt>
                <c:pt idx="1288">
                  <c:v>4.4549523864242353</c:v>
                </c:pt>
                <c:pt idx="1289">
                  <c:v>4.4594073388106592</c:v>
                </c:pt>
                <c:pt idx="1290">
                  <c:v>4.5210770335134898</c:v>
                </c:pt>
                <c:pt idx="1291">
                  <c:v>4.5165559564799764</c:v>
                </c:pt>
                <c:pt idx="1292">
                  <c:v>4.5210725124364561</c:v>
                </c:pt>
                <c:pt idx="1293">
                  <c:v>4.626099907180226</c:v>
                </c:pt>
                <c:pt idx="1294">
                  <c:v>4.626099907180226</c:v>
                </c:pt>
                <c:pt idx="1295">
                  <c:v>4.6214738072730457</c:v>
                </c:pt>
                <c:pt idx="1296">
                  <c:v>4.6260952810803184</c:v>
                </c:pt>
                <c:pt idx="1297">
                  <c:v>4.6841784696340047</c:v>
                </c:pt>
                <c:pt idx="1298">
                  <c:v>4.6888626481036386</c:v>
                </c:pt>
                <c:pt idx="1299">
                  <c:v>4.7216629125282426</c:v>
                </c:pt>
                <c:pt idx="1300">
                  <c:v>4.7216629125282426</c:v>
                </c:pt>
                <c:pt idx="1301">
                  <c:v>4.7216629125282426</c:v>
                </c:pt>
                <c:pt idx="1302">
                  <c:v>4.7169412496157141</c:v>
                </c:pt>
                <c:pt idx="1303">
                  <c:v>4.7122243083660988</c:v>
                </c:pt>
                <c:pt idx="1304">
                  <c:v>4.7169365326744641</c:v>
                </c:pt>
                <c:pt idx="1305">
                  <c:v>4.8721434442502982</c:v>
                </c:pt>
                <c:pt idx="1306">
                  <c:v>4.8672713008060482</c:v>
                </c:pt>
                <c:pt idx="1307">
                  <c:v>4.8624040295052424</c:v>
                </c:pt>
                <c:pt idx="1308">
                  <c:v>4.8624040295052424</c:v>
                </c:pt>
                <c:pt idx="1309">
                  <c:v>4.8624040295052424</c:v>
                </c:pt>
                <c:pt idx="1310">
                  <c:v>4.8672664335347475</c:v>
                </c:pt>
                <c:pt idx="1311">
                  <c:v>5.0536621108806346</c:v>
                </c:pt>
                <c:pt idx="1312">
                  <c:v>5.0486084487697536</c:v>
                </c:pt>
                <c:pt idx="1313">
                  <c:v>5.0435598403209836</c:v>
                </c:pt>
                <c:pt idx="1314">
                  <c:v>5.048603400161304</c:v>
                </c:pt>
                <c:pt idx="1315">
                  <c:v>5.1535606808028138</c:v>
                </c:pt>
                <c:pt idx="1316">
                  <c:v>5.1484071201220107</c:v>
                </c:pt>
                <c:pt idx="1317">
                  <c:v>5.143258713001889</c:v>
                </c:pt>
                <c:pt idx="1318">
                  <c:v>5.1381154542888874</c:v>
                </c:pt>
                <c:pt idx="1319">
                  <c:v>5.1432535697431758</c:v>
                </c:pt>
                <c:pt idx="1320">
                  <c:v>5.2097551668852402</c:v>
                </c:pt>
                <c:pt idx="1321">
                  <c:v>5.2045454117183549</c:v>
                </c:pt>
                <c:pt idx="1322">
                  <c:v>5.1993408663066365</c:v>
                </c:pt>
                <c:pt idx="1323">
                  <c:v>5.1993408663066365</c:v>
                </c:pt>
                <c:pt idx="1324">
                  <c:v>5.1993408663066365</c:v>
                </c:pt>
                <c:pt idx="1325">
                  <c:v>5.1941415254403296</c:v>
                </c:pt>
                <c:pt idx="1326">
                  <c:v>5.1941415254403296</c:v>
                </c:pt>
                <c:pt idx="1327">
                  <c:v>5.1993356669657693</c:v>
                </c:pt>
                <c:pt idx="1328">
                  <c:v>5.359859489266011</c:v>
                </c:pt>
                <c:pt idx="1329">
                  <c:v>5.359859489266011</c:v>
                </c:pt>
                <c:pt idx="1330">
                  <c:v>5.365219348755276</c:v>
                </c:pt>
                <c:pt idx="1331">
                  <c:v>5.4450051546464922</c:v>
                </c:pt>
                <c:pt idx="1332">
                  <c:v>5.4450051546464922</c:v>
                </c:pt>
                <c:pt idx="1333">
                  <c:v>5.4395601494918457</c:v>
                </c:pt>
                <c:pt idx="1334">
                  <c:v>5.4395601494918457</c:v>
                </c:pt>
                <c:pt idx="1335">
                  <c:v>5.4449997096413369</c:v>
                </c:pt>
                <c:pt idx="1336">
                  <c:v>5.5428800282077839</c:v>
                </c:pt>
                <c:pt idx="1337">
                  <c:v>5.5373371481795761</c:v>
                </c:pt>
                <c:pt idx="1338">
                  <c:v>5.5317998110313962</c:v>
                </c:pt>
                <c:pt idx="1339">
                  <c:v>5.5317998110313962</c:v>
                </c:pt>
                <c:pt idx="1340">
                  <c:v>5.5373316108424273</c:v>
                </c:pt>
                <c:pt idx="1341">
                  <c:v>5.6114282416851138</c:v>
                </c:pt>
                <c:pt idx="1342">
                  <c:v>5.605816813443429</c:v>
                </c:pt>
                <c:pt idx="1343">
                  <c:v>5.6114226302568717</c:v>
                </c:pt>
                <c:pt idx="1344">
                  <c:v>5.730750037620651</c:v>
                </c:pt>
                <c:pt idx="1345">
                  <c:v>5.7364807876582713</c:v>
                </c:pt>
                <c:pt idx="1346">
                  <c:v>5.946212049610712</c:v>
                </c:pt>
                <c:pt idx="1347">
                  <c:v>5.946212049610712</c:v>
                </c:pt>
                <c:pt idx="1348">
                  <c:v>5.946212049610712</c:v>
                </c:pt>
                <c:pt idx="1349">
                  <c:v>5.9402658375611015</c:v>
                </c:pt>
                <c:pt idx="1350">
                  <c:v>5.9402658375611015</c:v>
                </c:pt>
                <c:pt idx="1351">
                  <c:v>5.9462061033986622</c:v>
                </c:pt>
                <c:pt idx="1352">
                  <c:v>6.1383558512846417</c:v>
                </c:pt>
                <c:pt idx="1353">
                  <c:v>6.1322174954333573</c:v>
                </c:pt>
                <c:pt idx="1354">
                  <c:v>6.1383497129287896</c:v>
                </c:pt>
                <c:pt idx="1355">
                  <c:v>6.2249676078704725</c:v>
                </c:pt>
                <c:pt idx="1356">
                  <c:v>6.2311925754783424</c:v>
                </c:pt>
                <c:pt idx="1357">
                  <c:v>6.2981107801514282</c:v>
                </c:pt>
                <c:pt idx="1358">
                  <c:v>6.3044088909315787</c:v>
                </c:pt>
                <c:pt idx="1359">
                  <c:v>6.5174849346630488</c:v>
                </c:pt>
                <c:pt idx="1360">
                  <c:v>6.5240024195977115</c:v>
                </c:pt>
                <c:pt idx="1361">
                  <c:v>6.6354390095405087</c:v>
                </c:pt>
                <c:pt idx="1362">
                  <c:v>6.6420744485500487</c:v>
                </c:pt>
                <c:pt idx="1363">
                  <c:v>6.8055836068887743</c:v>
                </c:pt>
                <c:pt idx="1364">
                  <c:v>6.7987780232818853</c:v>
                </c:pt>
                <c:pt idx="1365">
                  <c:v>6.7919792452586032</c:v>
                </c:pt>
                <c:pt idx="1366">
                  <c:v>6.7919792452586032</c:v>
                </c:pt>
                <c:pt idx="1367">
                  <c:v>6.7851872660133443</c:v>
                </c:pt>
                <c:pt idx="1368">
                  <c:v>6.7851872660133443</c:v>
                </c:pt>
                <c:pt idx="1369">
                  <c:v>6.7851872660133443</c:v>
                </c:pt>
                <c:pt idx="1370">
                  <c:v>6.7919724532793566</c:v>
                </c:pt>
                <c:pt idx="1371">
                  <c:v>7.1169708245643051</c:v>
                </c:pt>
                <c:pt idx="1372">
                  <c:v>7.1169708245643051</c:v>
                </c:pt>
                <c:pt idx="1373">
                  <c:v>7.1098538537397404</c:v>
                </c:pt>
                <c:pt idx="1374">
                  <c:v>7.1027439998860009</c:v>
                </c:pt>
                <c:pt idx="1375">
                  <c:v>7.1027439998860009</c:v>
                </c:pt>
                <c:pt idx="1376">
                  <c:v>7.0956412558861146</c:v>
                </c:pt>
                <c:pt idx="1377">
                  <c:v>7.0885456146302284</c:v>
                </c:pt>
                <c:pt idx="1378">
                  <c:v>7.081457069015598</c:v>
                </c:pt>
                <c:pt idx="1379">
                  <c:v>7.088538526084613</c:v>
                </c:pt>
                <c:pt idx="1380">
                  <c:v>7.141300281210925</c:v>
                </c:pt>
                <c:pt idx="1381">
                  <c:v>7.141300281210925</c:v>
                </c:pt>
                <c:pt idx="1382">
                  <c:v>7.141300281210925</c:v>
                </c:pt>
                <c:pt idx="1383">
                  <c:v>7.141300281210925</c:v>
                </c:pt>
                <c:pt idx="1384">
                  <c:v>7.1341589809297137</c:v>
                </c:pt>
                <c:pt idx="1385">
                  <c:v>7.1341589809297137</c:v>
                </c:pt>
                <c:pt idx="1386">
                  <c:v>7.1341589809297137</c:v>
                </c:pt>
                <c:pt idx="1387">
                  <c:v>7.1270248219487842</c:v>
                </c:pt>
                <c:pt idx="1388">
                  <c:v>7.1341518467707319</c:v>
                </c:pt>
                <c:pt idx="1389">
                  <c:v>7.1962616309068288</c:v>
                </c:pt>
                <c:pt idx="1390">
                  <c:v>7.2034578925377346</c:v>
                </c:pt>
                <c:pt idx="1391">
                  <c:v>7.2567464929814536</c:v>
                </c:pt>
                <c:pt idx="1392">
                  <c:v>7.2494897464884724</c:v>
                </c:pt>
                <c:pt idx="1393">
                  <c:v>7.2494897464884724</c:v>
                </c:pt>
                <c:pt idx="1394">
                  <c:v>7.2494897464884724</c:v>
                </c:pt>
                <c:pt idx="1395">
                  <c:v>7.2567392362349601</c:v>
                </c:pt>
                <c:pt idx="1396">
                  <c:v>7.3454935238905694</c:v>
                </c:pt>
                <c:pt idx="1397">
                  <c:v>7.3528390174144596</c:v>
                </c:pt>
                <c:pt idx="1398">
                  <c:v>7.4722135263176028</c:v>
                </c:pt>
                <c:pt idx="1399">
                  <c:v>7.4647413127912854</c:v>
                </c:pt>
                <c:pt idx="1400">
                  <c:v>7.4572765714784941</c:v>
                </c:pt>
                <c:pt idx="1401">
                  <c:v>7.4647338480499714</c:v>
                </c:pt>
                <c:pt idx="1402">
                  <c:v>7.5587793424290641</c:v>
                </c:pt>
                <c:pt idx="1403">
                  <c:v>7.5587793424290641</c:v>
                </c:pt>
                <c:pt idx="1404">
                  <c:v>7.5587793424290641</c:v>
                </c:pt>
                <c:pt idx="1405">
                  <c:v>7.5663381217714925</c:v>
                </c:pt>
                <c:pt idx="1406">
                  <c:v>7.6894972096683052</c:v>
                </c:pt>
                <c:pt idx="1407">
                  <c:v>7.6894972096683052</c:v>
                </c:pt>
                <c:pt idx="1408">
                  <c:v>7.6971867068779725</c:v>
                </c:pt>
                <c:pt idx="1409">
                  <c:v>7.8971812126765295</c:v>
                </c:pt>
                <c:pt idx="1410">
                  <c:v>7.8971812126765295</c:v>
                </c:pt>
                <c:pt idx="1411">
                  <c:v>7.8892840314638528</c:v>
                </c:pt>
                <c:pt idx="1412">
                  <c:v>7.8892840314638528</c:v>
                </c:pt>
                <c:pt idx="1413">
                  <c:v>7.8971733154953156</c:v>
                </c:pt>
                <c:pt idx="1414">
                  <c:v>8.1450729830747282</c:v>
                </c:pt>
                <c:pt idx="1415">
                  <c:v>8.1532180560578027</c:v>
                </c:pt>
                <c:pt idx="1416">
                  <c:v>8.3224848319956415</c:v>
                </c:pt>
                <c:pt idx="1417">
                  <c:v>8.3224848319956415</c:v>
                </c:pt>
                <c:pt idx="1418">
                  <c:v>8.314162347163645</c:v>
                </c:pt>
                <c:pt idx="1419">
                  <c:v>8.3058481848164813</c:v>
                </c:pt>
                <c:pt idx="1420">
                  <c:v>8.2975423366316647</c:v>
                </c:pt>
                <c:pt idx="1421">
                  <c:v>8.2975423366316647</c:v>
                </c:pt>
                <c:pt idx="1422">
                  <c:v>8.3058398789682961</c:v>
                </c:pt>
                <c:pt idx="1423">
                  <c:v>8.4758635051153473</c:v>
                </c:pt>
                <c:pt idx="1424">
                  <c:v>8.4758635051153473</c:v>
                </c:pt>
                <c:pt idx="1425">
                  <c:v>8.4758635051153473</c:v>
                </c:pt>
                <c:pt idx="1426">
                  <c:v>8.4758635051153473</c:v>
                </c:pt>
                <c:pt idx="1427">
                  <c:v>8.4758635051153473</c:v>
                </c:pt>
                <c:pt idx="1428">
                  <c:v>8.4843393686204625</c:v>
                </c:pt>
                <c:pt idx="1429">
                  <c:v>8.5185405911384517</c:v>
                </c:pt>
                <c:pt idx="1430">
                  <c:v>8.5185405911384517</c:v>
                </c:pt>
                <c:pt idx="1431">
                  <c:v>8.5100220505473132</c:v>
                </c:pt>
                <c:pt idx="1432">
                  <c:v>8.5015120284967658</c:v>
                </c:pt>
                <c:pt idx="1433">
                  <c:v>8.493010516468269</c:v>
                </c:pt>
                <c:pt idx="1434">
                  <c:v>8.5015035269847363</c:v>
                </c:pt>
                <c:pt idx="1435">
                  <c:v>8.8144038531896296</c:v>
                </c:pt>
                <c:pt idx="1436">
                  <c:v>8.8144038531896296</c:v>
                </c:pt>
                <c:pt idx="1437">
                  <c:v>8.8232182570428179</c:v>
                </c:pt>
                <c:pt idx="1438">
                  <c:v>8.8887242415696175</c:v>
                </c:pt>
                <c:pt idx="1439">
                  <c:v>8.879835517328047</c:v>
                </c:pt>
                <c:pt idx="1440">
                  <c:v>8.8709556818107185</c:v>
                </c:pt>
                <c:pt idx="1441">
                  <c:v>8.8709556818107185</c:v>
                </c:pt>
                <c:pt idx="1442">
                  <c:v>8.8620847261289075</c:v>
                </c:pt>
                <c:pt idx="1443">
                  <c:v>8.8620847261289075</c:v>
                </c:pt>
                <c:pt idx="1444">
                  <c:v>8.8532226414027786</c:v>
                </c:pt>
                <c:pt idx="1445">
                  <c:v>8.8443694187613762</c:v>
                </c:pt>
                <c:pt idx="1446">
                  <c:v>8.8355250493426141</c:v>
                </c:pt>
                <c:pt idx="1447">
                  <c:v>8.8355250493426141</c:v>
                </c:pt>
                <c:pt idx="1448">
                  <c:v>8.8355250493426141</c:v>
                </c:pt>
                <c:pt idx="1449">
                  <c:v>8.8266895242932719</c:v>
                </c:pt>
                <c:pt idx="1450">
                  <c:v>8.8355162138175647</c:v>
                </c:pt>
                <c:pt idx="1451">
                  <c:v>8.9239491457633218</c:v>
                </c:pt>
                <c:pt idx="1452">
                  <c:v>8.9150251966175578</c:v>
                </c:pt>
                <c:pt idx="1453">
                  <c:v>8.9239402218141741</c:v>
                </c:pt>
                <c:pt idx="1454">
                  <c:v>9.0658829945834327</c:v>
                </c:pt>
                <c:pt idx="1455">
                  <c:v>9.0749488775780147</c:v>
                </c:pt>
                <c:pt idx="1456">
                  <c:v>9.1966552914450865</c:v>
                </c:pt>
                <c:pt idx="1457">
                  <c:v>9.1966552914450865</c:v>
                </c:pt>
                <c:pt idx="1458">
                  <c:v>9.2058519467365301</c:v>
                </c:pt>
                <c:pt idx="1459">
                  <c:v>9.3724054248277149</c:v>
                </c:pt>
                <c:pt idx="1460">
                  <c:v>9.3724054248277149</c:v>
                </c:pt>
                <c:pt idx="1461">
                  <c:v>9.3817778302525419</c:v>
                </c:pt>
                <c:pt idx="1462">
                  <c:v>9.4792275936428734</c:v>
                </c:pt>
                <c:pt idx="1463">
                  <c:v>9.4792275936428734</c:v>
                </c:pt>
                <c:pt idx="1464">
                  <c:v>9.4887068212365158</c:v>
                </c:pt>
                <c:pt idx="1465">
                  <c:v>9.6127598136638355</c:v>
                </c:pt>
                <c:pt idx="1466">
                  <c:v>9.6031470538501722</c:v>
                </c:pt>
                <c:pt idx="1467">
                  <c:v>9.593543906796322</c:v>
                </c:pt>
                <c:pt idx="1468">
                  <c:v>9.5839503628895262</c:v>
                </c:pt>
                <c:pt idx="1469">
                  <c:v>9.5743664125266363</c:v>
                </c:pt>
                <c:pt idx="1470">
                  <c:v>9.5647920461141105</c:v>
                </c:pt>
                <c:pt idx="1471">
                  <c:v>9.5552272540679972</c:v>
                </c:pt>
                <c:pt idx="1472">
                  <c:v>9.5647824813220641</c:v>
                </c:pt>
                <c:pt idx="1473">
                  <c:v>9.6473007170385046</c:v>
                </c:pt>
                <c:pt idx="1474">
                  <c:v>9.6376534163214664</c:v>
                </c:pt>
                <c:pt idx="1475">
                  <c:v>9.6376534163214664</c:v>
                </c:pt>
                <c:pt idx="1476">
                  <c:v>9.6280157629051448</c:v>
                </c:pt>
                <c:pt idx="1477">
                  <c:v>9.6183877471422399</c:v>
                </c:pt>
                <c:pt idx="1478">
                  <c:v>9.6087693593950974</c:v>
                </c:pt>
                <c:pt idx="1479">
                  <c:v>9.5991605900357015</c:v>
                </c:pt>
                <c:pt idx="1480">
                  <c:v>9.6087597506257367</c:v>
                </c:pt>
                <c:pt idx="1481">
                  <c:v>9.7158084059833136</c:v>
                </c:pt>
                <c:pt idx="1482">
                  <c:v>9.7255242143892957</c:v>
                </c:pt>
                <c:pt idx="1483">
                  <c:v>9.8090794596326845</c:v>
                </c:pt>
                <c:pt idx="1484">
                  <c:v>9.8188885390923168</c:v>
                </c:pt>
                <c:pt idx="1485">
                  <c:v>9.9515063620147455</c:v>
                </c:pt>
                <c:pt idx="1486">
                  <c:v>9.9614578683767583</c:v>
                </c:pt>
                <c:pt idx="1487">
                  <c:v>10.261598247113842</c:v>
                </c:pt>
                <c:pt idx="1488">
                  <c:v>10.251336648866728</c:v>
                </c:pt>
                <c:pt idx="1489">
                  <c:v>10.24108531221786</c:v>
                </c:pt>
                <c:pt idx="1490">
                  <c:v>10.230844226905642</c:v>
                </c:pt>
                <c:pt idx="1491">
                  <c:v>10.241075071132547</c:v>
                </c:pt>
                <c:pt idx="1492">
                  <c:v>10.336581370000468</c:v>
                </c:pt>
                <c:pt idx="1493">
                  <c:v>10.346917951370468</c:v>
                </c:pt>
                <c:pt idx="1494">
                  <c:v>10.495639864494782</c:v>
                </c:pt>
                <c:pt idx="1495">
                  <c:v>10.495639864494782</c:v>
                </c:pt>
                <c:pt idx="1496">
                  <c:v>10.485144224630288</c:v>
                </c:pt>
                <c:pt idx="1497">
                  <c:v>10.485144224630288</c:v>
                </c:pt>
                <c:pt idx="1498">
                  <c:v>10.495629368854917</c:v>
                </c:pt>
                <c:pt idx="1499">
                  <c:v>10.798090713466593</c:v>
                </c:pt>
              </c:numCache>
            </c:numRef>
          </c:val>
          <c:smooth val="0"/>
          <c:extLst xmlns:c16r2="http://schemas.microsoft.com/office/drawing/2015/06/chart">
            <c:ext xmlns:c16="http://schemas.microsoft.com/office/drawing/2014/chart" uri="{C3380CC4-5D6E-409C-BE32-E72D297353CC}">
              <c16:uniqueId val="{00000000-5157-4239-9351-3B6B993C5BCC}"/>
            </c:ext>
          </c:extLst>
        </c:ser>
        <c:ser>
          <c:idx val="1"/>
          <c:order val="1"/>
          <c:tx>
            <c:strRef>
              <c:f>'инновации доходов'!$D$1</c:f>
              <c:strCache>
                <c:ptCount val="1"/>
                <c:pt idx="0">
                  <c:v>Equity</c:v>
                </c:pt>
              </c:strCache>
            </c:strRef>
          </c:tx>
          <c:spPr>
            <a:ln w="28575" cap="rnd">
              <a:solidFill>
                <a:schemeClr val="accent2"/>
              </a:solidFill>
              <a:round/>
            </a:ln>
            <a:effectLst/>
          </c:spPr>
          <c:marker>
            <c:symbol val="none"/>
          </c:marker>
          <c:val>
            <c:numRef>
              <c:f>'инновации доходов'!$D$2:$D$1501</c:f>
              <c:numCache>
                <c:formatCode>0.000</c:formatCode>
                <c:ptCount val="1500"/>
                <c:pt idx="0">
                  <c:v>1E-3</c:v>
                </c:pt>
                <c:pt idx="1">
                  <c:v>1.0099498409146268E-3</c:v>
                </c:pt>
                <c:pt idx="2">
                  <c:v>1.0306702367348756E-3</c:v>
                </c:pt>
                <c:pt idx="3">
                  <c:v>1.062219591918652E-3</c:v>
                </c:pt>
                <c:pt idx="4">
                  <c:v>1.1303390042647801E-3</c:v>
                </c:pt>
                <c:pt idx="5">
                  <c:v>9.3017266737824322E-4</c:v>
                </c:pt>
                <c:pt idx="6">
                  <c:v>9.3497916012959389E-4</c:v>
                </c:pt>
                <c:pt idx="7">
                  <c:v>1.1073203897389522E-3</c:v>
                </c:pt>
                <c:pt idx="8">
                  <c:v>1.2080024772623786E-3</c:v>
                </c:pt>
                <c:pt idx="9">
                  <c:v>1.2908025971839223E-3</c:v>
                </c:pt>
                <c:pt idx="10">
                  <c:v>1.3726979717703712E-3</c:v>
                </c:pt>
                <c:pt idx="11">
                  <c:v>1.3881191987861418E-3</c:v>
                </c:pt>
                <c:pt idx="12">
                  <c:v>1.4122257216292477E-3</c:v>
                </c:pt>
                <c:pt idx="13">
                  <c:v>1.4138750795472292E-3</c:v>
                </c:pt>
                <c:pt idx="14">
                  <c:v>1.4894370590234818E-3</c:v>
                </c:pt>
                <c:pt idx="15">
                  <c:v>1.5026299425480629E-3</c:v>
                </c:pt>
                <c:pt idx="16">
                  <c:v>1.6833614521653715E-3</c:v>
                </c:pt>
                <c:pt idx="17">
                  <c:v>1.7258840794461862E-3</c:v>
                </c:pt>
                <c:pt idx="18">
                  <c:v>1.7985827488732212E-3</c:v>
                </c:pt>
                <c:pt idx="19">
                  <c:v>1.8096305488544172E-3</c:v>
                </c:pt>
                <c:pt idx="20">
                  <c:v>1.8302644663721376E-3</c:v>
                </c:pt>
                <c:pt idx="21">
                  <c:v>1.8977841868911753E-3</c:v>
                </c:pt>
                <c:pt idx="22">
                  <c:v>1.9157525554179356E-3</c:v>
                </c:pt>
                <c:pt idx="23">
                  <c:v>1.9396503945936011E-3</c:v>
                </c:pt>
                <c:pt idx="24">
                  <c:v>1.9492175691744604E-3</c:v>
                </c:pt>
                <c:pt idx="25">
                  <c:v>1.9842443253891492E-3</c:v>
                </c:pt>
                <c:pt idx="26">
                  <c:v>2.1715790355867856E-3</c:v>
                </c:pt>
                <c:pt idx="27">
                  <c:v>2.1803145208693776E-3</c:v>
                </c:pt>
                <c:pt idx="28">
                  <c:v>2.1865742419356041E-3</c:v>
                </c:pt>
                <c:pt idx="29">
                  <c:v>2.1905477413078763E-3</c:v>
                </c:pt>
                <c:pt idx="30">
                  <c:v>2.2853452197829577E-3</c:v>
                </c:pt>
                <c:pt idx="31">
                  <c:v>2.2864229455109783E-3</c:v>
                </c:pt>
                <c:pt idx="32">
                  <c:v>2.3210019077343387E-3</c:v>
                </c:pt>
                <c:pt idx="33">
                  <c:v>2.3310366206817732E-3</c:v>
                </c:pt>
                <c:pt idx="34">
                  <c:v>2.338710103003554E-3</c:v>
                </c:pt>
                <c:pt idx="35">
                  <c:v>2.4824274313684563E-3</c:v>
                </c:pt>
                <c:pt idx="36">
                  <c:v>2.4868569331303538E-3</c:v>
                </c:pt>
                <c:pt idx="37">
                  <c:v>2.548194643708868E-3</c:v>
                </c:pt>
                <c:pt idx="38">
                  <c:v>2.5644691017846261E-3</c:v>
                </c:pt>
                <c:pt idx="39">
                  <c:v>2.6275785124571837E-3</c:v>
                </c:pt>
                <c:pt idx="40">
                  <c:v>2.721203461692696E-3</c:v>
                </c:pt>
                <c:pt idx="41">
                  <c:v>2.7373702619460259E-3</c:v>
                </c:pt>
                <c:pt idx="42">
                  <c:v>2.762192106239215E-3</c:v>
                </c:pt>
                <c:pt idx="43">
                  <c:v>2.7688981481429936E-3</c:v>
                </c:pt>
                <c:pt idx="44">
                  <c:v>2.7965462175321728E-3</c:v>
                </c:pt>
                <c:pt idx="45">
                  <c:v>2.8565848395860475E-3</c:v>
                </c:pt>
                <c:pt idx="46">
                  <c:v>2.889106512017629E-3</c:v>
                </c:pt>
                <c:pt idx="47">
                  <c:v>2.957739966744974E-3</c:v>
                </c:pt>
                <c:pt idx="48">
                  <c:v>2.9979978035003102E-3</c:v>
                </c:pt>
                <c:pt idx="49">
                  <c:v>3.0639892307059179E-3</c:v>
                </c:pt>
                <c:pt idx="50">
                  <c:v>3.1027614305477471E-3</c:v>
                </c:pt>
                <c:pt idx="51">
                  <c:v>3.2589274777335489E-3</c:v>
                </c:pt>
                <c:pt idx="52">
                  <c:v>3.2858230013777059E-3</c:v>
                </c:pt>
                <c:pt idx="53">
                  <c:v>3.2913061103774345E-3</c:v>
                </c:pt>
                <c:pt idx="54">
                  <c:v>3.3578026000092888E-3</c:v>
                </c:pt>
                <c:pt idx="55">
                  <c:v>3.3694521104636324E-3</c:v>
                </c:pt>
                <c:pt idx="56">
                  <c:v>3.5431737179824961E-3</c:v>
                </c:pt>
                <c:pt idx="57">
                  <c:v>3.7278018834170984E-3</c:v>
                </c:pt>
                <c:pt idx="58">
                  <c:v>3.2432284362004737E-3</c:v>
                </c:pt>
                <c:pt idx="59">
                  <c:v>3.384179134973778E-3</c:v>
                </c:pt>
                <c:pt idx="60">
                  <c:v>3.4155623977058128E-3</c:v>
                </c:pt>
                <c:pt idx="61">
                  <c:v>3.4333595502599604E-3</c:v>
                </c:pt>
                <c:pt idx="62">
                  <c:v>3.4600488901014555E-3</c:v>
                </c:pt>
                <c:pt idx="63">
                  <c:v>3.5151911828529879E-3</c:v>
                </c:pt>
                <c:pt idx="64">
                  <c:v>3.6402358446971151E-3</c:v>
                </c:pt>
                <c:pt idx="65">
                  <c:v>3.6441723494017686E-3</c:v>
                </c:pt>
                <c:pt idx="66">
                  <c:v>3.798889391044643E-3</c:v>
                </c:pt>
                <c:pt idx="67">
                  <c:v>3.8747256437602052E-3</c:v>
                </c:pt>
                <c:pt idx="68">
                  <c:v>4.2540498714591195E-3</c:v>
                </c:pt>
                <c:pt idx="69">
                  <c:v>4.2540498714591195E-3</c:v>
                </c:pt>
                <c:pt idx="70">
                  <c:v>4.298613805780521E-3</c:v>
                </c:pt>
                <c:pt idx="71">
                  <c:v>4.3011393056088237E-3</c:v>
                </c:pt>
                <c:pt idx="72">
                  <c:v>4.3960882634889531E-3</c:v>
                </c:pt>
                <c:pt idx="73">
                  <c:v>4.4037372123445721E-3</c:v>
                </c:pt>
                <c:pt idx="74">
                  <c:v>4.4196474557835269E-3</c:v>
                </c:pt>
                <c:pt idx="75">
                  <c:v>4.4865532292493676E-3</c:v>
                </c:pt>
                <c:pt idx="76">
                  <c:v>4.7048367354264754E-3</c:v>
                </c:pt>
                <c:pt idx="77">
                  <c:v>4.7147875237311399E-3</c:v>
                </c:pt>
                <c:pt idx="78">
                  <c:v>4.7651596606557269E-3</c:v>
                </c:pt>
                <c:pt idx="79">
                  <c:v>4.8838485943306833E-3</c:v>
                </c:pt>
                <c:pt idx="80">
                  <c:v>5.0293582387421288E-3</c:v>
                </c:pt>
                <c:pt idx="81">
                  <c:v>5.0795285869989441E-3</c:v>
                </c:pt>
                <c:pt idx="82">
                  <c:v>5.0795285869989441E-3</c:v>
                </c:pt>
                <c:pt idx="83">
                  <c:v>5.131780074373201E-3</c:v>
                </c:pt>
                <c:pt idx="84">
                  <c:v>5.2247695059601425E-3</c:v>
                </c:pt>
                <c:pt idx="85">
                  <c:v>5.3676544770438631E-3</c:v>
                </c:pt>
                <c:pt idx="86">
                  <c:v>5.3676544770438631E-3</c:v>
                </c:pt>
                <c:pt idx="87">
                  <c:v>5.3676544770438631E-3</c:v>
                </c:pt>
                <c:pt idx="88">
                  <c:v>5.397732349635297E-3</c:v>
                </c:pt>
                <c:pt idx="89">
                  <c:v>5.397732349635297E-3</c:v>
                </c:pt>
                <c:pt idx="90">
                  <c:v>5.397732349635297E-3</c:v>
                </c:pt>
                <c:pt idx="91">
                  <c:v>5.397732349635297E-3</c:v>
                </c:pt>
                <c:pt idx="92">
                  <c:v>5.397732349635297E-3</c:v>
                </c:pt>
                <c:pt idx="93">
                  <c:v>5.6035376339136711E-3</c:v>
                </c:pt>
                <c:pt idx="94">
                  <c:v>5.6035376339136711E-3</c:v>
                </c:pt>
                <c:pt idx="95">
                  <c:v>5.6035376339136711E-3</c:v>
                </c:pt>
                <c:pt idx="96">
                  <c:v>5.930375882579904E-3</c:v>
                </c:pt>
                <c:pt idx="97">
                  <c:v>5.930375882579904E-3</c:v>
                </c:pt>
                <c:pt idx="98">
                  <c:v>5.930375882579904E-3</c:v>
                </c:pt>
                <c:pt idx="99">
                  <c:v>5.9866942181300746E-3</c:v>
                </c:pt>
                <c:pt idx="100">
                  <c:v>5.9866942181300746E-3</c:v>
                </c:pt>
                <c:pt idx="101">
                  <c:v>6.1530089945190198E-3</c:v>
                </c:pt>
                <c:pt idx="102">
                  <c:v>6.1530089945190198E-3</c:v>
                </c:pt>
                <c:pt idx="103">
                  <c:v>6.1530089945190198E-3</c:v>
                </c:pt>
                <c:pt idx="104">
                  <c:v>6.1530089945190198E-3</c:v>
                </c:pt>
                <c:pt idx="105">
                  <c:v>6.1530089945190198E-3</c:v>
                </c:pt>
                <c:pt idx="106">
                  <c:v>6.1530089945190198E-3</c:v>
                </c:pt>
                <c:pt idx="107">
                  <c:v>6.1530089945190198E-3</c:v>
                </c:pt>
                <c:pt idx="108">
                  <c:v>6.1530089945190198E-3</c:v>
                </c:pt>
                <c:pt idx="109">
                  <c:v>6.1530089945190198E-3</c:v>
                </c:pt>
                <c:pt idx="110">
                  <c:v>6.1530089945190198E-3</c:v>
                </c:pt>
                <c:pt idx="111">
                  <c:v>6.1530089945190198E-3</c:v>
                </c:pt>
                <c:pt idx="112">
                  <c:v>6.1530089945190198E-3</c:v>
                </c:pt>
                <c:pt idx="113">
                  <c:v>6.1530089945190198E-3</c:v>
                </c:pt>
                <c:pt idx="114">
                  <c:v>6.1530089945190198E-3</c:v>
                </c:pt>
                <c:pt idx="115">
                  <c:v>6.1530089945190198E-3</c:v>
                </c:pt>
                <c:pt idx="116">
                  <c:v>6.1530089945190198E-3</c:v>
                </c:pt>
                <c:pt idx="117">
                  <c:v>6.1950077464408386E-3</c:v>
                </c:pt>
                <c:pt idx="118">
                  <c:v>6.1950077464408386E-3</c:v>
                </c:pt>
                <c:pt idx="119">
                  <c:v>6.3735027923446999E-3</c:v>
                </c:pt>
                <c:pt idx="120">
                  <c:v>6.3735027923446999E-3</c:v>
                </c:pt>
                <c:pt idx="121">
                  <c:v>6.5277717204897676E-3</c:v>
                </c:pt>
                <c:pt idx="122">
                  <c:v>6.5277717204897676E-3</c:v>
                </c:pt>
                <c:pt idx="123">
                  <c:v>6.5277717204897676E-3</c:v>
                </c:pt>
                <c:pt idx="124">
                  <c:v>6.581200472041319E-3</c:v>
                </c:pt>
                <c:pt idx="125">
                  <c:v>6.581200472041319E-3</c:v>
                </c:pt>
                <c:pt idx="126">
                  <c:v>6.605096933602045E-3</c:v>
                </c:pt>
                <c:pt idx="127">
                  <c:v>6.605096933602045E-3</c:v>
                </c:pt>
                <c:pt idx="128">
                  <c:v>6.605096933602045E-3</c:v>
                </c:pt>
                <c:pt idx="129">
                  <c:v>6.816085039716412E-3</c:v>
                </c:pt>
                <c:pt idx="130">
                  <c:v>6.816085039716412E-3</c:v>
                </c:pt>
                <c:pt idx="131">
                  <c:v>6.8689040210776157E-3</c:v>
                </c:pt>
                <c:pt idx="132">
                  <c:v>6.8689040210776157E-3</c:v>
                </c:pt>
                <c:pt idx="133">
                  <c:v>6.8689040210776157E-3</c:v>
                </c:pt>
                <c:pt idx="134">
                  <c:v>6.8689040210776157E-3</c:v>
                </c:pt>
                <c:pt idx="135">
                  <c:v>6.8689040210776157E-3</c:v>
                </c:pt>
                <c:pt idx="136">
                  <c:v>7.0419007628857748E-3</c:v>
                </c:pt>
                <c:pt idx="137">
                  <c:v>7.0419007628857748E-3</c:v>
                </c:pt>
                <c:pt idx="138">
                  <c:v>7.2006781419752443E-3</c:v>
                </c:pt>
                <c:pt idx="139">
                  <c:v>7.2006781419752443E-3</c:v>
                </c:pt>
                <c:pt idx="140">
                  <c:v>7.2006781419752443E-3</c:v>
                </c:pt>
                <c:pt idx="141">
                  <c:v>7.2006781419752443E-3</c:v>
                </c:pt>
                <c:pt idx="142">
                  <c:v>7.2006781419752443E-3</c:v>
                </c:pt>
                <c:pt idx="143">
                  <c:v>7.5472645549762929E-3</c:v>
                </c:pt>
                <c:pt idx="144">
                  <c:v>7.5472645549762929E-3</c:v>
                </c:pt>
                <c:pt idx="145">
                  <c:v>7.6841595134982E-3</c:v>
                </c:pt>
                <c:pt idx="146">
                  <c:v>7.6841595134982E-3</c:v>
                </c:pt>
                <c:pt idx="147">
                  <c:v>7.6841595134982E-3</c:v>
                </c:pt>
                <c:pt idx="148">
                  <c:v>7.6841595134982E-3</c:v>
                </c:pt>
                <c:pt idx="149">
                  <c:v>7.6841595134982E-3</c:v>
                </c:pt>
                <c:pt idx="150">
                  <c:v>7.6841595134982E-3</c:v>
                </c:pt>
                <c:pt idx="151">
                  <c:v>7.6841595134982E-3</c:v>
                </c:pt>
                <c:pt idx="152">
                  <c:v>7.6841595134982E-3</c:v>
                </c:pt>
                <c:pt idx="153">
                  <c:v>7.6841595134982E-3</c:v>
                </c:pt>
                <c:pt idx="154">
                  <c:v>7.6841595134982E-3</c:v>
                </c:pt>
                <c:pt idx="155">
                  <c:v>7.6841595134982E-3</c:v>
                </c:pt>
                <c:pt idx="156">
                  <c:v>7.6841595134982E-3</c:v>
                </c:pt>
                <c:pt idx="157">
                  <c:v>7.6841595134982E-3</c:v>
                </c:pt>
                <c:pt idx="158">
                  <c:v>7.6841595134982E-3</c:v>
                </c:pt>
                <c:pt idx="159">
                  <c:v>7.6841595134982E-3</c:v>
                </c:pt>
                <c:pt idx="160">
                  <c:v>7.7950455363120907E-3</c:v>
                </c:pt>
                <c:pt idx="161">
                  <c:v>7.6930556393111299E-3</c:v>
                </c:pt>
                <c:pt idx="162">
                  <c:v>7.6930556393111299E-3</c:v>
                </c:pt>
                <c:pt idx="163">
                  <c:v>7.9148778350588318E-3</c:v>
                </c:pt>
                <c:pt idx="164">
                  <c:v>7.6562002166058541E-3</c:v>
                </c:pt>
                <c:pt idx="165">
                  <c:v>7.6562002166058541E-3</c:v>
                </c:pt>
                <c:pt idx="166">
                  <c:v>7.768520243716286E-3</c:v>
                </c:pt>
                <c:pt idx="167">
                  <c:v>7.768520243716286E-3</c:v>
                </c:pt>
                <c:pt idx="168">
                  <c:v>7.768520243716286E-3</c:v>
                </c:pt>
                <c:pt idx="169">
                  <c:v>7.768520243716286E-3</c:v>
                </c:pt>
                <c:pt idx="170">
                  <c:v>8.0597322873384725E-3</c:v>
                </c:pt>
                <c:pt idx="171">
                  <c:v>8.0597322873384725E-3</c:v>
                </c:pt>
                <c:pt idx="172">
                  <c:v>8.0597322873384725E-3</c:v>
                </c:pt>
                <c:pt idx="173">
                  <c:v>8.0597322873384725E-3</c:v>
                </c:pt>
                <c:pt idx="174">
                  <c:v>8.0597322873384725E-3</c:v>
                </c:pt>
                <c:pt idx="175">
                  <c:v>8.1625635596290526E-3</c:v>
                </c:pt>
                <c:pt idx="176">
                  <c:v>8.1625635596290526E-3</c:v>
                </c:pt>
                <c:pt idx="177">
                  <c:v>8.1625635596290526E-3</c:v>
                </c:pt>
                <c:pt idx="178">
                  <c:v>8.1625635596290526E-3</c:v>
                </c:pt>
                <c:pt idx="179">
                  <c:v>8.1625635596290526E-3</c:v>
                </c:pt>
                <c:pt idx="180">
                  <c:v>8.4504834385284167E-3</c:v>
                </c:pt>
                <c:pt idx="181">
                  <c:v>8.4504834385284167E-3</c:v>
                </c:pt>
                <c:pt idx="182">
                  <c:v>8.4504834385284167E-3</c:v>
                </c:pt>
                <c:pt idx="183">
                  <c:v>8.4504834385284167E-3</c:v>
                </c:pt>
                <c:pt idx="184">
                  <c:v>8.4504834385284167E-3</c:v>
                </c:pt>
                <c:pt idx="185">
                  <c:v>8.4504834385284167E-3</c:v>
                </c:pt>
                <c:pt idx="186">
                  <c:v>8.4504834385284167E-3</c:v>
                </c:pt>
                <c:pt idx="187">
                  <c:v>8.4504834385284167E-3</c:v>
                </c:pt>
                <c:pt idx="188">
                  <c:v>8.4504834385284167E-3</c:v>
                </c:pt>
                <c:pt idx="189">
                  <c:v>8.4504834385284167E-3</c:v>
                </c:pt>
                <c:pt idx="190">
                  <c:v>8.4504834385284167E-3</c:v>
                </c:pt>
                <c:pt idx="191">
                  <c:v>8.5411616201844526E-3</c:v>
                </c:pt>
                <c:pt idx="192">
                  <c:v>8.5411616201844526E-3</c:v>
                </c:pt>
                <c:pt idx="193">
                  <c:v>8.5411616201844526E-3</c:v>
                </c:pt>
                <c:pt idx="194">
                  <c:v>8.5961213422052086E-3</c:v>
                </c:pt>
                <c:pt idx="195">
                  <c:v>8.5961213422052086E-3</c:v>
                </c:pt>
                <c:pt idx="196">
                  <c:v>8.5961213422052086E-3</c:v>
                </c:pt>
                <c:pt idx="197">
                  <c:v>8.5961213422052086E-3</c:v>
                </c:pt>
                <c:pt idx="198">
                  <c:v>8.5961213422052086E-3</c:v>
                </c:pt>
                <c:pt idx="199">
                  <c:v>8.6777197808287736E-3</c:v>
                </c:pt>
                <c:pt idx="200">
                  <c:v>8.6777197808287736E-3</c:v>
                </c:pt>
                <c:pt idx="201">
                  <c:v>8.6777197808287736E-3</c:v>
                </c:pt>
                <c:pt idx="202">
                  <c:v>8.8773977443698422E-3</c:v>
                </c:pt>
                <c:pt idx="203">
                  <c:v>8.8773977443698422E-3</c:v>
                </c:pt>
                <c:pt idx="204">
                  <c:v>9.446504428402315E-3</c:v>
                </c:pt>
                <c:pt idx="205">
                  <c:v>9.446504428402315E-3</c:v>
                </c:pt>
                <c:pt idx="206">
                  <c:v>9.446504428402315E-3</c:v>
                </c:pt>
                <c:pt idx="207">
                  <c:v>9.446504428402315E-3</c:v>
                </c:pt>
                <c:pt idx="208">
                  <c:v>9.5681405022879501E-3</c:v>
                </c:pt>
                <c:pt idx="209">
                  <c:v>9.5681405022879501E-3</c:v>
                </c:pt>
                <c:pt idx="210">
                  <c:v>9.7071603980283874E-3</c:v>
                </c:pt>
                <c:pt idx="211">
                  <c:v>9.7071603980283874E-3</c:v>
                </c:pt>
                <c:pt idx="212">
                  <c:v>9.7071603980283874E-3</c:v>
                </c:pt>
                <c:pt idx="213">
                  <c:v>9.7071603980283874E-3</c:v>
                </c:pt>
                <c:pt idx="214">
                  <c:v>1.0201172413338393E-2</c:v>
                </c:pt>
                <c:pt idx="215">
                  <c:v>1.0201172413338393E-2</c:v>
                </c:pt>
                <c:pt idx="216">
                  <c:v>1.026581125172535E-2</c:v>
                </c:pt>
                <c:pt idx="217">
                  <c:v>1.026581125172535E-2</c:v>
                </c:pt>
                <c:pt idx="218">
                  <c:v>1.0310684685836024E-2</c:v>
                </c:pt>
                <c:pt idx="219">
                  <c:v>1.0310684685836024E-2</c:v>
                </c:pt>
                <c:pt idx="220">
                  <c:v>1.0733517934284202E-2</c:v>
                </c:pt>
                <c:pt idx="221">
                  <c:v>1.0733517934284202E-2</c:v>
                </c:pt>
                <c:pt idx="222">
                  <c:v>1.0733517934284202E-2</c:v>
                </c:pt>
                <c:pt idx="223">
                  <c:v>1.0733517934284202E-2</c:v>
                </c:pt>
                <c:pt idx="224">
                  <c:v>1.0733517934284202E-2</c:v>
                </c:pt>
                <c:pt idx="225">
                  <c:v>1.0733517934284202E-2</c:v>
                </c:pt>
                <c:pt idx="226">
                  <c:v>1.0733517934284202E-2</c:v>
                </c:pt>
                <c:pt idx="227">
                  <c:v>1.0733517934284202E-2</c:v>
                </c:pt>
                <c:pt idx="228">
                  <c:v>1.0733517934284202E-2</c:v>
                </c:pt>
                <c:pt idx="229">
                  <c:v>1.0733517934284202E-2</c:v>
                </c:pt>
                <c:pt idx="230">
                  <c:v>1.0733517934284202E-2</c:v>
                </c:pt>
                <c:pt idx="231">
                  <c:v>1.111668854305595E-2</c:v>
                </c:pt>
                <c:pt idx="232">
                  <c:v>1.111668854305595E-2</c:v>
                </c:pt>
                <c:pt idx="233">
                  <c:v>1.111668854305595E-2</c:v>
                </c:pt>
                <c:pt idx="234">
                  <c:v>1.111668854305595E-2</c:v>
                </c:pt>
                <c:pt idx="235">
                  <c:v>1.111668854305595E-2</c:v>
                </c:pt>
                <c:pt idx="236">
                  <c:v>1.111668854305595E-2</c:v>
                </c:pt>
                <c:pt idx="237">
                  <c:v>1.111668854305595E-2</c:v>
                </c:pt>
                <c:pt idx="238">
                  <c:v>1.1553063473738447E-2</c:v>
                </c:pt>
                <c:pt idx="239">
                  <c:v>1.1553063473738447E-2</c:v>
                </c:pt>
                <c:pt idx="240">
                  <c:v>1.1553063473738447E-2</c:v>
                </c:pt>
                <c:pt idx="241">
                  <c:v>1.1553063473738447E-2</c:v>
                </c:pt>
                <c:pt idx="242">
                  <c:v>1.1553063473738447E-2</c:v>
                </c:pt>
                <c:pt idx="243">
                  <c:v>1.1601177388754548E-2</c:v>
                </c:pt>
                <c:pt idx="244">
                  <c:v>1.1601177388754548E-2</c:v>
                </c:pt>
                <c:pt idx="245">
                  <c:v>1.1601177388754548E-2</c:v>
                </c:pt>
                <c:pt idx="246">
                  <c:v>1.1885510097722688E-2</c:v>
                </c:pt>
                <c:pt idx="247">
                  <c:v>1.1501408049926646E-2</c:v>
                </c:pt>
                <c:pt idx="248">
                  <c:v>1.1501408049926646E-2</c:v>
                </c:pt>
                <c:pt idx="249">
                  <c:v>1.1501408049926646E-2</c:v>
                </c:pt>
                <c:pt idx="250">
                  <c:v>1.1501408049926646E-2</c:v>
                </c:pt>
                <c:pt idx="251">
                  <c:v>1.1501408049926646E-2</c:v>
                </c:pt>
                <c:pt idx="252">
                  <c:v>1.1501408049926646E-2</c:v>
                </c:pt>
                <c:pt idx="253">
                  <c:v>1.1501408049926646E-2</c:v>
                </c:pt>
                <c:pt idx="254">
                  <c:v>1.1501408049926646E-2</c:v>
                </c:pt>
                <c:pt idx="255">
                  <c:v>1.1501408049926646E-2</c:v>
                </c:pt>
                <c:pt idx="256">
                  <c:v>1.1738146987954621E-2</c:v>
                </c:pt>
                <c:pt idx="257">
                  <c:v>1.1738146987954621E-2</c:v>
                </c:pt>
                <c:pt idx="258">
                  <c:v>1.1738146987954621E-2</c:v>
                </c:pt>
                <c:pt idx="259">
                  <c:v>1.1738146987954621E-2</c:v>
                </c:pt>
                <c:pt idx="260">
                  <c:v>1.1738146987954621E-2</c:v>
                </c:pt>
                <c:pt idx="261">
                  <c:v>1.1738146987954621E-2</c:v>
                </c:pt>
                <c:pt idx="262">
                  <c:v>1.1738146987954621E-2</c:v>
                </c:pt>
                <c:pt idx="263">
                  <c:v>1.1738146987954621E-2</c:v>
                </c:pt>
                <c:pt idx="264">
                  <c:v>1.1738146987954621E-2</c:v>
                </c:pt>
                <c:pt idx="265">
                  <c:v>1.1738146987954621E-2</c:v>
                </c:pt>
                <c:pt idx="266">
                  <c:v>1.1738146987954621E-2</c:v>
                </c:pt>
                <c:pt idx="267">
                  <c:v>1.1738146987954621E-2</c:v>
                </c:pt>
                <c:pt idx="268">
                  <c:v>1.1738146987954621E-2</c:v>
                </c:pt>
                <c:pt idx="269">
                  <c:v>1.1738146987954621E-2</c:v>
                </c:pt>
                <c:pt idx="270">
                  <c:v>1.1738146987954621E-2</c:v>
                </c:pt>
                <c:pt idx="271">
                  <c:v>1.1738146987954621E-2</c:v>
                </c:pt>
                <c:pt idx="272">
                  <c:v>1.1738146987954621E-2</c:v>
                </c:pt>
                <c:pt idx="273">
                  <c:v>1.1738146987954621E-2</c:v>
                </c:pt>
                <c:pt idx="274">
                  <c:v>1.1738146987954621E-2</c:v>
                </c:pt>
                <c:pt idx="275">
                  <c:v>1.1738146987954621E-2</c:v>
                </c:pt>
                <c:pt idx="276">
                  <c:v>1.1738146987954621E-2</c:v>
                </c:pt>
                <c:pt idx="277">
                  <c:v>1.1738146987954621E-2</c:v>
                </c:pt>
                <c:pt idx="278">
                  <c:v>1.1906931148445377E-2</c:v>
                </c:pt>
                <c:pt idx="279">
                  <c:v>1.1906931148445377E-2</c:v>
                </c:pt>
                <c:pt idx="280">
                  <c:v>1.1906931148445377E-2</c:v>
                </c:pt>
                <c:pt idx="281">
                  <c:v>1.17254638500852E-2</c:v>
                </c:pt>
                <c:pt idx="282">
                  <c:v>1.17254638500852E-2</c:v>
                </c:pt>
                <c:pt idx="283">
                  <c:v>1.1780184166917444E-2</c:v>
                </c:pt>
                <c:pt idx="284">
                  <c:v>1.1780184166917444E-2</c:v>
                </c:pt>
                <c:pt idx="285">
                  <c:v>1.1780184166917444E-2</c:v>
                </c:pt>
                <c:pt idx="286">
                  <c:v>1.1780184166917444E-2</c:v>
                </c:pt>
                <c:pt idx="287">
                  <c:v>1.1780184166917444E-2</c:v>
                </c:pt>
                <c:pt idx="288">
                  <c:v>1.1780184166917444E-2</c:v>
                </c:pt>
                <c:pt idx="289">
                  <c:v>1.1780184166917444E-2</c:v>
                </c:pt>
                <c:pt idx="290">
                  <c:v>1.1780184166917444E-2</c:v>
                </c:pt>
                <c:pt idx="291">
                  <c:v>1.1780184166917444E-2</c:v>
                </c:pt>
                <c:pt idx="292">
                  <c:v>1.1780184166917444E-2</c:v>
                </c:pt>
                <c:pt idx="293">
                  <c:v>1.1780184166917444E-2</c:v>
                </c:pt>
                <c:pt idx="294">
                  <c:v>1.2047471665542604E-2</c:v>
                </c:pt>
                <c:pt idx="295">
                  <c:v>1.2047471665542604E-2</c:v>
                </c:pt>
                <c:pt idx="296">
                  <c:v>1.2047471665542604E-2</c:v>
                </c:pt>
                <c:pt idx="297">
                  <c:v>1.2047471665542604E-2</c:v>
                </c:pt>
                <c:pt idx="298">
                  <c:v>1.2270533874617847E-2</c:v>
                </c:pt>
                <c:pt idx="299">
                  <c:v>1.2270533874617847E-2</c:v>
                </c:pt>
                <c:pt idx="300">
                  <c:v>1.2270533874617847E-2</c:v>
                </c:pt>
                <c:pt idx="301">
                  <c:v>1.2270533874617847E-2</c:v>
                </c:pt>
                <c:pt idx="302">
                  <c:v>1.2270533874617847E-2</c:v>
                </c:pt>
                <c:pt idx="303">
                  <c:v>1.2281723624093641E-2</c:v>
                </c:pt>
                <c:pt idx="304">
                  <c:v>1.2281723624093641E-2</c:v>
                </c:pt>
                <c:pt idx="305">
                  <c:v>1.2616368571384755E-2</c:v>
                </c:pt>
                <c:pt idx="306">
                  <c:v>1.2616368571384755E-2</c:v>
                </c:pt>
                <c:pt idx="307">
                  <c:v>1.2616368571384755E-2</c:v>
                </c:pt>
                <c:pt idx="308">
                  <c:v>1.2616368571384755E-2</c:v>
                </c:pt>
                <c:pt idx="309">
                  <c:v>1.2616368571384755E-2</c:v>
                </c:pt>
                <c:pt idx="310">
                  <c:v>1.2616368571384755E-2</c:v>
                </c:pt>
                <c:pt idx="311">
                  <c:v>1.2697551870572695E-2</c:v>
                </c:pt>
                <c:pt idx="312">
                  <c:v>1.2697551870572695E-2</c:v>
                </c:pt>
                <c:pt idx="313">
                  <c:v>1.2801760338792496E-2</c:v>
                </c:pt>
                <c:pt idx="314">
                  <c:v>1.2801760338792496E-2</c:v>
                </c:pt>
                <c:pt idx="315">
                  <c:v>1.2801760338792496E-2</c:v>
                </c:pt>
                <c:pt idx="316">
                  <c:v>1.2801760338792496E-2</c:v>
                </c:pt>
                <c:pt idx="317">
                  <c:v>1.2801760338792496E-2</c:v>
                </c:pt>
                <c:pt idx="318">
                  <c:v>1.3017684780679497E-2</c:v>
                </c:pt>
                <c:pt idx="319">
                  <c:v>1.3017684780679497E-2</c:v>
                </c:pt>
                <c:pt idx="320">
                  <c:v>1.3017684780679497E-2</c:v>
                </c:pt>
                <c:pt idx="321">
                  <c:v>1.4144492943664547E-2</c:v>
                </c:pt>
                <c:pt idx="322">
                  <c:v>1.4144492943664547E-2</c:v>
                </c:pt>
                <c:pt idx="323">
                  <c:v>1.4457136348150129E-2</c:v>
                </c:pt>
                <c:pt idx="324">
                  <c:v>1.4457136348150129E-2</c:v>
                </c:pt>
                <c:pt idx="325">
                  <c:v>1.4457136348150129E-2</c:v>
                </c:pt>
                <c:pt idx="326">
                  <c:v>1.4785146791525533E-2</c:v>
                </c:pt>
                <c:pt idx="327">
                  <c:v>1.4785146791525533E-2</c:v>
                </c:pt>
                <c:pt idx="328">
                  <c:v>1.4785146791525533E-2</c:v>
                </c:pt>
                <c:pt idx="329">
                  <c:v>1.4785146791525533E-2</c:v>
                </c:pt>
                <c:pt idx="330">
                  <c:v>1.4785146791525533E-2</c:v>
                </c:pt>
                <c:pt idx="331">
                  <c:v>1.5097299763868276E-2</c:v>
                </c:pt>
                <c:pt idx="332">
                  <c:v>1.5097299763868276E-2</c:v>
                </c:pt>
                <c:pt idx="333">
                  <c:v>1.5097299763868276E-2</c:v>
                </c:pt>
                <c:pt idx="334">
                  <c:v>1.5097299763868276E-2</c:v>
                </c:pt>
                <c:pt idx="335">
                  <c:v>1.5097299763868276E-2</c:v>
                </c:pt>
                <c:pt idx="336">
                  <c:v>1.5097299763868276E-2</c:v>
                </c:pt>
                <c:pt idx="337">
                  <c:v>1.5414687049812538E-2</c:v>
                </c:pt>
                <c:pt idx="338">
                  <c:v>1.5414687049812538E-2</c:v>
                </c:pt>
                <c:pt idx="339">
                  <c:v>1.590168688830183E-2</c:v>
                </c:pt>
                <c:pt idx="340">
                  <c:v>1.590168688830183E-2</c:v>
                </c:pt>
                <c:pt idx="341">
                  <c:v>1.590168688830183E-2</c:v>
                </c:pt>
                <c:pt idx="342">
                  <c:v>1.5910589877652058E-2</c:v>
                </c:pt>
                <c:pt idx="343">
                  <c:v>1.5910589877652058E-2</c:v>
                </c:pt>
                <c:pt idx="344">
                  <c:v>1.6136690667350292E-2</c:v>
                </c:pt>
                <c:pt idx="345">
                  <c:v>1.6136690667350292E-2</c:v>
                </c:pt>
                <c:pt idx="346">
                  <c:v>1.6136690667350292E-2</c:v>
                </c:pt>
                <c:pt idx="347">
                  <c:v>1.6136690667350292E-2</c:v>
                </c:pt>
                <c:pt idx="348">
                  <c:v>1.6136690667350292E-2</c:v>
                </c:pt>
                <c:pt idx="349">
                  <c:v>1.6136690667350292E-2</c:v>
                </c:pt>
                <c:pt idx="350">
                  <c:v>1.6136690667350292E-2</c:v>
                </c:pt>
                <c:pt idx="351">
                  <c:v>1.6136690667350292E-2</c:v>
                </c:pt>
                <c:pt idx="352">
                  <c:v>1.6136690667350292E-2</c:v>
                </c:pt>
                <c:pt idx="353">
                  <c:v>1.6377550594762747E-2</c:v>
                </c:pt>
                <c:pt idx="354">
                  <c:v>1.6377550594762747E-2</c:v>
                </c:pt>
                <c:pt idx="355">
                  <c:v>1.6377550594762747E-2</c:v>
                </c:pt>
                <c:pt idx="356">
                  <c:v>1.6377550594762747E-2</c:v>
                </c:pt>
                <c:pt idx="357">
                  <c:v>1.6377550594762747E-2</c:v>
                </c:pt>
                <c:pt idx="358">
                  <c:v>1.6640938791370234E-2</c:v>
                </c:pt>
                <c:pt idx="359">
                  <c:v>1.6640938791370234E-2</c:v>
                </c:pt>
                <c:pt idx="360">
                  <c:v>1.7120111353427836E-2</c:v>
                </c:pt>
                <c:pt idx="361">
                  <c:v>1.7120111353427836E-2</c:v>
                </c:pt>
                <c:pt idx="362">
                  <c:v>1.7120111353427836E-2</c:v>
                </c:pt>
                <c:pt idx="363">
                  <c:v>1.7120111353427836E-2</c:v>
                </c:pt>
                <c:pt idx="364">
                  <c:v>1.7377086056042393E-2</c:v>
                </c:pt>
                <c:pt idx="365">
                  <c:v>1.7377086056042393E-2</c:v>
                </c:pt>
                <c:pt idx="366">
                  <c:v>1.780303278808474E-2</c:v>
                </c:pt>
                <c:pt idx="367">
                  <c:v>1.780303278808474E-2</c:v>
                </c:pt>
                <c:pt idx="368">
                  <c:v>1.8199727306180993E-2</c:v>
                </c:pt>
                <c:pt idx="369">
                  <c:v>1.8199727306180993E-2</c:v>
                </c:pt>
                <c:pt idx="370">
                  <c:v>1.8199727306180993E-2</c:v>
                </c:pt>
                <c:pt idx="371">
                  <c:v>1.8199727306180993E-2</c:v>
                </c:pt>
                <c:pt idx="372">
                  <c:v>1.8199727306180993E-2</c:v>
                </c:pt>
                <c:pt idx="373">
                  <c:v>1.8199727306180993E-2</c:v>
                </c:pt>
                <c:pt idx="374">
                  <c:v>1.8199727306180993E-2</c:v>
                </c:pt>
                <c:pt idx="375">
                  <c:v>1.8199727306180993E-2</c:v>
                </c:pt>
                <c:pt idx="376">
                  <c:v>1.8199727306180993E-2</c:v>
                </c:pt>
                <c:pt idx="377">
                  <c:v>1.8199727306180993E-2</c:v>
                </c:pt>
                <c:pt idx="378">
                  <c:v>1.8199727306180993E-2</c:v>
                </c:pt>
                <c:pt idx="379">
                  <c:v>1.8199727306180993E-2</c:v>
                </c:pt>
                <c:pt idx="380">
                  <c:v>1.8199727306180993E-2</c:v>
                </c:pt>
                <c:pt idx="381">
                  <c:v>1.8820111964468929E-2</c:v>
                </c:pt>
                <c:pt idx="382">
                  <c:v>1.8820111964468929E-2</c:v>
                </c:pt>
                <c:pt idx="383">
                  <c:v>1.882711945722133E-2</c:v>
                </c:pt>
                <c:pt idx="384">
                  <c:v>1.882711945722133E-2</c:v>
                </c:pt>
                <c:pt idx="385">
                  <c:v>1.8880790685391412E-2</c:v>
                </c:pt>
                <c:pt idx="386">
                  <c:v>1.8880790685391412E-2</c:v>
                </c:pt>
                <c:pt idx="387">
                  <c:v>1.8880790685391412E-2</c:v>
                </c:pt>
                <c:pt idx="388">
                  <c:v>1.9383181298765664E-2</c:v>
                </c:pt>
                <c:pt idx="389">
                  <c:v>1.9383181298765664E-2</c:v>
                </c:pt>
                <c:pt idx="390">
                  <c:v>1.9485111507600354E-2</c:v>
                </c:pt>
                <c:pt idx="391">
                  <c:v>1.9485111507600354E-2</c:v>
                </c:pt>
                <c:pt idx="392">
                  <c:v>1.9485111507600354E-2</c:v>
                </c:pt>
                <c:pt idx="393">
                  <c:v>1.9485111507600354E-2</c:v>
                </c:pt>
                <c:pt idx="394">
                  <c:v>1.9485111507600354E-2</c:v>
                </c:pt>
                <c:pt idx="395">
                  <c:v>1.9485111507600354E-2</c:v>
                </c:pt>
                <c:pt idx="396">
                  <c:v>1.9485111507600354E-2</c:v>
                </c:pt>
                <c:pt idx="397">
                  <c:v>1.9485111507600354E-2</c:v>
                </c:pt>
                <c:pt idx="398">
                  <c:v>2.0024283454979336E-2</c:v>
                </c:pt>
                <c:pt idx="399">
                  <c:v>2.0024283454979336E-2</c:v>
                </c:pt>
                <c:pt idx="400">
                  <c:v>2.0024283454979336E-2</c:v>
                </c:pt>
                <c:pt idx="401">
                  <c:v>2.0024283454979336E-2</c:v>
                </c:pt>
                <c:pt idx="402">
                  <c:v>2.0024283454979336E-2</c:v>
                </c:pt>
                <c:pt idx="403">
                  <c:v>2.0215044081280876E-2</c:v>
                </c:pt>
                <c:pt idx="404">
                  <c:v>2.0215044081280876E-2</c:v>
                </c:pt>
                <c:pt idx="405">
                  <c:v>2.0215044081280876E-2</c:v>
                </c:pt>
                <c:pt idx="406">
                  <c:v>2.0215044081280876E-2</c:v>
                </c:pt>
                <c:pt idx="407">
                  <c:v>2.0215044081280876E-2</c:v>
                </c:pt>
                <c:pt idx="408">
                  <c:v>2.0215044081280876E-2</c:v>
                </c:pt>
                <c:pt idx="409">
                  <c:v>2.062729998032771E-2</c:v>
                </c:pt>
                <c:pt idx="410">
                  <c:v>2.062729998032771E-2</c:v>
                </c:pt>
                <c:pt idx="411">
                  <c:v>2.062729998032771E-2</c:v>
                </c:pt>
                <c:pt idx="412">
                  <c:v>2.1918893447209979E-2</c:v>
                </c:pt>
                <c:pt idx="413">
                  <c:v>2.1918893447209979E-2</c:v>
                </c:pt>
                <c:pt idx="414">
                  <c:v>2.1918893447209979E-2</c:v>
                </c:pt>
                <c:pt idx="415">
                  <c:v>2.1918893447209979E-2</c:v>
                </c:pt>
                <c:pt idx="416">
                  <c:v>2.2361938156003871E-2</c:v>
                </c:pt>
                <c:pt idx="417">
                  <c:v>2.2361938156003871E-2</c:v>
                </c:pt>
                <c:pt idx="418">
                  <c:v>2.3885568238631687E-2</c:v>
                </c:pt>
                <c:pt idx="419">
                  <c:v>2.3885568238631687E-2</c:v>
                </c:pt>
                <c:pt idx="420">
                  <c:v>2.3885568238631687E-2</c:v>
                </c:pt>
                <c:pt idx="421">
                  <c:v>2.3885568238631687E-2</c:v>
                </c:pt>
                <c:pt idx="422">
                  <c:v>2.3885568238631687E-2</c:v>
                </c:pt>
                <c:pt idx="423">
                  <c:v>2.3885568238631687E-2</c:v>
                </c:pt>
                <c:pt idx="424">
                  <c:v>2.3885568238631687E-2</c:v>
                </c:pt>
                <c:pt idx="425">
                  <c:v>2.3885568238631687E-2</c:v>
                </c:pt>
                <c:pt idx="426">
                  <c:v>2.4271549447941028E-2</c:v>
                </c:pt>
                <c:pt idx="427">
                  <c:v>2.4271549447941028E-2</c:v>
                </c:pt>
                <c:pt idx="428">
                  <c:v>2.4271549447941028E-2</c:v>
                </c:pt>
                <c:pt idx="429">
                  <c:v>2.5205406712470922E-2</c:v>
                </c:pt>
                <c:pt idx="430">
                  <c:v>2.5205406712470922E-2</c:v>
                </c:pt>
                <c:pt idx="431">
                  <c:v>2.5205406712470922E-2</c:v>
                </c:pt>
                <c:pt idx="432">
                  <c:v>2.5205406712470922E-2</c:v>
                </c:pt>
                <c:pt idx="433">
                  <c:v>2.5504388445210101E-2</c:v>
                </c:pt>
                <c:pt idx="434">
                  <c:v>2.5504388445210101E-2</c:v>
                </c:pt>
                <c:pt idx="435">
                  <c:v>2.5504388445210101E-2</c:v>
                </c:pt>
                <c:pt idx="436">
                  <c:v>2.5504388445210101E-2</c:v>
                </c:pt>
                <c:pt idx="437">
                  <c:v>2.5504388445210101E-2</c:v>
                </c:pt>
                <c:pt idx="438">
                  <c:v>2.5504388445210101E-2</c:v>
                </c:pt>
                <c:pt idx="439">
                  <c:v>2.5504388445210101E-2</c:v>
                </c:pt>
                <c:pt idx="440">
                  <c:v>2.5504388445210101E-2</c:v>
                </c:pt>
                <c:pt idx="441">
                  <c:v>2.5504388445210101E-2</c:v>
                </c:pt>
                <c:pt idx="442">
                  <c:v>2.5962533902923957E-2</c:v>
                </c:pt>
                <c:pt idx="443">
                  <c:v>2.5962533902923957E-2</c:v>
                </c:pt>
                <c:pt idx="444">
                  <c:v>2.5962533902923957E-2</c:v>
                </c:pt>
                <c:pt idx="445">
                  <c:v>2.5962533902923957E-2</c:v>
                </c:pt>
                <c:pt idx="446">
                  <c:v>2.6717194386583418E-2</c:v>
                </c:pt>
                <c:pt idx="447">
                  <c:v>2.6717194386583418E-2</c:v>
                </c:pt>
                <c:pt idx="448">
                  <c:v>2.6717194386583418E-2</c:v>
                </c:pt>
                <c:pt idx="449">
                  <c:v>2.6717194386583418E-2</c:v>
                </c:pt>
                <c:pt idx="450">
                  <c:v>2.6717194386583418E-2</c:v>
                </c:pt>
                <c:pt idx="451">
                  <c:v>2.6717194386583418E-2</c:v>
                </c:pt>
                <c:pt idx="452">
                  <c:v>2.6994918624640277E-2</c:v>
                </c:pt>
                <c:pt idx="453">
                  <c:v>2.6994918624640277E-2</c:v>
                </c:pt>
                <c:pt idx="454">
                  <c:v>2.6994918624640277E-2</c:v>
                </c:pt>
                <c:pt idx="455">
                  <c:v>2.6994918624640277E-2</c:v>
                </c:pt>
                <c:pt idx="456">
                  <c:v>2.6994918624640277E-2</c:v>
                </c:pt>
                <c:pt idx="457">
                  <c:v>2.6994918624640277E-2</c:v>
                </c:pt>
                <c:pt idx="458">
                  <c:v>2.6994918624640277E-2</c:v>
                </c:pt>
                <c:pt idx="459">
                  <c:v>2.8511216720734759E-2</c:v>
                </c:pt>
                <c:pt idx="460">
                  <c:v>2.8511216720734759E-2</c:v>
                </c:pt>
                <c:pt idx="461">
                  <c:v>2.8511216720734759E-2</c:v>
                </c:pt>
                <c:pt idx="462">
                  <c:v>2.8511216720734759E-2</c:v>
                </c:pt>
                <c:pt idx="463">
                  <c:v>2.8511216720734759E-2</c:v>
                </c:pt>
                <c:pt idx="464">
                  <c:v>2.9116646342382393E-2</c:v>
                </c:pt>
                <c:pt idx="465">
                  <c:v>2.9116646342382393E-2</c:v>
                </c:pt>
                <c:pt idx="466">
                  <c:v>2.9116646342382393E-2</c:v>
                </c:pt>
                <c:pt idx="467">
                  <c:v>2.9116646342382393E-2</c:v>
                </c:pt>
                <c:pt idx="468">
                  <c:v>2.9225859588476101E-2</c:v>
                </c:pt>
                <c:pt idx="469">
                  <c:v>2.9225859588476101E-2</c:v>
                </c:pt>
                <c:pt idx="470">
                  <c:v>3.0961391695490274E-2</c:v>
                </c:pt>
                <c:pt idx="471">
                  <c:v>3.0961391695490274E-2</c:v>
                </c:pt>
                <c:pt idx="472">
                  <c:v>3.0961391695490274E-2</c:v>
                </c:pt>
                <c:pt idx="473">
                  <c:v>3.2125960508254177E-2</c:v>
                </c:pt>
                <c:pt idx="474">
                  <c:v>3.2125960508254177E-2</c:v>
                </c:pt>
                <c:pt idx="475">
                  <c:v>3.2125960508254177E-2</c:v>
                </c:pt>
                <c:pt idx="476">
                  <c:v>3.2125960508254177E-2</c:v>
                </c:pt>
                <c:pt idx="477">
                  <c:v>3.4287512219838688E-2</c:v>
                </c:pt>
                <c:pt idx="478">
                  <c:v>3.4287512219838688E-2</c:v>
                </c:pt>
                <c:pt idx="479">
                  <c:v>3.4287512219838688E-2</c:v>
                </c:pt>
                <c:pt idx="480">
                  <c:v>3.4287512219838688E-2</c:v>
                </c:pt>
                <c:pt idx="481">
                  <c:v>3.4287512219838688E-2</c:v>
                </c:pt>
                <c:pt idx="482">
                  <c:v>3.4287512219838688E-2</c:v>
                </c:pt>
                <c:pt idx="483">
                  <c:v>3.3480710228788443E-2</c:v>
                </c:pt>
                <c:pt idx="484">
                  <c:v>3.3480710228788443E-2</c:v>
                </c:pt>
                <c:pt idx="485">
                  <c:v>3.3480710228788443E-2</c:v>
                </c:pt>
                <c:pt idx="486">
                  <c:v>3.3480710228788443E-2</c:v>
                </c:pt>
                <c:pt idx="487">
                  <c:v>3.3480710228788443E-2</c:v>
                </c:pt>
                <c:pt idx="488">
                  <c:v>3.3480710228788443E-2</c:v>
                </c:pt>
                <c:pt idx="489">
                  <c:v>3.3480710228788443E-2</c:v>
                </c:pt>
                <c:pt idx="490">
                  <c:v>3.4374980850532276E-2</c:v>
                </c:pt>
                <c:pt idx="491">
                  <c:v>3.4374980850532276E-2</c:v>
                </c:pt>
                <c:pt idx="492">
                  <c:v>3.4374980850532276E-2</c:v>
                </c:pt>
                <c:pt idx="493">
                  <c:v>3.4537152524608261E-2</c:v>
                </c:pt>
                <c:pt idx="494">
                  <c:v>3.4537152524608261E-2</c:v>
                </c:pt>
                <c:pt idx="495">
                  <c:v>3.4537152524608261E-2</c:v>
                </c:pt>
                <c:pt idx="496">
                  <c:v>3.4537152524608261E-2</c:v>
                </c:pt>
                <c:pt idx="497">
                  <c:v>3.4537152524608261E-2</c:v>
                </c:pt>
                <c:pt idx="498">
                  <c:v>3.4537152524608261E-2</c:v>
                </c:pt>
                <c:pt idx="499">
                  <c:v>3.4537152524608261E-2</c:v>
                </c:pt>
                <c:pt idx="500">
                  <c:v>3.4537152524608261E-2</c:v>
                </c:pt>
                <c:pt idx="501">
                  <c:v>3.4537152524608261E-2</c:v>
                </c:pt>
                <c:pt idx="502">
                  <c:v>3.4537152524608261E-2</c:v>
                </c:pt>
                <c:pt idx="503">
                  <c:v>3.4537152524608261E-2</c:v>
                </c:pt>
                <c:pt idx="504">
                  <c:v>3.4537152524608261E-2</c:v>
                </c:pt>
                <c:pt idx="505">
                  <c:v>3.4537152524608261E-2</c:v>
                </c:pt>
                <c:pt idx="506">
                  <c:v>3.6417930154607606E-2</c:v>
                </c:pt>
                <c:pt idx="507">
                  <c:v>3.6417930154607606E-2</c:v>
                </c:pt>
                <c:pt idx="508">
                  <c:v>3.6417930154607606E-2</c:v>
                </c:pt>
                <c:pt idx="509">
                  <c:v>3.6867329417009646E-2</c:v>
                </c:pt>
                <c:pt idx="510">
                  <c:v>3.6867329417009646E-2</c:v>
                </c:pt>
                <c:pt idx="511">
                  <c:v>3.6867329417009646E-2</c:v>
                </c:pt>
                <c:pt idx="512">
                  <c:v>3.6867329417009646E-2</c:v>
                </c:pt>
                <c:pt idx="513">
                  <c:v>3.6867329417009646E-2</c:v>
                </c:pt>
                <c:pt idx="514">
                  <c:v>3.6867329417009646E-2</c:v>
                </c:pt>
                <c:pt idx="515">
                  <c:v>3.6921708676654952E-2</c:v>
                </c:pt>
                <c:pt idx="516">
                  <c:v>3.6921708676654952E-2</c:v>
                </c:pt>
                <c:pt idx="517">
                  <c:v>3.8149221905706299E-2</c:v>
                </c:pt>
                <c:pt idx="518">
                  <c:v>3.8149221905706299E-2</c:v>
                </c:pt>
                <c:pt idx="519">
                  <c:v>3.8619752616468439E-2</c:v>
                </c:pt>
                <c:pt idx="520">
                  <c:v>3.8619752616468439E-2</c:v>
                </c:pt>
                <c:pt idx="521">
                  <c:v>3.8619752616468439E-2</c:v>
                </c:pt>
                <c:pt idx="522">
                  <c:v>3.8619752616468439E-2</c:v>
                </c:pt>
                <c:pt idx="523">
                  <c:v>3.8619752616468439E-2</c:v>
                </c:pt>
                <c:pt idx="524">
                  <c:v>3.8619752616468439E-2</c:v>
                </c:pt>
                <c:pt idx="525">
                  <c:v>3.9215434150194045E-2</c:v>
                </c:pt>
                <c:pt idx="526">
                  <c:v>3.9215434150194045E-2</c:v>
                </c:pt>
                <c:pt idx="527">
                  <c:v>3.9215434150194045E-2</c:v>
                </c:pt>
                <c:pt idx="528">
                  <c:v>3.9215434150194045E-2</c:v>
                </c:pt>
                <c:pt idx="529">
                  <c:v>4.0012449073820705E-2</c:v>
                </c:pt>
                <c:pt idx="530">
                  <c:v>4.0012449073820705E-2</c:v>
                </c:pt>
                <c:pt idx="531">
                  <c:v>4.0012449073820705E-2</c:v>
                </c:pt>
                <c:pt idx="532">
                  <c:v>4.0012449073820705E-2</c:v>
                </c:pt>
                <c:pt idx="533">
                  <c:v>4.0012449073820705E-2</c:v>
                </c:pt>
                <c:pt idx="534">
                  <c:v>4.0012449073820705E-2</c:v>
                </c:pt>
                <c:pt idx="535">
                  <c:v>4.0012449073820705E-2</c:v>
                </c:pt>
                <c:pt idx="536">
                  <c:v>4.0012449073820705E-2</c:v>
                </c:pt>
                <c:pt idx="537">
                  <c:v>4.0012449073820705E-2</c:v>
                </c:pt>
                <c:pt idx="538">
                  <c:v>4.0012449073820705E-2</c:v>
                </c:pt>
                <c:pt idx="539">
                  <c:v>4.0310430867643833E-2</c:v>
                </c:pt>
                <c:pt idx="540">
                  <c:v>4.0310430867643833E-2</c:v>
                </c:pt>
                <c:pt idx="541">
                  <c:v>4.0310430867643833E-2</c:v>
                </c:pt>
                <c:pt idx="542">
                  <c:v>4.0310430867643833E-2</c:v>
                </c:pt>
                <c:pt idx="543">
                  <c:v>4.0310430867643833E-2</c:v>
                </c:pt>
                <c:pt idx="544">
                  <c:v>4.0310430867643833E-2</c:v>
                </c:pt>
                <c:pt idx="545">
                  <c:v>4.0310430867643833E-2</c:v>
                </c:pt>
                <c:pt idx="546">
                  <c:v>4.1792726717936719E-2</c:v>
                </c:pt>
                <c:pt idx="547">
                  <c:v>4.1792726717936719E-2</c:v>
                </c:pt>
                <c:pt idx="548">
                  <c:v>4.246083759653043E-2</c:v>
                </c:pt>
                <c:pt idx="549">
                  <c:v>4.246083759653043E-2</c:v>
                </c:pt>
                <c:pt idx="550">
                  <c:v>4.246083759653043E-2</c:v>
                </c:pt>
                <c:pt idx="551">
                  <c:v>4.3615555862334912E-2</c:v>
                </c:pt>
                <c:pt idx="552">
                  <c:v>4.3615555862334912E-2</c:v>
                </c:pt>
                <c:pt idx="553">
                  <c:v>4.3615555862334912E-2</c:v>
                </c:pt>
                <c:pt idx="554">
                  <c:v>4.3615555862334912E-2</c:v>
                </c:pt>
                <c:pt idx="555">
                  <c:v>4.3615555862334912E-2</c:v>
                </c:pt>
                <c:pt idx="556">
                  <c:v>4.3615555862334912E-2</c:v>
                </c:pt>
                <c:pt idx="557">
                  <c:v>4.3615555862334912E-2</c:v>
                </c:pt>
                <c:pt idx="558">
                  <c:v>4.3615555862334912E-2</c:v>
                </c:pt>
                <c:pt idx="559">
                  <c:v>4.3615555862334912E-2</c:v>
                </c:pt>
                <c:pt idx="560">
                  <c:v>4.3615555862334912E-2</c:v>
                </c:pt>
                <c:pt idx="561">
                  <c:v>4.3615555862334912E-2</c:v>
                </c:pt>
                <c:pt idx="562">
                  <c:v>4.3615555862334912E-2</c:v>
                </c:pt>
                <c:pt idx="563">
                  <c:v>4.3615555862334912E-2</c:v>
                </c:pt>
                <c:pt idx="564">
                  <c:v>4.4421920372346595E-2</c:v>
                </c:pt>
                <c:pt idx="565">
                  <c:v>4.4421920372346595E-2</c:v>
                </c:pt>
                <c:pt idx="566">
                  <c:v>4.5337319644752842E-2</c:v>
                </c:pt>
                <c:pt idx="567">
                  <c:v>4.5337319644752842E-2</c:v>
                </c:pt>
                <c:pt idx="568">
                  <c:v>4.5337319644752842E-2</c:v>
                </c:pt>
                <c:pt idx="569">
                  <c:v>4.5337319644752842E-2</c:v>
                </c:pt>
                <c:pt idx="570">
                  <c:v>4.7219143392447413E-2</c:v>
                </c:pt>
                <c:pt idx="571">
                  <c:v>4.7219143392447413E-2</c:v>
                </c:pt>
                <c:pt idx="572">
                  <c:v>4.7219143392447413E-2</c:v>
                </c:pt>
                <c:pt idx="573">
                  <c:v>4.7219143392447413E-2</c:v>
                </c:pt>
                <c:pt idx="574">
                  <c:v>4.7219143392447413E-2</c:v>
                </c:pt>
                <c:pt idx="575">
                  <c:v>4.7219143392447413E-2</c:v>
                </c:pt>
                <c:pt idx="576">
                  <c:v>4.7219143392447413E-2</c:v>
                </c:pt>
                <c:pt idx="577">
                  <c:v>4.7219143392447413E-2</c:v>
                </c:pt>
                <c:pt idx="578">
                  <c:v>4.8107345110255363E-2</c:v>
                </c:pt>
                <c:pt idx="579">
                  <c:v>4.8107345110255363E-2</c:v>
                </c:pt>
                <c:pt idx="580">
                  <c:v>4.8107345110255363E-2</c:v>
                </c:pt>
                <c:pt idx="581">
                  <c:v>4.8107345110255363E-2</c:v>
                </c:pt>
                <c:pt idx="582">
                  <c:v>4.8107345110255363E-2</c:v>
                </c:pt>
                <c:pt idx="583">
                  <c:v>4.8107345110255363E-2</c:v>
                </c:pt>
                <c:pt idx="584">
                  <c:v>4.8107345110255363E-2</c:v>
                </c:pt>
                <c:pt idx="585">
                  <c:v>4.8563219360521069E-2</c:v>
                </c:pt>
                <c:pt idx="586">
                  <c:v>4.8563219360521069E-2</c:v>
                </c:pt>
                <c:pt idx="587">
                  <c:v>4.8563219360521069E-2</c:v>
                </c:pt>
                <c:pt idx="588">
                  <c:v>4.8767393321224206E-2</c:v>
                </c:pt>
                <c:pt idx="589">
                  <c:v>4.8767393321224206E-2</c:v>
                </c:pt>
                <c:pt idx="590">
                  <c:v>4.8767393321224206E-2</c:v>
                </c:pt>
                <c:pt idx="591">
                  <c:v>4.8767393321224206E-2</c:v>
                </c:pt>
                <c:pt idx="592">
                  <c:v>4.9955380708901806E-2</c:v>
                </c:pt>
                <c:pt idx="593">
                  <c:v>4.9955380708901806E-2</c:v>
                </c:pt>
                <c:pt idx="594">
                  <c:v>4.9955380708901806E-2</c:v>
                </c:pt>
                <c:pt idx="595">
                  <c:v>4.9955380708901806E-2</c:v>
                </c:pt>
                <c:pt idx="596">
                  <c:v>5.0492057901382711E-2</c:v>
                </c:pt>
                <c:pt idx="597">
                  <c:v>5.0492057901382711E-2</c:v>
                </c:pt>
                <c:pt idx="598">
                  <c:v>5.0492057901382711E-2</c:v>
                </c:pt>
                <c:pt idx="599">
                  <c:v>5.3792929417673566E-2</c:v>
                </c:pt>
                <c:pt idx="600">
                  <c:v>5.3792929417673566E-2</c:v>
                </c:pt>
                <c:pt idx="601">
                  <c:v>5.3792929417673566E-2</c:v>
                </c:pt>
                <c:pt idx="602">
                  <c:v>5.391221421992444E-2</c:v>
                </c:pt>
                <c:pt idx="603">
                  <c:v>5.391221421992444E-2</c:v>
                </c:pt>
                <c:pt idx="604">
                  <c:v>5.4045762518947368E-2</c:v>
                </c:pt>
                <c:pt idx="605">
                  <c:v>5.4045762518947368E-2</c:v>
                </c:pt>
                <c:pt idx="606">
                  <c:v>5.6527630460008318E-2</c:v>
                </c:pt>
                <c:pt idx="607">
                  <c:v>5.6527630460008318E-2</c:v>
                </c:pt>
                <c:pt idx="608">
                  <c:v>5.6527630460008318E-2</c:v>
                </c:pt>
                <c:pt idx="609">
                  <c:v>5.6527630460008318E-2</c:v>
                </c:pt>
                <c:pt idx="610">
                  <c:v>5.6527630460008318E-2</c:v>
                </c:pt>
                <c:pt idx="611">
                  <c:v>5.6527630460008318E-2</c:v>
                </c:pt>
                <c:pt idx="612">
                  <c:v>5.6715290587288816E-2</c:v>
                </c:pt>
                <c:pt idx="613">
                  <c:v>5.6715290587288816E-2</c:v>
                </c:pt>
                <c:pt idx="614">
                  <c:v>5.6715290587288816E-2</c:v>
                </c:pt>
                <c:pt idx="615">
                  <c:v>5.6715290587288816E-2</c:v>
                </c:pt>
                <c:pt idx="616">
                  <c:v>5.6715290587288816E-2</c:v>
                </c:pt>
                <c:pt idx="617">
                  <c:v>5.6715290587288816E-2</c:v>
                </c:pt>
                <c:pt idx="618">
                  <c:v>5.6715290587288816E-2</c:v>
                </c:pt>
                <c:pt idx="619">
                  <c:v>6.0022210351554507E-2</c:v>
                </c:pt>
                <c:pt idx="620">
                  <c:v>6.0022210351554507E-2</c:v>
                </c:pt>
                <c:pt idx="621">
                  <c:v>6.1800765421005953E-2</c:v>
                </c:pt>
                <c:pt idx="622">
                  <c:v>6.1800765421005953E-2</c:v>
                </c:pt>
                <c:pt idx="623">
                  <c:v>6.1800765421005953E-2</c:v>
                </c:pt>
                <c:pt idx="624">
                  <c:v>6.1800765421005953E-2</c:v>
                </c:pt>
                <c:pt idx="625">
                  <c:v>6.1800765421005953E-2</c:v>
                </c:pt>
                <c:pt idx="626">
                  <c:v>6.1800765421005953E-2</c:v>
                </c:pt>
                <c:pt idx="627">
                  <c:v>6.7812593659434567E-2</c:v>
                </c:pt>
                <c:pt idx="628">
                  <c:v>6.7812593659434567E-2</c:v>
                </c:pt>
                <c:pt idx="629">
                  <c:v>6.7812593659434567E-2</c:v>
                </c:pt>
                <c:pt idx="630">
                  <c:v>6.7812593659434567E-2</c:v>
                </c:pt>
                <c:pt idx="631">
                  <c:v>6.7812593659434567E-2</c:v>
                </c:pt>
                <c:pt idx="632">
                  <c:v>6.7812593659434567E-2</c:v>
                </c:pt>
                <c:pt idx="633">
                  <c:v>6.7812593659434567E-2</c:v>
                </c:pt>
                <c:pt idx="634">
                  <c:v>6.7812593659434567E-2</c:v>
                </c:pt>
                <c:pt idx="635">
                  <c:v>6.9744710552787609E-2</c:v>
                </c:pt>
                <c:pt idx="636">
                  <c:v>6.9744710552787609E-2</c:v>
                </c:pt>
                <c:pt idx="637">
                  <c:v>6.9744710552787609E-2</c:v>
                </c:pt>
                <c:pt idx="638">
                  <c:v>6.9744710552787609E-2</c:v>
                </c:pt>
                <c:pt idx="639">
                  <c:v>6.9744710552787609E-2</c:v>
                </c:pt>
                <c:pt idx="640">
                  <c:v>6.9744710552787609E-2</c:v>
                </c:pt>
                <c:pt idx="641">
                  <c:v>7.0305022581344842E-2</c:v>
                </c:pt>
                <c:pt idx="642">
                  <c:v>7.0305022581344842E-2</c:v>
                </c:pt>
                <c:pt idx="643">
                  <c:v>7.0824051608735547E-2</c:v>
                </c:pt>
                <c:pt idx="644">
                  <c:v>7.0824051608735547E-2</c:v>
                </c:pt>
                <c:pt idx="645">
                  <c:v>7.4003572990965841E-2</c:v>
                </c:pt>
                <c:pt idx="646">
                  <c:v>7.4003572990965841E-2</c:v>
                </c:pt>
                <c:pt idx="647">
                  <c:v>7.4003572990965841E-2</c:v>
                </c:pt>
                <c:pt idx="648">
                  <c:v>7.4003572990965841E-2</c:v>
                </c:pt>
                <c:pt idx="649">
                  <c:v>7.4057323322222993E-2</c:v>
                </c:pt>
                <c:pt idx="650">
                  <c:v>7.4057323322222993E-2</c:v>
                </c:pt>
                <c:pt idx="651">
                  <c:v>7.4316889662477445E-2</c:v>
                </c:pt>
                <c:pt idx="652">
                  <c:v>7.4316889662477445E-2</c:v>
                </c:pt>
                <c:pt idx="653">
                  <c:v>7.4316889662477445E-2</c:v>
                </c:pt>
                <c:pt idx="654">
                  <c:v>7.4316889662477445E-2</c:v>
                </c:pt>
                <c:pt idx="655">
                  <c:v>7.4316889662477445E-2</c:v>
                </c:pt>
                <c:pt idx="656">
                  <c:v>7.4316889662477445E-2</c:v>
                </c:pt>
                <c:pt idx="657">
                  <c:v>7.6580243207721624E-2</c:v>
                </c:pt>
                <c:pt idx="658">
                  <c:v>7.6580243207721624E-2</c:v>
                </c:pt>
                <c:pt idx="659">
                  <c:v>7.6729761324357743E-2</c:v>
                </c:pt>
                <c:pt idx="660">
                  <c:v>7.6729761324357743E-2</c:v>
                </c:pt>
                <c:pt idx="661">
                  <c:v>7.6729761324357743E-2</c:v>
                </c:pt>
                <c:pt idx="662">
                  <c:v>8.0709742530681292E-2</c:v>
                </c:pt>
                <c:pt idx="663">
                  <c:v>8.0709742530681292E-2</c:v>
                </c:pt>
                <c:pt idx="664">
                  <c:v>8.7093475158250638E-2</c:v>
                </c:pt>
                <c:pt idx="665">
                  <c:v>8.7093475158250638E-2</c:v>
                </c:pt>
                <c:pt idx="666">
                  <c:v>8.83850132849585E-2</c:v>
                </c:pt>
                <c:pt idx="667">
                  <c:v>8.83850132849585E-2</c:v>
                </c:pt>
                <c:pt idx="668">
                  <c:v>8.9009024353479613E-2</c:v>
                </c:pt>
                <c:pt idx="669">
                  <c:v>8.9009024353479613E-2</c:v>
                </c:pt>
                <c:pt idx="670">
                  <c:v>8.9637139862286788E-2</c:v>
                </c:pt>
                <c:pt idx="671">
                  <c:v>8.9637139862286788E-2</c:v>
                </c:pt>
                <c:pt idx="672">
                  <c:v>8.9637139862286788E-2</c:v>
                </c:pt>
                <c:pt idx="673">
                  <c:v>8.9637139862286788E-2</c:v>
                </c:pt>
                <c:pt idx="674">
                  <c:v>8.9637139862286788E-2</c:v>
                </c:pt>
                <c:pt idx="675">
                  <c:v>8.9637139862286788E-2</c:v>
                </c:pt>
                <c:pt idx="676">
                  <c:v>9.1885003800355858E-2</c:v>
                </c:pt>
                <c:pt idx="677">
                  <c:v>9.1885003800355858E-2</c:v>
                </c:pt>
                <c:pt idx="678">
                  <c:v>9.1885003800355858E-2</c:v>
                </c:pt>
                <c:pt idx="679">
                  <c:v>9.1885003800355858E-2</c:v>
                </c:pt>
                <c:pt idx="680">
                  <c:v>9.1885003800355858E-2</c:v>
                </c:pt>
                <c:pt idx="681">
                  <c:v>9.3327652181040874E-2</c:v>
                </c:pt>
                <c:pt idx="682">
                  <c:v>9.3327652181040874E-2</c:v>
                </c:pt>
                <c:pt idx="683">
                  <c:v>9.3327652181040874E-2</c:v>
                </c:pt>
                <c:pt idx="684">
                  <c:v>9.3327652181040874E-2</c:v>
                </c:pt>
                <c:pt idx="685">
                  <c:v>9.3327652181040874E-2</c:v>
                </c:pt>
                <c:pt idx="686">
                  <c:v>9.3327652181040874E-2</c:v>
                </c:pt>
                <c:pt idx="687">
                  <c:v>9.3327652181040874E-2</c:v>
                </c:pt>
                <c:pt idx="688">
                  <c:v>9.4717904664899988E-2</c:v>
                </c:pt>
                <c:pt idx="689">
                  <c:v>9.4717904664899988E-2</c:v>
                </c:pt>
                <c:pt idx="690">
                  <c:v>9.4717904664899988E-2</c:v>
                </c:pt>
                <c:pt idx="691">
                  <c:v>9.8191084690723643E-2</c:v>
                </c:pt>
                <c:pt idx="692">
                  <c:v>9.8191084690723643E-2</c:v>
                </c:pt>
                <c:pt idx="693">
                  <c:v>9.8191084690723643E-2</c:v>
                </c:pt>
                <c:pt idx="694">
                  <c:v>9.8191084690723643E-2</c:v>
                </c:pt>
                <c:pt idx="695">
                  <c:v>0.10079682582887665</c:v>
                </c:pt>
                <c:pt idx="696">
                  <c:v>0.10079682582887665</c:v>
                </c:pt>
                <c:pt idx="697">
                  <c:v>0.10079682582887665</c:v>
                </c:pt>
                <c:pt idx="698">
                  <c:v>0.10086276951135607</c:v>
                </c:pt>
                <c:pt idx="699">
                  <c:v>0.10086276951135607</c:v>
                </c:pt>
                <c:pt idx="700">
                  <c:v>0.10086276951135607</c:v>
                </c:pt>
                <c:pt idx="701">
                  <c:v>0.10603297547105701</c:v>
                </c:pt>
                <c:pt idx="702">
                  <c:v>0.10603297547105701</c:v>
                </c:pt>
                <c:pt idx="703">
                  <c:v>0.10603297547105701</c:v>
                </c:pt>
                <c:pt idx="704">
                  <c:v>0.10603297547105701</c:v>
                </c:pt>
                <c:pt idx="705">
                  <c:v>0.10603297547105701</c:v>
                </c:pt>
                <c:pt idx="706">
                  <c:v>0.10603297547105701</c:v>
                </c:pt>
                <c:pt idx="707">
                  <c:v>0.10603297547105701</c:v>
                </c:pt>
                <c:pt idx="708">
                  <c:v>0.10603297547105701</c:v>
                </c:pt>
                <c:pt idx="709">
                  <c:v>0.10603297547105701</c:v>
                </c:pt>
                <c:pt idx="710">
                  <c:v>0.10603297547105701</c:v>
                </c:pt>
                <c:pt idx="711">
                  <c:v>0.10603297547105701</c:v>
                </c:pt>
                <c:pt idx="712">
                  <c:v>0.10603297547105701</c:v>
                </c:pt>
                <c:pt idx="713">
                  <c:v>0.10603297547105701</c:v>
                </c:pt>
                <c:pt idx="714">
                  <c:v>0.10603297547105701</c:v>
                </c:pt>
                <c:pt idx="715">
                  <c:v>0.10603297547105701</c:v>
                </c:pt>
                <c:pt idx="716">
                  <c:v>0.10603297547105701</c:v>
                </c:pt>
                <c:pt idx="717">
                  <c:v>0.10708099509632926</c:v>
                </c:pt>
                <c:pt idx="718">
                  <c:v>0.10708099509632926</c:v>
                </c:pt>
                <c:pt idx="719">
                  <c:v>0.10708099509632926</c:v>
                </c:pt>
                <c:pt idx="720">
                  <c:v>0.108216085471197</c:v>
                </c:pt>
                <c:pt idx="721">
                  <c:v>0.108216085471197</c:v>
                </c:pt>
                <c:pt idx="722">
                  <c:v>0.108216085471197</c:v>
                </c:pt>
                <c:pt idx="723">
                  <c:v>0.108216085471197</c:v>
                </c:pt>
                <c:pt idx="724">
                  <c:v>0.10833971940866838</c:v>
                </c:pt>
                <c:pt idx="725">
                  <c:v>0.10833971940866838</c:v>
                </c:pt>
                <c:pt idx="726">
                  <c:v>0.10833971940866838</c:v>
                </c:pt>
                <c:pt idx="727">
                  <c:v>0.10833971940866838</c:v>
                </c:pt>
                <c:pt idx="728">
                  <c:v>0.10833971940866838</c:v>
                </c:pt>
                <c:pt idx="729">
                  <c:v>0.10833971940866838</c:v>
                </c:pt>
                <c:pt idx="730">
                  <c:v>0.10833971940866838</c:v>
                </c:pt>
                <c:pt idx="731">
                  <c:v>0.11286446505812335</c:v>
                </c:pt>
                <c:pt idx="732">
                  <c:v>0.11286446505812335</c:v>
                </c:pt>
                <c:pt idx="733">
                  <c:v>0.11631328353250157</c:v>
                </c:pt>
                <c:pt idx="734">
                  <c:v>0.11631328353250157</c:v>
                </c:pt>
                <c:pt idx="735">
                  <c:v>0.11631328353250157</c:v>
                </c:pt>
                <c:pt idx="736">
                  <c:v>0.11631328353250157</c:v>
                </c:pt>
                <c:pt idx="737">
                  <c:v>0.11973001190363844</c:v>
                </c:pt>
                <c:pt idx="738">
                  <c:v>0.11973001190363844</c:v>
                </c:pt>
                <c:pt idx="739">
                  <c:v>0.11973001190363844</c:v>
                </c:pt>
                <c:pt idx="740">
                  <c:v>0.12008051215542122</c:v>
                </c:pt>
                <c:pt idx="741">
                  <c:v>0.12008051215542122</c:v>
                </c:pt>
                <c:pt idx="742">
                  <c:v>0.12008051215542122</c:v>
                </c:pt>
                <c:pt idx="743">
                  <c:v>0.12008051215542122</c:v>
                </c:pt>
                <c:pt idx="744">
                  <c:v>0.12008051215542122</c:v>
                </c:pt>
                <c:pt idx="745">
                  <c:v>0.12008051215542122</c:v>
                </c:pt>
                <c:pt idx="746">
                  <c:v>0.12008051215542122</c:v>
                </c:pt>
                <c:pt idx="747">
                  <c:v>0.12155986141192465</c:v>
                </c:pt>
                <c:pt idx="748">
                  <c:v>0.12155986141192465</c:v>
                </c:pt>
                <c:pt idx="749">
                  <c:v>0.12505226384914617</c:v>
                </c:pt>
                <c:pt idx="750">
                  <c:v>0.12505226384914617</c:v>
                </c:pt>
                <c:pt idx="751">
                  <c:v>0.12505226384914617</c:v>
                </c:pt>
                <c:pt idx="752">
                  <c:v>0.12505226384914617</c:v>
                </c:pt>
                <c:pt idx="753">
                  <c:v>0.12505226384914617</c:v>
                </c:pt>
                <c:pt idx="754">
                  <c:v>0.12505226384914617</c:v>
                </c:pt>
                <c:pt idx="755">
                  <c:v>0.12757795921781873</c:v>
                </c:pt>
                <c:pt idx="756">
                  <c:v>0.12757795921781873</c:v>
                </c:pt>
                <c:pt idx="757">
                  <c:v>0.13169110921776325</c:v>
                </c:pt>
                <c:pt idx="758">
                  <c:v>0.13169110921776325</c:v>
                </c:pt>
                <c:pt idx="759">
                  <c:v>0.13169110921776325</c:v>
                </c:pt>
                <c:pt idx="760">
                  <c:v>0.13255375941470152</c:v>
                </c:pt>
                <c:pt idx="761">
                  <c:v>0.13255375941470152</c:v>
                </c:pt>
                <c:pt idx="762">
                  <c:v>0.13255375941470152</c:v>
                </c:pt>
                <c:pt idx="763">
                  <c:v>0.13255375941470152</c:v>
                </c:pt>
                <c:pt idx="764">
                  <c:v>0.13255375941470152</c:v>
                </c:pt>
                <c:pt idx="765">
                  <c:v>0.13269424453965123</c:v>
                </c:pt>
                <c:pt idx="766">
                  <c:v>0.13269424453965123</c:v>
                </c:pt>
                <c:pt idx="767">
                  <c:v>0.14093518535928401</c:v>
                </c:pt>
                <c:pt idx="768">
                  <c:v>0.14093518535928401</c:v>
                </c:pt>
                <c:pt idx="769">
                  <c:v>0.14093518535928401</c:v>
                </c:pt>
                <c:pt idx="770">
                  <c:v>0.14845183186103944</c:v>
                </c:pt>
                <c:pt idx="771">
                  <c:v>0.14845183186103944</c:v>
                </c:pt>
                <c:pt idx="772">
                  <c:v>0.14845183186103944</c:v>
                </c:pt>
                <c:pt idx="773">
                  <c:v>0.15240653102824894</c:v>
                </c:pt>
                <c:pt idx="774">
                  <c:v>0.15240653102824894</c:v>
                </c:pt>
                <c:pt idx="775">
                  <c:v>0.15240653102824894</c:v>
                </c:pt>
                <c:pt idx="776">
                  <c:v>0.15240653102824894</c:v>
                </c:pt>
                <c:pt idx="777">
                  <c:v>0.15240653102824894</c:v>
                </c:pt>
                <c:pt idx="778">
                  <c:v>0.15240653102824894</c:v>
                </c:pt>
                <c:pt idx="779">
                  <c:v>0.15240653102824894</c:v>
                </c:pt>
                <c:pt idx="780">
                  <c:v>0.15240653102824894</c:v>
                </c:pt>
                <c:pt idx="781">
                  <c:v>0.15240653102824894</c:v>
                </c:pt>
                <c:pt idx="782">
                  <c:v>0.15240653102824894</c:v>
                </c:pt>
                <c:pt idx="783">
                  <c:v>0.15240653102824894</c:v>
                </c:pt>
                <c:pt idx="784">
                  <c:v>0.15332908050092031</c:v>
                </c:pt>
                <c:pt idx="785">
                  <c:v>0.15332908050092031</c:v>
                </c:pt>
                <c:pt idx="786">
                  <c:v>0.15332908050092031</c:v>
                </c:pt>
                <c:pt idx="787">
                  <c:v>0.15332908050092031</c:v>
                </c:pt>
                <c:pt idx="788">
                  <c:v>0.15332908050092031</c:v>
                </c:pt>
                <c:pt idx="789">
                  <c:v>0.15332908050092031</c:v>
                </c:pt>
                <c:pt idx="790">
                  <c:v>0.15352644585294292</c:v>
                </c:pt>
                <c:pt idx="791">
                  <c:v>0.15352644585294292</c:v>
                </c:pt>
                <c:pt idx="792">
                  <c:v>0.15352644585294292</c:v>
                </c:pt>
                <c:pt idx="793">
                  <c:v>0.15352644585294292</c:v>
                </c:pt>
                <c:pt idx="794">
                  <c:v>0.15352644585294292</c:v>
                </c:pt>
                <c:pt idx="795">
                  <c:v>0.15352644585294292</c:v>
                </c:pt>
                <c:pt idx="796">
                  <c:v>0.15352644585294292</c:v>
                </c:pt>
                <c:pt idx="797">
                  <c:v>0.15352644585294292</c:v>
                </c:pt>
                <c:pt idx="798">
                  <c:v>0.15372352854159796</c:v>
                </c:pt>
                <c:pt idx="799">
                  <c:v>0.15372352854159796</c:v>
                </c:pt>
                <c:pt idx="800">
                  <c:v>0.15372352854159796</c:v>
                </c:pt>
                <c:pt idx="801">
                  <c:v>0.15372352854159796</c:v>
                </c:pt>
                <c:pt idx="802">
                  <c:v>0.15372352854159796</c:v>
                </c:pt>
                <c:pt idx="803">
                  <c:v>0.15372352854159796</c:v>
                </c:pt>
                <c:pt idx="804">
                  <c:v>0.15372352854159796</c:v>
                </c:pt>
                <c:pt idx="805">
                  <c:v>0.15372352854159796</c:v>
                </c:pt>
                <c:pt idx="806">
                  <c:v>0.15572352785724708</c:v>
                </c:pt>
                <c:pt idx="807">
                  <c:v>0.15572352785724708</c:v>
                </c:pt>
                <c:pt idx="808">
                  <c:v>0.15750138202713099</c:v>
                </c:pt>
                <c:pt idx="809">
                  <c:v>0.15750138202713099</c:v>
                </c:pt>
                <c:pt idx="810">
                  <c:v>0.15750138202713099</c:v>
                </c:pt>
                <c:pt idx="811">
                  <c:v>0.15750138202713099</c:v>
                </c:pt>
                <c:pt idx="812">
                  <c:v>0.16029198418030421</c:v>
                </c:pt>
                <c:pt idx="813">
                  <c:v>0.16029198418030421</c:v>
                </c:pt>
                <c:pt idx="814">
                  <c:v>0.16029198418030421</c:v>
                </c:pt>
                <c:pt idx="815">
                  <c:v>0.16029198418030421</c:v>
                </c:pt>
                <c:pt idx="816">
                  <c:v>0.16749893513757644</c:v>
                </c:pt>
                <c:pt idx="817">
                  <c:v>0.16749893513757644</c:v>
                </c:pt>
                <c:pt idx="818">
                  <c:v>0.16749893513757644</c:v>
                </c:pt>
                <c:pt idx="819">
                  <c:v>0.16749893513757644</c:v>
                </c:pt>
                <c:pt idx="820">
                  <c:v>0.16749893513757644</c:v>
                </c:pt>
                <c:pt idx="821">
                  <c:v>0.17036750864662234</c:v>
                </c:pt>
                <c:pt idx="822">
                  <c:v>0.17036750864662234</c:v>
                </c:pt>
                <c:pt idx="823">
                  <c:v>0.17036750864662234</c:v>
                </c:pt>
                <c:pt idx="824">
                  <c:v>0.17036750864662234</c:v>
                </c:pt>
                <c:pt idx="825">
                  <c:v>0.17036750864662234</c:v>
                </c:pt>
                <c:pt idx="826">
                  <c:v>0.17036750864662234</c:v>
                </c:pt>
                <c:pt idx="827">
                  <c:v>0.17036750864662234</c:v>
                </c:pt>
                <c:pt idx="828">
                  <c:v>0.17182214857260708</c:v>
                </c:pt>
                <c:pt idx="829">
                  <c:v>0.17182214857260708</c:v>
                </c:pt>
                <c:pt idx="830">
                  <c:v>0.17250456685198426</c:v>
                </c:pt>
                <c:pt idx="831">
                  <c:v>0.17250456685198426</c:v>
                </c:pt>
                <c:pt idx="832">
                  <c:v>0.17250456685198426</c:v>
                </c:pt>
                <c:pt idx="833">
                  <c:v>0.17250456685198426</c:v>
                </c:pt>
                <c:pt idx="834">
                  <c:v>0.1738673100777049</c:v>
                </c:pt>
                <c:pt idx="835">
                  <c:v>0.1738673100777049</c:v>
                </c:pt>
                <c:pt idx="836">
                  <c:v>0.1738673100777049</c:v>
                </c:pt>
                <c:pt idx="837">
                  <c:v>0.1738673100777049</c:v>
                </c:pt>
                <c:pt idx="838">
                  <c:v>0.1738673100777049</c:v>
                </c:pt>
                <c:pt idx="839">
                  <c:v>0.1738673100777049</c:v>
                </c:pt>
                <c:pt idx="840">
                  <c:v>0.1738673100777049</c:v>
                </c:pt>
                <c:pt idx="841">
                  <c:v>0.17635376993072885</c:v>
                </c:pt>
                <c:pt idx="842">
                  <c:v>0.17635376993072885</c:v>
                </c:pt>
                <c:pt idx="843">
                  <c:v>0.17635376993072885</c:v>
                </c:pt>
                <c:pt idx="844">
                  <c:v>0.17635376993072885</c:v>
                </c:pt>
                <c:pt idx="845">
                  <c:v>0.17635376993072885</c:v>
                </c:pt>
                <c:pt idx="846">
                  <c:v>0.17635376993072885</c:v>
                </c:pt>
                <c:pt idx="847">
                  <c:v>0.17635376993072885</c:v>
                </c:pt>
                <c:pt idx="848">
                  <c:v>0.18200823419185785</c:v>
                </c:pt>
                <c:pt idx="849">
                  <c:v>0.18200823419185785</c:v>
                </c:pt>
                <c:pt idx="850">
                  <c:v>0.18629921098670776</c:v>
                </c:pt>
                <c:pt idx="851">
                  <c:v>0.18629921098670776</c:v>
                </c:pt>
                <c:pt idx="852">
                  <c:v>0.18629921098670776</c:v>
                </c:pt>
                <c:pt idx="853">
                  <c:v>0.18629921098670776</c:v>
                </c:pt>
                <c:pt idx="854">
                  <c:v>0.18629921098670776</c:v>
                </c:pt>
                <c:pt idx="855">
                  <c:v>0.19345415491310264</c:v>
                </c:pt>
                <c:pt idx="856">
                  <c:v>0.19345415491310264</c:v>
                </c:pt>
                <c:pt idx="857">
                  <c:v>0.19476180686642311</c:v>
                </c:pt>
                <c:pt idx="858">
                  <c:v>0.19476180686642311</c:v>
                </c:pt>
                <c:pt idx="859">
                  <c:v>0.19476180686642311</c:v>
                </c:pt>
                <c:pt idx="860">
                  <c:v>0.19476180686642311</c:v>
                </c:pt>
                <c:pt idx="861">
                  <c:v>0.20366546091347115</c:v>
                </c:pt>
                <c:pt idx="862">
                  <c:v>0.20366546091347115</c:v>
                </c:pt>
                <c:pt idx="863">
                  <c:v>0.20366546091347115</c:v>
                </c:pt>
                <c:pt idx="864">
                  <c:v>0.20366546091347115</c:v>
                </c:pt>
                <c:pt idx="865">
                  <c:v>0.20366546091347115</c:v>
                </c:pt>
                <c:pt idx="866">
                  <c:v>0.20728586654496226</c:v>
                </c:pt>
                <c:pt idx="867">
                  <c:v>0.20728586654496226</c:v>
                </c:pt>
                <c:pt idx="868">
                  <c:v>0.20728586654496226</c:v>
                </c:pt>
                <c:pt idx="869">
                  <c:v>0.20728586654496226</c:v>
                </c:pt>
                <c:pt idx="870">
                  <c:v>0.21100122385356471</c:v>
                </c:pt>
                <c:pt idx="871">
                  <c:v>0.21100122385356471</c:v>
                </c:pt>
                <c:pt idx="872">
                  <c:v>0.21100122385356471</c:v>
                </c:pt>
                <c:pt idx="873">
                  <c:v>0.22595212247403759</c:v>
                </c:pt>
                <c:pt idx="874">
                  <c:v>0.22595212247403759</c:v>
                </c:pt>
                <c:pt idx="875">
                  <c:v>0.22595212247403759</c:v>
                </c:pt>
                <c:pt idx="876">
                  <c:v>0.22595212247403759</c:v>
                </c:pt>
                <c:pt idx="877">
                  <c:v>0.23014582067738173</c:v>
                </c:pt>
                <c:pt idx="878">
                  <c:v>0.23014582067738173</c:v>
                </c:pt>
                <c:pt idx="879">
                  <c:v>0.23014582067738173</c:v>
                </c:pt>
                <c:pt idx="880">
                  <c:v>0.23555781094500586</c:v>
                </c:pt>
                <c:pt idx="881">
                  <c:v>0.23555781094500586</c:v>
                </c:pt>
                <c:pt idx="882">
                  <c:v>0.23555781094500586</c:v>
                </c:pt>
                <c:pt idx="883">
                  <c:v>0.23884524669071494</c:v>
                </c:pt>
                <c:pt idx="884">
                  <c:v>0.23884524669071494</c:v>
                </c:pt>
                <c:pt idx="885">
                  <c:v>0.24096590462738524</c:v>
                </c:pt>
                <c:pt idx="886">
                  <c:v>0.24096590462738524</c:v>
                </c:pt>
                <c:pt idx="887">
                  <c:v>0.24096590462738524</c:v>
                </c:pt>
                <c:pt idx="888">
                  <c:v>0.2431780235223473</c:v>
                </c:pt>
                <c:pt idx="889">
                  <c:v>0.2431780235223473</c:v>
                </c:pt>
                <c:pt idx="890">
                  <c:v>0.2431780235223473</c:v>
                </c:pt>
                <c:pt idx="891">
                  <c:v>0.24471335665986513</c:v>
                </c:pt>
                <c:pt idx="892">
                  <c:v>0.24471335665986513</c:v>
                </c:pt>
                <c:pt idx="893">
                  <c:v>0.24471335665986513</c:v>
                </c:pt>
                <c:pt idx="894">
                  <c:v>0.25340532180238268</c:v>
                </c:pt>
                <c:pt idx="895">
                  <c:v>0.25340532180238268</c:v>
                </c:pt>
                <c:pt idx="896">
                  <c:v>0.25340532180238268</c:v>
                </c:pt>
                <c:pt idx="897">
                  <c:v>0.2578127064516384</c:v>
                </c:pt>
                <c:pt idx="898">
                  <c:v>0.2578127064516384</c:v>
                </c:pt>
                <c:pt idx="899">
                  <c:v>0.2578127064516384</c:v>
                </c:pt>
                <c:pt idx="900">
                  <c:v>0.2578127064516384</c:v>
                </c:pt>
                <c:pt idx="901">
                  <c:v>0.2578127064516384</c:v>
                </c:pt>
                <c:pt idx="902">
                  <c:v>0.2578127064516384</c:v>
                </c:pt>
                <c:pt idx="903">
                  <c:v>0.26237675749682415</c:v>
                </c:pt>
                <c:pt idx="904">
                  <c:v>0.26237675749682415</c:v>
                </c:pt>
                <c:pt idx="905">
                  <c:v>0.26237675749682415</c:v>
                </c:pt>
                <c:pt idx="906">
                  <c:v>0.26237675749682415</c:v>
                </c:pt>
                <c:pt idx="907">
                  <c:v>0.26237675749682415</c:v>
                </c:pt>
                <c:pt idx="908">
                  <c:v>0.26395777425735606</c:v>
                </c:pt>
                <c:pt idx="909">
                  <c:v>0.26395777425735606</c:v>
                </c:pt>
                <c:pt idx="910">
                  <c:v>0.26395777425735606</c:v>
                </c:pt>
                <c:pt idx="911">
                  <c:v>0.27857545325648103</c:v>
                </c:pt>
                <c:pt idx="912">
                  <c:v>0.27857545325648103</c:v>
                </c:pt>
                <c:pt idx="913">
                  <c:v>0.27857545325648103</c:v>
                </c:pt>
                <c:pt idx="914">
                  <c:v>0.27857545325648103</c:v>
                </c:pt>
                <c:pt idx="915">
                  <c:v>0.27857545325648103</c:v>
                </c:pt>
                <c:pt idx="916">
                  <c:v>0.28330513028499343</c:v>
                </c:pt>
                <c:pt idx="917">
                  <c:v>0.28330513028499343</c:v>
                </c:pt>
                <c:pt idx="918">
                  <c:v>0.28330513028499343</c:v>
                </c:pt>
                <c:pt idx="919">
                  <c:v>0.28330513028499343</c:v>
                </c:pt>
                <c:pt idx="920">
                  <c:v>0.28330513028499343</c:v>
                </c:pt>
                <c:pt idx="921">
                  <c:v>0.28768312977996296</c:v>
                </c:pt>
                <c:pt idx="922">
                  <c:v>0.28768312977996296</c:v>
                </c:pt>
                <c:pt idx="923">
                  <c:v>0.29162141221906845</c:v>
                </c:pt>
                <c:pt idx="924">
                  <c:v>0.29162141221906845</c:v>
                </c:pt>
                <c:pt idx="925">
                  <c:v>0.29162141221906845</c:v>
                </c:pt>
                <c:pt idx="926">
                  <c:v>0.30082529010159853</c:v>
                </c:pt>
                <c:pt idx="927">
                  <c:v>0.30082529010159853</c:v>
                </c:pt>
                <c:pt idx="928">
                  <c:v>0.30082529010159853</c:v>
                </c:pt>
                <c:pt idx="929">
                  <c:v>0.30082529010159853</c:v>
                </c:pt>
                <c:pt idx="930">
                  <c:v>0.30082529010159853</c:v>
                </c:pt>
                <c:pt idx="931">
                  <c:v>0.30082529010159853</c:v>
                </c:pt>
                <c:pt idx="932">
                  <c:v>0.30082529010159853</c:v>
                </c:pt>
                <c:pt idx="933">
                  <c:v>0.30920153417876922</c:v>
                </c:pt>
                <c:pt idx="934">
                  <c:v>0.30920153417876922</c:v>
                </c:pt>
                <c:pt idx="935">
                  <c:v>0.30920153417876922</c:v>
                </c:pt>
                <c:pt idx="936">
                  <c:v>0.30920153417876922</c:v>
                </c:pt>
                <c:pt idx="937">
                  <c:v>0.30920153417876922</c:v>
                </c:pt>
                <c:pt idx="938">
                  <c:v>0.30920153417876922</c:v>
                </c:pt>
                <c:pt idx="939">
                  <c:v>0.30920153417876922</c:v>
                </c:pt>
                <c:pt idx="940">
                  <c:v>0.30920153417876922</c:v>
                </c:pt>
                <c:pt idx="941">
                  <c:v>0.31139056200353782</c:v>
                </c:pt>
                <c:pt idx="942">
                  <c:v>0.31139056200353782</c:v>
                </c:pt>
                <c:pt idx="943">
                  <c:v>0.31327767934892164</c:v>
                </c:pt>
                <c:pt idx="944">
                  <c:v>0.31327767934892164</c:v>
                </c:pt>
                <c:pt idx="945">
                  <c:v>0.31327767934892164</c:v>
                </c:pt>
                <c:pt idx="946">
                  <c:v>0.31416668782604806</c:v>
                </c:pt>
                <c:pt idx="947">
                  <c:v>0.31416668782604806</c:v>
                </c:pt>
                <c:pt idx="948">
                  <c:v>0.31514182130363699</c:v>
                </c:pt>
                <c:pt idx="949">
                  <c:v>0.31514182130363699</c:v>
                </c:pt>
                <c:pt idx="950">
                  <c:v>0.31514182130363699</c:v>
                </c:pt>
                <c:pt idx="951">
                  <c:v>0.31514182130363699</c:v>
                </c:pt>
                <c:pt idx="952">
                  <c:v>0.31514182130363699</c:v>
                </c:pt>
                <c:pt idx="953">
                  <c:v>0.3257978847291339</c:v>
                </c:pt>
                <c:pt idx="954">
                  <c:v>0.3257978847291339</c:v>
                </c:pt>
                <c:pt idx="955">
                  <c:v>0.3257978847291339</c:v>
                </c:pt>
                <c:pt idx="956">
                  <c:v>0.3257978847291339</c:v>
                </c:pt>
                <c:pt idx="957">
                  <c:v>0.3257978847291339</c:v>
                </c:pt>
                <c:pt idx="958">
                  <c:v>0.33448374254179492</c:v>
                </c:pt>
                <c:pt idx="959">
                  <c:v>0.33448374254179492</c:v>
                </c:pt>
                <c:pt idx="960">
                  <c:v>0.33448374254179492</c:v>
                </c:pt>
                <c:pt idx="961">
                  <c:v>0.33539252833930028</c:v>
                </c:pt>
                <c:pt idx="962">
                  <c:v>0.33539252833930028</c:v>
                </c:pt>
                <c:pt idx="963">
                  <c:v>0.3406657599629298</c:v>
                </c:pt>
                <c:pt idx="964">
                  <c:v>0.3406657599629298</c:v>
                </c:pt>
                <c:pt idx="965">
                  <c:v>0.34375282086140807</c:v>
                </c:pt>
                <c:pt idx="966">
                  <c:v>0.34375282086140807</c:v>
                </c:pt>
                <c:pt idx="967">
                  <c:v>0.34375282086140807</c:v>
                </c:pt>
                <c:pt idx="968">
                  <c:v>0.34375282086140807</c:v>
                </c:pt>
                <c:pt idx="969">
                  <c:v>0.34375282086140807</c:v>
                </c:pt>
                <c:pt idx="970">
                  <c:v>0.34375282086140807</c:v>
                </c:pt>
                <c:pt idx="971">
                  <c:v>0.34375282086140807</c:v>
                </c:pt>
                <c:pt idx="972">
                  <c:v>0.34663798535819568</c:v>
                </c:pt>
                <c:pt idx="973">
                  <c:v>0.34663798535819568</c:v>
                </c:pt>
                <c:pt idx="974">
                  <c:v>0.34663798535819568</c:v>
                </c:pt>
                <c:pt idx="975">
                  <c:v>0.34795163045419525</c:v>
                </c:pt>
                <c:pt idx="976">
                  <c:v>0.34795163045419525</c:v>
                </c:pt>
                <c:pt idx="977">
                  <c:v>0.36473970979930526</c:v>
                </c:pt>
                <c:pt idx="978">
                  <c:v>0.36473970979930526</c:v>
                </c:pt>
                <c:pt idx="979">
                  <c:v>0.36996556101636102</c:v>
                </c:pt>
                <c:pt idx="980">
                  <c:v>0.36996556101636102</c:v>
                </c:pt>
                <c:pt idx="981">
                  <c:v>0.36996556101636102</c:v>
                </c:pt>
                <c:pt idx="982">
                  <c:v>0.3807970938985788</c:v>
                </c:pt>
                <c:pt idx="983">
                  <c:v>0.3807970938985788</c:v>
                </c:pt>
                <c:pt idx="984">
                  <c:v>0.39126245661955839</c:v>
                </c:pt>
                <c:pt idx="985">
                  <c:v>0.39126245661955839</c:v>
                </c:pt>
                <c:pt idx="986">
                  <c:v>0.39126245661955839</c:v>
                </c:pt>
                <c:pt idx="987">
                  <c:v>0.39126245661955839</c:v>
                </c:pt>
                <c:pt idx="988">
                  <c:v>0.39126245661955839</c:v>
                </c:pt>
                <c:pt idx="989">
                  <c:v>0.39126245661955839</c:v>
                </c:pt>
                <c:pt idx="990">
                  <c:v>0.39126245661955839</c:v>
                </c:pt>
                <c:pt idx="991">
                  <c:v>0.39126245661955839</c:v>
                </c:pt>
                <c:pt idx="992">
                  <c:v>0.39126245661955839</c:v>
                </c:pt>
                <c:pt idx="993">
                  <c:v>0.39246589869474419</c:v>
                </c:pt>
                <c:pt idx="994">
                  <c:v>0.39246589869474419</c:v>
                </c:pt>
                <c:pt idx="995">
                  <c:v>0.39246589869474419</c:v>
                </c:pt>
                <c:pt idx="996">
                  <c:v>0.40137448964059941</c:v>
                </c:pt>
                <c:pt idx="997">
                  <c:v>0.40137448964059941</c:v>
                </c:pt>
                <c:pt idx="998">
                  <c:v>0.40137448964059941</c:v>
                </c:pt>
                <c:pt idx="999">
                  <c:v>0.4112376207731579</c:v>
                </c:pt>
                <c:pt idx="1000">
                  <c:v>0.4112376207731579</c:v>
                </c:pt>
                <c:pt idx="1001">
                  <c:v>0.42080475256465089</c:v>
                </c:pt>
                <c:pt idx="1002">
                  <c:v>0.42080475256465089</c:v>
                </c:pt>
                <c:pt idx="1003">
                  <c:v>0.42080475256465089</c:v>
                </c:pt>
                <c:pt idx="1004">
                  <c:v>0.42080475256465089</c:v>
                </c:pt>
                <c:pt idx="1005">
                  <c:v>0.42080475256465089</c:v>
                </c:pt>
                <c:pt idx="1006">
                  <c:v>0.42080475256465089</c:v>
                </c:pt>
                <c:pt idx="1007">
                  <c:v>0.42080475256465089</c:v>
                </c:pt>
                <c:pt idx="1008">
                  <c:v>0.42080475256465089</c:v>
                </c:pt>
                <c:pt idx="1009">
                  <c:v>0.42765253501216727</c:v>
                </c:pt>
                <c:pt idx="1010">
                  <c:v>0.42765253501216727</c:v>
                </c:pt>
                <c:pt idx="1011">
                  <c:v>0.42765253501216727</c:v>
                </c:pt>
                <c:pt idx="1012">
                  <c:v>0.42765253501216727</c:v>
                </c:pt>
                <c:pt idx="1013">
                  <c:v>0.42765253501216727</c:v>
                </c:pt>
                <c:pt idx="1014">
                  <c:v>0.43641846665082484</c:v>
                </c:pt>
                <c:pt idx="1015">
                  <c:v>0.43641846665082484</c:v>
                </c:pt>
                <c:pt idx="1016">
                  <c:v>0.43717094220262104</c:v>
                </c:pt>
                <c:pt idx="1017">
                  <c:v>0.43717094220262104</c:v>
                </c:pt>
                <c:pt idx="1018">
                  <c:v>0.43717094220262104</c:v>
                </c:pt>
                <c:pt idx="1019">
                  <c:v>0.43717094220262104</c:v>
                </c:pt>
                <c:pt idx="1020">
                  <c:v>0.43717094220262104</c:v>
                </c:pt>
                <c:pt idx="1021">
                  <c:v>0.43717094220262104</c:v>
                </c:pt>
                <c:pt idx="1022">
                  <c:v>0.43953559692645944</c:v>
                </c:pt>
                <c:pt idx="1023">
                  <c:v>0.43953559692645944</c:v>
                </c:pt>
                <c:pt idx="1024">
                  <c:v>0.43953559692645944</c:v>
                </c:pt>
                <c:pt idx="1025">
                  <c:v>0.43953559692645944</c:v>
                </c:pt>
                <c:pt idx="1026">
                  <c:v>0.43953559692645944</c:v>
                </c:pt>
                <c:pt idx="1027">
                  <c:v>0.43953559692645944</c:v>
                </c:pt>
                <c:pt idx="1028">
                  <c:v>0.43953559692645944</c:v>
                </c:pt>
                <c:pt idx="1029">
                  <c:v>0.43953559692645944</c:v>
                </c:pt>
                <c:pt idx="1030">
                  <c:v>0.43953559692645944</c:v>
                </c:pt>
                <c:pt idx="1031">
                  <c:v>0.43953559692645944</c:v>
                </c:pt>
                <c:pt idx="1032">
                  <c:v>0.43953559692645944</c:v>
                </c:pt>
                <c:pt idx="1033">
                  <c:v>0.43953559692645944</c:v>
                </c:pt>
                <c:pt idx="1034">
                  <c:v>0.43953559692645944</c:v>
                </c:pt>
                <c:pt idx="1035">
                  <c:v>0.43953559692645944</c:v>
                </c:pt>
                <c:pt idx="1036">
                  <c:v>0.43953559692645944</c:v>
                </c:pt>
                <c:pt idx="1037">
                  <c:v>0.43953559692645944</c:v>
                </c:pt>
                <c:pt idx="1038">
                  <c:v>0.43953559692645944</c:v>
                </c:pt>
                <c:pt idx="1039">
                  <c:v>0.43953559692645944</c:v>
                </c:pt>
                <c:pt idx="1040">
                  <c:v>0.43987678397044933</c:v>
                </c:pt>
                <c:pt idx="1041">
                  <c:v>0.43987678397044933</c:v>
                </c:pt>
                <c:pt idx="1042">
                  <c:v>0.43987678397044933</c:v>
                </c:pt>
                <c:pt idx="1043">
                  <c:v>0.43987678397044933</c:v>
                </c:pt>
                <c:pt idx="1044">
                  <c:v>0.44604190159073748</c:v>
                </c:pt>
                <c:pt idx="1045">
                  <c:v>0.44604190159073748</c:v>
                </c:pt>
                <c:pt idx="1046">
                  <c:v>0.44604190159073748</c:v>
                </c:pt>
                <c:pt idx="1047">
                  <c:v>0.44604190159073748</c:v>
                </c:pt>
                <c:pt idx="1048">
                  <c:v>0.44604190159073748</c:v>
                </c:pt>
                <c:pt idx="1049">
                  <c:v>0.45019041338506249</c:v>
                </c:pt>
                <c:pt idx="1050">
                  <c:v>0.45019041338506249</c:v>
                </c:pt>
                <c:pt idx="1051">
                  <c:v>0.45183340943007239</c:v>
                </c:pt>
                <c:pt idx="1052">
                  <c:v>0.45183340943007239</c:v>
                </c:pt>
                <c:pt idx="1053">
                  <c:v>0.45775042033182722</c:v>
                </c:pt>
                <c:pt idx="1054">
                  <c:v>0.45775042033182722</c:v>
                </c:pt>
                <c:pt idx="1055">
                  <c:v>0.45775042033182722</c:v>
                </c:pt>
                <c:pt idx="1056">
                  <c:v>0.45775042033182722</c:v>
                </c:pt>
                <c:pt idx="1057">
                  <c:v>0.45775042033182722</c:v>
                </c:pt>
                <c:pt idx="1058">
                  <c:v>0.45775042033182722</c:v>
                </c:pt>
                <c:pt idx="1059">
                  <c:v>0.45775042033182722</c:v>
                </c:pt>
                <c:pt idx="1060">
                  <c:v>0.45775042033182722</c:v>
                </c:pt>
                <c:pt idx="1061">
                  <c:v>0.46399985002242133</c:v>
                </c:pt>
                <c:pt idx="1062">
                  <c:v>0.46399985002242133</c:v>
                </c:pt>
                <c:pt idx="1063">
                  <c:v>0.47312485856929026</c:v>
                </c:pt>
                <c:pt idx="1064">
                  <c:v>0.47312485856929026</c:v>
                </c:pt>
                <c:pt idx="1065">
                  <c:v>0.47312485856929026</c:v>
                </c:pt>
                <c:pt idx="1066">
                  <c:v>0.47312485856929026</c:v>
                </c:pt>
                <c:pt idx="1067">
                  <c:v>0.47312485856929026</c:v>
                </c:pt>
                <c:pt idx="1068">
                  <c:v>0.47312485856929026</c:v>
                </c:pt>
                <c:pt idx="1069">
                  <c:v>0.47312485856929026</c:v>
                </c:pt>
                <c:pt idx="1070">
                  <c:v>0.47872782052454232</c:v>
                </c:pt>
                <c:pt idx="1071">
                  <c:v>0.47872782052454232</c:v>
                </c:pt>
                <c:pt idx="1072">
                  <c:v>0.47872782052454232</c:v>
                </c:pt>
                <c:pt idx="1073">
                  <c:v>0.47872782052454232</c:v>
                </c:pt>
                <c:pt idx="1074">
                  <c:v>0.48342586489868883</c:v>
                </c:pt>
                <c:pt idx="1075">
                  <c:v>0.48342586489868883</c:v>
                </c:pt>
                <c:pt idx="1076">
                  <c:v>0.48342586489868883</c:v>
                </c:pt>
                <c:pt idx="1077">
                  <c:v>0.48342586489868883</c:v>
                </c:pt>
                <c:pt idx="1078">
                  <c:v>0.48342586489868883</c:v>
                </c:pt>
                <c:pt idx="1079">
                  <c:v>0.48342586489868883</c:v>
                </c:pt>
                <c:pt idx="1080">
                  <c:v>0.48342586489868883</c:v>
                </c:pt>
                <c:pt idx="1081">
                  <c:v>0.48342586489868883</c:v>
                </c:pt>
                <c:pt idx="1082">
                  <c:v>0.49574503255624458</c:v>
                </c:pt>
                <c:pt idx="1083">
                  <c:v>0.49574503255624458</c:v>
                </c:pt>
                <c:pt idx="1084">
                  <c:v>0.50673831455074558</c:v>
                </c:pt>
                <c:pt idx="1085">
                  <c:v>0.50673831455074558</c:v>
                </c:pt>
                <c:pt idx="1086">
                  <c:v>0.50673831455074558</c:v>
                </c:pt>
                <c:pt idx="1087">
                  <c:v>0.52335086138943399</c:v>
                </c:pt>
                <c:pt idx="1088">
                  <c:v>0.52335086138943399</c:v>
                </c:pt>
                <c:pt idx="1089">
                  <c:v>0.52667901313042276</c:v>
                </c:pt>
                <c:pt idx="1090">
                  <c:v>0.52667901313042276</c:v>
                </c:pt>
                <c:pt idx="1091">
                  <c:v>0.52667901313042276</c:v>
                </c:pt>
                <c:pt idx="1092">
                  <c:v>0.53614933600559767</c:v>
                </c:pt>
                <c:pt idx="1093">
                  <c:v>0.53614933600559767</c:v>
                </c:pt>
                <c:pt idx="1094">
                  <c:v>0.53614933600559767</c:v>
                </c:pt>
                <c:pt idx="1095">
                  <c:v>0.53614933600559767</c:v>
                </c:pt>
                <c:pt idx="1096">
                  <c:v>0.54517363957209941</c:v>
                </c:pt>
                <c:pt idx="1097">
                  <c:v>0.54517363957209941</c:v>
                </c:pt>
                <c:pt idx="1098">
                  <c:v>0.54517363957209941</c:v>
                </c:pt>
                <c:pt idx="1099">
                  <c:v>0.54517363957209941</c:v>
                </c:pt>
                <c:pt idx="1100">
                  <c:v>0.54517363957209941</c:v>
                </c:pt>
                <c:pt idx="1101">
                  <c:v>0.54517363957209941</c:v>
                </c:pt>
                <c:pt idx="1102">
                  <c:v>0.56619437730231914</c:v>
                </c:pt>
                <c:pt idx="1103">
                  <c:v>0.55833619138872448</c:v>
                </c:pt>
                <c:pt idx="1104">
                  <c:v>0.55833619138872448</c:v>
                </c:pt>
                <c:pt idx="1105">
                  <c:v>0.55833619138872448</c:v>
                </c:pt>
                <c:pt idx="1106">
                  <c:v>0.55833619138872448</c:v>
                </c:pt>
                <c:pt idx="1107">
                  <c:v>0.55833619138872448</c:v>
                </c:pt>
                <c:pt idx="1108">
                  <c:v>0.58597417519815143</c:v>
                </c:pt>
                <c:pt idx="1109">
                  <c:v>0.58597417519815143</c:v>
                </c:pt>
                <c:pt idx="1110">
                  <c:v>0.58597417519815143</c:v>
                </c:pt>
                <c:pt idx="1111">
                  <c:v>0.58980202427746697</c:v>
                </c:pt>
                <c:pt idx="1112">
                  <c:v>0.58980202427746697</c:v>
                </c:pt>
                <c:pt idx="1113">
                  <c:v>0.60173151339379949</c:v>
                </c:pt>
                <c:pt idx="1114">
                  <c:v>0.59338940257442052</c:v>
                </c:pt>
                <c:pt idx="1115">
                  <c:v>0.59338940257442052</c:v>
                </c:pt>
                <c:pt idx="1116">
                  <c:v>0.5958112105069886</c:v>
                </c:pt>
                <c:pt idx="1117">
                  <c:v>0.5958112105069886</c:v>
                </c:pt>
                <c:pt idx="1118">
                  <c:v>0.5958112105069886</c:v>
                </c:pt>
                <c:pt idx="1119">
                  <c:v>0.5958112105069886</c:v>
                </c:pt>
                <c:pt idx="1120">
                  <c:v>0.5958112105069886</c:v>
                </c:pt>
                <c:pt idx="1121">
                  <c:v>0.5958112105069886</c:v>
                </c:pt>
                <c:pt idx="1122">
                  <c:v>0.5958112105069886</c:v>
                </c:pt>
                <c:pt idx="1123">
                  <c:v>0.59662617482977076</c:v>
                </c:pt>
                <c:pt idx="1124">
                  <c:v>0.59662617482977076</c:v>
                </c:pt>
                <c:pt idx="1125">
                  <c:v>0.59662617482977076</c:v>
                </c:pt>
                <c:pt idx="1126">
                  <c:v>0.59662617482977076</c:v>
                </c:pt>
                <c:pt idx="1127">
                  <c:v>0.59662617482977076</c:v>
                </c:pt>
                <c:pt idx="1128">
                  <c:v>0.59662617482977076</c:v>
                </c:pt>
                <c:pt idx="1129">
                  <c:v>0.59662617482977076</c:v>
                </c:pt>
                <c:pt idx="1130">
                  <c:v>0.60100591885504262</c:v>
                </c:pt>
                <c:pt idx="1131">
                  <c:v>0.60100591885504262</c:v>
                </c:pt>
                <c:pt idx="1132">
                  <c:v>0.63138693586140904</c:v>
                </c:pt>
                <c:pt idx="1133">
                  <c:v>0.63138693586140904</c:v>
                </c:pt>
                <c:pt idx="1134">
                  <c:v>0.63138693586140904</c:v>
                </c:pt>
                <c:pt idx="1135">
                  <c:v>0.63138693586140904</c:v>
                </c:pt>
                <c:pt idx="1136">
                  <c:v>0.63138693586140904</c:v>
                </c:pt>
                <c:pt idx="1137">
                  <c:v>0.63138693586140904</c:v>
                </c:pt>
                <c:pt idx="1138">
                  <c:v>0.64325485513009228</c:v>
                </c:pt>
                <c:pt idx="1139">
                  <c:v>0.64325485513009228</c:v>
                </c:pt>
                <c:pt idx="1140">
                  <c:v>0.64325485513009228</c:v>
                </c:pt>
                <c:pt idx="1141">
                  <c:v>0.64796814998204499</c:v>
                </c:pt>
                <c:pt idx="1142">
                  <c:v>0.64796814998204499</c:v>
                </c:pt>
                <c:pt idx="1143">
                  <c:v>0.64796814998204499</c:v>
                </c:pt>
                <c:pt idx="1144">
                  <c:v>0.64796814998204499</c:v>
                </c:pt>
                <c:pt idx="1145">
                  <c:v>0.64796814998204499</c:v>
                </c:pt>
                <c:pt idx="1146">
                  <c:v>0.64796814998204499</c:v>
                </c:pt>
                <c:pt idx="1147">
                  <c:v>0.64796814998204499</c:v>
                </c:pt>
                <c:pt idx="1148">
                  <c:v>0.64796814998204499</c:v>
                </c:pt>
                <c:pt idx="1149">
                  <c:v>0.64796814998204499</c:v>
                </c:pt>
                <c:pt idx="1150">
                  <c:v>0.65175882710490618</c:v>
                </c:pt>
                <c:pt idx="1151">
                  <c:v>0.65175882710490618</c:v>
                </c:pt>
                <c:pt idx="1152">
                  <c:v>0.65175882710490618</c:v>
                </c:pt>
                <c:pt idx="1153">
                  <c:v>0.65341300435121863</c:v>
                </c:pt>
                <c:pt idx="1154">
                  <c:v>0.65341300435121863</c:v>
                </c:pt>
                <c:pt idx="1155">
                  <c:v>0.65341300435121863</c:v>
                </c:pt>
                <c:pt idx="1156">
                  <c:v>0.65341300435121863</c:v>
                </c:pt>
                <c:pt idx="1157">
                  <c:v>0.65341300435121863</c:v>
                </c:pt>
                <c:pt idx="1158">
                  <c:v>0.65341300435121863</c:v>
                </c:pt>
                <c:pt idx="1159">
                  <c:v>0.65341300435121863</c:v>
                </c:pt>
                <c:pt idx="1160">
                  <c:v>0.65341300435121863</c:v>
                </c:pt>
                <c:pt idx="1161">
                  <c:v>0.65341300435121863</c:v>
                </c:pt>
                <c:pt idx="1162">
                  <c:v>0.65341300435121863</c:v>
                </c:pt>
                <c:pt idx="1163">
                  <c:v>0.65341300435121863</c:v>
                </c:pt>
                <c:pt idx="1164">
                  <c:v>0.65341300435121863</c:v>
                </c:pt>
                <c:pt idx="1165">
                  <c:v>0.65341300435121863</c:v>
                </c:pt>
                <c:pt idx="1166">
                  <c:v>0.65341300435121863</c:v>
                </c:pt>
                <c:pt idx="1167">
                  <c:v>0.65341300435121863</c:v>
                </c:pt>
                <c:pt idx="1168">
                  <c:v>0.65341300435121863</c:v>
                </c:pt>
                <c:pt idx="1169">
                  <c:v>0.65341300435121863</c:v>
                </c:pt>
                <c:pt idx="1170">
                  <c:v>0.65341300435121863</c:v>
                </c:pt>
                <c:pt idx="1171">
                  <c:v>0.65341300435121863</c:v>
                </c:pt>
                <c:pt idx="1172">
                  <c:v>0.65762753413807362</c:v>
                </c:pt>
                <c:pt idx="1173">
                  <c:v>0.65762753413807362</c:v>
                </c:pt>
                <c:pt idx="1174">
                  <c:v>0.65762753413807362</c:v>
                </c:pt>
                <c:pt idx="1175">
                  <c:v>0.65762753413807362</c:v>
                </c:pt>
                <c:pt idx="1176">
                  <c:v>0.6944138844308041</c:v>
                </c:pt>
                <c:pt idx="1177">
                  <c:v>0.6944138844308041</c:v>
                </c:pt>
                <c:pt idx="1178">
                  <c:v>0.70017255680212609</c:v>
                </c:pt>
                <c:pt idx="1179">
                  <c:v>0.70017255680212609</c:v>
                </c:pt>
                <c:pt idx="1180">
                  <c:v>0.70017255680212609</c:v>
                </c:pt>
                <c:pt idx="1181">
                  <c:v>0.70017255680212609</c:v>
                </c:pt>
                <c:pt idx="1182">
                  <c:v>0.70529143780586145</c:v>
                </c:pt>
                <c:pt idx="1183">
                  <c:v>0.70529143780586145</c:v>
                </c:pt>
                <c:pt idx="1184">
                  <c:v>0.7138280897504039</c:v>
                </c:pt>
                <c:pt idx="1185">
                  <c:v>0.7138280897504039</c:v>
                </c:pt>
                <c:pt idx="1186">
                  <c:v>0.7138280897504039</c:v>
                </c:pt>
                <c:pt idx="1187">
                  <c:v>0.7138280897504039</c:v>
                </c:pt>
                <c:pt idx="1188">
                  <c:v>0.71427025953946044</c:v>
                </c:pt>
                <c:pt idx="1189">
                  <c:v>0.71427025953946044</c:v>
                </c:pt>
                <c:pt idx="1190">
                  <c:v>0.71427025953946044</c:v>
                </c:pt>
                <c:pt idx="1191">
                  <c:v>0.76247473373168484</c:v>
                </c:pt>
                <c:pt idx="1192">
                  <c:v>0.76247473373168484</c:v>
                </c:pt>
                <c:pt idx="1193">
                  <c:v>0.76247473373168484</c:v>
                </c:pt>
                <c:pt idx="1194">
                  <c:v>0.76247473373168484</c:v>
                </c:pt>
                <c:pt idx="1195">
                  <c:v>0.76247473373168484</c:v>
                </c:pt>
                <c:pt idx="1196">
                  <c:v>0.76247473373168484</c:v>
                </c:pt>
                <c:pt idx="1197">
                  <c:v>0.76247473373168484</c:v>
                </c:pt>
                <c:pt idx="1198">
                  <c:v>0.76779244058571949</c:v>
                </c:pt>
                <c:pt idx="1199">
                  <c:v>0.76779244058571949</c:v>
                </c:pt>
                <c:pt idx="1200">
                  <c:v>0.79532371718615236</c:v>
                </c:pt>
                <c:pt idx="1201">
                  <c:v>0.79532371718615236</c:v>
                </c:pt>
                <c:pt idx="1202">
                  <c:v>0.79532371718615236</c:v>
                </c:pt>
                <c:pt idx="1203">
                  <c:v>0.83386742340803199</c:v>
                </c:pt>
                <c:pt idx="1204">
                  <c:v>0.83386742340803199</c:v>
                </c:pt>
                <c:pt idx="1205">
                  <c:v>0.83386742340803199</c:v>
                </c:pt>
                <c:pt idx="1206">
                  <c:v>0.83386742340803199</c:v>
                </c:pt>
                <c:pt idx="1207">
                  <c:v>0.83386742340803199</c:v>
                </c:pt>
                <c:pt idx="1208">
                  <c:v>0.83386742340803199</c:v>
                </c:pt>
                <c:pt idx="1209">
                  <c:v>0.83386742340803199</c:v>
                </c:pt>
                <c:pt idx="1210">
                  <c:v>0.85033357811285359</c:v>
                </c:pt>
                <c:pt idx="1211">
                  <c:v>0.85033357811285359</c:v>
                </c:pt>
                <c:pt idx="1212">
                  <c:v>0.85033357811285359</c:v>
                </c:pt>
                <c:pt idx="1213">
                  <c:v>0.88511258694085782</c:v>
                </c:pt>
                <c:pt idx="1214">
                  <c:v>0.88072311060600272</c:v>
                </c:pt>
                <c:pt idx="1215">
                  <c:v>0.89481165072596969</c:v>
                </c:pt>
                <c:pt idx="1216">
                  <c:v>0.89481165072596969</c:v>
                </c:pt>
                <c:pt idx="1217">
                  <c:v>0.89481165072596969</c:v>
                </c:pt>
                <c:pt idx="1218">
                  <c:v>0.9145906488887815</c:v>
                </c:pt>
                <c:pt idx="1219">
                  <c:v>0.9145906488887815</c:v>
                </c:pt>
                <c:pt idx="1220">
                  <c:v>0.9145906488887815</c:v>
                </c:pt>
                <c:pt idx="1221">
                  <c:v>0.9145906488887815</c:v>
                </c:pt>
                <c:pt idx="1222">
                  <c:v>0.9145906488887815</c:v>
                </c:pt>
                <c:pt idx="1223">
                  <c:v>0.9145906488887815</c:v>
                </c:pt>
                <c:pt idx="1224">
                  <c:v>0.9145906488887815</c:v>
                </c:pt>
                <c:pt idx="1225">
                  <c:v>0.9225846518749663</c:v>
                </c:pt>
                <c:pt idx="1226">
                  <c:v>0.9225846518749663</c:v>
                </c:pt>
                <c:pt idx="1227">
                  <c:v>0.93348453887368388</c:v>
                </c:pt>
                <c:pt idx="1228">
                  <c:v>0.93348453887368388</c:v>
                </c:pt>
                <c:pt idx="1229">
                  <c:v>0.94031296725756708</c:v>
                </c:pt>
                <c:pt idx="1230">
                  <c:v>0.94031296725756708</c:v>
                </c:pt>
                <c:pt idx="1231">
                  <c:v>0.94306193053630638</c:v>
                </c:pt>
                <c:pt idx="1232">
                  <c:v>0.94306193053630638</c:v>
                </c:pt>
                <c:pt idx="1233">
                  <c:v>0.94306193053630638</c:v>
                </c:pt>
                <c:pt idx="1234">
                  <c:v>0.94306193053630638</c:v>
                </c:pt>
                <c:pt idx="1235">
                  <c:v>0.96177823944796215</c:v>
                </c:pt>
                <c:pt idx="1236">
                  <c:v>0.96177823944796215</c:v>
                </c:pt>
                <c:pt idx="1237">
                  <c:v>0.96177823944796215</c:v>
                </c:pt>
                <c:pt idx="1238">
                  <c:v>0.96177823944796215</c:v>
                </c:pt>
                <c:pt idx="1239">
                  <c:v>0.96177823944796215</c:v>
                </c:pt>
                <c:pt idx="1240">
                  <c:v>0.96177823944796215</c:v>
                </c:pt>
                <c:pt idx="1241">
                  <c:v>0.96177823944796215</c:v>
                </c:pt>
                <c:pt idx="1242">
                  <c:v>0.96810019415053716</c:v>
                </c:pt>
                <c:pt idx="1243">
                  <c:v>0.96810019415053716</c:v>
                </c:pt>
                <c:pt idx="1244">
                  <c:v>0.96810019415053716</c:v>
                </c:pt>
                <c:pt idx="1245">
                  <c:v>0.97402042720164361</c:v>
                </c:pt>
                <c:pt idx="1246">
                  <c:v>0.97402042720164361</c:v>
                </c:pt>
                <c:pt idx="1247">
                  <c:v>0.97402042720164361</c:v>
                </c:pt>
                <c:pt idx="1248">
                  <c:v>0.98604450045820524</c:v>
                </c:pt>
                <c:pt idx="1249">
                  <c:v>0.98604450045820524</c:v>
                </c:pt>
                <c:pt idx="1250">
                  <c:v>0.98604450045820524</c:v>
                </c:pt>
                <c:pt idx="1251">
                  <c:v>0.98604450045820524</c:v>
                </c:pt>
                <c:pt idx="1252">
                  <c:v>0.99740449878302839</c:v>
                </c:pt>
                <c:pt idx="1253">
                  <c:v>0.99740449878302839</c:v>
                </c:pt>
                <c:pt idx="1254">
                  <c:v>1.0317496045387735</c:v>
                </c:pt>
                <c:pt idx="1255">
                  <c:v>1.0317496045387735</c:v>
                </c:pt>
                <c:pt idx="1256">
                  <c:v>1.0317496045387735</c:v>
                </c:pt>
                <c:pt idx="1257">
                  <c:v>1.0317496045387735</c:v>
                </c:pt>
                <c:pt idx="1258">
                  <c:v>1.0317496045387735</c:v>
                </c:pt>
                <c:pt idx="1259">
                  <c:v>1.053388498456743</c:v>
                </c:pt>
                <c:pt idx="1260">
                  <c:v>1.053388498456743</c:v>
                </c:pt>
                <c:pt idx="1261">
                  <c:v>1.053388498456743</c:v>
                </c:pt>
                <c:pt idx="1262">
                  <c:v>1.0700945837110207</c:v>
                </c:pt>
                <c:pt idx="1263">
                  <c:v>1.0700945837110207</c:v>
                </c:pt>
                <c:pt idx="1264">
                  <c:v>1.0754326439948458</c:v>
                </c:pt>
                <c:pt idx="1265">
                  <c:v>1.0754326439948458</c:v>
                </c:pt>
                <c:pt idx="1266">
                  <c:v>1.0754326439948458</c:v>
                </c:pt>
                <c:pt idx="1267">
                  <c:v>1.0754326439948458</c:v>
                </c:pt>
                <c:pt idx="1268">
                  <c:v>1.0754326439948458</c:v>
                </c:pt>
                <c:pt idx="1269">
                  <c:v>1.0754326439948458</c:v>
                </c:pt>
                <c:pt idx="1270">
                  <c:v>1.0848790148684464</c:v>
                </c:pt>
                <c:pt idx="1271">
                  <c:v>1.0848790148684464</c:v>
                </c:pt>
                <c:pt idx="1272">
                  <c:v>1.0848790148684464</c:v>
                </c:pt>
                <c:pt idx="1273">
                  <c:v>1.0848790148684464</c:v>
                </c:pt>
                <c:pt idx="1274">
                  <c:v>1.0848790148684464</c:v>
                </c:pt>
                <c:pt idx="1275">
                  <c:v>1.0848790148684464</c:v>
                </c:pt>
                <c:pt idx="1276">
                  <c:v>1.0848790148684464</c:v>
                </c:pt>
                <c:pt idx="1277">
                  <c:v>1.0848790148684464</c:v>
                </c:pt>
                <c:pt idx="1278">
                  <c:v>1.0848790148684464</c:v>
                </c:pt>
                <c:pt idx="1279">
                  <c:v>1.0848790148684464</c:v>
                </c:pt>
                <c:pt idx="1280">
                  <c:v>1.0848790148684464</c:v>
                </c:pt>
                <c:pt idx="1281">
                  <c:v>1.0848790148684464</c:v>
                </c:pt>
                <c:pt idx="1282">
                  <c:v>1.0848790148684464</c:v>
                </c:pt>
                <c:pt idx="1283">
                  <c:v>1.0848790148684464</c:v>
                </c:pt>
                <c:pt idx="1284">
                  <c:v>1.1072345419665652</c:v>
                </c:pt>
                <c:pt idx="1285">
                  <c:v>1.1072345419665652</c:v>
                </c:pt>
                <c:pt idx="1286">
                  <c:v>1.1072345419665652</c:v>
                </c:pt>
                <c:pt idx="1287">
                  <c:v>1.1072345419665652</c:v>
                </c:pt>
                <c:pt idx="1288">
                  <c:v>1.1240345738990929</c:v>
                </c:pt>
                <c:pt idx="1289">
                  <c:v>1.1240345738990929</c:v>
                </c:pt>
                <c:pt idx="1290">
                  <c:v>1.1491957777975075</c:v>
                </c:pt>
                <c:pt idx="1291">
                  <c:v>1.1491957777975075</c:v>
                </c:pt>
                <c:pt idx="1292">
                  <c:v>1.1491957777975075</c:v>
                </c:pt>
                <c:pt idx="1293">
                  <c:v>1.1789056678324747</c:v>
                </c:pt>
                <c:pt idx="1294">
                  <c:v>1.1789056678324747</c:v>
                </c:pt>
                <c:pt idx="1295">
                  <c:v>1.1789056678324747</c:v>
                </c:pt>
                <c:pt idx="1296">
                  <c:v>1.1789056678324747</c:v>
                </c:pt>
                <c:pt idx="1297">
                  <c:v>1.1890556352512054</c:v>
                </c:pt>
                <c:pt idx="1298">
                  <c:v>1.1890556352512054</c:v>
                </c:pt>
                <c:pt idx="1299">
                  <c:v>1.1974393445126061</c:v>
                </c:pt>
                <c:pt idx="1300">
                  <c:v>1.1974393445126061</c:v>
                </c:pt>
                <c:pt idx="1301">
                  <c:v>1.1974393445126061</c:v>
                </c:pt>
                <c:pt idx="1302">
                  <c:v>1.1974393445126061</c:v>
                </c:pt>
                <c:pt idx="1303">
                  <c:v>1.1974393445126061</c:v>
                </c:pt>
                <c:pt idx="1304">
                  <c:v>1.1974393445126061</c:v>
                </c:pt>
                <c:pt idx="1305">
                  <c:v>1.2162639815291241</c:v>
                </c:pt>
                <c:pt idx="1306">
                  <c:v>1.1948453329790458</c:v>
                </c:pt>
                <c:pt idx="1307">
                  <c:v>1.1948453329790458</c:v>
                </c:pt>
                <c:pt idx="1308">
                  <c:v>1.1948453329790458</c:v>
                </c:pt>
                <c:pt idx="1309">
                  <c:v>1.1948453329790458</c:v>
                </c:pt>
                <c:pt idx="1310">
                  <c:v>1.1948453329790458</c:v>
                </c:pt>
                <c:pt idx="1311">
                  <c:v>1.2119145342011968</c:v>
                </c:pt>
                <c:pt idx="1312">
                  <c:v>1.2119145342011968</c:v>
                </c:pt>
                <c:pt idx="1313">
                  <c:v>1.2119145342011968</c:v>
                </c:pt>
                <c:pt idx="1314">
                  <c:v>1.2119145342011968</c:v>
                </c:pt>
                <c:pt idx="1315">
                  <c:v>1.2181756565301791</c:v>
                </c:pt>
                <c:pt idx="1316">
                  <c:v>1.2181756565301791</c:v>
                </c:pt>
                <c:pt idx="1317">
                  <c:v>1.2181756565301791</c:v>
                </c:pt>
                <c:pt idx="1318">
                  <c:v>1.2181756565301791</c:v>
                </c:pt>
                <c:pt idx="1319">
                  <c:v>1.2181756565301791</c:v>
                </c:pt>
                <c:pt idx="1320">
                  <c:v>1.2413422371669782</c:v>
                </c:pt>
                <c:pt idx="1321">
                  <c:v>1.2413422371669782</c:v>
                </c:pt>
                <c:pt idx="1322">
                  <c:v>1.2413422371669782</c:v>
                </c:pt>
                <c:pt idx="1323">
                  <c:v>1.2413422371669782</c:v>
                </c:pt>
                <c:pt idx="1324">
                  <c:v>1.2413422371669782</c:v>
                </c:pt>
                <c:pt idx="1325">
                  <c:v>1.2413422371669782</c:v>
                </c:pt>
                <c:pt idx="1326">
                  <c:v>1.2413422371669782</c:v>
                </c:pt>
                <c:pt idx="1327">
                  <c:v>1.2413422371669782</c:v>
                </c:pt>
                <c:pt idx="1328">
                  <c:v>1.3140837322844905</c:v>
                </c:pt>
                <c:pt idx="1329">
                  <c:v>1.3140837322844905</c:v>
                </c:pt>
                <c:pt idx="1330">
                  <c:v>1.3140837322844905</c:v>
                </c:pt>
                <c:pt idx="1331">
                  <c:v>1.3505133900325488</c:v>
                </c:pt>
                <c:pt idx="1332">
                  <c:v>1.3505133900325488</c:v>
                </c:pt>
                <c:pt idx="1333">
                  <c:v>1.3505133900325488</c:v>
                </c:pt>
                <c:pt idx="1334">
                  <c:v>1.3505133900325488</c:v>
                </c:pt>
                <c:pt idx="1335">
                  <c:v>1.3505133900325488</c:v>
                </c:pt>
                <c:pt idx="1336">
                  <c:v>1.3709761744018407</c:v>
                </c:pt>
                <c:pt idx="1337">
                  <c:v>1.3709761744018407</c:v>
                </c:pt>
                <c:pt idx="1338">
                  <c:v>1.3709761744018407</c:v>
                </c:pt>
                <c:pt idx="1339">
                  <c:v>1.3709761744018407</c:v>
                </c:pt>
                <c:pt idx="1340">
                  <c:v>1.3709761744018407</c:v>
                </c:pt>
                <c:pt idx="1341">
                  <c:v>1.4220235862310258</c:v>
                </c:pt>
                <c:pt idx="1342">
                  <c:v>1.4220235862310258</c:v>
                </c:pt>
                <c:pt idx="1343">
                  <c:v>1.4220235862310258</c:v>
                </c:pt>
                <c:pt idx="1344">
                  <c:v>1.4242995238118721</c:v>
                </c:pt>
                <c:pt idx="1345">
                  <c:v>1.4242995238118721</c:v>
                </c:pt>
                <c:pt idx="1346">
                  <c:v>1.4812513422877414</c:v>
                </c:pt>
                <c:pt idx="1347">
                  <c:v>1.4626997125410359</c:v>
                </c:pt>
                <c:pt idx="1348">
                  <c:v>1.4626997125410359</c:v>
                </c:pt>
                <c:pt idx="1349">
                  <c:v>1.4626997125410359</c:v>
                </c:pt>
                <c:pt idx="1350">
                  <c:v>1.4626997125410359</c:v>
                </c:pt>
                <c:pt idx="1351">
                  <c:v>1.4626997125410359</c:v>
                </c:pt>
                <c:pt idx="1352">
                  <c:v>1.4862102607459073</c:v>
                </c:pt>
                <c:pt idx="1353">
                  <c:v>1.4862102607459073</c:v>
                </c:pt>
                <c:pt idx="1354">
                  <c:v>1.4862102607459073</c:v>
                </c:pt>
                <c:pt idx="1355">
                  <c:v>1.494959543063249</c:v>
                </c:pt>
                <c:pt idx="1356">
                  <c:v>1.494959543063249</c:v>
                </c:pt>
                <c:pt idx="1357">
                  <c:v>1.5302321730454655</c:v>
                </c:pt>
                <c:pt idx="1358">
                  <c:v>1.5302321730454655</c:v>
                </c:pt>
                <c:pt idx="1359">
                  <c:v>1.5863092929479785</c:v>
                </c:pt>
                <c:pt idx="1360">
                  <c:v>1.5863092929479785</c:v>
                </c:pt>
                <c:pt idx="1361">
                  <c:v>1.6055838995431413</c:v>
                </c:pt>
                <c:pt idx="1362">
                  <c:v>1.6055838995431413</c:v>
                </c:pt>
                <c:pt idx="1363">
                  <c:v>1.6526435238109063</c:v>
                </c:pt>
                <c:pt idx="1364">
                  <c:v>1.6526435238109063</c:v>
                </c:pt>
                <c:pt idx="1365">
                  <c:v>1.6526435238109063</c:v>
                </c:pt>
                <c:pt idx="1366">
                  <c:v>1.6526435238109063</c:v>
                </c:pt>
                <c:pt idx="1367">
                  <c:v>1.6526435238109063</c:v>
                </c:pt>
                <c:pt idx="1368">
                  <c:v>1.6526435238109063</c:v>
                </c:pt>
                <c:pt idx="1369">
                  <c:v>1.6526435238109063</c:v>
                </c:pt>
                <c:pt idx="1370">
                  <c:v>1.6526435238109063</c:v>
                </c:pt>
                <c:pt idx="1371">
                  <c:v>1.8332266055851512</c:v>
                </c:pt>
                <c:pt idx="1372">
                  <c:v>1.8332266055851512</c:v>
                </c:pt>
                <c:pt idx="1373">
                  <c:v>1.8332266055851512</c:v>
                </c:pt>
                <c:pt idx="1374">
                  <c:v>1.8332266055851512</c:v>
                </c:pt>
                <c:pt idx="1375">
                  <c:v>1.8332266055851512</c:v>
                </c:pt>
                <c:pt idx="1376">
                  <c:v>1.8332266055851512</c:v>
                </c:pt>
                <c:pt idx="1377">
                  <c:v>1.8332266055851512</c:v>
                </c:pt>
                <c:pt idx="1378">
                  <c:v>1.8332266055851512</c:v>
                </c:pt>
                <c:pt idx="1379">
                  <c:v>1.8332266055851512</c:v>
                </c:pt>
                <c:pt idx="1380">
                  <c:v>1.8444031310104352</c:v>
                </c:pt>
                <c:pt idx="1381">
                  <c:v>1.8444031310104352</c:v>
                </c:pt>
                <c:pt idx="1382">
                  <c:v>1.8444031310104352</c:v>
                </c:pt>
                <c:pt idx="1383">
                  <c:v>1.8444031310104352</c:v>
                </c:pt>
                <c:pt idx="1384">
                  <c:v>1.8444031310104352</c:v>
                </c:pt>
                <c:pt idx="1385">
                  <c:v>1.8444031310104352</c:v>
                </c:pt>
                <c:pt idx="1386">
                  <c:v>1.8444031310104352</c:v>
                </c:pt>
                <c:pt idx="1387">
                  <c:v>1.8444031310104352</c:v>
                </c:pt>
                <c:pt idx="1388">
                  <c:v>1.8444031310104352</c:v>
                </c:pt>
                <c:pt idx="1389">
                  <c:v>1.8698070907525772</c:v>
                </c:pt>
                <c:pt idx="1390">
                  <c:v>1.8698070907525772</c:v>
                </c:pt>
                <c:pt idx="1391">
                  <c:v>1.8742709786753455</c:v>
                </c:pt>
                <c:pt idx="1392">
                  <c:v>1.8742709786753455</c:v>
                </c:pt>
                <c:pt idx="1393">
                  <c:v>1.8742709786753455</c:v>
                </c:pt>
                <c:pt idx="1394">
                  <c:v>1.8742709786753455</c:v>
                </c:pt>
                <c:pt idx="1395">
                  <c:v>1.8742709786753455</c:v>
                </c:pt>
                <c:pt idx="1396">
                  <c:v>1.9253543021783293</c:v>
                </c:pt>
                <c:pt idx="1397">
                  <c:v>1.9253543021783293</c:v>
                </c:pt>
                <c:pt idx="1398">
                  <c:v>1.9297165167377424</c:v>
                </c:pt>
                <c:pt idx="1399">
                  <c:v>1.9297165167377424</c:v>
                </c:pt>
                <c:pt idx="1400">
                  <c:v>1.9297165167377424</c:v>
                </c:pt>
                <c:pt idx="1401">
                  <c:v>1.9297165167377424</c:v>
                </c:pt>
                <c:pt idx="1402">
                  <c:v>1.9400641444877058</c:v>
                </c:pt>
                <c:pt idx="1403">
                  <c:v>1.9400641444877058</c:v>
                </c:pt>
                <c:pt idx="1404">
                  <c:v>1.9400641444877058</c:v>
                </c:pt>
                <c:pt idx="1405">
                  <c:v>1.9400641444877058</c:v>
                </c:pt>
                <c:pt idx="1406">
                  <c:v>2.0075256602083051</c:v>
                </c:pt>
                <c:pt idx="1407">
                  <c:v>2.0075256602083051</c:v>
                </c:pt>
                <c:pt idx="1408">
                  <c:v>2.0075256602083051</c:v>
                </c:pt>
                <c:pt idx="1409">
                  <c:v>2.075398762334264</c:v>
                </c:pt>
                <c:pt idx="1410">
                  <c:v>2.075398762334264</c:v>
                </c:pt>
                <c:pt idx="1411">
                  <c:v>2.075398762334264</c:v>
                </c:pt>
                <c:pt idx="1412">
                  <c:v>2.075398762334264</c:v>
                </c:pt>
                <c:pt idx="1413">
                  <c:v>2.075398762334264</c:v>
                </c:pt>
                <c:pt idx="1414">
                  <c:v>2.1420621236992812</c:v>
                </c:pt>
                <c:pt idx="1415">
                  <c:v>2.1420621236992812</c:v>
                </c:pt>
                <c:pt idx="1416">
                  <c:v>2.1633517488103631</c:v>
                </c:pt>
                <c:pt idx="1417">
                  <c:v>2.1633517488103631</c:v>
                </c:pt>
                <c:pt idx="1418">
                  <c:v>2.1633517488103631</c:v>
                </c:pt>
                <c:pt idx="1419">
                  <c:v>2.1633517488103631</c:v>
                </c:pt>
                <c:pt idx="1420">
                  <c:v>2.1633517488103631</c:v>
                </c:pt>
                <c:pt idx="1421">
                  <c:v>2.1633517488103631</c:v>
                </c:pt>
                <c:pt idx="1422">
                  <c:v>2.1633517488103631</c:v>
                </c:pt>
                <c:pt idx="1423">
                  <c:v>2.1882594244911351</c:v>
                </c:pt>
                <c:pt idx="1424">
                  <c:v>2.1882594244911351</c:v>
                </c:pt>
                <c:pt idx="1425">
                  <c:v>2.1882594244911351</c:v>
                </c:pt>
                <c:pt idx="1426">
                  <c:v>2.1882594244911351</c:v>
                </c:pt>
                <c:pt idx="1427">
                  <c:v>2.1882594244911351</c:v>
                </c:pt>
                <c:pt idx="1428">
                  <c:v>2.1882594244911351</c:v>
                </c:pt>
                <c:pt idx="1429">
                  <c:v>2.2084152318063275</c:v>
                </c:pt>
                <c:pt idx="1430">
                  <c:v>2.2084152318063275</c:v>
                </c:pt>
                <c:pt idx="1431">
                  <c:v>2.2084152318063275</c:v>
                </c:pt>
                <c:pt idx="1432">
                  <c:v>2.2084152318063275</c:v>
                </c:pt>
                <c:pt idx="1433">
                  <c:v>2.2084152318063275</c:v>
                </c:pt>
                <c:pt idx="1434">
                  <c:v>2.2084152318063275</c:v>
                </c:pt>
                <c:pt idx="1435">
                  <c:v>2.2650940925459162</c:v>
                </c:pt>
                <c:pt idx="1436">
                  <c:v>2.2650940925459162</c:v>
                </c:pt>
                <c:pt idx="1437">
                  <c:v>2.2650940925459162</c:v>
                </c:pt>
                <c:pt idx="1438">
                  <c:v>2.2690386520316728</c:v>
                </c:pt>
                <c:pt idx="1439">
                  <c:v>2.2690386520316728</c:v>
                </c:pt>
                <c:pt idx="1440">
                  <c:v>2.2690386520316728</c:v>
                </c:pt>
                <c:pt idx="1441">
                  <c:v>2.2690386520316728</c:v>
                </c:pt>
                <c:pt idx="1442">
                  <c:v>2.2690386520316728</c:v>
                </c:pt>
                <c:pt idx="1443">
                  <c:v>2.2690386520316728</c:v>
                </c:pt>
                <c:pt idx="1444">
                  <c:v>2.2690386520316728</c:v>
                </c:pt>
                <c:pt idx="1445">
                  <c:v>2.2690386520316728</c:v>
                </c:pt>
                <c:pt idx="1446">
                  <c:v>2.2690386520316728</c:v>
                </c:pt>
                <c:pt idx="1447">
                  <c:v>2.2690386520316728</c:v>
                </c:pt>
                <c:pt idx="1448">
                  <c:v>2.2690386520316728</c:v>
                </c:pt>
                <c:pt idx="1449">
                  <c:v>2.2690386520316728</c:v>
                </c:pt>
                <c:pt idx="1450">
                  <c:v>2.2690386520316728</c:v>
                </c:pt>
                <c:pt idx="1451">
                  <c:v>2.3192345255085178</c:v>
                </c:pt>
                <c:pt idx="1452">
                  <c:v>2.3192345255085178</c:v>
                </c:pt>
                <c:pt idx="1453">
                  <c:v>2.3192345255085178</c:v>
                </c:pt>
                <c:pt idx="1454">
                  <c:v>2.3344572383468649</c:v>
                </c:pt>
                <c:pt idx="1455">
                  <c:v>2.3344572383468649</c:v>
                </c:pt>
                <c:pt idx="1456">
                  <c:v>2.3586590050533824</c:v>
                </c:pt>
                <c:pt idx="1457">
                  <c:v>2.3586590050533824</c:v>
                </c:pt>
                <c:pt idx="1458">
                  <c:v>2.3586590050533824</c:v>
                </c:pt>
                <c:pt idx="1459">
                  <c:v>2.4089174605786363</c:v>
                </c:pt>
                <c:pt idx="1460">
                  <c:v>2.4089174605786363</c:v>
                </c:pt>
                <c:pt idx="1461">
                  <c:v>2.4089174605786363</c:v>
                </c:pt>
                <c:pt idx="1462">
                  <c:v>2.4166209991865677</c:v>
                </c:pt>
                <c:pt idx="1463">
                  <c:v>2.4166209991865677</c:v>
                </c:pt>
                <c:pt idx="1464">
                  <c:v>2.4166209991865677</c:v>
                </c:pt>
                <c:pt idx="1465">
                  <c:v>2.4301343970544673</c:v>
                </c:pt>
                <c:pt idx="1466">
                  <c:v>2.4301343970544673</c:v>
                </c:pt>
                <c:pt idx="1467">
                  <c:v>2.4301343970544673</c:v>
                </c:pt>
                <c:pt idx="1468">
                  <c:v>2.4301343970544673</c:v>
                </c:pt>
                <c:pt idx="1469">
                  <c:v>2.4301343970544673</c:v>
                </c:pt>
                <c:pt idx="1470">
                  <c:v>2.4301343970544673</c:v>
                </c:pt>
                <c:pt idx="1471">
                  <c:v>2.4301343970544673</c:v>
                </c:pt>
                <c:pt idx="1472">
                  <c:v>2.4301343970544673</c:v>
                </c:pt>
                <c:pt idx="1473">
                  <c:v>2.4316936985608248</c:v>
                </c:pt>
                <c:pt idx="1474">
                  <c:v>2.4316936985608248</c:v>
                </c:pt>
                <c:pt idx="1475">
                  <c:v>2.4316936985608248</c:v>
                </c:pt>
                <c:pt idx="1476">
                  <c:v>2.4316936985608248</c:v>
                </c:pt>
                <c:pt idx="1477">
                  <c:v>2.4316936985608248</c:v>
                </c:pt>
                <c:pt idx="1478">
                  <c:v>2.4316936985608248</c:v>
                </c:pt>
                <c:pt idx="1479">
                  <c:v>2.4316936985608248</c:v>
                </c:pt>
                <c:pt idx="1480">
                  <c:v>2.4316936985608248</c:v>
                </c:pt>
                <c:pt idx="1481">
                  <c:v>2.4375612153577109</c:v>
                </c:pt>
                <c:pt idx="1482">
                  <c:v>2.4375612153577109</c:v>
                </c:pt>
                <c:pt idx="1483">
                  <c:v>2.4522425261249698</c:v>
                </c:pt>
                <c:pt idx="1484">
                  <c:v>2.4522425261249698</c:v>
                </c:pt>
                <c:pt idx="1485">
                  <c:v>2.4522425261249698</c:v>
                </c:pt>
                <c:pt idx="1486">
                  <c:v>2.4522425261249698</c:v>
                </c:pt>
                <c:pt idx="1487">
                  <c:v>2.5379921541455848</c:v>
                </c:pt>
                <c:pt idx="1488">
                  <c:v>2.5379921541455848</c:v>
                </c:pt>
                <c:pt idx="1489">
                  <c:v>2.5379921541455848</c:v>
                </c:pt>
                <c:pt idx="1490">
                  <c:v>2.5379921541455848</c:v>
                </c:pt>
                <c:pt idx="1491">
                  <c:v>2.5379921541455848</c:v>
                </c:pt>
                <c:pt idx="1492">
                  <c:v>2.5788504638217007</c:v>
                </c:pt>
                <c:pt idx="1493">
                  <c:v>2.5788504638217007</c:v>
                </c:pt>
                <c:pt idx="1494">
                  <c:v>2.6301248204788767</c:v>
                </c:pt>
                <c:pt idx="1495">
                  <c:v>2.6301248204788767</c:v>
                </c:pt>
                <c:pt idx="1496">
                  <c:v>2.6301248204788767</c:v>
                </c:pt>
                <c:pt idx="1497">
                  <c:v>2.6301248204788767</c:v>
                </c:pt>
                <c:pt idx="1498">
                  <c:v>2.6301248204788767</c:v>
                </c:pt>
                <c:pt idx="1499">
                  <c:v>2.6691576701102697</c:v>
                </c:pt>
              </c:numCache>
            </c:numRef>
          </c:val>
          <c:smooth val="0"/>
          <c:extLst xmlns:c16r2="http://schemas.microsoft.com/office/drawing/2015/06/chart">
            <c:ext xmlns:c16="http://schemas.microsoft.com/office/drawing/2014/chart" uri="{C3380CC4-5D6E-409C-BE32-E72D297353CC}">
              <c16:uniqueId val="{00000001-5157-4239-9351-3B6B993C5BCC}"/>
            </c:ext>
          </c:extLst>
        </c:ser>
        <c:dLbls>
          <c:showLegendKey val="0"/>
          <c:showVal val="0"/>
          <c:showCatName val="0"/>
          <c:showSerName val="0"/>
          <c:showPercent val="0"/>
          <c:showBubbleSize val="0"/>
        </c:dLbls>
        <c:smooth val="0"/>
        <c:axId val="341173912"/>
        <c:axId val="340104976"/>
      </c:lineChart>
      <c:catAx>
        <c:axId val="341173912"/>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0104976"/>
        <c:crosses val="autoZero"/>
        <c:auto val="1"/>
        <c:lblAlgn val="ctr"/>
        <c:lblOffset val="100"/>
        <c:noMultiLvlLbl val="0"/>
      </c:catAx>
      <c:valAx>
        <c:axId val="3401049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000000">
                        <a:lumMod val="65000"/>
                        <a:lumOff val="35000"/>
                      </a:srgbClr>
                    </a:solidFill>
                    <a:latin typeface="+mn-lt"/>
                    <a:ea typeface="+mn-ea"/>
                    <a:cs typeface="+mn-cs"/>
                  </a:defRPr>
                </a:pPr>
                <a:r>
                  <a:rPr lang="ru-RU" sz="1800" b="0" i="0" baseline="0" dirty="0" err="1">
                    <a:effectLst/>
                  </a:rPr>
                  <a:t>трлн.руб</a:t>
                </a:r>
                <a:r>
                  <a:rPr lang="ru-RU" sz="1800" b="0" i="0" baseline="0" dirty="0">
                    <a:effectLst/>
                  </a:rPr>
                  <a:t>.</a:t>
                </a:r>
                <a:endParaRPr lang="ru-RU" dirty="0">
                  <a:effectLst/>
                </a:endParaRPr>
              </a:p>
            </c:rich>
          </c:tx>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000000">
                      <a:lumMod val="65000"/>
                      <a:lumOff val="35000"/>
                    </a:srgb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1173912"/>
        <c:crosses val="autoZero"/>
        <c:crossBetween val="between"/>
      </c:valAx>
      <c:spPr>
        <a:noFill/>
        <a:ln>
          <a:noFill/>
        </a:ln>
        <a:effectLst/>
      </c:spPr>
    </c:plotArea>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4 сценарии</a:t>
            </a:r>
          </a:p>
        </c:rich>
      </c:tx>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'инновации производи и дохожы'!$B$1</c:f>
              <c:strCache>
                <c:ptCount val="1"/>
                <c:pt idx="0">
                  <c:v>Demand</c:v>
                </c:pt>
              </c:strCache>
            </c:strRef>
          </c:tx>
          <c:spPr>
            <a:ln w="28575" cap="rnd">
              <a:solidFill>
                <a:schemeClr val="accent1"/>
              </a:solidFill>
              <a:round/>
            </a:ln>
            <a:effectLst/>
          </c:spPr>
          <c:marker>
            <c:symbol val="none"/>
          </c:marker>
          <c:val>
            <c:numRef>
              <c:f>'инновации производи и дохожы'!$B$2:$B$1531</c:f>
              <c:numCache>
                <c:formatCode>0.000</c:formatCode>
                <c:ptCount val="1530"/>
                <c:pt idx="0">
                  <c:v>0.01</c:v>
                </c:pt>
                <c:pt idx="1">
                  <c:v>1.0027774036839791E-2</c:v>
                </c:pt>
                <c:pt idx="2">
                  <c:v>1.0053358175076363E-2</c:v>
                </c:pt>
                <c:pt idx="3">
                  <c:v>1.0202545601498435E-2</c:v>
                </c:pt>
                <c:pt idx="4">
                  <c:v>1.0647562137714693E-2</c:v>
                </c:pt>
                <c:pt idx="5">
                  <c:v>1.0683115487947857E-2</c:v>
                </c:pt>
                <c:pt idx="6">
                  <c:v>1.0835807352091732E-2</c:v>
                </c:pt>
                <c:pt idx="7">
                  <c:v>1.1023996821093309E-2</c:v>
                </c:pt>
                <c:pt idx="8">
                  <c:v>1.1388924779050062E-2</c:v>
                </c:pt>
                <c:pt idx="9">
                  <c:v>1.1524331325231766E-2</c:v>
                </c:pt>
                <c:pt idx="10">
                  <c:v>1.1716897946628725E-2</c:v>
                </c:pt>
                <c:pt idx="11">
                  <c:v>1.1773060296421492E-2</c:v>
                </c:pt>
                <c:pt idx="12">
                  <c:v>1.2028358922694443E-2</c:v>
                </c:pt>
                <c:pt idx="13">
                  <c:v>1.2309985892333066E-2</c:v>
                </c:pt>
                <c:pt idx="14">
                  <c:v>1.2379881802309292E-2</c:v>
                </c:pt>
                <c:pt idx="15">
                  <c:v>1.2670910618945595E-2</c:v>
                </c:pt>
                <c:pt idx="16">
                  <c:v>1.2771970312074431E-2</c:v>
                </c:pt>
                <c:pt idx="17">
                  <c:v>1.3112921707510605E-2</c:v>
                </c:pt>
                <c:pt idx="18">
                  <c:v>1.3279135324352041E-2</c:v>
                </c:pt>
                <c:pt idx="19">
                  <c:v>1.3489949246406466E-2</c:v>
                </c:pt>
                <c:pt idx="20">
                  <c:v>1.3564316957201632E-2</c:v>
                </c:pt>
                <c:pt idx="21">
                  <c:v>1.3879270966162129E-2</c:v>
                </c:pt>
                <c:pt idx="22">
                  <c:v>1.3900826598448209E-2</c:v>
                </c:pt>
                <c:pt idx="23">
                  <c:v>1.4112294750174802E-2</c:v>
                </c:pt>
                <c:pt idx="24">
                  <c:v>1.4133927312783489E-2</c:v>
                </c:pt>
                <c:pt idx="25">
                  <c:v>1.4392277695650938E-2</c:v>
                </c:pt>
                <c:pt idx="26">
                  <c:v>1.4744844666249146E-2</c:v>
                </c:pt>
                <c:pt idx="27">
                  <c:v>1.4929139284181632E-2</c:v>
                </c:pt>
                <c:pt idx="28">
                  <c:v>1.5156461622666323E-2</c:v>
                </c:pt>
                <c:pt idx="29">
                  <c:v>1.529963569885712E-2</c:v>
                </c:pt>
                <c:pt idx="30">
                  <c:v>1.5544526527435449E-2</c:v>
                </c:pt>
                <c:pt idx="31">
                  <c:v>1.559267392598076E-2</c:v>
                </c:pt>
                <c:pt idx="32">
                  <c:v>1.5962902322262884E-2</c:v>
                </c:pt>
                <c:pt idx="33">
                  <c:v>1.6138403208380291E-2</c:v>
                </c:pt>
                <c:pt idx="34">
                  <c:v>1.6191222029965462E-2</c:v>
                </c:pt>
                <c:pt idx="35">
                  <c:v>1.6566586946154906E-2</c:v>
                </c:pt>
                <c:pt idx="36">
                  <c:v>1.7008552809637537E-2</c:v>
                </c:pt>
                <c:pt idx="37">
                  <c:v>1.7131488818078345E-2</c:v>
                </c:pt>
                <c:pt idx="38">
                  <c:v>1.7385777014459536E-2</c:v>
                </c:pt>
                <c:pt idx="39">
                  <c:v>1.7600065228121017E-2</c:v>
                </c:pt>
                <c:pt idx="40">
                  <c:v>1.7988408799018772E-2</c:v>
                </c:pt>
                <c:pt idx="41">
                  <c:v>1.8138451351790805E-2</c:v>
                </c:pt>
                <c:pt idx="42">
                  <c:v>1.8651450579668966E-2</c:v>
                </c:pt>
                <c:pt idx="43">
                  <c:v>1.8683823296751986E-2</c:v>
                </c:pt>
                <c:pt idx="44">
                  <c:v>1.8928598116323976E-2</c:v>
                </c:pt>
                <c:pt idx="45">
                  <c:v>1.9141780913010897E-2</c:v>
                </c:pt>
                <c:pt idx="46">
                  <c:v>1.930842317769366E-2</c:v>
                </c:pt>
                <c:pt idx="47">
                  <c:v>1.9713647679010359E-2</c:v>
                </c:pt>
                <c:pt idx="48">
                  <c:v>1.9841094257641211E-2</c:v>
                </c:pt>
                <c:pt idx="49">
                  <c:v>2.0239119013457402E-2</c:v>
                </c:pt>
                <c:pt idx="50">
                  <c:v>2.034391960297503E-2</c:v>
                </c:pt>
                <c:pt idx="51">
                  <c:v>2.1040934478476367E-2</c:v>
                </c:pt>
                <c:pt idx="52">
                  <c:v>2.1202602841858501E-2</c:v>
                </c:pt>
                <c:pt idx="53">
                  <c:v>2.1260599214540869E-2</c:v>
                </c:pt>
                <c:pt idx="54">
                  <c:v>2.1566612316832285E-2</c:v>
                </c:pt>
                <c:pt idx="55">
                  <c:v>2.1982868039880785E-2</c:v>
                </c:pt>
                <c:pt idx="56">
                  <c:v>2.23240053152861E-2</c:v>
                </c:pt>
                <c:pt idx="57">
                  <c:v>2.3527302264909317E-2</c:v>
                </c:pt>
                <c:pt idx="58">
                  <c:v>2.3503774962644407E-2</c:v>
                </c:pt>
                <c:pt idx="59">
                  <c:v>2.4332986174619629E-2</c:v>
                </c:pt>
                <c:pt idx="60">
                  <c:v>2.4523447491077714E-2</c:v>
                </c:pt>
                <c:pt idx="61">
                  <c:v>2.4649998677642417E-2</c:v>
                </c:pt>
                <c:pt idx="62">
                  <c:v>2.5012791121160702E-2</c:v>
                </c:pt>
                <c:pt idx="63">
                  <c:v>2.5378554773235976E-2</c:v>
                </c:pt>
                <c:pt idx="64">
                  <c:v>2.5562887011200363E-2</c:v>
                </c:pt>
                <c:pt idx="65">
                  <c:v>2.572494058222842E-2</c:v>
                </c:pt>
                <c:pt idx="66">
                  <c:v>2.6322139229811723E-2</c:v>
                </c:pt>
                <c:pt idx="67">
                  <c:v>2.6384372426182693E-2</c:v>
                </c:pt>
                <c:pt idx="68">
                  <c:v>2.7462185299556165E-2</c:v>
                </c:pt>
                <c:pt idx="69">
                  <c:v>2.7607895165813308E-2</c:v>
                </c:pt>
                <c:pt idx="70">
                  <c:v>2.8300836875007351E-2</c:v>
                </c:pt>
                <c:pt idx="71">
                  <c:v>2.8323161203266872E-2</c:v>
                </c:pt>
                <c:pt idx="72">
                  <c:v>2.8621862940760155E-2</c:v>
                </c:pt>
                <c:pt idx="73">
                  <c:v>2.9151459354355928E-2</c:v>
                </c:pt>
                <c:pt idx="74">
                  <c:v>2.9218254880182641E-2</c:v>
                </c:pt>
                <c:pt idx="75">
                  <c:v>2.9452569021199467E-2</c:v>
                </c:pt>
                <c:pt idx="76">
                  <c:v>3.0006565902566895E-2</c:v>
                </c:pt>
                <c:pt idx="77">
                  <c:v>3.0830686206954637E-2</c:v>
                </c:pt>
                <c:pt idx="78">
                  <c:v>3.1512986759370712E-2</c:v>
                </c:pt>
                <c:pt idx="79">
                  <c:v>3.1611909475076715E-2</c:v>
                </c:pt>
                <c:pt idx="80">
                  <c:v>3.2476296803016474E-2</c:v>
                </c:pt>
                <c:pt idx="81">
                  <c:v>3.2919506603198319E-2</c:v>
                </c:pt>
                <c:pt idx="82">
                  <c:v>3.4401170530009441E-2</c:v>
                </c:pt>
                <c:pt idx="83">
                  <c:v>3.4687573777461164E-2</c:v>
                </c:pt>
                <c:pt idx="84">
                  <c:v>3.5116812268441447E-2</c:v>
                </c:pt>
                <c:pt idx="85">
                  <c:v>3.5702020370235267E-2</c:v>
                </c:pt>
                <c:pt idx="86">
                  <c:v>3.5666318349865035E-2</c:v>
                </c:pt>
                <c:pt idx="87">
                  <c:v>3.5701984668214899E-2</c:v>
                </c:pt>
                <c:pt idx="88">
                  <c:v>3.6532873516323547E-2</c:v>
                </c:pt>
                <c:pt idx="89">
                  <c:v>3.6496340642807226E-2</c:v>
                </c:pt>
                <c:pt idx="90">
                  <c:v>3.6459844302164417E-2</c:v>
                </c:pt>
                <c:pt idx="91">
                  <c:v>3.6459844302164417E-2</c:v>
                </c:pt>
                <c:pt idx="92">
                  <c:v>3.6496304146466575E-2</c:v>
                </c:pt>
                <c:pt idx="93">
                  <c:v>3.7525419774559997E-2</c:v>
                </c:pt>
                <c:pt idx="94">
                  <c:v>3.7487894354785438E-2</c:v>
                </c:pt>
                <c:pt idx="95">
                  <c:v>3.7525382249140218E-2</c:v>
                </c:pt>
                <c:pt idx="96">
                  <c:v>3.8794467539011439E-2</c:v>
                </c:pt>
                <c:pt idx="97">
                  <c:v>3.8794467539011439E-2</c:v>
                </c:pt>
                <c:pt idx="98">
                  <c:v>3.8833262006550448E-2</c:v>
                </c:pt>
                <c:pt idx="99">
                  <c:v>3.9113762066976199E-2</c:v>
                </c:pt>
                <c:pt idx="100">
                  <c:v>3.9152875829043171E-2</c:v>
                </c:pt>
                <c:pt idx="101">
                  <c:v>3.9782216101838165E-2</c:v>
                </c:pt>
                <c:pt idx="102">
                  <c:v>3.9782216101838165E-2</c:v>
                </c:pt>
                <c:pt idx="103">
                  <c:v>3.9742433885736325E-2</c:v>
                </c:pt>
                <c:pt idx="104">
                  <c:v>3.970269145185059E-2</c:v>
                </c:pt>
                <c:pt idx="105">
                  <c:v>3.970269145185059E-2</c:v>
                </c:pt>
                <c:pt idx="106">
                  <c:v>3.970269145185059E-2</c:v>
                </c:pt>
                <c:pt idx="107">
                  <c:v>3.966298876039874E-2</c:v>
                </c:pt>
                <c:pt idx="108">
                  <c:v>3.966298876039874E-2</c:v>
                </c:pt>
                <c:pt idx="109">
                  <c:v>3.9623325771638344E-2</c:v>
                </c:pt>
                <c:pt idx="110">
                  <c:v>3.9583702445866703E-2</c:v>
                </c:pt>
                <c:pt idx="111">
                  <c:v>3.9583702445866703E-2</c:v>
                </c:pt>
                <c:pt idx="112">
                  <c:v>3.9544118743420835E-2</c:v>
                </c:pt>
                <c:pt idx="113">
                  <c:v>3.9504574624677415E-2</c:v>
                </c:pt>
                <c:pt idx="114">
                  <c:v>3.9504574624677415E-2</c:v>
                </c:pt>
                <c:pt idx="115">
                  <c:v>3.9504574624677415E-2</c:v>
                </c:pt>
                <c:pt idx="116">
                  <c:v>3.9544079199302085E-2</c:v>
                </c:pt>
                <c:pt idx="117">
                  <c:v>3.9999304066901602E-2</c:v>
                </c:pt>
                <c:pt idx="118">
                  <c:v>4.0039303370968497E-2</c:v>
                </c:pt>
                <c:pt idx="119">
                  <c:v>4.0912692501028379E-2</c:v>
                </c:pt>
                <c:pt idx="120">
                  <c:v>4.0953605193529405E-2</c:v>
                </c:pt>
                <c:pt idx="121">
                  <c:v>4.1446697763404219E-2</c:v>
                </c:pt>
                <c:pt idx="122">
                  <c:v>4.1446697763404219E-2</c:v>
                </c:pt>
                <c:pt idx="123">
                  <c:v>4.1488144461167616E-2</c:v>
                </c:pt>
                <c:pt idx="124">
                  <c:v>4.2378618837630888E-2</c:v>
                </c:pt>
                <c:pt idx="125">
                  <c:v>4.2420997456468518E-2</c:v>
                </c:pt>
                <c:pt idx="126">
                  <c:v>4.2739216489779359E-2</c:v>
                </c:pt>
                <c:pt idx="127">
                  <c:v>4.2739216489779359E-2</c:v>
                </c:pt>
                <c:pt idx="128">
                  <c:v>4.2781955706269137E-2</c:v>
                </c:pt>
                <c:pt idx="129">
                  <c:v>4.427394028350861E-2</c:v>
                </c:pt>
                <c:pt idx="130">
                  <c:v>4.4318214223792111E-2</c:v>
                </c:pt>
                <c:pt idx="131">
                  <c:v>4.6193292324660643E-2</c:v>
                </c:pt>
                <c:pt idx="132">
                  <c:v>4.6147099032335985E-2</c:v>
                </c:pt>
                <c:pt idx="133">
                  <c:v>4.6100951933303651E-2</c:v>
                </c:pt>
                <c:pt idx="134">
                  <c:v>4.6100951933303651E-2</c:v>
                </c:pt>
                <c:pt idx="135">
                  <c:v>4.6147052885236947E-2</c:v>
                </c:pt>
                <c:pt idx="136">
                  <c:v>4.6648013863585025E-2</c:v>
                </c:pt>
                <c:pt idx="137">
                  <c:v>4.6694661877448605E-2</c:v>
                </c:pt>
                <c:pt idx="138">
                  <c:v>4.7277823557574657E-2</c:v>
                </c:pt>
                <c:pt idx="139">
                  <c:v>4.7230545734017082E-2</c:v>
                </c:pt>
                <c:pt idx="140">
                  <c:v>4.7230545734017082E-2</c:v>
                </c:pt>
                <c:pt idx="141">
                  <c:v>4.7230545734017082E-2</c:v>
                </c:pt>
                <c:pt idx="142">
                  <c:v>4.7277776279751091E-2</c:v>
                </c:pt>
                <c:pt idx="143">
                  <c:v>4.8559572643099666E-2</c:v>
                </c:pt>
                <c:pt idx="144">
                  <c:v>4.8608132215742762E-2</c:v>
                </c:pt>
                <c:pt idx="145">
                  <c:v>5.0303690143682654E-2</c:v>
                </c:pt>
                <c:pt idx="146">
                  <c:v>5.0303690143682654E-2</c:v>
                </c:pt>
                <c:pt idx="147">
                  <c:v>5.0303690143682654E-2</c:v>
                </c:pt>
                <c:pt idx="148">
                  <c:v>5.0303690143682654E-2</c:v>
                </c:pt>
                <c:pt idx="149">
                  <c:v>5.0253386453538974E-2</c:v>
                </c:pt>
                <c:pt idx="150">
                  <c:v>5.0253386453538974E-2</c:v>
                </c:pt>
                <c:pt idx="151">
                  <c:v>5.0253386453538974E-2</c:v>
                </c:pt>
                <c:pt idx="152">
                  <c:v>5.0203133067085438E-2</c:v>
                </c:pt>
                <c:pt idx="153">
                  <c:v>5.0203133067085438E-2</c:v>
                </c:pt>
                <c:pt idx="154">
                  <c:v>5.0203133067085438E-2</c:v>
                </c:pt>
                <c:pt idx="155">
                  <c:v>5.0152929934018355E-2</c:v>
                </c:pt>
                <c:pt idx="156">
                  <c:v>5.0152929934018355E-2</c:v>
                </c:pt>
                <c:pt idx="157">
                  <c:v>5.0102777004084338E-2</c:v>
                </c:pt>
                <c:pt idx="158">
                  <c:v>5.0052674227080256E-2</c:v>
                </c:pt>
                <c:pt idx="159">
                  <c:v>5.0102726901307328E-2</c:v>
                </c:pt>
                <c:pt idx="160">
                  <c:v>5.1367496942465833E-2</c:v>
                </c:pt>
                <c:pt idx="161">
                  <c:v>5.1367496942465833E-2</c:v>
                </c:pt>
                <c:pt idx="162">
                  <c:v>5.1418864439408296E-2</c:v>
                </c:pt>
                <c:pt idx="163">
                  <c:v>5.2386127560225697E-2</c:v>
                </c:pt>
                <c:pt idx="164">
                  <c:v>5.2333741432665469E-2</c:v>
                </c:pt>
                <c:pt idx="165">
                  <c:v>5.2386075174098129E-2</c:v>
                </c:pt>
                <c:pt idx="166">
                  <c:v>5.2563738972392575E-2</c:v>
                </c:pt>
                <c:pt idx="167">
                  <c:v>5.2511175233420179E-2</c:v>
                </c:pt>
                <c:pt idx="168">
                  <c:v>5.2511175233420179E-2</c:v>
                </c:pt>
                <c:pt idx="169">
                  <c:v>5.2563686408653595E-2</c:v>
                </c:pt>
                <c:pt idx="170">
                  <c:v>5.3649814237875348E-2</c:v>
                </c:pt>
                <c:pt idx="171">
                  <c:v>5.3596164423637474E-2</c:v>
                </c:pt>
                <c:pt idx="172">
                  <c:v>5.3542568259213837E-2</c:v>
                </c:pt>
                <c:pt idx="173">
                  <c:v>5.3489025690954622E-2</c:v>
                </c:pt>
                <c:pt idx="174">
                  <c:v>5.3542514716645569E-2</c:v>
                </c:pt>
                <c:pt idx="175">
                  <c:v>5.3744217465152538E-2</c:v>
                </c:pt>
                <c:pt idx="176">
                  <c:v>5.3744217465152538E-2</c:v>
                </c:pt>
                <c:pt idx="177">
                  <c:v>5.3744217465152538E-2</c:v>
                </c:pt>
                <c:pt idx="178">
                  <c:v>5.3744217465152538E-2</c:v>
                </c:pt>
                <c:pt idx="179">
                  <c:v>5.3797961682617683E-2</c:v>
                </c:pt>
                <c:pt idx="180">
                  <c:v>5.6391096712278287E-2</c:v>
                </c:pt>
                <c:pt idx="181">
                  <c:v>5.6391096712278287E-2</c:v>
                </c:pt>
                <c:pt idx="182">
                  <c:v>5.6391096712278287E-2</c:v>
                </c:pt>
                <c:pt idx="183">
                  <c:v>5.6334705615566007E-2</c:v>
                </c:pt>
                <c:pt idx="184">
                  <c:v>5.6278370909950443E-2</c:v>
                </c:pt>
                <c:pt idx="185">
                  <c:v>5.6222092539040494E-2</c:v>
                </c:pt>
                <c:pt idx="186">
                  <c:v>5.6165870446501454E-2</c:v>
                </c:pt>
                <c:pt idx="187">
                  <c:v>5.6165870446501454E-2</c:v>
                </c:pt>
                <c:pt idx="188">
                  <c:v>5.6165870446501454E-2</c:v>
                </c:pt>
                <c:pt idx="189">
                  <c:v>5.610970457605495E-2</c:v>
                </c:pt>
                <c:pt idx="190">
                  <c:v>5.6165814280630999E-2</c:v>
                </c:pt>
                <c:pt idx="191">
                  <c:v>5.6617655028696444E-2</c:v>
                </c:pt>
                <c:pt idx="192">
                  <c:v>5.6617655028696444E-2</c:v>
                </c:pt>
                <c:pt idx="193">
                  <c:v>5.6674272683725137E-2</c:v>
                </c:pt>
                <c:pt idx="194">
                  <c:v>5.7964136242928573E-2</c:v>
                </c:pt>
                <c:pt idx="195">
                  <c:v>5.7906172106685645E-2</c:v>
                </c:pt>
                <c:pt idx="196">
                  <c:v>5.7848265934578959E-2</c:v>
                </c:pt>
                <c:pt idx="197">
                  <c:v>5.7848265934578959E-2</c:v>
                </c:pt>
                <c:pt idx="198">
                  <c:v>5.7906114200513531E-2</c:v>
                </c:pt>
                <c:pt idx="199">
                  <c:v>5.9463822474242194E-2</c:v>
                </c:pt>
                <c:pt idx="200">
                  <c:v>5.9463822474242194E-2</c:v>
                </c:pt>
                <c:pt idx="201">
                  <c:v>5.9523286296716431E-2</c:v>
                </c:pt>
                <c:pt idx="202">
                  <c:v>6.0194576807629775E-2</c:v>
                </c:pt>
                <c:pt idx="203">
                  <c:v>6.0254771384437397E-2</c:v>
                </c:pt>
                <c:pt idx="204">
                  <c:v>6.1960789953020234E-2</c:v>
                </c:pt>
                <c:pt idx="205">
                  <c:v>6.1898829163067215E-2</c:v>
                </c:pt>
                <c:pt idx="206">
                  <c:v>6.1836930333904146E-2</c:v>
                </c:pt>
                <c:pt idx="207">
                  <c:v>6.1898767264238042E-2</c:v>
                </c:pt>
                <c:pt idx="208">
                  <c:v>6.2770434545799836E-2</c:v>
                </c:pt>
                <c:pt idx="209">
                  <c:v>6.2833204980345628E-2</c:v>
                </c:pt>
                <c:pt idx="210">
                  <c:v>6.3815103422813574E-2</c:v>
                </c:pt>
                <c:pt idx="211">
                  <c:v>6.3815103422813574E-2</c:v>
                </c:pt>
                <c:pt idx="212">
                  <c:v>6.3815103422813574E-2</c:v>
                </c:pt>
                <c:pt idx="213">
                  <c:v>6.3878918526236381E-2</c:v>
                </c:pt>
                <c:pt idx="214">
                  <c:v>6.5505584151463389E-2</c:v>
                </c:pt>
                <c:pt idx="215">
                  <c:v>6.5571089735614846E-2</c:v>
                </c:pt>
                <c:pt idx="216">
                  <c:v>6.640930498953071E-2</c:v>
                </c:pt>
                <c:pt idx="217">
                  <c:v>6.6475714294520233E-2</c:v>
                </c:pt>
                <c:pt idx="218">
                  <c:v>6.7564593112958427E-2</c:v>
                </c:pt>
                <c:pt idx="219">
                  <c:v>6.763215770607138E-2</c:v>
                </c:pt>
                <c:pt idx="220">
                  <c:v>6.997413649504762E-2</c:v>
                </c:pt>
                <c:pt idx="221">
                  <c:v>6.9904162358552568E-2</c:v>
                </c:pt>
                <c:pt idx="222">
                  <c:v>6.9834258196194016E-2</c:v>
                </c:pt>
                <c:pt idx="223">
                  <c:v>6.9834258196194016E-2</c:v>
                </c:pt>
                <c:pt idx="224">
                  <c:v>6.9834258196194016E-2</c:v>
                </c:pt>
                <c:pt idx="225">
                  <c:v>6.9764423937997824E-2</c:v>
                </c:pt>
                <c:pt idx="226">
                  <c:v>6.9694659514059829E-2</c:v>
                </c:pt>
                <c:pt idx="227">
                  <c:v>6.9764354173573878E-2</c:v>
                </c:pt>
                <c:pt idx="228">
                  <c:v>7.0490852673778678E-2</c:v>
                </c:pt>
                <c:pt idx="229">
                  <c:v>7.0490852673778678E-2</c:v>
                </c:pt>
                <c:pt idx="230">
                  <c:v>7.056134352645245E-2</c:v>
                </c:pt>
                <c:pt idx="231">
                  <c:v>7.1886830836020668E-2</c:v>
                </c:pt>
                <c:pt idx="232">
                  <c:v>7.181494400518465E-2</c:v>
                </c:pt>
                <c:pt idx="233">
                  <c:v>7.181494400518465E-2</c:v>
                </c:pt>
                <c:pt idx="234">
                  <c:v>7.181494400518465E-2</c:v>
                </c:pt>
                <c:pt idx="235">
                  <c:v>7.1743129061179467E-2</c:v>
                </c:pt>
                <c:pt idx="236">
                  <c:v>7.1671385932118289E-2</c:v>
                </c:pt>
                <c:pt idx="237">
                  <c:v>7.1743057318050404E-2</c:v>
                </c:pt>
                <c:pt idx="238">
                  <c:v>7.2986693808059458E-2</c:v>
                </c:pt>
                <c:pt idx="239">
                  <c:v>7.2913707114251394E-2</c:v>
                </c:pt>
                <c:pt idx="240">
                  <c:v>7.2913707114251394E-2</c:v>
                </c:pt>
                <c:pt idx="241">
                  <c:v>7.2840793407137144E-2</c:v>
                </c:pt>
                <c:pt idx="242">
                  <c:v>7.2913634200544267E-2</c:v>
                </c:pt>
                <c:pt idx="243">
                  <c:v>7.3433108586031873E-2</c:v>
                </c:pt>
                <c:pt idx="244">
                  <c:v>7.3359675477445846E-2</c:v>
                </c:pt>
                <c:pt idx="245">
                  <c:v>7.3433035152923279E-2</c:v>
                </c:pt>
                <c:pt idx="246">
                  <c:v>7.6565350731811643E-2</c:v>
                </c:pt>
                <c:pt idx="247">
                  <c:v>7.6488785381079838E-2</c:v>
                </c:pt>
                <c:pt idx="248">
                  <c:v>7.6488785381079838E-2</c:v>
                </c:pt>
                <c:pt idx="249">
                  <c:v>7.6488785381079838E-2</c:v>
                </c:pt>
                <c:pt idx="250">
                  <c:v>7.6488785381079838E-2</c:v>
                </c:pt>
                <c:pt idx="251">
                  <c:v>7.6412296595698759E-2</c:v>
                </c:pt>
                <c:pt idx="252">
                  <c:v>7.6335884299103055E-2</c:v>
                </c:pt>
                <c:pt idx="253">
                  <c:v>7.6259548414803952E-2</c:v>
                </c:pt>
                <c:pt idx="254">
                  <c:v>7.6259548414803952E-2</c:v>
                </c:pt>
                <c:pt idx="255">
                  <c:v>7.6335807963218746E-2</c:v>
                </c:pt>
                <c:pt idx="256">
                  <c:v>7.8027932713875953E-2</c:v>
                </c:pt>
                <c:pt idx="257">
                  <c:v>7.794990478116208E-2</c:v>
                </c:pt>
                <c:pt idx="258">
                  <c:v>7.7871954876380919E-2</c:v>
                </c:pt>
                <c:pt idx="259">
                  <c:v>7.779408292150454E-2</c:v>
                </c:pt>
                <c:pt idx="260">
                  <c:v>7.7716288838583031E-2</c:v>
                </c:pt>
                <c:pt idx="261">
                  <c:v>7.7638572549744447E-2</c:v>
                </c:pt>
                <c:pt idx="262">
                  <c:v>7.7638572549744447E-2</c:v>
                </c:pt>
                <c:pt idx="263">
                  <c:v>7.7560933977194699E-2</c:v>
                </c:pt>
                <c:pt idx="264">
                  <c:v>7.7560933977194699E-2</c:v>
                </c:pt>
                <c:pt idx="265">
                  <c:v>7.7483373043217507E-2</c:v>
                </c:pt>
                <c:pt idx="266">
                  <c:v>7.7483373043217507E-2</c:v>
                </c:pt>
                <c:pt idx="267">
                  <c:v>7.7405889670174283E-2</c:v>
                </c:pt>
                <c:pt idx="268">
                  <c:v>7.7328483780504109E-2</c:v>
                </c:pt>
                <c:pt idx="269">
                  <c:v>7.7251155296723606E-2</c:v>
                </c:pt>
                <c:pt idx="270">
                  <c:v>7.7173904141426886E-2</c:v>
                </c:pt>
                <c:pt idx="271">
                  <c:v>7.7173904141426886E-2</c:v>
                </c:pt>
                <c:pt idx="272">
                  <c:v>7.7096730237285457E-2</c:v>
                </c:pt>
                <c:pt idx="273">
                  <c:v>7.7019633507048171E-2</c:v>
                </c:pt>
                <c:pt idx="274">
                  <c:v>7.6942613873541121E-2</c:v>
                </c:pt>
                <c:pt idx="275">
                  <c:v>7.6942613873541121E-2</c:v>
                </c:pt>
                <c:pt idx="276">
                  <c:v>7.6942613873541121E-2</c:v>
                </c:pt>
                <c:pt idx="277">
                  <c:v>7.7019556487414653E-2</c:v>
                </c:pt>
                <c:pt idx="278">
                  <c:v>7.7631344119654333E-2</c:v>
                </c:pt>
                <c:pt idx="279">
                  <c:v>7.7708975463773977E-2</c:v>
                </c:pt>
                <c:pt idx="280">
                  <c:v>7.9852182217670917E-2</c:v>
                </c:pt>
                <c:pt idx="281">
                  <c:v>7.977233003545324E-2</c:v>
                </c:pt>
                <c:pt idx="282">
                  <c:v>7.9852102365488689E-2</c:v>
                </c:pt>
                <c:pt idx="283">
                  <c:v>8.1659698089354235E-2</c:v>
                </c:pt>
                <c:pt idx="284">
                  <c:v>8.1578038391264887E-2</c:v>
                </c:pt>
                <c:pt idx="285">
                  <c:v>8.1578038391264887E-2</c:v>
                </c:pt>
                <c:pt idx="286">
                  <c:v>8.1496460352873626E-2</c:v>
                </c:pt>
                <c:pt idx="287">
                  <c:v>8.1496460352873626E-2</c:v>
                </c:pt>
                <c:pt idx="288">
                  <c:v>8.1496460352873626E-2</c:v>
                </c:pt>
                <c:pt idx="289">
                  <c:v>8.1414963892520759E-2</c:v>
                </c:pt>
                <c:pt idx="290">
                  <c:v>8.1333548928628235E-2</c:v>
                </c:pt>
                <c:pt idx="291">
                  <c:v>8.1252215379699608E-2</c:v>
                </c:pt>
                <c:pt idx="292">
                  <c:v>8.1170963164319904E-2</c:v>
                </c:pt>
                <c:pt idx="293">
                  <c:v>8.1252134127484221E-2</c:v>
                </c:pt>
                <c:pt idx="294">
                  <c:v>8.2139710524986698E-2</c:v>
                </c:pt>
                <c:pt idx="295">
                  <c:v>8.2057570814461717E-2</c:v>
                </c:pt>
                <c:pt idx="296">
                  <c:v>8.1975513243647255E-2</c:v>
                </c:pt>
                <c:pt idx="297">
                  <c:v>8.2057488756890895E-2</c:v>
                </c:pt>
                <c:pt idx="298">
                  <c:v>8.3302065527480235E-2</c:v>
                </c:pt>
                <c:pt idx="299">
                  <c:v>8.3302065527480235E-2</c:v>
                </c:pt>
                <c:pt idx="300">
                  <c:v>8.3218763461952755E-2</c:v>
                </c:pt>
                <c:pt idx="301">
                  <c:v>8.3218763461952755E-2</c:v>
                </c:pt>
                <c:pt idx="302">
                  <c:v>8.3301982225414697E-2</c:v>
                </c:pt>
                <c:pt idx="303">
                  <c:v>8.4511892472107844E-2</c:v>
                </c:pt>
                <c:pt idx="304">
                  <c:v>8.4596404364579936E-2</c:v>
                </c:pt>
                <c:pt idx="305">
                  <c:v>8.6004708225339455E-2</c:v>
                </c:pt>
                <c:pt idx="306">
                  <c:v>8.5918703517114114E-2</c:v>
                </c:pt>
                <c:pt idx="307">
                  <c:v>8.5918703517114114E-2</c:v>
                </c:pt>
                <c:pt idx="308">
                  <c:v>8.5832784813597005E-2</c:v>
                </c:pt>
                <c:pt idx="309">
                  <c:v>8.5832784813597005E-2</c:v>
                </c:pt>
                <c:pt idx="310">
                  <c:v>8.5918617598410588E-2</c:v>
                </c:pt>
                <c:pt idx="311">
                  <c:v>8.6952576342257754E-2</c:v>
                </c:pt>
                <c:pt idx="312">
                  <c:v>8.7039528918600007E-2</c:v>
                </c:pt>
                <c:pt idx="313">
                  <c:v>8.8478506818515545E-2</c:v>
                </c:pt>
                <c:pt idx="314">
                  <c:v>8.8390028311697025E-2</c:v>
                </c:pt>
                <c:pt idx="315">
                  <c:v>8.8390028311697025E-2</c:v>
                </c:pt>
                <c:pt idx="316">
                  <c:v>8.8390028311697025E-2</c:v>
                </c:pt>
                <c:pt idx="317">
                  <c:v>8.8478418340008719E-2</c:v>
                </c:pt>
                <c:pt idx="318">
                  <c:v>8.9367399273722711E-2</c:v>
                </c:pt>
                <c:pt idx="319">
                  <c:v>8.9367399273722711E-2</c:v>
                </c:pt>
                <c:pt idx="320">
                  <c:v>8.9456766672996429E-2</c:v>
                </c:pt>
                <c:pt idx="321">
                  <c:v>9.101743945670257E-2</c:v>
                </c:pt>
                <c:pt idx="322">
                  <c:v>9.1108456896159262E-2</c:v>
                </c:pt>
                <c:pt idx="323">
                  <c:v>9.2604670821415089E-2</c:v>
                </c:pt>
                <c:pt idx="324">
                  <c:v>9.251206615059368E-2</c:v>
                </c:pt>
                <c:pt idx="325">
                  <c:v>9.2604578216744268E-2</c:v>
                </c:pt>
                <c:pt idx="326">
                  <c:v>9.492990374858766E-2</c:v>
                </c:pt>
                <c:pt idx="327">
                  <c:v>9.4834973844839077E-2</c:v>
                </c:pt>
                <c:pt idx="328">
                  <c:v>9.4834973844839077E-2</c:v>
                </c:pt>
                <c:pt idx="329">
                  <c:v>9.4834973844839077E-2</c:v>
                </c:pt>
                <c:pt idx="330">
                  <c:v>9.4929808818683903E-2</c:v>
                </c:pt>
                <c:pt idx="331">
                  <c:v>9.6805478844609286E-2</c:v>
                </c:pt>
                <c:pt idx="332">
                  <c:v>9.6805478844609286E-2</c:v>
                </c:pt>
                <c:pt idx="333">
                  <c:v>9.6805478844609286E-2</c:v>
                </c:pt>
                <c:pt idx="334">
                  <c:v>9.6805478844609286E-2</c:v>
                </c:pt>
                <c:pt idx="335">
                  <c:v>9.6805478844609286E-2</c:v>
                </c:pt>
                <c:pt idx="336">
                  <c:v>9.690228432345388E-2</c:v>
                </c:pt>
                <c:pt idx="337">
                  <c:v>9.8447316067080196E-2</c:v>
                </c:pt>
                <c:pt idx="338">
                  <c:v>9.8545763383147258E-2</c:v>
                </c:pt>
                <c:pt idx="339">
                  <c:v>0.100024916224385</c:v>
                </c:pt>
                <c:pt idx="340">
                  <c:v>9.9924891308160624E-2</c:v>
                </c:pt>
                <c:pt idx="341">
                  <c:v>0.10002481619946878</c:v>
                </c:pt>
                <c:pt idx="342">
                  <c:v>0.10179206778471404</c:v>
                </c:pt>
                <c:pt idx="343">
                  <c:v>0.10189385985249874</c:v>
                </c:pt>
                <c:pt idx="344">
                  <c:v>0.10268773085100343</c:v>
                </c:pt>
                <c:pt idx="345">
                  <c:v>0.10268773085100343</c:v>
                </c:pt>
                <c:pt idx="346">
                  <c:v>0.10258504312015242</c:v>
                </c:pt>
                <c:pt idx="347">
                  <c:v>0.10258504312015242</c:v>
                </c:pt>
                <c:pt idx="348">
                  <c:v>0.10258504312015242</c:v>
                </c:pt>
                <c:pt idx="349">
                  <c:v>0.10258504312015242</c:v>
                </c:pt>
                <c:pt idx="350">
                  <c:v>0.10248245807703227</c:v>
                </c:pt>
                <c:pt idx="351">
                  <c:v>0.10248245807703227</c:v>
                </c:pt>
                <c:pt idx="352">
                  <c:v>0.10258494053510929</c:v>
                </c:pt>
                <c:pt idx="353">
                  <c:v>0.10351493041305909</c:v>
                </c:pt>
                <c:pt idx="354">
                  <c:v>0.10351493041305909</c:v>
                </c:pt>
                <c:pt idx="355">
                  <c:v>0.10341141548264603</c:v>
                </c:pt>
                <c:pt idx="356">
                  <c:v>0.10330800406716338</c:v>
                </c:pt>
                <c:pt idx="357">
                  <c:v>0.10341131207123053</c:v>
                </c:pt>
                <c:pt idx="358">
                  <c:v>0.1045990681882452</c:v>
                </c:pt>
                <c:pt idx="359">
                  <c:v>0.10470366725643343</c:v>
                </c:pt>
                <c:pt idx="360">
                  <c:v>0.10645969649080331</c:v>
                </c:pt>
                <c:pt idx="361">
                  <c:v>0.10635323679431251</c:v>
                </c:pt>
                <c:pt idx="362">
                  <c:v>0.1062468835575182</c:v>
                </c:pt>
                <c:pt idx="363">
                  <c:v>0.10635313044107571</c:v>
                </c:pt>
                <c:pt idx="364">
                  <c:v>0.10872895542856656</c:v>
                </c:pt>
                <c:pt idx="365">
                  <c:v>0.10883768438399512</c:v>
                </c:pt>
                <c:pt idx="366">
                  <c:v>0.11581039275587868</c:v>
                </c:pt>
                <c:pt idx="367">
                  <c:v>0.11592620314863454</c:v>
                </c:pt>
                <c:pt idx="368">
                  <c:v>0.1192441886441518</c:v>
                </c:pt>
                <c:pt idx="369">
                  <c:v>0.1192441886441518</c:v>
                </c:pt>
                <c:pt idx="370">
                  <c:v>0.11912494445550766</c:v>
                </c:pt>
                <c:pt idx="371">
                  <c:v>0.11912494445550766</c:v>
                </c:pt>
                <c:pt idx="372">
                  <c:v>0.11912494445550766</c:v>
                </c:pt>
                <c:pt idx="373">
                  <c:v>0.11900581951105214</c:v>
                </c:pt>
                <c:pt idx="374">
                  <c:v>0.1188868136915411</c:v>
                </c:pt>
                <c:pt idx="375">
                  <c:v>0.1188868136915411</c:v>
                </c:pt>
                <c:pt idx="376">
                  <c:v>0.1188868136915411</c:v>
                </c:pt>
                <c:pt idx="377">
                  <c:v>0.11876792687784955</c:v>
                </c:pt>
                <c:pt idx="378">
                  <c:v>0.11864915895097171</c:v>
                </c:pt>
                <c:pt idx="379">
                  <c:v>0.11853050979202073</c:v>
                </c:pt>
                <c:pt idx="380">
                  <c:v>0.11864904030181274</c:v>
                </c:pt>
                <c:pt idx="381">
                  <c:v>0.11966192241489204</c:v>
                </c:pt>
                <c:pt idx="382">
                  <c:v>0.11978158433730692</c:v>
                </c:pt>
                <c:pt idx="383">
                  <c:v>0.12063243944129605</c:v>
                </c:pt>
                <c:pt idx="384">
                  <c:v>0.12075307188073733</c:v>
                </c:pt>
                <c:pt idx="385">
                  <c:v>0.1233338961124673</c:v>
                </c:pt>
                <c:pt idx="386">
                  <c:v>0.12321056221635483</c:v>
                </c:pt>
                <c:pt idx="387">
                  <c:v>0.12333377277857117</c:v>
                </c:pt>
                <c:pt idx="388">
                  <c:v>0.1251399035946269</c:v>
                </c:pt>
                <c:pt idx="389">
                  <c:v>0.12526504349822151</c:v>
                </c:pt>
                <c:pt idx="390">
                  <c:v>0.12714695895295713</c:v>
                </c:pt>
                <c:pt idx="391">
                  <c:v>0.12701981199400417</c:v>
                </c:pt>
                <c:pt idx="392">
                  <c:v>0.12701981199400417</c:v>
                </c:pt>
                <c:pt idx="393">
                  <c:v>0.12689279218201016</c:v>
                </c:pt>
                <c:pt idx="394">
                  <c:v>0.12676589938982816</c:v>
                </c:pt>
                <c:pt idx="395">
                  <c:v>0.12663913349043832</c:v>
                </c:pt>
                <c:pt idx="396">
                  <c:v>0.12651249435694789</c:v>
                </c:pt>
                <c:pt idx="397">
                  <c:v>0.12663900685130483</c:v>
                </c:pt>
                <c:pt idx="398">
                  <c:v>0.12882327209853581</c:v>
                </c:pt>
                <c:pt idx="399">
                  <c:v>0.12882327209853581</c:v>
                </c:pt>
                <c:pt idx="400">
                  <c:v>0.12882327209853581</c:v>
                </c:pt>
                <c:pt idx="401">
                  <c:v>0.12869444882643727</c:v>
                </c:pt>
                <c:pt idx="402">
                  <c:v>0.1288231432752637</c:v>
                </c:pt>
                <c:pt idx="403">
                  <c:v>0.13040494445240938</c:v>
                </c:pt>
                <c:pt idx="404">
                  <c:v>0.13027453950795698</c:v>
                </c:pt>
                <c:pt idx="405">
                  <c:v>0.13027453950795698</c:v>
                </c:pt>
                <c:pt idx="406">
                  <c:v>0.13027453950795698</c:v>
                </c:pt>
                <c:pt idx="407">
                  <c:v>0.13027453950795698</c:v>
                </c:pt>
                <c:pt idx="408">
                  <c:v>0.13040481404746493</c:v>
                </c:pt>
                <c:pt idx="409">
                  <c:v>0.1340678671939492</c:v>
                </c:pt>
                <c:pt idx="410">
                  <c:v>0.1340678671939492</c:v>
                </c:pt>
                <c:pt idx="411">
                  <c:v>0.13420193506114314</c:v>
                </c:pt>
                <c:pt idx="412">
                  <c:v>0.13729459560795831</c:v>
                </c:pt>
                <c:pt idx="413">
                  <c:v>0.13729459560795831</c:v>
                </c:pt>
                <c:pt idx="414">
                  <c:v>0.13715730101235035</c:v>
                </c:pt>
                <c:pt idx="415">
                  <c:v>0.13729445831336268</c:v>
                </c:pt>
                <c:pt idx="416">
                  <c:v>0.14232002730635684</c:v>
                </c:pt>
                <c:pt idx="417">
                  <c:v>0.1424623473336632</c:v>
                </c:pt>
                <c:pt idx="418">
                  <c:v>0.1462149183907808</c:v>
                </c:pt>
                <c:pt idx="419">
                  <c:v>0.14606870347239001</c:v>
                </c:pt>
                <c:pt idx="420">
                  <c:v>0.14592263476891762</c:v>
                </c:pt>
                <c:pt idx="421">
                  <c:v>0.14577671213414869</c:v>
                </c:pt>
                <c:pt idx="422">
                  <c:v>0.14577671213414869</c:v>
                </c:pt>
                <c:pt idx="423">
                  <c:v>0.14563093542201455</c:v>
                </c:pt>
                <c:pt idx="424">
                  <c:v>0.14563093542201455</c:v>
                </c:pt>
                <c:pt idx="425">
                  <c:v>0.14577656635743655</c:v>
                </c:pt>
                <c:pt idx="426">
                  <c:v>0.14881123903611521</c:v>
                </c:pt>
                <c:pt idx="427">
                  <c:v>0.14881123903611521</c:v>
                </c:pt>
                <c:pt idx="428">
                  <c:v>0.1489600502751513</c:v>
                </c:pt>
                <c:pt idx="429">
                  <c:v>0.15227686460743314</c:v>
                </c:pt>
                <c:pt idx="430">
                  <c:v>0.15227686460743314</c:v>
                </c:pt>
                <c:pt idx="431">
                  <c:v>0.15227686460743314</c:v>
                </c:pt>
                <c:pt idx="432">
                  <c:v>0.15242914147204056</c:v>
                </c:pt>
                <c:pt idx="433">
                  <c:v>0.15642924025560478</c:v>
                </c:pt>
                <c:pt idx="434">
                  <c:v>0.15642924025560478</c:v>
                </c:pt>
                <c:pt idx="435">
                  <c:v>0.15627281101534918</c:v>
                </c:pt>
                <c:pt idx="436">
                  <c:v>0.15611653820433383</c:v>
                </c:pt>
                <c:pt idx="437">
                  <c:v>0.15611653820433383</c:v>
                </c:pt>
                <c:pt idx="438">
                  <c:v>0.15611653820433383</c:v>
                </c:pt>
                <c:pt idx="439">
                  <c:v>0.15611653820433383</c:v>
                </c:pt>
                <c:pt idx="440">
                  <c:v>0.15611653820433383</c:v>
                </c:pt>
                <c:pt idx="441">
                  <c:v>0.15627265474253815</c:v>
                </c:pt>
                <c:pt idx="442">
                  <c:v>0.15828587853319914</c:v>
                </c:pt>
                <c:pt idx="443">
                  <c:v>0.15812759265466594</c:v>
                </c:pt>
                <c:pt idx="444">
                  <c:v>0.15812759265466594</c:v>
                </c:pt>
                <c:pt idx="445">
                  <c:v>0.1582857202473206</c:v>
                </c:pt>
                <c:pt idx="446">
                  <c:v>0.16281352258074211</c:v>
                </c:pt>
                <c:pt idx="447">
                  <c:v>0.16281352258074211</c:v>
                </c:pt>
                <c:pt idx="448">
                  <c:v>0.16265070905816137</c:v>
                </c:pt>
                <c:pt idx="449">
                  <c:v>0.16248805834910321</c:v>
                </c:pt>
                <c:pt idx="450">
                  <c:v>0.16232557029075412</c:v>
                </c:pt>
                <c:pt idx="451">
                  <c:v>0.16248789586104487</c:v>
                </c:pt>
                <c:pt idx="452">
                  <c:v>0.16491858711874643</c:v>
                </c:pt>
                <c:pt idx="453">
                  <c:v>0.16491858711874643</c:v>
                </c:pt>
                <c:pt idx="454">
                  <c:v>0.16475366853162768</c:v>
                </c:pt>
                <c:pt idx="455">
                  <c:v>0.16458891486309604</c:v>
                </c:pt>
                <c:pt idx="456">
                  <c:v>0.16458891486309604</c:v>
                </c:pt>
                <c:pt idx="457">
                  <c:v>0.16442432594823295</c:v>
                </c:pt>
                <c:pt idx="458">
                  <c:v>0.16458875027418116</c:v>
                </c:pt>
                <c:pt idx="459">
                  <c:v>0.16978219713285153</c:v>
                </c:pt>
                <c:pt idx="460">
                  <c:v>0.16978219713285153</c:v>
                </c:pt>
                <c:pt idx="461">
                  <c:v>0.16978219713285153</c:v>
                </c:pt>
                <c:pt idx="462">
                  <c:v>0.16961241493571869</c:v>
                </c:pt>
                <c:pt idx="463">
                  <c:v>0.1697820273506544</c:v>
                </c:pt>
                <c:pt idx="464">
                  <c:v>0.17340613210533087</c:v>
                </c:pt>
                <c:pt idx="465">
                  <c:v>0.17323272597322553</c:v>
                </c:pt>
                <c:pt idx="466">
                  <c:v>0.17305949324725231</c:v>
                </c:pt>
                <c:pt idx="467">
                  <c:v>0.17323255274049953</c:v>
                </c:pt>
                <c:pt idx="468">
                  <c:v>0.17586274478231095</c:v>
                </c:pt>
                <c:pt idx="469">
                  <c:v>0.17603860752709324</c:v>
                </c:pt>
                <c:pt idx="470">
                  <c:v>0.18166872237121032</c:v>
                </c:pt>
                <c:pt idx="471">
                  <c:v>0.18166872237121032</c:v>
                </c:pt>
                <c:pt idx="472">
                  <c:v>0.1818503910935815</c:v>
                </c:pt>
                <c:pt idx="473">
                  <c:v>0.18826218829767702</c:v>
                </c:pt>
                <c:pt idx="474">
                  <c:v>0.18826218829767702</c:v>
                </c:pt>
                <c:pt idx="475">
                  <c:v>0.18826218829767702</c:v>
                </c:pt>
                <c:pt idx="476">
                  <c:v>0.18845045048597467</c:v>
                </c:pt>
                <c:pt idx="477">
                  <c:v>0.19531925585256929</c:v>
                </c:pt>
                <c:pt idx="478">
                  <c:v>0.19531925585256929</c:v>
                </c:pt>
                <c:pt idx="479">
                  <c:v>0.19531925585256929</c:v>
                </c:pt>
                <c:pt idx="480">
                  <c:v>0.19531925585256929</c:v>
                </c:pt>
                <c:pt idx="481">
                  <c:v>0.19551457510842185</c:v>
                </c:pt>
                <c:pt idx="482">
                  <c:v>0.1995710337813788</c:v>
                </c:pt>
                <c:pt idx="483">
                  <c:v>0.1995710337813788</c:v>
                </c:pt>
                <c:pt idx="484">
                  <c:v>0.1995710337813788</c:v>
                </c:pt>
                <c:pt idx="485">
                  <c:v>0.19937146274759743</c:v>
                </c:pt>
                <c:pt idx="486">
                  <c:v>0.19917209128484983</c:v>
                </c:pt>
                <c:pt idx="487">
                  <c:v>0.19917209128484983</c:v>
                </c:pt>
                <c:pt idx="488">
                  <c:v>0.198972919193565</c:v>
                </c:pt>
                <c:pt idx="489">
                  <c:v>0.19917189211275854</c:v>
                </c:pt>
                <c:pt idx="490">
                  <c:v>0.2015184042057902</c:v>
                </c:pt>
                <c:pt idx="491">
                  <c:v>0.2015184042057902</c:v>
                </c:pt>
                <c:pt idx="492">
                  <c:v>0.20171992260999597</c:v>
                </c:pt>
                <c:pt idx="493">
                  <c:v>0.20307528418174292</c:v>
                </c:pt>
                <c:pt idx="494">
                  <c:v>0.20307528418174292</c:v>
                </c:pt>
                <c:pt idx="495">
                  <c:v>0.20307528418174292</c:v>
                </c:pt>
                <c:pt idx="496">
                  <c:v>0.20307528418174292</c:v>
                </c:pt>
                <c:pt idx="497">
                  <c:v>0.20287220889756119</c:v>
                </c:pt>
                <c:pt idx="498">
                  <c:v>0.20266933668866363</c:v>
                </c:pt>
                <c:pt idx="499">
                  <c:v>0.20246666735197497</c:v>
                </c:pt>
                <c:pt idx="500">
                  <c:v>0.20246666735197497</c:v>
                </c:pt>
                <c:pt idx="501">
                  <c:v>0.20246666735197497</c:v>
                </c:pt>
                <c:pt idx="502">
                  <c:v>0.20246666735197497</c:v>
                </c:pt>
                <c:pt idx="503">
                  <c:v>0.20246666735197497</c:v>
                </c:pt>
                <c:pt idx="504">
                  <c:v>0.20246666735197497</c:v>
                </c:pt>
                <c:pt idx="505">
                  <c:v>0.20266913401932693</c:v>
                </c:pt>
                <c:pt idx="506">
                  <c:v>0.20875882048638636</c:v>
                </c:pt>
                <c:pt idx="507">
                  <c:v>0.20875882048638636</c:v>
                </c:pt>
                <c:pt idx="508">
                  <c:v>0.20896757930687274</c:v>
                </c:pt>
                <c:pt idx="509">
                  <c:v>0.21468250172801262</c:v>
                </c:pt>
                <c:pt idx="510">
                  <c:v>0.21446781922628461</c:v>
                </c:pt>
                <c:pt idx="511">
                  <c:v>0.21425335140705831</c:v>
                </c:pt>
                <c:pt idx="512">
                  <c:v>0.21425335140705831</c:v>
                </c:pt>
                <c:pt idx="513">
                  <c:v>0.21403909805565124</c:v>
                </c:pt>
                <c:pt idx="514">
                  <c:v>0.21425313715370686</c:v>
                </c:pt>
                <c:pt idx="515">
                  <c:v>0.21977292377447721</c:v>
                </c:pt>
                <c:pt idx="516">
                  <c:v>0.21999269669825167</c:v>
                </c:pt>
                <c:pt idx="517">
                  <c:v>0.22781599147490605</c:v>
                </c:pt>
                <c:pt idx="518">
                  <c:v>0.22804380746638095</c:v>
                </c:pt>
                <c:pt idx="519">
                  <c:v>0.23096654677444106</c:v>
                </c:pt>
                <c:pt idx="520">
                  <c:v>0.23096654677444106</c:v>
                </c:pt>
                <c:pt idx="521">
                  <c:v>0.23096654677444106</c:v>
                </c:pt>
                <c:pt idx="522">
                  <c:v>0.23096654677444106</c:v>
                </c:pt>
                <c:pt idx="523">
                  <c:v>0.23096654677444106</c:v>
                </c:pt>
                <c:pt idx="524">
                  <c:v>0.23119751332121546</c:v>
                </c:pt>
                <c:pt idx="525">
                  <c:v>0.2383274569908701</c:v>
                </c:pt>
                <c:pt idx="526">
                  <c:v>0.23808912953387923</c:v>
                </c:pt>
                <c:pt idx="527">
                  <c:v>0.23808912953387923</c:v>
                </c:pt>
                <c:pt idx="528">
                  <c:v>0.23832721866341308</c:v>
                </c:pt>
                <c:pt idx="529">
                  <c:v>0.24170380939488989</c:v>
                </c:pt>
                <c:pt idx="530">
                  <c:v>0.241462105585495</c:v>
                </c:pt>
                <c:pt idx="531">
                  <c:v>0.24122064347990951</c:v>
                </c:pt>
                <c:pt idx="532">
                  <c:v>0.24122064347990951</c:v>
                </c:pt>
                <c:pt idx="533">
                  <c:v>0.24097942283642959</c:v>
                </c:pt>
                <c:pt idx="534">
                  <c:v>0.24073844341359316</c:v>
                </c:pt>
                <c:pt idx="535">
                  <c:v>0.24049770497017955</c:v>
                </c:pt>
                <c:pt idx="536">
                  <c:v>0.24025720726520938</c:v>
                </c:pt>
                <c:pt idx="537">
                  <c:v>0.24025720726520938</c:v>
                </c:pt>
                <c:pt idx="538">
                  <c:v>0.24049746447247455</c:v>
                </c:pt>
                <c:pt idx="539">
                  <c:v>0.24223246438720372</c:v>
                </c:pt>
                <c:pt idx="540">
                  <c:v>0.24223246438720372</c:v>
                </c:pt>
                <c:pt idx="541">
                  <c:v>0.24223246438720372</c:v>
                </c:pt>
                <c:pt idx="542">
                  <c:v>0.24223246438720372</c:v>
                </c:pt>
                <c:pt idx="543">
                  <c:v>0.24199023192281652</c:v>
                </c:pt>
                <c:pt idx="544">
                  <c:v>0.24199023192281652</c:v>
                </c:pt>
                <c:pt idx="545">
                  <c:v>0.2422322221547393</c:v>
                </c:pt>
                <c:pt idx="546">
                  <c:v>0.24755731693870037</c:v>
                </c:pt>
                <c:pt idx="547">
                  <c:v>0.24780487425563905</c:v>
                </c:pt>
                <c:pt idx="548">
                  <c:v>0.25164086900249361</c:v>
                </c:pt>
                <c:pt idx="549">
                  <c:v>0.25164086900249361</c:v>
                </c:pt>
                <c:pt idx="550">
                  <c:v>0.25189250987149608</c:v>
                </c:pt>
                <c:pt idx="551">
                  <c:v>0.25607224903083659</c:v>
                </c:pt>
                <c:pt idx="552">
                  <c:v>0.25581617678180574</c:v>
                </c:pt>
                <c:pt idx="553">
                  <c:v>0.25556036060502391</c:v>
                </c:pt>
                <c:pt idx="554">
                  <c:v>0.25530480024441887</c:v>
                </c:pt>
                <c:pt idx="555">
                  <c:v>0.25504949544417443</c:v>
                </c:pt>
                <c:pt idx="556">
                  <c:v>0.25504949544417443</c:v>
                </c:pt>
                <c:pt idx="557">
                  <c:v>0.25479444594873024</c:v>
                </c:pt>
                <c:pt idx="558">
                  <c:v>0.25453965150278152</c:v>
                </c:pt>
                <c:pt idx="559">
                  <c:v>0.25428511185127872</c:v>
                </c:pt>
                <c:pt idx="560">
                  <c:v>0.25428511185127872</c:v>
                </c:pt>
                <c:pt idx="561">
                  <c:v>0.25403082673942745</c:v>
                </c:pt>
                <c:pt idx="562">
                  <c:v>0.25403082673942745</c:v>
                </c:pt>
                <c:pt idx="563">
                  <c:v>0.25428485756616687</c:v>
                </c:pt>
                <c:pt idx="564">
                  <c:v>0.2609007811725278</c:v>
                </c:pt>
                <c:pt idx="565">
                  <c:v>0.26116168195370032</c:v>
                </c:pt>
                <c:pt idx="566">
                  <c:v>0.26779603538709551</c:v>
                </c:pt>
                <c:pt idx="567">
                  <c:v>0.26779603538709551</c:v>
                </c:pt>
                <c:pt idx="568">
                  <c:v>0.26779603538709551</c:v>
                </c:pt>
                <c:pt idx="569">
                  <c:v>0.26806383142248258</c:v>
                </c:pt>
                <c:pt idx="570">
                  <c:v>0.27293679124008186</c:v>
                </c:pt>
                <c:pt idx="571">
                  <c:v>0.27293679124008186</c:v>
                </c:pt>
                <c:pt idx="572">
                  <c:v>0.27266385444884178</c:v>
                </c:pt>
                <c:pt idx="573">
                  <c:v>0.27266385444884178</c:v>
                </c:pt>
                <c:pt idx="574">
                  <c:v>0.27239119059439293</c:v>
                </c:pt>
                <c:pt idx="575">
                  <c:v>0.27211879940379852</c:v>
                </c:pt>
                <c:pt idx="576">
                  <c:v>0.27211879940379852</c:v>
                </c:pt>
                <c:pt idx="577">
                  <c:v>0.27239091820320227</c:v>
                </c:pt>
                <c:pt idx="578">
                  <c:v>0.27694738513488248</c:v>
                </c:pt>
                <c:pt idx="579">
                  <c:v>0.27667043774974759</c:v>
                </c:pt>
                <c:pt idx="580">
                  <c:v>0.27639376731199783</c:v>
                </c:pt>
                <c:pt idx="581">
                  <c:v>0.27639376731199783</c:v>
                </c:pt>
                <c:pt idx="582">
                  <c:v>0.27639376731199783</c:v>
                </c:pt>
                <c:pt idx="583">
                  <c:v>0.27611737354468585</c:v>
                </c:pt>
                <c:pt idx="584">
                  <c:v>0.27639349091823051</c:v>
                </c:pt>
                <c:pt idx="585">
                  <c:v>0.2826884331629837</c:v>
                </c:pt>
                <c:pt idx="586">
                  <c:v>0.2826884331629837</c:v>
                </c:pt>
                <c:pt idx="587">
                  <c:v>0.28297112159614662</c:v>
                </c:pt>
                <c:pt idx="588">
                  <c:v>0.28423349849229773</c:v>
                </c:pt>
                <c:pt idx="589">
                  <c:v>0.28394926499380541</c:v>
                </c:pt>
                <c:pt idx="590">
                  <c:v>0.2836653157288116</c:v>
                </c:pt>
                <c:pt idx="591">
                  <c:v>0.28394898104454036</c:v>
                </c:pt>
                <c:pt idx="592">
                  <c:v>0.28847464464341399</c:v>
                </c:pt>
                <c:pt idx="593">
                  <c:v>0.28818616999877056</c:v>
                </c:pt>
                <c:pt idx="594">
                  <c:v>0.28818616999877056</c:v>
                </c:pt>
                <c:pt idx="595">
                  <c:v>0.28847435616876932</c:v>
                </c:pt>
                <c:pt idx="596">
                  <c:v>0.29215875256995</c:v>
                </c:pt>
                <c:pt idx="597">
                  <c:v>0.29186659381738006</c:v>
                </c:pt>
                <c:pt idx="598">
                  <c:v>0.29215846041119742</c:v>
                </c:pt>
                <c:pt idx="599">
                  <c:v>0.29935653516815275</c:v>
                </c:pt>
                <c:pt idx="600">
                  <c:v>0.29935653516815275</c:v>
                </c:pt>
                <c:pt idx="601">
                  <c:v>0.29965589170332085</c:v>
                </c:pt>
                <c:pt idx="602">
                  <c:v>0.30503911666217737</c:v>
                </c:pt>
                <c:pt idx="603">
                  <c:v>0.3053441557788395</c:v>
                </c:pt>
                <c:pt idx="604">
                  <c:v>0.30984810297230303</c:v>
                </c:pt>
                <c:pt idx="605">
                  <c:v>0.31015795107527527</c:v>
                </c:pt>
                <c:pt idx="606">
                  <c:v>0.31392067960466552</c:v>
                </c:pt>
                <c:pt idx="607">
                  <c:v>0.31392067960466552</c:v>
                </c:pt>
                <c:pt idx="608">
                  <c:v>0.31360675892506085</c:v>
                </c:pt>
                <c:pt idx="609">
                  <c:v>0.31329315216613579</c:v>
                </c:pt>
                <c:pt idx="610">
                  <c:v>0.31297985901396963</c:v>
                </c:pt>
                <c:pt idx="611">
                  <c:v>0.31329283887298359</c:v>
                </c:pt>
                <c:pt idx="612">
                  <c:v>0.31848927097473811</c:v>
                </c:pt>
                <c:pt idx="613">
                  <c:v>0.31817078170376339</c:v>
                </c:pt>
                <c:pt idx="614">
                  <c:v>0.31785261092205963</c:v>
                </c:pt>
                <c:pt idx="615">
                  <c:v>0.31785261092205963</c:v>
                </c:pt>
                <c:pt idx="616">
                  <c:v>0.31753475831113759</c:v>
                </c:pt>
                <c:pt idx="617">
                  <c:v>0.31753475831113759</c:v>
                </c:pt>
                <c:pt idx="618">
                  <c:v>0.31785229306944868</c:v>
                </c:pt>
                <c:pt idx="619">
                  <c:v>0.32778395206514443</c:v>
                </c:pt>
                <c:pt idx="620">
                  <c:v>0.32811173601720955</c:v>
                </c:pt>
                <c:pt idx="621">
                  <c:v>0.33520417795727669</c:v>
                </c:pt>
                <c:pt idx="622">
                  <c:v>0.33520417795727669</c:v>
                </c:pt>
                <c:pt idx="623">
                  <c:v>0.3348689737793194</c:v>
                </c:pt>
                <c:pt idx="624">
                  <c:v>0.3348689737793194</c:v>
                </c:pt>
                <c:pt idx="625">
                  <c:v>0.33453410480554008</c:v>
                </c:pt>
                <c:pt idx="626">
                  <c:v>0.33486863891034557</c:v>
                </c:pt>
                <c:pt idx="627">
                  <c:v>0.35043265344148183</c:v>
                </c:pt>
                <c:pt idx="628">
                  <c:v>0.35043265344148183</c:v>
                </c:pt>
                <c:pt idx="629">
                  <c:v>0.35043265344148183</c:v>
                </c:pt>
                <c:pt idx="630">
                  <c:v>0.35078308609492326</c:v>
                </c:pt>
                <c:pt idx="631">
                  <c:v>0.35701170042466907</c:v>
                </c:pt>
                <c:pt idx="632">
                  <c:v>0.35665468872424438</c:v>
                </c:pt>
                <c:pt idx="633">
                  <c:v>0.35629803403552013</c:v>
                </c:pt>
                <c:pt idx="634">
                  <c:v>0.3566543320695556</c:v>
                </c:pt>
                <c:pt idx="635">
                  <c:v>0.37523079988944841</c:v>
                </c:pt>
                <c:pt idx="636">
                  <c:v>0.37485556908955897</c:v>
                </c:pt>
                <c:pt idx="637">
                  <c:v>0.37448071352046941</c:v>
                </c:pt>
                <c:pt idx="638">
                  <c:v>0.37448071352046941</c:v>
                </c:pt>
                <c:pt idx="639">
                  <c:v>0.37448071352046941</c:v>
                </c:pt>
                <c:pt idx="640">
                  <c:v>0.37485519423398983</c:v>
                </c:pt>
                <c:pt idx="641">
                  <c:v>0.38270396220103531</c:v>
                </c:pt>
                <c:pt idx="642">
                  <c:v>0.38308666616323628</c:v>
                </c:pt>
                <c:pt idx="643">
                  <c:v>0.38821882074665659</c:v>
                </c:pt>
                <c:pt idx="644">
                  <c:v>0.38860703956740322</c:v>
                </c:pt>
                <c:pt idx="645">
                  <c:v>0.39578630485526578</c:v>
                </c:pt>
                <c:pt idx="646">
                  <c:v>0.39539051855041052</c:v>
                </c:pt>
                <c:pt idx="647">
                  <c:v>0.39539051855041052</c:v>
                </c:pt>
                <c:pt idx="648">
                  <c:v>0.39578590906896088</c:v>
                </c:pt>
                <c:pt idx="649">
                  <c:v>0.40488610671055508</c:v>
                </c:pt>
                <c:pt idx="650">
                  <c:v>0.40529099281726561</c:v>
                </c:pt>
                <c:pt idx="651">
                  <c:v>0.41452481841917244</c:v>
                </c:pt>
                <c:pt idx="652">
                  <c:v>0.41411029360075324</c:v>
                </c:pt>
                <c:pt idx="653">
                  <c:v>0.41369618330715247</c:v>
                </c:pt>
                <c:pt idx="654">
                  <c:v>0.4132824871238453</c:v>
                </c:pt>
                <c:pt idx="655">
                  <c:v>0.4132824871238453</c:v>
                </c:pt>
                <c:pt idx="656">
                  <c:v>0.4136957696109691</c:v>
                </c:pt>
                <c:pt idx="657">
                  <c:v>0.42131934292152429</c:v>
                </c:pt>
                <c:pt idx="658">
                  <c:v>0.42174066226444579</c:v>
                </c:pt>
                <c:pt idx="659">
                  <c:v>0.4346124028966793</c:v>
                </c:pt>
                <c:pt idx="660">
                  <c:v>0.43417779049378263</c:v>
                </c:pt>
                <c:pt idx="661">
                  <c:v>0.4346119682842764</c:v>
                </c:pt>
                <c:pt idx="662">
                  <c:v>0.44566888464595117</c:v>
                </c:pt>
                <c:pt idx="663">
                  <c:v>0.44611455353059709</c:v>
                </c:pt>
                <c:pt idx="664">
                  <c:v>0.46766821940220688</c:v>
                </c:pt>
                <c:pt idx="665">
                  <c:v>0.46813588762160901</c:v>
                </c:pt>
                <c:pt idx="666">
                  <c:v>0.47317574513977312</c:v>
                </c:pt>
                <c:pt idx="667">
                  <c:v>0.47364892088491284</c:v>
                </c:pt>
                <c:pt idx="668">
                  <c:v>0.48123738276373601</c:v>
                </c:pt>
                <c:pt idx="669">
                  <c:v>0.48171862014649969</c:v>
                </c:pt>
                <c:pt idx="670">
                  <c:v>0.49053596255927895</c:v>
                </c:pt>
                <c:pt idx="671">
                  <c:v>0.49053596255927895</c:v>
                </c:pt>
                <c:pt idx="672">
                  <c:v>0.49004542659671968</c:v>
                </c:pt>
                <c:pt idx="673">
                  <c:v>0.48955538117012298</c:v>
                </c:pt>
                <c:pt idx="674">
                  <c:v>0.48906582578895286</c:v>
                </c:pt>
                <c:pt idx="675">
                  <c:v>0.48955489161474175</c:v>
                </c:pt>
                <c:pt idx="676">
                  <c:v>0.50396662760154642</c:v>
                </c:pt>
                <c:pt idx="677">
                  <c:v>0.50346266097394488</c:v>
                </c:pt>
                <c:pt idx="678">
                  <c:v>0.50295919831297098</c:v>
                </c:pt>
                <c:pt idx="679">
                  <c:v>0.50295919831297098</c:v>
                </c:pt>
                <c:pt idx="680">
                  <c:v>0.50346215751128387</c:v>
                </c:pt>
                <c:pt idx="681">
                  <c:v>0.51077803481490769</c:v>
                </c:pt>
                <c:pt idx="682">
                  <c:v>0.51077803481490769</c:v>
                </c:pt>
                <c:pt idx="683">
                  <c:v>0.51026725678009277</c:v>
                </c:pt>
                <c:pt idx="684">
                  <c:v>0.50975698952331272</c:v>
                </c:pt>
                <c:pt idx="685">
                  <c:v>0.50975698952331272</c:v>
                </c:pt>
                <c:pt idx="686">
                  <c:v>0.50924723253378945</c:v>
                </c:pt>
                <c:pt idx="687">
                  <c:v>0.50975647976632321</c:v>
                </c:pt>
                <c:pt idx="688">
                  <c:v>0.52043655595214411</c:v>
                </c:pt>
                <c:pt idx="689">
                  <c:v>0.52043655595214411</c:v>
                </c:pt>
                <c:pt idx="690">
                  <c:v>0.52095699250809624</c:v>
                </c:pt>
                <c:pt idx="691">
                  <c:v>0.53731604899376917</c:v>
                </c:pt>
                <c:pt idx="692">
                  <c:v>0.53677873294477541</c:v>
                </c:pt>
                <c:pt idx="693">
                  <c:v>0.53624195421183063</c:v>
                </c:pt>
                <c:pt idx="694">
                  <c:v>0.53677819616604239</c:v>
                </c:pt>
                <c:pt idx="695">
                  <c:v>0.54429961176533215</c:v>
                </c:pt>
                <c:pt idx="696">
                  <c:v>0.54429961176533215</c:v>
                </c:pt>
                <c:pt idx="697">
                  <c:v>0.54484391137709742</c:v>
                </c:pt>
                <c:pt idx="698">
                  <c:v>0.54685152874660792</c:v>
                </c:pt>
                <c:pt idx="699">
                  <c:v>0.54630467721786136</c:v>
                </c:pt>
                <c:pt idx="700">
                  <c:v>0.54685098189507919</c:v>
                </c:pt>
                <c:pt idx="701">
                  <c:v>0.55671523723491956</c:v>
                </c:pt>
                <c:pt idx="702">
                  <c:v>0.55671523723491956</c:v>
                </c:pt>
                <c:pt idx="703">
                  <c:v>0.55671523723491956</c:v>
                </c:pt>
                <c:pt idx="704">
                  <c:v>0.55671523723491956</c:v>
                </c:pt>
                <c:pt idx="705">
                  <c:v>0.55671523723491956</c:v>
                </c:pt>
                <c:pt idx="706">
                  <c:v>0.55615852199768467</c:v>
                </c:pt>
                <c:pt idx="707">
                  <c:v>0.55560236347568703</c:v>
                </c:pt>
                <c:pt idx="708">
                  <c:v>0.55560236347568703</c:v>
                </c:pt>
                <c:pt idx="709">
                  <c:v>0.5550467611122113</c:v>
                </c:pt>
                <c:pt idx="710">
                  <c:v>0.55449171435109912</c:v>
                </c:pt>
                <c:pt idx="711">
                  <c:v>0.55449171435109912</c:v>
                </c:pt>
                <c:pt idx="712">
                  <c:v>0.55393722263674805</c:v>
                </c:pt>
                <c:pt idx="713">
                  <c:v>0.5533832854141113</c:v>
                </c:pt>
                <c:pt idx="714">
                  <c:v>0.5533832854141113</c:v>
                </c:pt>
                <c:pt idx="715">
                  <c:v>0.5528299021286972</c:v>
                </c:pt>
                <c:pt idx="716">
                  <c:v>0.55338273203082589</c:v>
                </c:pt>
                <c:pt idx="717">
                  <c:v>0.55851525737488328</c:v>
                </c:pt>
                <c:pt idx="718">
                  <c:v>0.55851525737488328</c:v>
                </c:pt>
                <c:pt idx="719">
                  <c:v>0.5590737726322581</c:v>
                </c:pt>
                <c:pt idx="720">
                  <c:v>0.57273707661884699</c:v>
                </c:pt>
                <c:pt idx="721">
                  <c:v>0.57273707661884699</c:v>
                </c:pt>
                <c:pt idx="722">
                  <c:v>0.57216433954222812</c:v>
                </c:pt>
                <c:pt idx="723">
                  <c:v>0.57273650388177033</c:v>
                </c:pt>
                <c:pt idx="724">
                  <c:v>0.58017524706461265</c:v>
                </c:pt>
                <c:pt idx="725">
                  <c:v>0.58017524706461265</c:v>
                </c:pt>
                <c:pt idx="726">
                  <c:v>0.58017524706461265</c:v>
                </c:pt>
                <c:pt idx="727">
                  <c:v>0.58017524706461265</c:v>
                </c:pt>
                <c:pt idx="728">
                  <c:v>0.57959507181754799</c:v>
                </c:pt>
                <c:pt idx="729">
                  <c:v>0.5790154767457304</c:v>
                </c:pt>
                <c:pt idx="730">
                  <c:v>0.57959449222247605</c:v>
                </c:pt>
                <c:pt idx="731">
                  <c:v>0.59092395492196503</c:v>
                </c:pt>
                <c:pt idx="732">
                  <c:v>0.59151487887688692</c:v>
                </c:pt>
                <c:pt idx="733">
                  <c:v>0.60134727493374807</c:v>
                </c:pt>
                <c:pt idx="734">
                  <c:v>0.60134727493374807</c:v>
                </c:pt>
                <c:pt idx="735">
                  <c:v>0.60074592765881429</c:v>
                </c:pt>
                <c:pt idx="736">
                  <c:v>0.60134667358647309</c:v>
                </c:pt>
                <c:pt idx="737">
                  <c:v>0.62039897546731504</c:v>
                </c:pt>
                <c:pt idx="738">
                  <c:v>0.61977857649184775</c:v>
                </c:pt>
                <c:pt idx="739">
                  <c:v>0.62039835506833951</c:v>
                </c:pt>
                <c:pt idx="740">
                  <c:v>0.63366688681200978</c:v>
                </c:pt>
                <c:pt idx="741">
                  <c:v>0.63366688681200978</c:v>
                </c:pt>
                <c:pt idx="742">
                  <c:v>0.63303321992519779</c:v>
                </c:pt>
                <c:pt idx="743">
                  <c:v>0.63240018670527254</c:v>
                </c:pt>
                <c:pt idx="744">
                  <c:v>0.63240018670527254</c:v>
                </c:pt>
                <c:pt idx="745">
                  <c:v>0.63176778651856724</c:v>
                </c:pt>
                <c:pt idx="746">
                  <c:v>0.63239955430508576</c:v>
                </c:pt>
                <c:pt idx="747">
                  <c:v>0.64073829054312792</c:v>
                </c:pt>
                <c:pt idx="748">
                  <c:v>0.64137902883367093</c:v>
                </c:pt>
                <c:pt idx="749">
                  <c:v>0.65517103245572994</c:v>
                </c:pt>
                <c:pt idx="750">
                  <c:v>0.65451586142327423</c:v>
                </c:pt>
                <c:pt idx="751">
                  <c:v>0.65451586142327423</c:v>
                </c:pt>
                <c:pt idx="752">
                  <c:v>0.65386134556185094</c:v>
                </c:pt>
                <c:pt idx="753">
                  <c:v>0.65386134556185094</c:v>
                </c:pt>
                <c:pt idx="754">
                  <c:v>0.65451520690741272</c:v>
                </c:pt>
                <c:pt idx="755">
                  <c:v>0.68422180145489186</c:v>
                </c:pt>
                <c:pt idx="756">
                  <c:v>0.68490602325634664</c:v>
                </c:pt>
                <c:pt idx="757">
                  <c:v>0.70001341819624496</c:v>
                </c:pt>
                <c:pt idx="758">
                  <c:v>0.69931340477804871</c:v>
                </c:pt>
                <c:pt idx="759">
                  <c:v>0.70001271818282673</c:v>
                </c:pt>
                <c:pt idx="760">
                  <c:v>0.71260172406488664</c:v>
                </c:pt>
                <c:pt idx="761">
                  <c:v>0.71260172406488664</c:v>
                </c:pt>
                <c:pt idx="762">
                  <c:v>0.71260172406488664</c:v>
                </c:pt>
                <c:pt idx="763">
                  <c:v>0.71260172406488664</c:v>
                </c:pt>
                <c:pt idx="764">
                  <c:v>0.71331432578895149</c:v>
                </c:pt>
                <c:pt idx="765">
                  <c:v>0.71741248377902966</c:v>
                </c:pt>
                <c:pt idx="766">
                  <c:v>0.71812989626280865</c:v>
                </c:pt>
                <c:pt idx="767">
                  <c:v>0.73504746399629683</c:v>
                </c:pt>
                <c:pt idx="768">
                  <c:v>0.7343124165323005</c:v>
                </c:pt>
                <c:pt idx="769">
                  <c:v>0.73504672894883272</c:v>
                </c:pt>
                <c:pt idx="770">
                  <c:v>0.77968561163034267</c:v>
                </c:pt>
                <c:pt idx="771">
                  <c:v>0.77968561163034267</c:v>
                </c:pt>
                <c:pt idx="772">
                  <c:v>0.78046529724197289</c:v>
                </c:pt>
                <c:pt idx="773">
                  <c:v>0.79827422661536007</c:v>
                </c:pt>
                <c:pt idx="774">
                  <c:v>0.79827422661536007</c:v>
                </c:pt>
                <c:pt idx="775">
                  <c:v>0.79827422661536007</c:v>
                </c:pt>
                <c:pt idx="776">
                  <c:v>0.79747595238874469</c:v>
                </c:pt>
                <c:pt idx="777">
                  <c:v>0.79747595238874469</c:v>
                </c:pt>
                <c:pt idx="778">
                  <c:v>0.79667847643635592</c:v>
                </c:pt>
                <c:pt idx="779">
                  <c:v>0.79588179795991953</c:v>
                </c:pt>
                <c:pt idx="780">
                  <c:v>0.79508591616195956</c:v>
                </c:pt>
                <c:pt idx="781">
                  <c:v>0.79429083024579761</c:v>
                </c:pt>
                <c:pt idx="782">
                  <c:v>0.79429083024579761</c:v>
                </c:pt>
                <c:pt idx="783">
                  <c:v>0.79508512107604334</c:v>
                </c:pt>
                <c:pt idx="784">
                  <c:v>0.81245123969426447</c:v>
                </c:pt>
                <c:pt idx="785">
                  <c:v>0.81245123969426447</c:v>
                </c:pt>
                <c:pt idx="786">
                  <c:v>0.81163878845457016</c:v>
                </c:pt>
                <c:pt idx="787">
                  <c:v>0.81163878845457016</c:v>
                </c:pt>
                <c:pt idx="788">
                  <c:v>0.81082714966611558</c:v>
                </c:pt>
                <c:pt idx="789">
                  <c:v>0.81163797681578165</c:v>
                </c:pt>
                <c:pt idx="790">
                  <c:v>0.83609250866430107</c:v>
                </c:pt>
                <c:pt idx="791">
                  <c:v>0.83525641615563673</c:v>
                </c:pt>
                <c:pt idx="792">
                  <c:v>0.83525641615563673</c:v>
                </c:pt>
                <c:pt idx="793">
                  <c:v>0.83442115973948106</c:v>
                </c:pt>
                <c:pt idx="794">
                  <c:v>0.83442115973948106</c:v>
                </c:pt>
                <c:pt idx="795">
                  <c:v>0.83358673857974153</c:v>
                </c:pt>
                <c:pt idx="796">
                  <c:v>0.83275315184116183</c:v>
                </c:pt>
                <c:pt idx="797">
                  <c:v>0.83358590499300289</c:v>
                </c:pt>
                <c:pt idx="798">
                  <c:v>0.8643891563628574</c:v>
                </c:pt>
                <c:pt idx="799">
                  <c:v>0.86352476720649451</c:v>
                </c:pt>
                <c:pt idx="800">
                  <c:v>0.86266124243928799</c:v>
                </c:pt>
                <c:pt idx="801">
                  <c:v>0.86352390368172716</c:v>
                </c:pt>
                <c:pt idx="802">
                  <c:v>0.87321591009815247</c:v>
                </c:pt>
                <c:pt idx="803">
                  <c:v>0.87321591009815247</c:v>
                </c:pt>
                <c:pt idx="804">
                  <c:v>0.87234269418805432</c:v>
                </c:pt>
                <c:pt idx="805">
                  <c:v>0.87321503688224233</c:v>
                </c:pt>
                <c:pt idx="806">
                  <c:v>0.8821632045093396</c:v>
                </c:pt>
                <c:pt idx="807">
                  <c:v>0.88304536771384889</c:v>
                </c:pt>
                <c:pt idx="808">
                  <c:v>0.88788101784334894</c:v>
                </c:pt>
                <c:pt idx="809">
                  <c:v>0.88699313682550562</c:v>
                </c:pt>
                <c:pt idx="810">
                  <c:v>0.88699313682550562</c:v>
                </c:pt>
                <c:pt idx="811">
                  <c:v>0.88788012996233101</c:v>
                </c:pt>
                <c:pt idx="812">
                  <c:v>0.91042916718000189</c:v>
                </c:pt>
                <c:pt idx="813">
                  <c:v>0.91042916718000189</c:v>
                </c:pt>
                <c:pt idx="814">
                  <c:v>0.9095187380128219</c:v>
                </c:pt>
                <c:pt idx="815">
                  <c:v>0.91042825675083461</c:v>
                </c:pt>
                <c:pt idx="816">
                  <c:v>0.93619344856262532</c:v>
                </c:pt>
                <c:pt idx="817">
                  <c:v>0.93525725511406266</c:v>
                </c:pt>
                <c:pt idx="818">
                  <c:v>0.93432199785894865</c:v>
                </c:pt>
                <c:pt idx="819">
                  <c:v>0.93338767586108973</c:v>
                </c:pt>
                <c:pt idx="820">
                  <c:v>0.93432106353695077</c:v>
                </c:pt>
                <c:pt idx="821">
                  <c:v>0.9499159016049219</c:v>
                </c:pt>
                <c:pt idx="822">
                  <c:v>0.9499159016049219</c:v>
                </c:pt>
                <c:pt idx="823">
                  <c:v>0.94896598570331703</c:v>
                </c:pt>
                <c:pt idx="824">
                  <c:v>0.94896598570331703</c:v>
                </c:pt>
                <c:pt idx="825">
                  <c:v>0.94801701971761376</c:v>
                </c:pt>
                <c:pt idx="826">
                  <c:v>0.94801701971761376</c:v>
                </c:pt>
                <c:pt idx="827">
                  <c:v>0.94896503673733124</c:v>
                </c:pt>
                <c:pt idx="828">
                  <c:v>0.95947081891425323</c:v>
                </c:pt>
                <c:pt idx="829">
                  <c:v>0.96043028973316735</c:v>
                </c:pt>
                <c:pt idx="830">
                  <c:v>0.98132032653879209</c:v>
                </c:pt>
                <c:pt idx="831">
                  <c:v>0.98033900621225334</c:v>
                </c:pt>
                <c:pt idx="832">
                  <c:v>0.98033900621225334</c:v>
                </c:pt>
                <c:pt idx="833">
                  <c:v>0.98131934521846553</c:v>
                </c:pt>
                <c:pt idx="834">
                  <c:v>0.99274122132057929</c:v>
                </c:pt>
                <c:pt idx="835">
                  <c:v>0.99274122132057929</c:v>
                </c:pt>
                <c:pt idx="836">
                  <c:v>0.99174848009925876</c:v>
                </c:pt>
                <c:pt idx="837">
                  <c:v>0.99174848009925876</c:v>
                </c:pt>
                <c:pt idx="838">
                  <c:v>0.99174848009925876</c:v>
                </c:pt>
                <c:pt idx="839">
                  <c:v>0.99075673161915945</c:v>
                </c:pt>
                <c:pt idx="840">
                  <c:v>0.99174748835077853</c:v>
                </c:pt>
                <c:pt idx="841">
                  <c:v>1.0107219953259157</c:v>
                </c:pt>
                <c:pt idx="842">
                  <c:v>1.0097112733305897</c:v>
                </c:pt>
                <c:pt idx="843">
                  <c:v>1.0097112733305897</c:v>
                </c:pt>
                <c:pt idx="844">
                  <c:v>1.0097112733305897</c:v>
                </c:pt>
                <c:pt idx="845">
                  <c:v>1.0087015620572592</c:v>
                </c:pt>
                <c:pt idx="846">
                  <c:v>1.007692860495202</c:v>
                </c:pt>
                <c:pt idx="847">
                  <c:v>1.0087005533556972</c:v>
                </c:pt>
                <c:pt idx="848">
                  <c:v>1.0299237877901213</c:v>
                </c:pt>
                <c:pt idx="849">
                  <c:v>1.0309537115779113</c:v>
                </c:pt>
                <c:pt idx="850">
                  <c:v>1.0551582230411296</c:v>
                </c:pt>
                <c:pt idx="851">
                  <c:v>1.0551582230411296</c:v>
                </c:pt>
                <c:pt idx="852">
                  <c:v>1.0541030648180885</c:v>
                </c:pt>
                <c:pt idx="853">
                  <c:v>1.0541030648180885</c:v>
                </c:pt>
                <c:pt idx="854">
                  <c:v>1.0551571678829064</c:v>
                </c:pt>
                <c:pt idx="855">
                  <c:v>1.078053655850181</c:v>
                </c:pt>
                <c:pt idx="856">
                  <c:v>1.0791317095060311</c:v>
                </c:pt>
                <c:pt idx="857">
                  <c:v>1.0923407052049439</c:v>
                </c:pt>
                <c:pt idx="858">
                  <c:v>1.0923407052049439</c:v>
                </c:pt>
                <c:pt idx="859">
                  <c:v>1.0912483644997388</c:v>
                </c:pt>
                <c:pt idx="860">
                  <c:v>1.0923396128642384</c:v>
                </c:pt>
                <c:pt idx="861">
                  <c:v>1.1414414389301897</c:v>
                </c:pt>
                <c:pt idx="862">
                  <c:v>1.1414414389301897</c:v>
                </c:pt>
                <c:pt idx="863">
                  <c:v>1.1402999974912595</c:v>
                </c:pt>
                <c:pt idx="864">
                  <c:v>1.1391596974937683</c:v>
                </c:pt>
                <c:pt idx="865">
                  <c:v>1.140298857191262</c:v>
                </c:pt>
                <c:pt idx="866">
                  <c:v>1.1602420910389843</c:v>
                </c:pt>
                <c:pt idx="867">
                  <c:v>1.1590818489479453</c:v>
                </c:pt>
                <c:pt idx="868">
                  <c:v>1.1579227670989973</c:v>
                </c:pt>
                <c:pt idx="869">
                  <c:v>1.1590806898660961</c:v>
                </c:pt>
                <c:pt idx="870">
                  <c:v>1.1800908480819643</c:v>
                </c:pt>
                <c:pt idx="871">
                  <c:v>1.1789107572338824</c:v>
                </c:pt>
                <c:pt idx="872">
                  <c:v>1.1800896679911161</c:v>
                </c:pt>
                <c:pt idx="873">
                  <c:v>1.2210437107947023</c:v>
                </c:pt>
                <c:pt idx="874">
                  <c:v>1.2210437107947023</c:v>
                </c:pt>
                <c:pt idx="875">
                  <c:v>1.2198226670839076</c:v>
                </c:pt>
                <c:pt idx="876">
                  <c:v>1.2210424897509915</c:v>
                </c:pt>
                <c:pt idx="877">
                  <c:v>1.2451280273839589</c:v>
                </c:pt>
                <c:pt idx="878">
                  <c:v>1.2438828993565749</c:v>
                </c:pt>
                <c:pt idx="879">
                  <c:v>1.2451267822559313</c:v>
                </c:pt>
                <c:pt idx="880">
                  <c:v>1.267984411502779</c:v>
                </c:pt>
                <c:pt idx="881">
                  <c:v>1.2667164270912761</c:v>
                </c:pt>
                <c:pt idx="882">
                  <c:v>1.2679831435183673</c:v>
                </c:pt>
                <c:pt idx="883">
                  <c:v>1.285238284279469</c:v>
                </c:pt>
                <c:pt idx="884">
                  <c:v>1.2865235225637484</c:v>
                </c:pt>
                <c:pt idx="885">
                  <c:v>1.2956308926612525</c:v>
                </c:pt>
                <c:pt idx="886">
                  <c:v>1.2956308926612525</c:v>
                </c:pt>
                <c:pt idx="887">
                  <c:v>1.2969265235539136</c:v>
                </c:pt>
                <c:pt idx="888">
                  <c:v>1.3193389865999596</c:v>
                </c:pt>
                <c:pt idx="889">
                  <c:v>1.3193389865999596</c:v>
                </c:pt>
                <c:pt idx="890">
                  <c:v>1.3206583255865594</c:v>
                </c:pt>
                <c:pt idx="891">
                  <c:v>1.3314510943348556</c:v>
                </c:pt>
                <c:pt idx="892">
                  <c:v>1.3301196432405207</c:v>
                </c:pt>
                <c:pt idx="893">
                  <c:v>1.3314497628837612</c:v>
                </c:pt>
                <c:pt idx="894">
                  <c:v>1.3903874501251046</c:v>
                </c:pt>
                <c:pt idx="895">
                  <c:v>1.3903874501251046</c:v>
                </c:pt>
                <c:pt idx="896">
                  <c:v>1.3917778375752294</c:v>
                </c:pt>
                <c:pt idx="897">
                  <c:v>1.4253679950315561</c:v>
                </c:pt>
                <c:pt idx="898">
                  <c:v>1.4239426270365245</c:v>
                </c:pt>
                <c:pt idx="899">
                  <c:v>1.4225186844094879</c:v>
                </c:pt>
                <c:pt idx="900">
                  <c:v>1.4210961657250785</c:v>
                </c:pt>
                <c:pt idx="901">
                  <c:v>1.4210961657250785</c:v>
                </c:pt>
                <c:pt idx="902">
                  <c:v>1.4225172618908033</c:v>
                </c:pt>
                <c:pt idx="903">
                  <c:v>1.4384207906475777</c:v>
                </c:pt>
                <c:pt idx="904">
                  <c:v>1.4369823698569302</c:v>
                </c:pt>
                <c:pt idx="905">
                  <c:v>1.4369823698569302</c:v>
                </c:pt>
                <c:pt idx="906">
                  <c:v>1.4369823698569302</c:v>
                </c:pt>
                <c:pt idx="907">
                  <c:v>1.438419352226787</c:v>
                </c:pt>
                <c:pt idx="908">
                  <c:v>1.4534409040660285</c:v>
                </c:pt>
                <c:pt idx="909">
                  <c:v>1.4519874631619625</c:v>
                </c:pt>
                <c:pt idx="910">
                  <c:v>1.4534394506251243</c:v>
                </c:pt>
                <c:pt idx="911">
                  <c:v>1.4909171819519711</c:v>
                </c:pt>
                <c:pt idx="912">
                  <c:v>1.4909171819519711</c:v>
                </c:pt>
                <c:pt idx="913">
                  <c:v>1.4894262647700192</c:v>
                </c:pt>
                <c:pt idx="914">
                  <c:v>1.4894262647700192</c:v>
                </c:pt>
                <c:pt idx="915">
                  <c:v>1.4909156910347889</c:v>
                </c:pt>
                <c:pt idx="916">
                  <c:v>1.5189227455675658</c:v>
                </c:pt>
                <c:pt idx="917">
                  <c:v>1.5204416683131332</c:v>
                </c:pt>
                <c:pt idx="918">
                  <c:v>1.5379730035242503</c:v>
                </c:pt>
                <c:pt idx="919">
                  <c:v>1.5379730035242503</c:v>
                </c:pt>
                <c:pt idx="920">
                  <c:v>1.5395109765277744</c:v>
                </c:pt>
                <c:pt idx="921">
                  <c:v>1.5614696823046141</c:v>
                </c:pt>
                <c:pt idx="922">
                  <c:v>1.5630311519869187</c:v>
                </c:pt>
                <c:pt idx="923">
                  <c:v>1.581333271524872</c:v>
                </c:pt>
                <c:pt idx="924">
                  <c:v>1.5797519382533471</c:v>
                </c:pt>
                <c:pt idx="925">
                  <c:v>1.5813316901916004</c:v>
                </c:pt>
                <c:pt idx="926">
                  <c:v>1.6224035408667143</c:v>
                </c:pt>
                <c:pt idx="927">
                  <c:v>1.6207811373258476</c:v>
                </c:pt>
                <c:pt idx="928">
                  <c:v>1.6207811373258476</c:v>
                </c:pt>
                <c:pt idx="929">
                  <c:v>1.6191603561885217</c:v>
                </c:pt>
                <c:pt idx="930">
                  <c:v>1.6191603561885217</c:v>
                </c:pt>
                <c:pt idx="931">
                  <c:v>1.6191603561885217</c:v>
                </c:pt>
                <c:pt idx="932">
                  <c:v>1.6207795165447101</c:v>
                </c:pt>
                <c:pt idx="933">
                  <c:v>1.6869276932058017</c:v>
                </c:pt>
                <c:pt idx="934">
                  <c:v>1.6852407655125958</c:v>
                </c:pt>
                <c:pt idx="935">
                  <c:v>1.6835555247470833</c:v>
                </c:pt>
                <c:pt idx="936">
                  <c:v>1.6818719692223361</c:v>
                </c:pt>
                <c:pt idx="937">
                  <c:v>1.6801900972531136</c:v>
                </c:pt>
                <c:pt idx="938">
                  <c:v>1.6801900972531136</c:v>
                </c:pt>
                <c:pt idx="939">
                  <c:v>1.6785099071558605</c:v>
                </c:pt>
                <c:pt idx="940">
                  <c:v>1.6801884170630161</c:v>
                </c:pt>
                <c:pt idx="941">
                  <c:v>1.7183049375148007</c:v>
                </c:pt>
                <c:pt idx="942">
                  <c:v>1.7200232424523154</c:v>
                </c:pt>
                <c:pt idx="943">
                  <c:v>1.7365909080835775</c:v>
                </c:pt>
                <c:pt idx="944">
                  <c:v>1.734854317175494</c:v>
                </c:pt>
                <c:pt idx="945">
                  <c:v>1.7365891714926693</c:v>
                </c:pt>
                <c:pt idx="946">
                  <c:v>1.7528010985747444</c:v>
                </c:pt>
                <c:pt idx="947">
                  <c:v>1.754553899673319</c:v>
                </c:pt>
                <c:pt idx="948">
                  <c:v>1.7875872897913319</c:v>
                </c:pt>
                <c:pt idx="949">
                  <c:v>1.7875872897913319</c:v>
                </c:pt>
                <c:pt idx="950">
                  <c:v>1.7875872897913319</c:v>
                </c:pt>
                <c:pt idx="951">
                  <c:v>1.7857997025015406</c:v>
                </c:pt>
                <c:pt idx="952">
                  <c:v>1.7875855022040419</c:v>
                </c:pt>
                <c:pt idx="953">
                  <c:v>1.8393816748392866</c:v>
                </c:pt>
                <c:pt idx="954">
                  <c:v>1.8393816748392866</c:v>
                </c:pt>
                <c:pt idx="955">
                  <c:v>1.8393816748392866</c:v>
                </c:pt>
                <c:pt idx="956">
                  <c:v>1.8393816748392866</c:v>
                </c:pt>
                <c:pt idx="957">
                  <c:v>1.8412210565141256</c:v>
                </c:pt>
                <c:pt idx="958">
                  <c:v>1.9023967083079503</c:v>
                </c:pt>
                <c:pt idx="959">
                  <c:v>1.9023967083079503</c:v>
                </c:pt>
                <c:pt idx="960">
                  <c:v>1.9042991050162581</c:v>
                </c:pt>
                <c:pt idx="961">
                  <c:v>1.9210346698265033</c:v>
                </c:pt>
                <c:pt idx="962">
                  <c:v>1.9229557044963295</c:v>
                </c:pt>
                <c:pt idx="963">
                  <c:v>1.9436603930458982</c:v>
                </c:pt>
                <c:pt idx="964">
                  <c:v>1.9456040534389438</c:v>
                </c:pt>
                <c:pt idx="965">
                  <c:v>1.9600507894735557</c:v>
                </c:pt>
                <c:pt idx="966">
                  <c:v>1.9580907386840822</c:v>
                </c:pt>
                <c:pt idx="967">
                  <c:v>1.9561326479453982</c:v>
                </c:pt>
                <c:pt idx="968">
                  <c:v>1.9541765152974528</c:v>
                </c:pt>
                <c:pt idx="969">
                  <c:v>1.9541765152974528</c:v>
                </c:pt>
                <c:pt idx="970">
                  <c:v>1.9541765152974528</c:v>
                </c:pt>
                <c:pt idx="971">
                  <c:v>1.9561306918127501</c:v>
                </c:pt>
                <c:pt idx="972">
                  <c:v>2.0161624953224528</c:v>
                </c:pt>
                <c:pt idx="973">
                  <c:v>2.0161624953224528</c:v>
                </c:pt>
                <c:pt idx="974">
                  <c:v>2.0181786578177752</c:v>
                </c:pt>
                <c:pt idx="975">
                  <c:v>2.0325508859883126</c:v>
                </c:pt>
                <c:pt idx="976">
                  <c:v>2.0345834368743008</c:v>
                </c:pt>
                <c:pt idx="977">
                  <c:v>2.0836131192171736</c:v>
                </c:pt>
                <c:pt idx="978">
                  <c:v>2.0856967323363906</c:v>
                </c:pt>
                <c:pt idx="979">
                  <c:v>2.1256053274903906</c:v>
                </c:pt>
                <c:pt idx="980">
                  <c:v>2.1256053274903906</c:v>
                </c:pt>
                <c:pt idx="981">
                  <c:v>2.1277309328178808</c:v>
                </c:pt>
                <c:pt idx="982">
                  <c:v>2.2172391420170157</c:v>
                </c:pt>
                <c:pt idx="983">
                  <c:v>2.2194563811590324</c:v>
                </c:pt>
                <c:pt idx="984">
                  <c:v>2.2925849061542576</c:v>
                </c:pt>
                <c:pt idx="985">
                  <c:v>2.2902923212481032</c:v>
                </c:pt>
                <c:pt idx="986">
                  <c:v>2.2902923212481032</c:v>
                </c:pt>
                <c:pt idx="987">
                  <c:v>2.2880020289268552</c:v>
                </c:pt>
                <c:pt idx="988">
                  <c:v>2.2857140268979284</c:v>
                </c:pt>
                <c:pt idx="989">
                  <c:v>2.2834283128710302</c:v>
                </c:pt>
                <c:pt idx="990">
                  <c:v>2.2834283128710302</c:v>
                </c:pt>
                <c:pt idx="991">
                  <c:v>2.281144884558159</c:v>
                </c:pt>
                <c:pt idx="992">
                  <c:v>2.2834260294427171</c:v>
                </c:pt>
                <c:pt idx="993">
                  <c:v>2.3011406777755479</c:v>
                </c:pt>
                <c:pt idx="994">
                  <c:v>2.2988395370977721</c:v>
                </c:pt>
                <c:pt idx="995">
                  <c:v>2.3011383766348694</c:v>
                </c:pt>
                <c:pt idx="996">
                  <c:v>2.3569023409736358</c:v>
                </c:pt>
                <c:pt idx="997">
                  <c:v>2.3545454386326621</c:v>
                </c:pt>
                <c:pt idx="998">
                  <c:v>2.3568999840712945</c:v>
                </c:pt>
                <c:pt idx="999">
                  <c:v>2.3778025818613191</c:v>
                </c:pt>
                <c:pt idx="1000">
                  <c:v>2.3801803844431801</c:v>
                </c:pt>
                <c:pt idx="1001">
                  <c:v>2.460785243198949</c:v>
                </c:pt>
                <c:pt idx="1002">
                  <c:v>2.4583244579557499</c:v>
                </c:pt>
                <c:pt idx="1003">
                  <c:v>2.455866133497794</c:v>
                </c:pt>
                <c:pt idx="1004">
                  <c:v>2.4534102673642963</c:v>
                </c:pt>
                <c:pt idx="1005">
                  <c:v>2.4509568570969322</c:v>
                </c:pt>
                <c:pt idx="1006">
                  <c:v>2.4509568570969322</c:v>
                </c:pt>
                <c:pt idx="1007">
                  <c:v>2.4485059002398355</c:v>
                </c:pt>
                <c:pt idx="1008">
                  <c:v>2.4509544061400752</c:v>
                </c:pt>
                <c:pt idx="1009">
                  <c:v>2.4978502505182618</c:v>
                </c:pt>
                <c:pt idx="1010">
                  <c:v>2.4978502505182618</c:v>
                </c:pt>
                <c:pt idx="1011">
                  <c:v>2.4978502505182618</c:v>
                </c:pt>
                <c:pt idx="1012">
                  <c:v>2.4978502505182618</c:v>
                </c:pt>
                <c:pt idx="1013">
                  <c:v>2.5003481007687798</c:v>
                </c:pt>
                <c:pt idx="1014">
                  <c:v>2.5185834178598032</c:v>
                </c:pt>
                <c:pt idx="1015">
                  <c:v>2.5211020012776628</c:v>
                </c:pt>
                <c:pt idx="1016">
                  <c:v>2.5502700224133434</c:v>
                </c:pt>
                <c:pt idx="1017">
                  <c:v>2.5477197523909303</c:v>
                </c:pt>
                <c:pt idx="1018">
                  <c:v>2.5451720326385394</c:v>
                </c:pt>
                <c:pt idx="1019">
                  <c:v>2.5451720326385394</c:v>
                </c:pt>
                <c:pt idx="1020">
                  <c:v>2.5451720326385394</c:v>
                </c:pt>
                <c:pt idx="1021">
                  <c:v>2.5477172046711778</c:v>
                </c:pt>
                <c:pt idx="1022">
                  <c:v>2.5892200980516211</c:v>
                </c:pt>
                <c:pt idx="1023">
                  <c:v>2.5866308779535694</c:v>
                </c:pt>
                <c:pt idx="1024">
                  <c:v>2.584044247075616</c:v>
                </c:pt>
                <c:pt idx="1025">
                  <c:v>2.584044247075616</c:v>
                </c:pt>
                <c:pt idx="1026">
                  <c:v>2.584044247075616</c:v>
                </c:pt>
                <c:pt idx="1027">
                  <c:v>2.5814602028285405</c:v>
                </c:pt>
                <c:pt idx="1028">
                  <c:v>2.5814602028285405</c:v>
                </c:pt>
                <c:pt idx="1029">
                  <c:v>2.5814602028285405</c:v>
                </c:pt>
                <c:pt idx="1030">
                  <c:v>2.578878742625712</c:v>
                </c:pt>
                <c:pt idx="1031">
                  <c:v>2.578878742625712</c:v>
                </c:pt>
                <c:pt idx="1032">
                  <c:v>2.578878742625712</c:v>
                </c:pt>
                <c:pt idx="1033">
                  <c:v>2.5762998638830865</c:v>
                </c:pt>
                <c:pt idx="1034">
                  <c:v>2.5762998638830865</c:v>
                </c:pt>
                <c:pt idx="1035">
                  <c:v>2.5737235640192035</c:v>
                </c:pt>
                <c:pt idx="1036">
                  <c:v>2.5737235640192035</c:v>
                </c:pt>
                <c:pt idx="1037">
                  <c:v>2.5737235640192035</c:v>
                </c:pt>
                <c:pt idx="1038">
                  <c:v>2.5737235640192035</c:v>
                </c:pt>
                <c:pt idx="1039">
                  <c:v>2.5762972875832224</c:v>
                </c:pt>
                <c:pt idx="1040">
                  <c:v>2.6331246445479</c:v>
                </c:pt>
                <c:pt idx="1041">
                  <c:v>2.6304915199033521</c:v>
                </c:pt>
                <c:pt idx="1042">
                  <c:v>2.6304915199033521</c:v>
                </c:pt>
                <c:pt idx="1043">
                  <c:v>2.633122011423255</c:v>
                </c:pt>
                <c:pt idx="1044">
                  <c:v>2.7421170972332236</c:v>
                </c:pt>
                <c:pt idx="1045">
                  <c:v>2.7393749801359903</c:v>
                </c:pt>
                <c:pt idx="1046">
                  <c:v>2.7393749801359903</c:v>
                </c:pt>
                <c:pt idx="1047">
                  <c:v>2.7393749801359903</c:v>
                </c:pt>
                <c:pt idx="1048">
                  <c:v>2.7421143551161262</c:v>
                </c:pt>
                <c:pt idx="1049">
                  <c:v>2.8026592787399176</c:v>
                </c:pt>
                <c:pt idx="1050">
                  <c:v>2.8054619380186572</c:v>
                </c:pt>
                <c:pt idx="1051">
                  <c:v>2.8338466842757315</c:v>
                </c:pt>
                <c:pt idx="1052">
                  <c:v>2.8366805309600069</c:v>
                </c:pt>
                <c:pt idx="1053">
                  <c:v>2.8574207991431075</c:v>
                </c:pt>
                <c:pt idx="1054">
                  <c:v>2.8545633783439643</c:v>
                </c:pt>
                <c:pt idx="1055">
                  <c:v>2.8517088149656202</c:v>
                </c:pt>
                <c:pt idx="1056">
                  <c:v>2.8488571061506547</c:v>
                </c:pt>
                <c:pt idx="1057">
                  <c:v>2.846008249044504</c:v>
                </c:pt>
                <c:pt idx="1058">
                  <c:v>2.846008249044504</c:v>
                </c:pt>
                <c:pt idx="1059">
                  <c:v>2.846008249044504</c:v>
                </c:pt>
                <c:pt idx="1060">
                  <c:v>2.848854257293548</c:v>
                </c:pt>
                <c:pt idx="1061">
                  <c:v>2.8924725347847522</c:v>
                </c:pt>
                <c:pt idx="1062">
                  <c:v>2.8953650073195365</c:v>
                </c:pt>
                <c:pt idx="1063">
                  <c:v>3.0299288611411344</c:v>
                </c:pt>
                <c:pt idx="1064">
                  <c:v>3.032958790002275</c:v>
                </c:pt>
                <c:pt idx="1065">
                  <c:v>3.059949789338122</c:v>
                </c:pt>
                <c:pt idx="1066">
                  <c:v>3.059949789338122</c:v>
                </c:pt>
                <c:pt idx="1067">
                  <c:v>3.059949789338122</c:v>
                </c:pt>
                <c:pt idx="1068">
                  <c:v>3.059949789338122</c:v>
                </c:pt>
                <c:pt idx="1069">
                  <c:v>3.0630097391274598</c:v>
                </c:pt>
                <c:pt idx="1070">
                  <c:v>3.1146552626875641</c:v>
                </c:pt>
                <c:pt idx="1071">
                  <c:v>3.1115406074248764</c:v>
                </c:pt>
                <c:pt idx="1072">
                  <c:v>3.1084290668174517</c:v>
                </c:pt>
                <c:pt idx="1073">
                  <c:v>3.111537495884269</c:v>
                </c:pt>
                <c:pt idx="1074">
                  <c:v>3.1673722766484715</c:v>
                </c:pt>
                <c:pt idx="1075">
                  <c:v>3.164204904371823</c:v>
                </c:pt>
                <c:pt idx="1076">
                  <c:v>3.1610406994674514</c:v>
                </c:pt>
                <c:pt idx="1077">
                  <c:v>3.1610406994674514</c:v>
                </c:pt>
                <c:pt idx="1078">
                  <c:v>3.1610406994674514</c:v>
                </c:pt>
                <c:pt idx="1079">
                  <c:v>3.157879658767984</c:v>
                </c:pt>
                <c:pt idx="1080">
                  <c:v>3.1547217791092161</c:v>
                </c:pt>
                <c:pt idx="1081">
                  <c:v>3.1578765008883249</c:v>
                </c:pt>
                <c:pt idx="1082">
                  <c:v>3.2339375051155068</c:v>
                </c:pt>
                <c:pt idx="1083">
                  <c:v>3.237171442620622</c:v>
                </c:pt>
                <c:pt idx="1084">
                  <c:v>3.2699251483639369</c:v>
                </c:pt>
                <c:pt idx="1085">
                  <c:v>3.2666552232155728</c:v>
                </c:pt>
                <c:pt idx="1086">
                  <c:v>3.269921878438788</c:v>
                </c:pt>
                <c:pt idx="1087">
                  <c:v>3.3515557324188268</c:v>
                </c:pt>
                <c:pt idx="1088">
                  <c:v>3.3549072881512454</c:v>
                </c:pt>
                <c:pt idx="1089">
                  <c:v>3.411161784844742</c:v>
                </c:pt>
                <c:pt idx="1090">
                  <c:v>3.4077506230598971</c:v>
                </c:pt>
                <c:pt idx="1091">
                  <c:v>3.4111583736829565</c:v>
                </c:pt>
                <c:pt idx="1092">
                  <c:v>3.4418694061187418</c:v>
                </c:pt>
                <c:pt idx="1093">
                  <c:v>3.4384275367126231</c:v>
                </c:pt>
                <c:pt idx="1094">
                  <c:v>3.4384275367126231</c:v>
                </c:pt>
                <c:pt idx="1095">
                  <c:v>3.4418659642493354</c:v>
                </c:pt>
                <c:pt idx="1096">
                  <c:v>3.5777300840912849</c:v>
                </c:pt>
                <c:pt idx="1097">
                  <c:v>3.5741523540071936</c:v>
                </c:pt>
                <c:pt idx="1098">
                  <c:v>3.5741523540071936</c:v>
                </c:pt>
                <c:pt idx="1099">
                  <c:v>3.5705782016531864</c:v>
                </c:pt>
                <c:pt idx="1100">
                  <c:v>3.5670076234515333</c:v>
                </c:pt>
                <c:pt idx="1101">
                  <c:v>3.5705746310749844</c:v>
                </c:pt>
                <c:pt idx="1102">
                  <c:v>3.7100428640095156</c:v>
                </c:pt>
                <c:pt idx="1103">
                  <c:v>3.706332821145506</c:v>
                </c:pt>
                <c:pt idx="1104">
                  <c:v>3.7026264883243605</c:v>
                </c:pt>
                <c:pt idx="1105">
                  <c:v>3.6989238618360361</c:v>
                </c:pt>
                <c:pt idx="1106">
                  <c:v>3.6989238618360361</c:v>
                </c:pt>
                <c:pt idx="1107">
                  <c:v>3.7026227856978715</c:v>
                </c:pt>
                <c:pt idx="1108">
                  <c:v>3.8185292412397631</c:v>
                </c:pt>
                <c:pt idx="1109">
                  <c:v>3.8185292412397631</c:v>
                </c:pt>
                <c:pt idx="1110">
                  <c:v>3.8223477704810023</c:v>
                </c:pt>
                <c:pt idx="1111">
                  <c:v>3.8549977256718759</c:v>
                </c:pt>
                <c:pt idx="1112">
                  <c:v>3.8588527233975474</c:v>
                </c:pt>
                <c:pt idx="1113">
                  <c:v>3.9889437514114765</c:v>
                </c:pt>
                <c:pt idx="1114">
                  <c:v>3.9849548076600652</c:v>
                </c:pt>
                <c:pt idx="1115">
                  <c:v>3.9889397624677247</c:v>
                </c:pt>
                <c:pt idx="1116">
                  <c:v>4.040993206281315</c:v>
                </c:pt>
                <c:pt idx="1117">
                  <c:v>4.040993206281315</c:v>
                </c:pt>
                <c:pt idx="1118">
                  <c:v>4.0369522130750335</c:v>
                </c:pt>
                <c:pt idx="1119">
                  <c:v>4.0369522130750335</c:v>
                </c:pt>
                <c:pt idx="1120">
                  <c:v>4.0369522130750335</c:v>
                </c:pt>
                <c:pt idx="1121">
                  <c:v>4.0369522130750335</c:v>
                </c:pt>
                <c:pt idx="1122">
                  <c:v>4.0409891652881083</c:v>
                </c:pt>
                <c:pt idx="1123">
                  <c:v>4.0851934885190815</c:v>
                </c:pt>
                <c:pt idx="1124">
                  <c:v>4.0811082950305622</c:v>
                </c:pt>
                <c:pt idx="1125">
                  <c:v>4.0770271867355312</c:v>
                </c:pt>
                <c:pt idx="1126">
                  <c:v>4.0811042139222664</c:v>
                </c:pt>
                <c:pt idx="1127">
                  <c:v>4.2403895595705077</c:v>
                </c:pt>
                <c:pt idx="1128">
                  <c:v>4.2403895595705077</c:v>
                </c:pt>
                <c:pt idx="1129">
                  <c:v>4.2446299491300774</c:v>
                </c:pt>
                <c:pt idx="1130">
                  <c:v>4.2722616289544373</c:v>
                </c:pt>
                <c:pt idx="1131">
                  <c:v>4.2765338905833916</c:v>
                </c:pt>
                <c:pt idx="1132">
                  <c:v>4.3281532183693567</c:v>
                </c:pt>
                <c:pt idx="1133">
                  <c:v>4.3238250651509871</c:v>
                </c:pt>
                <c:pt idx="1134">
                  <c:v>4.3238250651509871</c:v>
                </c:pt>
                <c:pt idx="1135">
                  <c:v>4.3238250651509871</c:v>
                </c:pt>
                <c:pt idx="1136">
                  <c:v>4.3195012400858364</c:v>
                </c:pt>
                <c:pt idx="1137">
                  <c:v>4.323820741325922</c:v>
                </c:pt>
                <c:pt idx="1138">
                  <c:v>4.3803475530514104</c:v>
                </c:pt>
                <c:pt idx="1139">
                  <c:v>4.3759672054983589</c:v>
                </c:pt>
                <c:pt idx="1140">
                  <c:v>4.3803431727038564</c:v>
                </c:pt>
                <c:pt idx="1141">
                  <c:v>4.4370318859856717</c:v>
                </c:pt>
                <c:pt idx="1142">
                  <c:v>4.4370318859856717</c:v>
                </c:pt>
                <c:pt idx="1143">
                  <c:v>4.432594854099686</c:v>
                </c:pt>
                <c:pt idx="1144">
                  <c:v>4.432594854099686</c:v>
                </c:pt>
                <c:pt idx="1145">
                  <c:v>4.432594854099686</c:v>
                </c:pt>
                <c:pt idx="1146">
                  <c:v>4.4281622592455863</c:v>
                </c:pt>
                <c:pt idx="1147">
                  <c:v>4.4237340969863403</c:v>
                </c:pt>
                <c:pt idx="1148">
                  <c:v>4.4237340969863403</c:v>
                </c:pt>
                <c:pt idx="1149">
                  <c:v>4.4281578310833263</c:v>
                </c:pt>
                <c:pt idx="1150">
                  <c:v>4.5171499205652257</c:v>
                </c:pt>
                <c:pt idx="1151">
                  <c:v>4.5171499205652257</c:v>
                </c:pt>
                <c:pt idx="1152">
                  <c:v>4.5216670704857904</c:v>
                </c:pt>
                <c:pt idx="1153">
                  <c:v>4.5748036521581135</c:v>
                </c:pt>
                <c:pt idx="1154">
                  <c:v>4.5702288485059555</c:v>
                </c:pt>
                <c:pt idx="1155">
                  <c:v>4.5656586196574498</c:v>
                </c:pt>
                <c:pt idx="1156">
                  <c:v>4.5656586196574498</c:v>
                </c:pt>
                <c:pt idx="1157">
                  <c:v>4.5656586196574498</c:v>
                </c:pt>
                <c:pt idx="1158">
                  <c:v>4.5610929610377919</c:v>
                </c:pt>
                <c:pt idx="1159">
                  <c:v>4.5565318680767541</c:v>
                </c:pt>
                <c:pt idx="1160">
                  <c:v>4.5565318680767541</c:v>
                </c:pt>
                <c:pt idx="1161">
                  <c:v>4.5519753362086774</c:v>
                </c:pt>
                <c:pt idx="1162">
                  <c:v>4.5519753362086774</c:v>
                </c:pt>
                <c:pt idx="1163">
                  <c:v>4.5519753362086774</c:v>
                </c:pt>
                <c:pt idx="1164">
                  <c:v>4.5519753362086774</c:v>
                </c:pt>
                <c:pt idx="1165">
                  <c:v>4.547423360872469</c:v>
                </c:pt>
                <c:pt idx="1166">
                  <c:v>4.547423360872469</c:v>
                </c:pt>
                <c:pt idx="1167">
                  <c:v>4.547423360872469</c:v>
                </c:pt>
                <c:pt idx="1168">
                  <c:v>4.547423360872469</c:v>
                </c:pt>
                <c:pt idx="1169">
                  <c:v>4.547423360872469</c:v>
                </c:pt>
                <c:pt idx="1170">
                  <c:v>4.5428759375115968</c:v>
                </c:pt>
                <c:pt idx="1171">
                  <c:v>4.5474188134491076</c:v>
                </c:pt>
                <c:pt idx="1172">
                  <c:v>4.5778628791048082</c:v>
                </c:pt>
                <c:pt idx="1173">
                  <c:v>4.5732850162257037</c:v>
                </c:pt>
                <c:pt idx="1174">
                  <c:v>4.5732850162257037</c:v>
                </c:pt>
                <c:pt idx="1175">
                  <c:v>4.5778583012419292</c:v>
                </c:pt>
                <c:pt idx="1176">
                  <c:v>4.7847723068823758</c:v>
                </c:pt>
                <c:pt idx="1177">
                  <c:v>4.7895570791892572</c:v>
                </c:pt>
                <c:pt idx="1178">
                  <c:v>4.8209233494634312</c:v>
                </c:pt>
                <c:pt idx="1179">
                  <c:v>4.8209233494634312</c:v>
                </c:pt>
                <c:pt idx="1180">
                  <c:v>4.816102426113968</c:v>
                </c:pt>
                <c:pt idx="1181">
                  <c:v>4.8209185285400817</c:v>
                </c:pt>
                <c:pt idx="1182">
                  <c:v>4.8435491118670297</c:v>
                </c:pt>
                <c:pt idx="1183">
                  <c:v>4.8483926609788961</c:v>
                </c:pt>
                <c:pt idx="1184">
                  <c:v>4.9226800540811171</c:v>
                </c:pt>
                <c:pt idx="1185">
                  <c:v>4.9177573740270359</c:v>
                </c:pt>
                <c:pt idx="1186">
                  <c:v>4.9177573740270359</c:v>
                </c:pt>
                <c:pt idx="1187">
                  <c:v>4.9226751314010624</c:v>
                </c:pt>
                <c:pt idx="1188">
                  <c:v>4.9418225568475052</c:v>
                </c:pt>
                <c:pt idx="1189">
                  <c:v>4.9418225568475052</c:v>
                </c:pt>
                <c:pt idx="1190">
                  <c:v>4.9467643794043523</c:v>
                </c:pt>
                <c:pt idx="1191">
                  <c:v>5.0734903993564462</c:v>
                </c:pt>
                <c:pt idx="1192">
                  <c:v>5.0734903993564462</c:v>
                </c:pt>
                <c:pt idx="1193">
                  <c:v>5.0684169089570901</c:v>
                </c:pt>
                <c:pt idx="1194">
                  <c:v>5.0633484920481333</c:v>
                </c:pt>
                <c:pt idx="1195">
                  <c:v>5.0582851435560849</c:v>
                </c:pt>
                <c:pt idx="1196">
                  <c:v>5.0532268584125291</c:v>
                </c:pt>
                <c:pt idx="1197">
                  <c:v>5.0582800852709413</c:v>
                </c:pt>
                <c:pt idx="1198">
                  <c:v>5.0976207954225226</c:v>
                </c:pt>
                <c:pt idx="1199">
                  <c:v>5.1027184162179449</c:v>
                </c:pt>
                <c:pt idx="1200">
                  <c:v>5.1554914385062638</c:v>
                </c:pt>
                <c:pt idx="1201">
                  <c:v>5.1554914385062638</c:v>
                </c:pt>
                <c:pt idx="1202">
                  <c:v>5.1606469299447699</c:v>
                </c:pt>
                <c:pt idx="1203">
                  <c:v>5.2659947194101022</c:v>
                </c:pt>
                <c:pt idx="1204">
                  <c:v>5.2659947194101022</c:v>
                </c:pt>
                <c:pt idx="1205">
                  <c:v>5.2607287246906917</c:v>
                </c:pt>
                <c:pt idx="1206">
                  <c:v>5.2554679959660007</c:v>
                </c:pt>
                <c:pt idx="1207">
                  <c:v>5.2554679959660007</c:v>
                </c:pt>
                <c:pt idx="1208">
                  <c:v>5.2554679959660007</c:v>
                </c:pt>
                <c:pt idx="1209">
                  <c:v>5.2607234639619662</c:v>
                </c:pt>
                <c:pt idx="1210">
                  <c:v>5.3737989784163602</c:v>
                </c:pt>
                <c:pt idx="1211">
                  <c:v>5.3684251794379438</c:v>
                </c:pt>
                <c:pt idx="1212">
                  <c:v>5.3737936046173811</c:v>
                </c:pt>
                <c:pt idx="1213">
                  <c:v>5.5670956742867661</c:v>
                </c:pt>
                <c:pt idx="1214">
                  <c:v>5.5726627699610525</c:v>
                </c:pt>
                <c:pt idx="1215">
                  <c:v>5.7013099526026103</c:v>
                </c:pt>
                <c:pt idx="1216">
                  <c:v>5.7013099526026103</c:v>
                </c:pt>
                <c:pt idx="1217">
                  <c:v>5.7070112625552119</c:v>
                </c:pt>
                <c:pt idx="1218">
                  <c:v>5.7868249502486995</c:v>
                </c:pt>
                <c:pt idx="1219">
                  <c:v>5.7868249502486995</c:v>
                </c:pt>
                <c:pt idx="1220">
                  <c:v>5.7868249502486995</c:v>
                </c:pt>
                <c:pt idx="1221">
                  <c:v>5.7868249502486995</c:v>
                </c:pt>
                <c:pt idx="1222">
                  <c:v>5.7810381252984504</c:v>
                </c:pt>
                <c:pt idx="1223">
                  <c:v>5.7810381252984504</c:v>
                </c:pt>
                <c:pt idx="1224">
                  <c:v>5.7868191634237478</c:v>
                </c:pt>
                <c:pt idx="1225">
                  <c:v>5.8133184216955227</c:v>
                </c:pt>
                <c:pt idx="1226">
                  <c:v>5.8191317401172178</c:v>
                </c:pt>
                <c:pt idx="1227">
                  <c:v>5.8681482938289005</c:v>
                </c:pt>
                <c:pt idx="1228">
                  <c:v>5.8740164421227288</c:v>
                </c:pt>
                <c:pt idx="1229">
                  <c:v>5.9051411787471899</c:v>
                </c:pt>
                <c:pt idx="1230">
                  <c:v>5.9110463199259362</c:v>
                </c:pt>
                <c:pt idx="1231">
                  <c:v>5.9607299864251164</c:v>
                </c:pt>
                <c:pt idx="1232">
                  <c:v>5.9607299864251164</c:v>
                </c:pt>
                <c:pt idx="1233">
                  <c:v>5.9607299864251164</c:v>
                </c:pt>
                <c:pt idx="1234">
                  <c:v>5.9666907164115406</c:v>
                </c:pt>
                <c:pt idx="1235">
                  <c:v>6.0246812491878989</c:v>
                </c:pt>
                <c:pt idx="1236">
                  <c:v>6.0246812491878989</c:v>
                </c:pt>
                <c:pt idx="1237">
                  <c:v>6.0186565679387112</c:v>
                </c:pt>
                <c:pt idx="1238">
                  <c:v>6.0186565679387112</c:v>
                </c:pt>
                <c:pt idx="1239">
                  <c:v>6.0186565679387112</c:v>
                </c:pt>
                <c:pt idx="1240">
                  <c:v>6.0126379113707724</c:v>
                </c:pt>
                <c:pt idx="1241">
                  <c:v>6.0186505492821425</c:v>
                </c:pt>
                <c:pt idx="1242">
                  <c:v>6.0630369876331507</c:v>
                </c:pt>
                <c:pt idx="1243">
                  <c:v>6.0630369876331507</c:v>
                </c:pt>
                <c:pt idx="1244">
                  <c:v>6.0691000246207834</c:v>
                </c:pt>
                <c:pt idx="1245">
                  <c:v>6.0852939711614784</c:v>
                </c:pt>
                <c:pt idx="1246">
                  <c:v>6.0852939711614784</c:v>
                </c:pt>
                <c:pt idx="1247">
                  <c:v>6.0913792651326393</c:v>
                </c:pt>
                <c:pt idx="1248">
                  <c:v>6.1262436521487</c:v>
                </c:pt>
                <c:pt idx="1249">
                  <c:v>6.1262436521487</c:v>
                </c:pt>
                <c:pt idx="1250">
                  <c:v>6.1262436521487</c:v>
                </c:pt>
                <c:pt idx="1251">
                  <c:v>6.1323698958008483</c:v>
                </c:pt>
                <c:pt idx="1252">
                  <c:v>6.1814450219058541</c:v>
                </c:pt>
                <c:pt idx="1253">
                  <c:v>6.1876264669277594</c:v>
                </c:pt>
                <c:pt idx="1254">
                  <c:v>6.2867034966338506</c:v>
                </c:pt>
                <c:pt idx="1255">
                  <c:v>6.2867034966338506</c:v>
                </c:pt>
                <c:pt idx="1256">
                  <c:v>6.2867034966338506</c:v>
                </c:pt>
                <c:pt idx="1257">
                  <c:v>6.280416793137217</c:v>
                </c:pt>
                <c:pt idx="1258">
                  <c:v>6.2866972099303533</c:v>
                </c:pt>
                <c:pt idx="1259">
                  <c:v>6.3684014759141201</c:v>
                </c:pt>
                <c:pt idx="1260">
                  <c:v>6.3684014759141201</c:v>
                </c:pt>
                <c:pt idx="1261">
                  <c:v>6.3747698773900332</c:v>
                </c:pt>
                <c:pt idx="1262">
                  <c:v>6.4477936173253401</c:v>
                </c:pt>
                <c:pt idx="1263">
                  <c:v>6.4542414109426645</c:v>
                </c:pt>
                <c:pt idx="1264">
                  <c:v>6.5281071636213106</c:v>
                </c:pt>
                <c:pt idx="1265">
                  <c:v>6.5281071636213106</c:v>
                </c:pt>
                <c:pt idx="1266">
                  <c:v>6.5281071636213106</c:v>
                </c:pt>
                <c:pt idx="1267">
                  <c:v>6.5281071636213106</c:v>
                </c:pt>
                <c:pt idx="1268">
                  <c:v>6.5281071636213106</c:v>
                </c:pt>
                <c:pt idx="1269">
                  <c:v>6.5346352707849311</c:v>
                </c:pt>
                <c:pt idx="1270">
                  <c:v>6.5753476528986132</c:v>
                </c:pt>
                <c:pt idx="1271">
                  <c:v>6.568772305245715</c:v>
                </c:pt>
                <c:pt idx="1272">
                  <c:v>6.568772305245715</c:v>
                </c:pt>
                <c:pt idx="1273">
                  <c:v>6.5622035329404689</c:v>
                </c:pt>
                <c:pt idx="1274">
                  <c:v>6.5556413294075284</c:v>
                </c:pt>
                <c:pt idx="1275">
                  <c:v>6.5556413294075284</c:v>
                </c:pt>
                <c:pt idx="1276">
                  <c:v>6.5490856880781205</c:v>
                </c:pt>
                <c:pt idx="1277">
                  <c:v>6.5490856880781205</c:v>
                </c:pt>
                <c:pt idx="1278">
                  <c:v>6.542536602390042</c:v>
                </c:pt>
                <c:pt idx="1279">
                  <c:v>6.542536602390042</c:v>
                </c:pt>
                <c:pt idx="1280">
                  <c:v>6.542536602390042</c:v>
                </c:pt>
                <c:pt idx="1281">
                  <c:v>6.5359940657876523</c:v>
                </c:pt>
                <c:pt idx="1282">
                  <c:v>6.5359940657876523</c:v>
                </c:pt>
                <c:pt idx="1283">
                  <c:v>6.5425300598534388</c:v>
                </c:pt>
                <c:pt idx="1284">
                  <c:v>6.6550744444425032</c:v>
                </c:pt>
                <c:pt idx="1285">
                  <c:v>6.6484193699980603</c:v>
                </c:pt>
                <c:pt idx="1286">
                  <c:v>6.6417709506280618</c:v>
                </c:pt>
                <c:pt idx="1287">
                  <c:v>6.6484127215786888</c:v>
                </c:pt>
                <c:pt idx="1288">
                  <c:v>6.7531291111881293</c:v>
                </c:pt>
                <c:pt idx="1289">
                  <c:v>6.7598822402993166</c:v>
                </c:pt>
                <c:pt idx="1290">
                  <c:v>6.8877297908862714</c:v>
                </c:pt>
                <c:pt idx="1291">
                  <c:v>6.8808420610953851</c:v>
                </c:pt>
                <c:pt idx="1292">
                  <c:v>6.8877229031564795</c:v>
                </c:pt>
                <c:pt idx="1293">
                  <c:v>7.0371467923264817</c:v>
                </c:pt>
                <c:pt idx="1294">
                  <c:v>7.0371467923264817</c:v>
                </c:pt>
                <c:pt idx="1295">
                  <c:v>7.0301096455341554</c:v>
                </c:pt>
                <c:pt idx="1296">
                  <c:v>7.0371397551796884</c:v>
                </c:pt>
                <c:pt idx="1297">
                  <c:v>7.1386708910563419</c:v>
                </c:pt>
                <c:pt idx="1298">
                  <c:v>7.1458095619473978</c:v>
                </c:pt>
                <c:pt idx="1299">
                  <c:v>7.1887484877079126</c:v>
                </c:pt>
                <c:pt idx="1300">
                  <c:v>7.1887484877079126</c:v>
                </c:pt>
                <c:pt idx="1301">
                  <c:v>7.1887484877079126</c:v>
                </c:pt>
                <c:pt idx="1302">
                  <c:v>7.1815597392202051</c:v>
                </c:pt>
                <c:pt idx="1303">
                  <c:v>7.1743781794809847</c:v>
                </c:pt>
                <c:pt idx="1304">
                  <c:v>7.1815525576604653</c:v>
                </c:pt>
                <c:pt idx="1305">
                  <c:v>7.4166813037948751</c:v>
                </c:pt>
                <c:pt idx="1306">
                  <c:v>7.4092646224910803</c:v>
                </c:pt>
                <c:pt idx="1307">
                  <c:v>7.4018553578685893</c:v>
                </c:pt>
                <c:pt idx="1308">
                  <c:v>7.4018553578685893</c:v>
                </c:pt>
                <c:pt idx="1309">
                  <c:v>7.4018553578685893</c:v>
                </c:pt>
                <c:pt idx="1310">
                  <c:v>7.4092572132264571</c:v>
                </c:pt>
                <c:pt idx="1311">
                  <c:v>7.6192890804814457</c:v>
                </c:pt>
                <c:pt idx="1312">
                  <c:v>7.6116697914009643</c:v>
                </c:pt>
                <c:pt idx="1313">
                  <c:v>7.6040581216095635</c:v>
                </c:pt>
                <c:pt idx="1314">
                  <c:v>7.6116621797311721</c:v>
                </c:pt>
                <c:pt idx="1315">
                  <c:v>7.902537256753587</c:v>
                </c:pt>
                <c:pt idx="1316">
                  <c:v>7.8946347194968336</c:v>
                </c:pt>
                <c:pt idx="1317">
                  <c:v>7.8867400847773368</c:v>
                </c:pt>
                <c:pt idx="1318">
                  <c:v>7.8788533446925593</c:v>
                </c:pt>
                <c:pt idx="1319">
                  <c:v>7.8867321980372509</c:v>
                </c:pt>
                <c:pt idx="1320">
                  <c:v>8.0253706823863435</c:v>
                </c:pt>
                <c:pt idx="1321">
                  <c:v>8.0173453117039575</c:v>
                </c:pt>
                <c:pt idx="1322">
                  <c:v>8.0093279663922541</c:v>
                </c:pt>
                <c:pt idx="1323">
                  <c:v>8.0093279663922541</c:v>
                </c:pt>
                <c:pt idx="1324">
                  <c:v>8.0093279663922541</c:v>
                </c:pt>
                <c:pt idx="1325">
                  <c:v>8.001318638425861</c:v>
                </c:pt>
                <c:pt idx="1326">
                  <c:v>8.001318638425861</c:v>
                </c:pt>
                <c:pt idx="1327">
                  <c:v>8.0093199570642852</c:v>
                </c:pt>
                <c:pt idx="1328">
                  <c:v>8.3960977487731441</c:v>
                </c:pt>
                <c:pt idx="1329">
                  <c:v>8.3960977487731441</c:v>
                </c:pt>
                <c:pt idx="1330">
                  <c:v>8.4044938465219161</c:v>
                </c:pt>
                <c:pt idx="1331">
                  <c:v>8.537645344427462</c:v>
                </c:pt>
                <c:pt idx="1332">
                  <c:v>8.537645344427462</c:v>
                </c:pt>
                <c:pt idx="1333">
                  <c:v>8.5291076990830348</c:v>
                </c:pt>
                <c:pt idx="1334">
                  <c:v>8.5291076990830348</c:v>
                </c:pt>
                <c:pt idx="1335">
                  <c:v>8.5376368067821176</c:v>
                </c:pt>
                <c:pt idx="1336">
                  <c:v>8.6819885171476692</c:v>
                </c:pt>
                <c:pt idx="1337">
                  <c:v>8.6733065286305209</c:v>
                </c:pt>
                <c:pt idx="1338">
                  <c:v>8.6646332221018909</c:v>
                </c:pt>
                <c:pt idx="1339">
                  <c:v>8.6646332221018909</c:v>
                </c:pt>
                <c:pt idx="1340">
                  <c:v>8.673297855323991</c:v>
                </c:pt>
                <c:pt idx="1341">
                  <c:v>8.7984781700819035</c:v>
                </c:pt>
                <c:pt idx="1342">
                  <c:v>8.7896796919118216</c:v>
                </c:pt>
                <c:pt idx="1343">
                  <c:v>8.7984693716037317</c:v>
                </c:pt>
                <c:pt idx="1344">
                  <c:v>8.9154689093049821</c:v>
                </c:pt>
                <c:pt idx="1345">
                  <c:v>8.9243843782142864</c:v>
                </c:pt>
                <c:pt idx="1346">
                  <c:v>9.2177095284114277</c:v>
                </c:pt>
                <c:pt idx="1347">
                  <c:v>9.2177095284114277</c:v>
                </c:pt>
                <c:pt idx="1348">
                  <c:v>9.2177095284114277</c:v>
                </c:pt>
                <c:pt idx="1349">
                  <c:v>9.2084918188830169</c:v>
                </c:pt>
                <c:pt idx="1350">
                  <c:v>9.2084918188830169</c:v>
                </c:pt>
                <c:pt idx="1351">
                  <c:v>9.2177003107018987</c:v>
                </c:pt>
                <c:pt idx="1352">
                  <c:v>9.3897252494325194</c:v>
                </c:pt>
                <c:pt idx="1353">
                  <c:v>9.3803355241830868</c:v>
                </c:pt>
                <c:pt idx="1354">
                  <c:v>9.3897158597072696</c:v>
                </c:pt>
                <c:pt idx="1355">
                  <c:v>9.5893756702045181</c:v>
                </c:pt>
                <c:pt idx="1356">
                  <c:v>9.5989650458747224</c:v>
                </c:pt>
                <c:pt idx="1357">
                  <c:v>9.8132458181274274</c:v>
                </c:pt>
                <c:pt idx="1358">
                  <c:v>9.8230590639455535</c:v>
                </c:pt>
                <c:pt idx="1359">
                  <c:v>10.246007643425017</c:v>
                </c:pt>
                <c:pt idx="1360">
                  <c:v>10.256253651068441</c:v>
                </c:pt>
                <c:pt idx="1361">
                  <c:v>10.549435213256196</c:v>
                </c:pt>
                <c:pt idx="1362">
                  <c:v>10.559984648469451</c:v>
                </c:pt>
                <c:pt idx="1363">
                  <c:v>10.771843198363394</c:v>
                </c:pt>
                <c:pt idx="1364">
                  <c:v>10.761071355165031</c:v>
                </c:pt>
                <c:pt idx="1365">
                  <c:v>10.750310283809865</c:v>
                </c:pt>
                <c:pt idx="1366">
                  <c:v>10.750310283809865</c:v>
                </c:pt>
                <c:pt idx="1367">
                  <c:v>10.739559973526056</c:v>
                </c:pt>
                <c:pt idx="1368">
                  <c:v>10.739559973526056</c:v>
                </c:pt>
                <c:pt idx="1369">
                  <c:v>10.739559973526056</c:v>
                </c:pt>
                <c:pt idx="1370">
                  <c:v>10.750299533499581</c:v>
                </c:pt>
                <c:pt idx="1371">
                  <c:v>11.416198151504192</c:v>
                </c:pt>
                <c:pt idx="1372">
                  <c:v>11.416198151504192</c:v>
                </c:pt>
                <c:pt idx="1373">
                  <c:v>11.404781953352687</c:v>
                </c:pt>
                <c:pt idx="1374">
                  <c:v>11.393377171399335</c:v>
                </c:pt>
                <c:pt idx="1375">
                  <c:v>11.393377171399335</c:v>
                </c:pt>
                <c:pt idx="1376">
                  <c:v>11.381983794227935</c:v>
                </c:pt>
                <c:pt idx="1377">
                  <c:v>11.370601810433707</c:v>
                </c:pt>
                <c:pt idx="1378">
                  <c:v>11.359231208623273</c:v>
                </c:pt>
                <c:pt idx="1379">
                  <c:v>11.370590439831895</c:v>
                </c:pt>
                <c:pt idx="1380">
                  <c:v>11.419556347323919</c:v>
                </c:pt>
                <c:pt idx="1381">
                  <c:v>11.419556347323919</c:v>
                </c:pt>
                <c:pt idx="1382">
                  <c:v>11.419556347323919</c:v>
                </c:pt>
                <c:pt idx="1383">
                  <c:v>11.419556347323919</c:v>
                </c:pt>
                <c:pt idx="1384">
                  <c:v>11.408136790976595</c:v>
                </c:pt>
                <c:pt idx="1385">
                  <c:v>11.408136790976595</c:v>
                </c:pt>
                <c:pt idx="1386">
                  <c:v>11.408136790976595</c:v>
                </c:pt>
                <c:pt idx="1387">
                  <c:v>11.396728654185619</c:v>
                </c:pt>
                <c:pt idx="1388">
                  <c:v>11.408125382839803</c:v>
                </c:pt>
                <c:pt idx="1389">
                  <c:v>11.517744313891003</c:v>
                </c:pt>
                <c:pt idx="1390">
                  <c:v>11.529262058204893</c:v>
                </c:pt>
                <c:pt idx="1391">
                  <c:v>11.612184325778761</c:v>
                </c:pt>
                <c:pt idx="1392">
                  <c:v>11.600572141452982</c:v>
                </c:pt>
                <c:pt idx="1393">
                  <c:v>11.600572141452982</c:v>
                </c:pt>
                <c:pt idx="1394">
                  <c:v>11.600572141452982</c:v>
                </c:pt>
                <c:pt idx="1395">
                  <c:v>11.612172713594434</c:v>
                </c:pt>
                <c:pt idx="1396">
                  <c:v>11.891977948663135</c:v>
                </c:pt>
                <c:pt idx="1397">
                  <c:v>11.903869926611796</c:v>
                </c:pt>
                <c:pt idx="1398">
                  <c:v>12.023320103952335</c:v>
                </c:pt>
                <c:pt idx="1399">
                  <c:v>12.011296783848383</c:v>
                </c:pt>
                <c:pt idx="1400">
                  <c:v>11.999285487064535</c:v>
                </c:pt>
                <c:pt idx="1401">
                  <c:v>12.011284772551598</c:v>
                </c:pt>
                <c:pt idx="1402">
                  <c:v>12.110256079661625</c:v>
                </c:pt>
                <c:pt idx="1403">
                  <c:v>12.110256079661625</c:v>
                </c:pt>
                <c:pt idx="1404">
                  <c:v>12.110256079661625</c:v>
                </c:pt>
                <c:pt idx="1405">
                  <c:v>12.122366335741285</c:v>
                </c:pt>
                <c:pt idx="1406">
                  <c:v>12.267951337133566</c:v>
                </c:pt>
                <c:pt idx="1407">
                  <c:v>12.267951337133566</c:v>
                </c:pt>
                <c:pt idx="1408">
                  <c:v>12.280219288470699</c:v>
                </c:pt>
                <c:pt idx="1409">
                  <c:v>12.651250076325946</c:v>
                </c:pt>
                <c:pt idx="1410">
                  <c:v>12.651250076325946</c:v>
                </c:pt>
                <c:pt idx="1411">
                  <c:v>12.63859882624962</c:v>
                </c:pt>
                <c:pt idx="1412">
                  <c:v>12.63859882624962</c:v>
                </c:pt>
                <c:pt idx="1413">
                  <c:v>12.651237425075868</c:v>
                </c:pt>
                <c:pt idx="1414">
                  <c:v>12.949455336320922</c:v>
                </c:pt>
                <c:pt idx="1415">
                  <c:v>12.96240479165724</c:v>
                </c:pt>
                <c:pt idx="1416">
                  <c:v>13.150658018233123</c:v>
                </c:pt>
                <c:pt idx="1417">
                  <c:v>13.150658018233123</c:v>
                </c:pt>
                <c:pt idx="1418">
                  <c:v>13.13750736021489</c:v>
                </c:pt>
                <c:pt idx="1419">
                  <c:v>13.124369852854675</c:v>
                </c:pt>
                <c:pt idx="1420">
                  <c:v>13.11124548300182</c:v>
                </c:pt>
                <c:pt idx="1421">
                  <c:v>13.11124548300182</c:v>
                </c:pt>
                <c:pt idx="1422">
                  <c:v>13.12435672848482</c:v>
                </c:pt>
                <c:pt idx="1423">
                  <c:v>13.305353274085618</c:v>
                </c:pt>
                <c:pt idx="1424">
                  <c:v>13.305353274085618</c:v>
                </c:pt>
                <c:pt idx="1425">
                  <c:v>13.305353274085618</c:v>
                </c:pt>
                <c:pt idx="1426">
                  <c:v>13.305353274085618</c:v>
                </c:pt>
                <c:pt idx="1427">
                  <c:v>13.305353274085618</c:v>
                </c:pt>
                <c:pt idx="1428">
                  <c:v>13.318658627359703</c:v>
                </c:pt>
                <c:pt idx="1429">
                  <c:v>13.384417209189873</c:v>
                </c:pt>
                <c:pt idx="1430">
                  <c:v>13.384417209189873</c:v>
                </c:pt>
                <c:pt idx="1431">
                  <c:v>13.371032791980683</c:v>
                </c:pt>
                <c:pt idx="1432">
                  <c:v>13.357661759188703</c:v>
                </c:pt>
                <c:pt idx="1433">
                  <c:v>13.344304097429514</c:v>
                </c:pt>
                <c:pt idx="1434">
                  <c:v>13.357648401526943</c:v>
                </c:pt>
                <c:pt idx="1435">
                  <c:v>13.756615632339809</c:v>
                </c:pt>
                <c:pt idx="1436">
                  <c:v>13.756615632339809</c:v>
                </c:pt>
                <c:pt idx="1437">
                  <c:v>13.770372247972148</c:v>
                </c:pt>
                <c:pt idx="1438">
                  <c:v>13.861944641136413</c:v>
                </c:pt>
                <c:pt idx="1439">
                  <c:v>13.848082696495275</c:v>
                </c:pt>
                <c:pt idx="1440">
                  <c:v>13.834234613798781</c:v>
                </c:pt>
                <c:pt idx="1441">
                  <c:v>13.834234613798781</c:v>
                </c:pt>
                <c:pt idx="1442">
                  <c:v>13.820400379184981</c:v>
                </c:pt>
                <c:pt idx="1443">
                  <c:v>13.820400379184981</c:v>
                </c:pt>
                <c:pt idx="1444">
                  <c:v>13.806579978805797</c:v>
                </c:pt>
                <c:pt idx="1445">
                  <c:v>13.792773398826991</c:v>
                </c:pt>
                <c:pt idx="1446">
                  <c:v>13.778980625428165</c:v>
                </c:pt>
                <c:pt idx="1447">
                  <c:v>13.778980625428165</c:v>
                </c:pt>
                <c:pt idx="1448">
                  <c:v>13.778980625428165</c:v>
                </c:pt>
                <c:pt idx="1449">
                  <c:v>13.765201644802737</c:v>
                </c:pt>
                <c:pt idx="1450">
                  <c:v>13.778966846447538</c:v>
                </c:pt>
                <c:pt idx="1451">
                  <c:v>13.943498294312784</c:v>
                </c:pt>
                <c:pt idx="1452">
                  <c:v>13.92955479601847</c:v>
                </c:pt>
                <c:pt idx="1453">
                  <c:v>13.943484350814487</c:v>
                </c:pt>
                <c:pt idx="1454">
                  <c:v>14.249323129259704</c:v>
                </c:pt>
                <c:pt idx="1455">
                  <c:v>14.263572452388962</c:v>
                </c:pt>
                <c:pt idx="1456">
                  <c:v>14.498000278190885</c:v>
                </c:pt>
                <c:pt idx="1457">
                  <c:v>14.498000278190885</c:v>
                </c:pt>
                <c:pt idx="1458">
                  <c:v>14.512498278469074</c:v>
                </c:pt>
                <c:pt idx="1459">
                  <c:v>14.882367182104455</c:v>
                </c:pt>
                <c:pt idx="1460">
                  <c:v>14.882367182104455</c:v>
                </c:pt>
                <c:pt idx="1461">
                  <c:v>14.897249549286558</c:v>
                </c:pt>
                <c:pt idx="1462">
                  <c:v>15.064926985496859</c:v>
                </c:pt>
                <c:pt idx="1463">
                  <c:v>15.064926985496859</c:v>
                </c:pt>
                <c:pt idx="1464">
                  <c:v>15.079991912482354</c:v>
                </c:pt>
                <c:pt idx="1465">
                  <c:v>15.264556979835664</c:v>
                </c:pt>
                <c:pt idx="1466">
                  <c:v>15.249292422855829</c:v>
                </c:pt>
                <c:pt idx="1467">
                  <c:v>15.234043130432973</c:v>
                </c:pt>
                <c:pt idx="1468">
                  <c:v>15.218809087302539</c:v>
                </c:pt>
                <c:pt idx="1469">
                  <c:v>15.203590278215236</c:v>
                </c:pt>
                <c:pt idx="1470">
                  <c:v>15.188386687937021</c:v>
                </c:pt>
                <c:pt idx="1471">
                  <c:v>15.173198301249084</c:v>
                </c:pt>
                <c:pt idx="1472">
                  <c:v>15.188371499550332</c:v>
                </c:pt>
                <c:pt idx="1473">
                  <c:v>15.316802472069321</c:v>
                </c:pt>
                <c:pt idx="1474">
                  <c:v>15.301485669597252</c:v>
                </c:pt>
                <c:pt idx="1475">
                  <c:v>15.301485669597252</c:v>
                </c:pt>
                <c:pt idx="1476">
                  <c:v>15.286184183927654</c:v>
                </c:pt>
                <c:pt idx="1477">
                  <c:v>15.270897999743726</c:v>
                </c:pt>
                <c:pt idx="1478">
                  <c:v>15.255627101743983</c:v>
                </c:pt>
                <c:pt idx="1479">
                  <c:v>15.240371474642238</c:v>
                </c:pt>
                <c:pt idx="1480">
                  <c:v>15.255611846116878</c:v>
                </c:pt>
                <c:pt idx="1481">
                  <c:v>15.391527917413203</c:v>
                </c:pt>
                <c:pt idx="1482">
                  <c:v>15.406919445330615</c:v>
                </c:pt>
                <c:pt idx="1483">
                  <c:v>15.538358739623542</c:v>
                </c:pt>
                <c:pt idx="1484">
                  <c:v>15.553897098363164</c:v>
                </c:pt>
                <c:pt idx="1485">
                  <c:v>15.713863724178216</c:v>
                </c:pt>
                <c:pt idx="1486">
                  <c:v>15.729577587902392</c:v>
                </c:pt>
                <c:pt idx="1487">
                  <c:v>15.9734609839273</c:v>
                </c:pt>
                <c:pt idx="1488">
                  <c:v>15.957487522943373</c:v>
                </c:pt>
                <c:pt idx="1489">
                  <c:v>15.941530035420429</c:v>
                </c:pt>
                <c:pt idx="1490">
                  <c:v>15.92558850538501</c:v>
                </c:pt>
                <c:pt idx="1491">
                  <c:v>15.941514093890392</c:v>
                </c:pt>
                <c:pt idx="1492">
                  <c:v>16.065757373828315</c:v>
                </c:pt>
                <c:pt idx="1493">
                  <c:v>16.081823131202142</c:v>
                </c:pt>
                <c:pt idx="1494">
                  <c:v>16.289889257169946</c:v>
                </c:pt>
                <c:pt idx="1495">
                  <c:v>16.289889257169946</c:v>
                </c:pt>
                <c:pt idx="1496">
                  <c:v>16.273599367912777</c:v>
                </c:pt>
                <c:pt idx="1497">
                  <c:v>16.273599367912777</c:v>
                </c:pt>
                <c:pt idx="1498">
                  <c:v>16.289872967280687</c:v>
                </c:pt>
                <c:pt idx="1499">
                  <c:v>16.935563844004673</c:v>
                </c:pt>
              </c:numCache>
            </c:numRef>
          </c:val>
          <c:smooth val="0"/>
          <c:extLst xmlns:c16r2="http://schemas.microsoft.com/office/drawing/2015/06/chart">
            <c:ext xmlns:c16="http://schemas.microsoft.com/office/drawing/2014/chart" uri="{C3380CC4-5D6E-409C-BE32-E72D297353CC}">
              <c16:uniqueId val="{00000000-6371-4CA1-B79C-65728F69B30D}"/>
            </c:ext>
          </c:extLst>
        </c:ser>
        <c:ser>
          <c:idx val="1"/>
          <c:order val="1"/>
          <c:tx>
            <c:strRef>
              <c:f>'инновации производи и дохожы'!$E$1</c:f>
              <c:strCache>
                <c:ptCount val="1"/>
                <c:pt idx="0">
                  <c:v>Equity</c:v>
                </c:pt>
              </c:strCache>
            </c:strRef>
          </c:tx>
          <c:spPr>
            <a:ln w="28575" cap="rnd">
              <a:solidFill>
                <a:schemeClr val="accent2"/>
              </a:solidFill>
              <a:round/>
            </a:ln>
            <a:effectLst/>
          </c:spPr>
          <c:marker>
            <c:symbol val="none"/>
          </c:marker>
          <c:val>
            <c:numRef>
              <c:f>'инновации производи и дохожы'!$E$2:$E$1531</c:f>
              <c:numCache>
                <c:formatCode>0.000</c:formatCode>
                <c:ptCount val="1530"/>
                <c:pt idx="0">
                  <c:v>1E-3</c:v>
                </c:pt>
                <c:pt idx="1">
                  <c:v>1.0190777963837326E-3</c:v>
                </c:pt>
                <c:pt idx="2">
                  <c:v>1.0321189144005787E-3</c:v>
                </c:pt>
                <c:pt idx="3">
                  <c:v>1.0349643736113755E-3</c:v>
                </c:pt>
                <c:pt idx="4">
                  <c:v>1.2141459631504255E-3</c:v>
                </c:pt>
                <c:pt idx="5">
                  <c:v>1.2283471368217409E-3</c:v>
                </c:pt>
                <c:pt idx="6">
                  <c:v>1.2363088804685158E-3</c:v>
                </c:pt>
                <c:pt idx="7">
                  <c:v>1.2511377819442253E-3</c:v>
                </c:pt>
                <c:pt idx="8">
                  <c:v>1.4015535072022939E-3</c:v>
                </c:pt>
                <c:pt idx="9">
                  <c:v>1.4043797580871756E-3</c:v>
                </c:pt>
                <c:pt idx="10">
                  <c:v>1.4061976248047905E-3</c:v>
                </c:pt>
                <c:pt idx="11">
                  <c:v>1.4158508436556895E-3</c:v>
                </c:pt>
                <c:pt idx="12">
                  <c:v>1.5643036044933317E-3</c:v>
                </c:pt>
                <c:pt idx="13">
                  <c:v>1.6336210724071979E-3</c:v>
                </c:pt>
                <c:pt idx="14">
                  <c:v>1.6780833958937986E-3</c:v>
                </c:pt>
                <c:pt idx="15">
                  <c:v>1.793571021543125E-3</c:v>
                </c:pt>
                <c:pt idx="16">
                  <c:v>1.8152349388249616E-3</c:v>
                </c:pt>
                <c:pt idx="17">
                  <c:v>1.9240144525070955E-3</c:v>
                </c:pt>
                <c:pt idx="18">
                  <c:v>1.976239827388781E-3</c:v>
                </c:pt>
                <c:pt idx="19">
                  <c:v>2.0075343783171741E-3</c:v>
                </c:pt>
                <c:pt idx="20">
                  <c:v>2.0399901537049366E-3</c:v>
                </c:pt>
                <c:pt idx="21">
                  <c:v>2.1630873928630678E-3</c:v>
                </c:pt>
                <c:pt idx="22">
                  <c:v>2.185742494942371E-3</c:v>
                </c:pt>
                <c:pt idx="23">
                  <c:v>2.2185282548999822E-3</c:v>
                </c:pt>
                <c:pt idx="24">
                  <c:v>2.2248324625470479E-3</c:v>
                </c:pt>
                <c:pt idx="25">
                  <c:v>2.239821197544266E-3</c:v>
                </c:pt>
                <c:pt idx="26">
                  <c:v>2.3415278721014266E-3</c:v>
                </c:pt>
                <c:pt idx="27">
                  <c:v>2.4512922816227879E-3</c:v>
                </c:pt>
                <c:pt idx="28">
                  <c:v>2.5088422407328359E-3</c:v>
                </c:pt>
                <c:pt idx="29">
                  <c:v>2.5815721778399176E-3</c:v>
                </c:pt>
                <c:pt idx="30">
                  <c:v>2.6961772416732891E-3</c:v>
                </c:pt>
                <c:pt idx="31">
                  <c:v>2.7246798000106777E-3</c:v>
                </c:pt>
                <c:pt idx="32">
                  <c:v>2.8393015945252665E-3</c:v>
                </c:pt>
                <c:pt idx="33">
                  <c:v>2.9342239487954993E-3</c:v>
                </c:pt>
                <c:pt idx="34">
                  <c:v>2.9446261726943398E-3</c:v>
                </c:pt>
                <c:pt idx="35">
                  <c:v>2.9902814357896704E-3</c:v>
                </c:pt>
                <c:pt idx="36">
                  <c:v>3.2131245363411103E-3</c:v>
                </c:pt>
                <c:pt idx="37">
                  <c:v>3.2652303096753323E-3</c:v>
                </c:pt>
                <c:pt idx="38">
                  <c:v>3.2928826711677455E-3</c:v>
                </c:pt>
                <c:pt idx="39">
                  <c:v>3.3267507564156648E-3</c:v>
                </c:pt>
                <c:pt idx="40">
                  <c:v>3.4411777643383922E-3</c:v>
                </c:pt>
                <c:pt idx="41">
                  <c:v>3.460230857599722E-3</c:v>
                </c:pt>
                <c:pt idx="42">
                  <c:v>3.6901464779372736E-3</c:v>
                </c:pt>
                <c:pt idx="43">
                  <c:v>3.6974077169040494E-3</c:v>
                </c:pt>
                <c:pt idx="44">
                  <c:v>3.7745313839619905E-3</c:v>
                </c:pt>
                <c:pt idx="45">
                  <c:v>3.796262555897456E-3</c:v>
                </c:pt>
                <c:pt idx="46">
                  <c:v>3.8795580061337341E-3</c:v>
                </c:pt>
                <c:pt idx="47">
                  <c:v>3.8962456210902751E-3</c:v>
                </c:pt>
                <c:pt idx="48">
                  <c:v>3.8995445778408676E-3</c:v>
                </c:pt>
                <c:pt idx="49">
                  <c:v>4.1052000081416677E-3</c:v>
                </c:pt>
                <c:pt idx="50">
                  <c:v>4.1410409376690044E-3</c:v>
                </c:pt>
                <c:pt idx="51">
                  <c:v>4.1829746882927413E-3</c:v>
                </c:pt>
                <c:pt idx="52">
                  <c:v>4.1862740426474787E-3</c:v>
                </c:pt>
                <c:pt idx="53">
                  <c:v>4.1930258734679589E-3</c:v>
                </c:pt>
                <c:pt idx="54">
                  <c:v>4.246011362108967E-3</c:v>
                </c:pt>
                <c:pt idx="55">
                  <c:v>4.2548580449815743E-3</c:v>
                </c:pt>
                <c:pt idx="56">
                  <c:v>4.3723669103835107E-3</c:v>
                </c:pt>
                <c:pt idx="57">
                  <c:v>4.4867970936739686E-3</c:v>
                </c:pt>
                <c:pt idx="58">
                  <c:v>3.7939579644430989E-3</c:v>
                </c:pt>
                <c:pt idx="59">
                  <c:v>3.8613662638057765E-3</c:v>
                </c:pt>
                <c:pt idx="60">
                  <c:v>3.8922018789905718E-3</c:v>
                </c:pt>
                <c:pt idx="61">
                  <c:v>3.9059874112960949E-3</c:v>
                </c:pt>
                <c:pt idx="62">
                  <c:v>3.9893649897503099E-3</c:v>
                </c:pt>
                <c:pt idx="63">
                  <c:v>4.0440193285661554E-3</c:v>
                </c:pt>
                <c:pt idx="64">
                  <c:v>4.0457433487491364E-3</c:v>
                </c:pt>
                <c:pt idx="65">
                  <c:v>4.0471083920936395E-3</c:v>
                </c:pt>
                <c:pt idx="66">
                  <c:v>4.1828353574534811E-3</c:v>
                </c:pt>
                <c:pt idx="67">
                  <c:v>4.2243241550341268E-3</c:v>
                </c:pt>
                <c:pt idx="68">
                  <c:v>4.3358592303674249E-3</c:v>
                </c:pt>
                <c:pt idx="69">
                  <c:v>4.3446229981587555E-3</c:v>
                </c:pt>
                <c:pt idx="70">
                  <c:v>4.4553888939459193E-3</c:v>
                </c:pt>
                <c:pt idx="71">
                  <c:v>4.4628952060630682E-3</c:v>
                </c:pt>
                <c:pt idx="72">
                  <c:v>4.4798150168446713E-3</c:v>
                </c:pt>
                <c:pt idx="73">
                  <c:v>4.5071419731705625E-3</c:v>
                </c:pt>
                <c:pt idx="74">
                  <c:v>4.521197763201595E-3</c:v>
                </c:pt>
                <c:pt idx="75">
                  <c:v>4.5379944758192885E-3</c:v>
                </c:pt>
                <c:pt idx="76">
                  <c:v>4.5989402273448584E-3</c:v>
                </c:pt>
                <c:pt idx="77">
                  <c:v>4.6580169516737286E-3</c:v>
                </c:pt>
                <c:pt idx="78">
                  <c:v>4.7011368517632214E-3</c:v>
                </c:pt>
                <c:pt idx="79">
                  <c:v>4.7795137760782806E-3</c:v>
                </c:pt>
                <c:pt idx="80">
                  <c:v>4.8720443781299118E-3</c:v>
                </c:pt>
                <c:pt idx="81">
                  <c:v>4.8903286108106809E-3</c:v>
                </c:pt>
                <c:pt idx="82">
                  <c:v>5.0821306081903703E-3</c:v>
                </c:pt>
                <c:pt idx="83">
                  <c:v>5.0939459236793031E-3</c:v>
                </c:pt>
                <c:pt idx="84">
                  <c:v>5.2839024683535626E-3</c:v>
                </c:pt>
                <c:pt idx="85">
                  <c:v>5.5139973969749864E-3</c:v>
                </c:pt>
                <c:pt idx="86">
                  <c:v>5.5139973969749864E-3</c:v>
                </c:pt>
                <c:pt idx="87">
                  <c:v>5.5139973969749864E-3</c:v>
                </c:pt>
                <c:pt idx="88">
                  <c:v>5.576715922920375E-3</c:v>
                </c:pt>
                <c:pt idx="89">
                  <c:v>5.576715922920375E-3</c:v>
                </c:pt>
                <c:pt idx="90">
                  <c:v>5.576715922920375E-3</c:v>
                </c:pt>
                <c:pt idx="91">
                  <c:v>5.576715922920375E-3</c:v>
                </c:pt>
                <c:pt idx="92">
                  <c:v>5.576715922920375E-3</c:v>
                </c:pt>
                <c:pt idx="93">
                  <c:v>5.8475697666346485E-3</c:v>
                </c:pt>
                <c:pt idx="94">
                  <c:v>5.8475697666346485E-3</c:v>
                </c:pt>
                <c:pt idx="95">
                  <c:v>5.8475697666346485E-3</c:v>
                </c:pt>
                <c:pt idx="96">
                  <c:v>6.147915348565478E-3</c:v>
                </c:pt>
                <c:pt idx="97">
                  <c:v>6.147915348565478E-3</c:v>
                </c:pt>
                <c:pt idx="98">
                  <c:v>6.147915348565478E-3</c:v>
                </c:pt>
                <c:pt idx="99">
                  <c:v>6.2889804536335244E-3</c:v>
                </c:pt>
                <c:pt idx="100">
                  <c:v>6.2889804536335244E-3</c:v>
                </c:pt>
                <c:pt idx="101">
                  <c:v>6.3822591119934626E-3</c:v>
                </c:pt>
                <c:pt idx="102">
                  <c:v>6.3822591119934626E-3</c:v>
                </c:pt>
                <c:pt idx="103">
                  <c:v>6.3822591119934626E-3</c:v>
                </c:pt>
                <c:pt idx="104">
                  <c:v>6.3822591119934626E-3</c:v>
                </c:pt>
                <c:pt idx="105">
                  <c:v>6.3822591119934626E-3</c:v>
                </c:pt>
                <c:pt idx="106">
                  <c:v>6.3822591119934626E-3</c:v>
                </c:pt>
                <c:pt idx="107">
                  <c:v>6.3822591119934626E-3</c:v>
                </c:pt>
                <c:pt idx="108">
                  <c:v>6.3822591119934626E-3</c:v>
                </c:pt>
                <c:pt idx="109">
                  <c:v>6.3822591119934626E-3</c:v>
                </c:pt>
                <c:pt idx="110">
                  <c:v>6.3822591119934626E-3</c:v>
                </c:pt>
                <c:pt idx="111">
                  <c:v>6.3822591119934626E-3</c:v>
                </c:pt>
                <c:pt idx="112">
                  <c:v>6.3822591119934626E-3</c:v>
                </c:pt>
                <c:pt idx="113">
                  <c:v>6.3822591119934626E-3</c:v>
                </c:pt>
                <c:pt idx="114">
                  <c:v>6.3822591119934626E-3</c:v>
                </c:pt>
                <c:pt idx="115">
                  <c:v>6.3822591119934626E-3</c:v>
                </c:pt>
                <c:pt idx="116">
                  <c:v>6.3822591119934626E-3</c:v>
                </c:pt>
                <c:pt idx="117">
                  <c:v>6.4326942747660234E-3</c:v>
                </c:pt>
                <c:pt idx="118">
                  <c:v>6.4326942747660234E-3</c:v>
                </c:pt>
                <c:pt idx="119">
                  <c:v>6.5382042271732409E-3</c:v>
                </c:pt>
                <c:pt idx="120">
                  <c:v>6.5382042271732409E-3</c:v>
                </c:pt>
                <c:pt idx="121">
                  <c:v>6.5429477824389924E-3</c:v>
                </c:pt>
                <c:pt idx="122">
                  <c:v>6.5429477824389924E-3</c:v>
                </c:pt>
                <c:pt idx="123">
                  <c:v>6.5429477824389924E-3</c:v>
                </c:pt>
                <c:pt idx="124">
                  <c:v>6.8445537762656713E-3</c:v>
                </c:pt>
                <c:pt idx="125">
                  <c:v>6.8445537762656713E-3</c:v>
                </c:pt>
                <c:pt idx="126">
                  <c:v>6.9613008010652464E-3</c:v>
                </c:pt>
                <c:pt idx="127">
                  <c:v>6.9613008010652464E-3</c:v>
                </c:pt>
                <c:pt idx="128">
                  <c:v>6.9613008010652464E-3</c:v>
                </c:pt>
                <c:pt idx="129">
                  <c:v>7.036793498209651E-3</c:v>
                </c:pt>
                <c:pt idx="130">
                  <c:v>7.036793498209651E-3</c:v>
                </c:pt>
                <c:pt idx="131">
                  <c:v>7.1927785705454767E-3</c:v>
                </c:pt>
                <c:pt idx="132">
                  <c:v>7.1927785705454767E-3</c:v>
                </c:pt>
                <c:pt idx="133">
                  <c:v>7.1927785705454767E-3</c:v>
                </c:pt>
                <c:pt idx="134">
                  <c:v>7.1927785705454767E-3</c:v>
                </c:pt>
                <c:pt idx="135">
                  <c:v>7.1927785705454767E-3</c:v>
                </c:pt>
                <c:pt idx="136">
                  <c:v>7.4247568703615097E-3</c:v>
                </c:pt>
                <c:pt idx="137">
                  <c:v>7.4247568703615097E-3</c:v>
                </c:pt>
                <c:pt idx="138">
                  <c:v>7.496833033073717E-3</c:v>
                </c:pt>
                <c:pt idx="139">
                  <c:v>7.496833033073717E-3</c:v>
                </c:pt>
                <c:pt idx="140">
                  <c:v>7.496833033073717E-3</c:v>
                </c:pt>
                <c:pt idx="141">
                  <c:v>7.496833033073717E-3</c:v>
                </c:pt>
                <c:pt idx="142">
                  <c:v>7.496833033073717E-3</c:v>
                </c:pt>
                <c:pt idx="143">
                  <c:v>7.6388281334613586E-3</c:v>
                </c:pt>
                <c:pt idx="144">
                  <c:v>7.6388281334613586E-3</c:v>
                </c:pt>
                <c:pt idx="145">
                  <c:v>7.7559131240461394E-3</c:v>
                </c:pt>
                <c:pt idx="146">
                  <c:v>7.7559131240461394E-3</c:v>
                </c:pt>
                <c:pt idx="147">
                  <c:v>7.7559131240461394E-3</c:v>
                </c:pt>
                <c:pt idx="148">
                  <c:v>7.7559131240461394E-3</c:v>
                </c:pt>
                <c:pt idx="149">
                  <c:v>7.7559131240461394E-3</c:v>
                </c:pt>
                <c:pt idx="150">
                  <c:v>7.7559131240461394E-3</c:v>
                </c:pt>
                <c:pt idx="151">
                  <c:v>7.7559131240461394E-3</c:v>
                </c:pt>
                <c:pt idx="152">
                  <c:v>7.7559131240461394E-3</c:v>
                </c:pt>
                <c:pt idx="153">
                  <c:v>7.7559131240461394E-3</c:v>
                </c:pt>
                <c:pt idx="154">
                  <c:v>7.7559131240461394E-3</c:v>
                </c:pt>
                <c:pt idx="155">
                  <c:v>7.7559131240461394E-3</c:v>
                </c:pt>
                <c:pt idx="156">
                  <c:v>7.7559131240461394E-3</c:v>
                </c:pt>
                <c:pt idx="157">
                  <c:v>7.7559131240461394E-3</c:v>
                </c:pt>
                <c:pt idx="158">
                  <c:v>7.7559131240461394E-3</c:v>
                </c:pt>
                <c:pt idx="159">
                  <c:v>7.7559131240461394E-3</c:v>
                </c:pt>
                <c:pt idx="160">
                  <c:v>8.4103865568045007E-3</c:v>
                </c:pt>
                <c:pt idx="161">
                  <c:v>8.2606158376120134E-3</c:v>
                </c:pt>
                <c:pt idx="162">
                  <c:v>8.2606158376120134E-3</c:v>
                </c:pt>
                <c:pt idx="163">
                  <c:v>8.8928139557933189E-3</c:v>
                </c:pt>
                <c:pt idx="164">
                  <c:v>8.8928139557933189E-3</c:v>
                </c:pt>
                <c:pt idx="165">
                  <c:v>8.8928139557933189E-3</c:v>
                </c:pt>
                <c:pt idx="166">
                  <c:v>9.0335172423184219E-3</c:v>
                </c:pt>
                <c:pt idx="167">
                  <c:v>9.0335172423184219E-3</c:v>
                </c:pt>
                <c:pt idx="168">
                  <c:v>9.0335172423184219E-3</c:v>
                </c:pt>
                <c:pt idx="169">
                  <c:v>9.0335172423184219E-3</c:v>
                </c:pt>
                <c:pt idx="170">
                  <c:v>9.6953498669024099E-3</c:v>
                </c:pt>
                <c:pt idx="171">
                  <c:v>9.6953498669024099E-3</c:v>
                </c:pt>
                <c:pt idx="172">
                  <c:v>9.6953498669024099E-3</c:v>
                </c:pt>
                <c:pt idx="173">
                  <c:v>9.6953498669024099E-3</c:v>
                </c:pt>
                <c:pt idx="174">
                  <c:v>9.6953498669024099E-3</c:v>
                </c:pt>
                <c:pt idx="175">
                  <c:v>9.8119667775699686E-3</c:v>
                </c:pt>
                <c:pt idx="176">
                  <c:v>9.8119667775699686E-3</c:v>
                </c:pt>
                <c:pt idx="177">
                  <c:v>9.8119667775699686E-3</c:v>
                </c:pt>
                <c:pt idx="178">
                  <c:v>9.8119667775699686E-3</c:v>
                </c:pt>
                <c:pt idx="179">
                  <c:v>9.8119667775699686E-3</c:v>
                </c:pt>
                <c:pt idx="180">
                  <c:v>9.888475101821146E-3</c:v>
                </c:pt>
                <c:pt idx="181">
                  <c:v>9.888475101821146E-3</c:v>
                </c:pt>
                <c:pt idx="182">
                  <c:v>9.888475101821146E-3</c:v>
                </c:pt>
                <c:pt idx="183">
                  <c:v>9.888475101821146E-3</c:v>
                </c:pt>
                <c:pt idx="184">
                  <c:v>9.888475101821146E-3</c:v>
                </c:pt>
                <c:pt idx="185">
                  <c:v>9.888475101821146E-3</c:v>
                </c:pt>
                <c:pt idx="186">
                  <c:v>9.888475101821146E-3</c:v>
                </c:pt>
                <c:pt idx="187">
                  <c:v>9.888475101821146E-3</c:v>
                </c:pt>
                <c:pt idx="188">
                  <c:v>9.888475101821146E-3</c:v>
                </c:pt>
                <c:pt idx="189">
                  <c:v>9.888475101821146E-3</c:v>
                </c:pt>
                <c:pt idx="190">
                  <c:v>9.888475101821146E-3</c:v>
                </c:pt>
                <c:pt idx="191">
                  <c:v>1.0038117421588487E-2</c:v>
                </c:pt>
                <c:pt idx="192">
                  <c:v>1.0038117421588487E-2</c:v>
                </c:pt>
                <c:pt idx="193">
                  <c:v>1.0038117421588487E-2</c:v>
                </c:pt>
                <c:pt idx="194">
                  <c:v>1.0506541071964005E-2</c:v>
                </c:pt>
                <c:pt idx="195">
                  <c:v>1.0506541071964005E-2</c:v>
                </c:pt>
                <c:pt idx="196">
                  <c:v>1.0506541071964005E-2</c:v>
                </c:pt>
                <c:pt idx="197">
                  <c:v>1.0506541071964005E-2</c:v>
                </c:pt>
                <c:pt idx="198">
                  <c:v>1.0506541071964005E-2</c:v>
                </c:pt>
                <c:pt idx="199">
                  <c:v>1.0601325282593551E-2</c:v>
                </c:pt>
                <c:pt idx="200">
                  <c:v>1.0601325282593551E-2</c:v>
                </c:pt>
                <c:pt idx="201">
                  <c:v>1.0601325282593551E-2</c:v>
                </c:pt>
                <c:pt idx="202">
                  <c:v>1.0966867212424234E-2</c:v>
                </c:pt>
                <c:pt idx="203">
                  <c:v>1.0966867212424234E-2</c:v>
                </c:pt>
                <c:pt idx="204">
                  <c:v>1.1896251530133958E-2</c:v>
                </c:pt>
                <c:pt idx="205">
                  <c:v>1.1896251530133958E-2</c:v>
                </c:pt>
                <c:pt idx="206">
                  <c:v>1.1896251530133958E-2</c:v>
                </c:pt>
                <c:pt idx="207">
                  <c:v>1.1896251530133958E-2</c:v>
                </c:pt>
                <c:pt idx="208">
                  <c:v>1.1913691851893898E-2</c:v>
                </c:pt>
                <c:pt idx="209">
                  <c:v>1.1913691851893898E-2</c:v>
                </c:pt>
                <c:pt idx="210">
                  <c:v>1.2479055100747212E-2</c:v>
                </c:pt>
                <c:pt idx="211">
                  <c:v>1.2479055100747212E-2</c:v>
                </c:pt>
                <c:pt idx="212">
                  <c:v>1.2479055100747212E-2</c:v>
                </c:pt>
                <c:pt idx="213">
                  <c:v>1.2479055100747212E-2</c:v>
                </c:pt>
                <c:pt idx="214">
                  <c:v>1.3000828108078458E-2</c:v>
                </c:pt>
                <c:pt idx="215">
                  <c:v>1.3000828108078458E-2</c:v>
                </c:pt>
                <c:pt idx="216">
                  <c:v>1.317180690052459E-2</c:v>
                </c:pt>
                <c:pt idx="217">
                  <c:v>1.317180690052459E-2</c:v>
                </c:pt>
                <c:pt idx="218">
                  <c:v>1.3540839060856907E-2</c:v>
                </c:pt>
                <c:pt idx="219">
                  <c:v>1.3540839060856907E-2</c:v>
                </c:pt>
                <c:pt idx="220">
                  <c:v>1.3918014298486069E-2</c:v>
                </c:pt>
                <c:pt idx="221">
                  <c:v>1.3918014298486069E-2</c:v>
                </c:pt>
                <c:pt idx="222">
                  <c:v>1.3918014298486069E-2</c:v>
                </c:pt>
                <c:pt idx="223">
                  <c:v>1.3918014298486069E-2</c:v>
                </c:pt>
                <c:pt idx="224">
                  <c:v>1.3918014298486069E-2</c:v>
                </c:pt>
                <c:pt idx="225">
                  <c:v>1.3918014298486069E-2</c:v>
                </c:pt>
                <c:pt idx="226">
                  <c:v>1.3918014298486069E-2</c:v>
                </c:pt>
                <c:pt idx="227">
                  <c:v>1.3918014298486069E-2</c:v>
                </c:pt>
                <c:pt idx="228">
                  <c:v>1.4053681618785752E-2</c:v>
                </c:pt>
                <c:pt idx="229">
                  <c:v>1.4053681618785752E-2</c:v>
                </c:pt>
                <c:pt idx="230">
                  <c:v>1.4053681618785752E-2</c:v>
                </c:pt>
                <c:pt idx="231">
                  <c:v>1.4514782368702442E-2</c:v>
                </c:pt>
                <c:pt idx="232">
                  <c:v>1.4514782368702442E-2</c:v>
                </c:pt>
                <c:pt idx="233">
                  <c:v>1.4514782368702442E-2</c:v>
                </c:pt>
                <c:pt idx="234">
                  <c:v>1.4514782368702442E-2</c:v>
                </c:pt>
                <c:pt idx="235">
                  <c:v>1.4514782368702442E-2</c:v>
                </c:pt>
                <c:pt idx="236">
                  <c:v>1.4514782368702442E-2</c:v>
                </c:pt>
                <c:pt idx="237">
                  <c:v>1.4514782368702442E-2</c:v>
                </c:pt>
                <c:pt idx="238">
                  <c:v>1.5036758379546534E-2</c:v>
                </c:pt>
                <c:pt idx="239">
                  <c:v>1.5036758379546534E-2</c:v>
                </c:pt>
                <c:pt idx="240">
                  <c:v>1.5036758379546534E-2</c:v>
                </c:pt>
                <c:pt idx="241">
                  <c:v>1.5036758379546534E-2</c:v>
                </c:pt>
                <c:pt idx="242">
                  <c:v>1.5036758379546534E-2</c:v>
                </c:pt>
                <c:pt idx="243">
                  <c:v>1.5114794334336759E-2</c:v>
                </c:pt>
                <c:pt idx="244">
                  <c:v>1.5114794334336759E-2</c:v>
                </c:pt>
                <c:pt idx="245">
                  <c:v>1.5114794334336759E-2</c:v>
                </c:pt>
                <c:pt idx="246">
                  <c:v>1.5114794334336761E-2</c:v>
                </c:pt>
                <c:pt idx="247">
                  <c:v>1.4217607996220204E-2</c:v>
                </c:pt>
                <c:pt idx="248">
                  <c:v>1.4217607996220204E-2</c:v>
                </c:pt>
                <c:pt idx="249">
                  <c:v>1.4217607996220204E-2</c:v>
                </c:pt>
                <c:pt idx="250">
                  <c:v>1.4217607996220204E-2</c:v>
                </c:pt>
                <c:pt idx="251">
                  <c:v>1.4217607996220204E-2</c:v>
                </c:pt>
                <c:pt idx="252">
                  <c:v>1.4217607996220204E-2</c:v>
                </c:pt>
                <c:pt idx="253">
                  <c:v>1.4217607996220204E-2</c:v>
                </c:pt>
                <c:pt idx="254">
                  <c:v>1.4217607996220204E-2</c:v>
                </c:pt>
                <c:pt idx="255">
                  <c:v>1.4217607996220204E-2</c:v>
                </c:pt>
                <c:pt idx="256">
                  <c:v>1.4941511632865001E-2</c:v>
                </c:pt>
                <c:pt idx="257">
                  <c:v>1.4941511632865001E-2</c:v>
                </c:pt>
                <c:pt idx="258">
                  <c:v>1.4941511632865001E-2</c:v>
                </c:pt>
                <c:pt idx="259">
                  <c:v>1.4941511632865001E-2</c:v>
                </c:pt>
                <c:pt idx="260">
                  <c:v>1.4941511632865001E-2</c:v>
                </c:pt>
                <c:pt idx="261">
                  <c:v>1.4941511632865001E-2</c:v>
                </c:pt>
                <c:pt idx="262">
                  <c:v>1.4941511632865001E-2</c:v>
                </c:pt>
                <c:pt idx="263">
                  <c:v>1.4941511632865001E-2</c:v>
                </c:pt>
                <c:pt idx="264">
                  <c:v>1.4941511632865001E-2</c:v>
                </c:pt>
                <c:pt idx="265">
                  <c:v>1.4941511632865001E-2</c:v>
                </c:pt>
                <c:pt idx="266">
                  <c:v>1.4941511632865001E-2</c:v>
                </c:pt>
                <c:pt idx="267">
                  <c:v>1.4941511632865001E-2</c:v>
                </c:pt>
                <c:pt idx="268">
                  <c:v>1.4941511632865001E-2</c:v>
                </c:pt>
                <c:pt idx="269">
                  <c:v>1.4941511632865001E-2</c:v>
                </c:pt>
                <c:pt idx="270">
                  <c:v>1.4941511632865001E-2</c:v>
                </c:pt>
                <c:pt idx="271">
                  <c:v>1.4941511632865001E-2</c:v>
                </c:pt>
                <c:pt idx="272">
                  <c:v>1.4941511632865001E-2</c:v>
                </c:pt>
                <c:pt idx="273">
                  <c:v>1.4941511632865001E-2</c:v>
                </c:pt>
                <c:pt idx="274">
                  <c:v>1.4941511632865001E-2</c:v>
                </c:pt>
                <c:pt idx="275">
                  <c:v>1.4941511632865001E-2</c:v>
                </c:pt>
                <c:pt idx="276">
                  <c:v>1.4941511632865001E-2</c:v>
                </c:pt>
                <c:pt idx="277">
                  <c:v>1.4941511632865001E-2</c:v>
                </c:pt>
                <c:pt idx="278">
                  <c:v>1.5314028692308364E-2</c:v>
                </c:pt>
                <c:pt idx="279">
                  <c:v>1.5314028692308364E-2</c:v>
                </c:pt>
                <c:pt idx="280">
                  <c:v>1.5810542581354801E-2</c:v>
                </c:pt>
                <c:pt idx="281">
                  <c:v>1.5810542581354801E-2</c:v>
                </c:pt>
                <c:pt idx="282">
                  <c:v>1.5810542581354801E-2</c:v>
                </c:pt>
                <c:pt idx="283">
                  <c:v>1.6305892297176411E-2</c:v>
                </c:pt>
                <c:pt idx="284">
                  <c:v>1.6305892297176411E-2</c:v>
                </c:pt>
                <c:pt idx="285">
                  <c:v>1.6305892297176411E-2</c:v>
                </c:pt>
                <c:pt idx="286">
                  <c:v>1.6305892297176411E-2</c:v>
                </c:pt>
                <c:pt idx="287">
                  <c:v>1.6305892297176411E-2</c:v>
                </c:pt>
                <c:pt idx="288">
                  <c:v>1.6305892297176411E-2</c:v>
                </c:pt>
                <c:pt idx="289">
                  <c:v>1.6305892297176411E-2</c:v>
                </c:pt>
                <c:pt idx="290">
                  <c:v>1.6305892297176411E-2</c:v>
                </c:pt>
                <c:pt idx="291">
                  <c:v>1.6305892297176411E-2</c:v>
                </c:pt>
                <c:pt idx="292">
                  <c:v>1.6305892297176411E-2</c:v>
                </c:pt>
                <c:pt idx="293">
                  <c:v>1.6305892297176411E-2</c:v>
                </c:pt>
                <c:pt idx="294">
                  <c:v>1.6544352202992507E-2</c:v>
                </c:pt>
                <c:pt idx="295">
                  <c:v>1.6544352202992507E-2</c:v>
                </c:pt>
                <c:pt idx="296">
                  <c:v>1.6544352202992507E-2</c:v>
                </c:pt>
                <c:pt idx="297">
                  <c:v>1.6544352202992507E-2</c:v>
                </c:pt>
                <c:pt idx="298">
                  <c:v>1.6741612262126976E-2</c:v>
                </c:pt>
                <c:pt idx="299">
                  <c:v>1.6741612262126976E-2</c:v>
                </c:pt>
                <c:pt idx="300">
                  <c:v>1.6741612262126976E-2</c:v>
                </c:pt>
                <c:pt idx="301">
                  <c:v>1.6741612262126976E-2</c:v>
                </c:pt>
                <c:pt idx="302">
                  <c:v>1.6741612262126976E-2</c:v>
                </c:pt>
                <c:pt idx="303">
                  <c:v>1.7348638704318711E-2</c:v>
                </c:pt>
                <c:pt idx="304">
                  <c:v>1.7348638704318711E-2</c:v>
                </c:pt>
                <c:pt idx="305">
                  <c:v>1.8055380059103891E-2</c:v>
                </c:pt>
                <c:pt idx="306">
                  <c:v>1.8055380059103891E-2</c:v>
                </c:pt>
                <c:pt idx="307">
                  <c:v>1.8055380059103891E-2</c:v>
                </c:pt>
                <c:pt idx="308">
                  <c:v>1.8055380059103891E-2</c:v>
                </c:pt>
                <c:pt idx="309">
                  <c:v>1.8055380059103891E-2</c:v>
                </c:pt>
                <c:pt idx="310">
                  <c:v>1.8055380059103891E-2</c:v>
                </c:pt>
                <c:pt idx="311">
                  <c:v>1.8457590703927069E-2</c:v>
                </c:pt>
                <c:pt idx="312">
                  <c:v>1.8457590703927069E-2</c:v>
                </c:pt>
                <c:pt idx="313">
                  <c:v>1.8484377673829922E-2</c:v>
                </c:pt>
                <c:pt idx="314">
                  <c:v>1.8484377673829922E-2</c:v>
                </c:pt>
                <c:pt idx="315">
                  <c:v>1.8484377673829922E-2</c:v>
                </c:pt>
                <c:pt idx="316">
                  <c:v>1.8484377673829922E-2</c:v>
                </c:pt>
                <c:pt idx="317">
                  <c:v>1.8484377673829922E-2</c:v>
                </c:pt>
                <c:pt idx="318">
                  <c:v>1.9001308281207226E-2</c:v>
                </c:pt>
                <c:pt idx="319">
                  <c:v>1.9001308281207226E-2</c:v>
                </c:pt>
                <c:pt idx="320">
                  <c:v>1.9001308281207226E-2</c:v>
                </c:pt>
                <c:pt idx="321">
                  <c:v>1.9951600842714478E-2</c:v>
                </c:pt>
                <c:pt idx="322">
                  <c:v>1.9951600842714478E-2</c:v>
                </c:pt>
                <c:pt idx="323">
                  <c:v>2.0419969332167703E-2</c:v>
                </c:pt>
                <c:pt idx="324">
                  <c:v>2.0419969332167703E-2</c:v>
                </c:pt>
                <c:pt idx="325">
                  <c:v>2.0419969332167703E-2</c:v>
                </c:pt>
                <c:pt idx="326">
                  <c:v>2.126365132973327E-2</c:v>
                </c:pt>
                <c:pt idx="327">
                  <c:v>2.126365132973327E-2</c:v>
                </c:pt>
                <c:pt idx="328">
                  <c:v>2.126365132973327E-2</c:v>
                </c:pt>
                <c:pt idx="329">
                  <c:v>2.126365132973327E-2</c:v>
                </c:pt>
                <c:pt idx="330">
                  <c:v>2.126365132973327E-2</c:v>
                </c:pt>
                <c:pt idx="331">
                  <c:v>2.1323994286804131E-2</c:v>
                </c:pt>
                <c:pt idx="332">
                  <c:v>2.1323994286804131E-2</c:v>
                </c:pt>
                <c:pt idx="333">
                  <c:v>2.1323994286804131E-2</c:v>
                </c:pt>
                <c:pt idx="334">
                  <c:v>2.1323994286804131E-2</c:v>
                </c:pt>
                <c:pt idx="335">
                  <c:v>2.1323994286804131E-2</c:v>
                </c:pt>
                <c:pt idx="336">
                  <c:v>2.1323994286804131E-2</c:v>
                </c:pt>
                <c:pt idx="337">
                  <c:v>2.1672470107422605E-2</c:v>
                </c:pt>
                <c:pt idx="338">
                  <c:v>2.1672470107422605E-2</c:v>
                </c:pt>
                <c:pt idx="339">
                  <c:v>2.1806971267236835E-2</c:v>
                </c:pt>
                <c:pt idx="340">
                  <c:v>2.1806971267236835E-2</c:v>
                </c:pt>
                <c:pt idx="341">
                  <c:v>2.1806971267236835E-2</c:v>
                </c:pt>
                <c:pt idx="342">
                  <c:v>2.1806971267236835E-2</c:v>
                </c:pt>
                <c:pt idx="343">
                  <c:v>2.1806971267236835E-2</c:v>
                </c:pt>
                <c:pt idx="344">
                  <c:v>2.2048025214151213E-2</c:v>
                </c:pt>
                <c:pt idx="345">
                  <c:v>2.2048025214151213E-2</c:v>
                </c:pt>
                <c:pt idx="346">
                  <c:v>2.2048025214151213E-2</c:v>
                </c:pt>
                <c:pt idx="347">
                  <c:v>2.2048025214151213E-2</c:v>
                </c:pt>
                <c:pt idx="348">
                  <c:v>2.2048025214151213E-2</c:v>
                </c:pt>
                <c:pt idx="349">
                  <c:v>2.2048025214151213E-2</c:v>
                </c:pt>
                <c:pt idx="350">
                  <c:v>2.2048025214151213E-2</c:v>
                </c:pt>
                <c:pt idx="351">
                  <c:v>2.2048025214151213E-2</c:v>
                </c:pt>
                <c:pt idx="352">
                  <c:v>2.2048025214151213E-2</c:v>
                </c:pt>
                <c:pt idx="353">
                  <c:v>2.2214654089441711E-2</c:v>
                </c:pt>
                <c:pt idx="354">
                  <c:v>2.2214654089441711E-2</c:v>
                </c:pt>
                <c:pt idx="355">
                  <c:v>2.2214654089441711E-2</c:v>
                </c:pt>
                <c:pt idx="356">
                  <c:v>2.2214654089441711E-2</c:v>
                </c:pt>
                <c:pt idx="357">
                  <c:v>2.2214654089441711E-2</c:v>
                </c:pt>
                <c:pt idx="358">
                  <c:v>2.2261787268688327E-2</c:v>
                </c:pt>
                <c:pt idx="359">
                  <c:v>2.2261787268688327E-2</c:v>
                </c:pt>
                <c:pt idx="360">
                  <c:v>2.2978241081195703E-2</c:v>
                </c:pt>
                <c:pt idx="361">
                  <c:v>2.2978241081195703E-2</c:v>
                </c:pt>
                <c:pt idx="362">
                  <c:v>2.2978241081195703E-2</c:v>
                </c:pt>
                <c:pt idx="363">
                  <c:v>2.2978241081195703E-2</c:v>
                </c:pt>
                <c:pt idx="364">
                  <c:v>2.4049877613492268E-2</c:v>
                </c:pt>
                <c:pt idx="365">
                  <c:v>2.4049877613492268E-2</c:v>
                </c:pt>
                <c:pt idx="366">
                  <c:v>2.4804978899245794E-2</c:v>
                </c:pt>
                <c:pt idx="367">
                  <c:v>2.4804978899245794E-2</c:v>
                </c:pt>
                <c:pt idx="368">
                  <c:v>2.5347133391977372E-2</c:v>
                </c:pt>
                <c:pt idx="369">
                  <c:v>2.5347133391977372E-2</c:v>
                </c:pt>
                <c:pt idx="370">
                  <c:v>2.5347133391977372E-2</c:v>
                </c:pt>
                <c:pt idx="371">
                  <c:v>2.5347133391977372E-2</c:v>
                </c:pt>
                <c:pt idx="372">
                  <c:v>2.5347133391977372E-2</c:v>
                </c:pt>
                <c:pt idx="373">
                  <c:v>2.5347133391977372E-2</c:v>
                </c:pt>
                <c:pt idx="374">
                  <c:v>2.5347133391977372E-2</c:v>
                </c:pt>
                <c:pt idx="375">
                  <c:v>2.5347133391977372E-2</c:v>
                </c:pt>
                <c:pt idx="376">
                  <c:v>2.5347133391977372E-2</c:v>
                </c:pt>
                <c:pt idx="377">
                  <c:v>2.5347133391977372E-2</c:v>
                </c:pt>
                <c:pt idx="378">
                  <c:v>2.5347133391977372E-2</c:v>
                </c:pt>
                <c:pt idx="379">
                  <c:v>2.5347133391977372E-2</c:v>
                </c:pt>
                <c:pt idx="380">
                  <c:v>2.5347133391977372E-2</c:v>
                </c:pt>
                <c:pt idx="381">
                  <c:v>2.5898936673513902E-2</c:v>
                </c:pt>
                <c:pt idx="382">
                  <c:v>2.5898936673513902E-2</c:v>
                </c:pt>
                <c:pt idx="383">
                  <c:v>2.6321872049690994E-2</c:v>
                </c:pt>
                <c:pt idx="384">
                  <c:v>2.6321872049690994E-2</c:v>
                </c:pt>
                <c:pt idx="385">
                  <c:v>2.6644433827643255E-2</c:v>
                </c:pt>
                <c:pt idx="386">
                  <c:v>2.6644433827643255E-2</c:v>
                </c:pt>
                <c:pt idx="387">
                  <c:v>2.6644433827643255E-2</c:v>
                </c:pt>
                <c:pt idx="388">
                  <c:v>2.7542896895482442E-2</c:v>
                </c:pt>
                <c:pt idx="389">
                  <c:v>2.7542896895482442E-2</c:v>
                </c:pt>
                <c:pt idx="390">
                  <c:v>2.8734175953016767E-2</c:v>
                </c:pt>
                <c:pt idx="391">
                  <c:v>2.8734175953016767E-2</c:v>
                </c:pt>
                <c:pt idx="392">
                  <c:v>2.8734175953016767E-2</c:v>
                </c:pt>
                <c:pt idx="393">
                  <c:v>2.8734175953016767E-2</c:v>
                </c:pt>
                <c:pt idx="394">
                  <c:v>2.8734175953016767E-2</c:v>
                </c:pt>
                <c:pt idx="395">
                  <c:v>2.8734175953016767E-2</c:v>
                </c:pt>
                <c:pt idx="396">
                  <c:v>2.8734175953016767E-2</c:v>
                </c:pt>
                <c:pt idx="397">
                  <c:v>2.8734175953016767E-2</c:v>
                </c:pt>
                <c:pt idx="398">
                  <c:v>2.9270872943941637E-2</c:v>
                </c:pt>
                <c:pt idx="399">
                  <c:v>2.9270872943941637E-2</c:v>
                </c:pt>
                <c:pt idx="400">
                  <c:v>2.9270872943941637E-2</c:v>
                </c:pt>
                <c:pt idx="401">
                  <c:v>2.9270872943941637E-2</c:v>
                </c:pt>
                <c:pt idx="402">
                  <c:v>2.9270872943941637E-2</c:v>
                </c:pt>
                <c:pt idx="403">
                  <c:v>2.9949692118711842E-2</c:v>
                </c:pt>
                <c:pt idx="404">
                  <c:v>2.9949692118711842E-2</c:v>
                </c:pt>
                <c:pt idx="405">
                  <c:v>2.9949692118711842E-2</c:v>
                </c:pt>
                <c:pt idx="406">
                  <c:v>2.9949692118711842E-2</c:v>
                </c:pt>
                <c:pt idx="407">
                  <c:v>2.9949692118711842E-2</c:v>
                </c:pt>
                <c:pt idx="408">
                  <c:v>2.9949692118711842E-2</c:v>
                </c:pt>
                <c:pt idx="409">
                  <c:v>3.0868298711453298E-2</c:v>
                </c:pt>
                <c:pt idx="410">
                  <c:v>3.0868298711453298E-2</c:v>
                </c:pt>
                <c:pt idx="411">
                  <c:v>3.0868298711453298E-2</c:v>
                </c:pt>
                <c:pt idx="412">
                  <c:v>3.1129392890162897E-2</c:v>
                </c:pt>
                <c:pt idx="413">
                  <c:v>3.1129392890162897E-2</c:v>
                </c:pt>
                <c:pt idx="414">
                  <c:v>3.1129392890162897E-2</c:v>
                </c:pt>
                <c:pt idx="415">
                  <c:v>3.1129392890162897E-2</c:v>
                </c:pt>
                <c:pt idx="416">
                  <c:v>3.2857570755959145E-2</c:v>
                </c:pt>
                <c:pt idx="417">
                  <c:v>3.2857570755959145E-2</c:v>
                </c:pt>
                <c:pt idx="418">
                  <c:v>3.4303542201800513E-2</c:v>
                </c:pt>
                <c:pt idx="419">
                  <c:v>3.4303542201800513E-2</c:v>
                </c:pt>
                <c:pt idx="420">
                  <c:v>3.4303542201800513E-2</c:v>
                </c:pt>
                <c:pt idx="421">
                  <c:v>3.4303542201800513E-2</c:v>
                </c:pt>
                <c:pt idx="422">
                  <c:v>3.4303542201800513E-2</c:v>
                </c:pt>
                <c:pt idx="423">
                  <c:v>3.4303542201800513E-2</c:v>
                </c:pt>
                <c:pt idx="424">
                  <c:v>3.4303542201800513E-2</c:v>
                </c:pt>
                <c:pt idx="425">
                  <c:v>3.4303542201800513E-2</c:v>
                </c:pt>
                <c:pt idx="426">
                  <c:v>3.5415878438667878E-2</c:v>
                </c:pt>
                <c:pt idx="427">
                  <c:v>3.5415878438667878E-2</c:v>
                </c:pt>
                <c:pt idx="428">
                  <c:v>3.5415878438667878E-2</c:v>
                </c:pt>
                <c:pt idx="429">
                  <c:v>3.5606636424336688E-2</c:v>
                </c:pt>
                <c:pt idx="430">
                  <c:v>3.5606636424336688E-2</c:v>
                </c:pt>
                <c:pt idx="431">
                  <c:v>3.5606636424336688E-2</c:v>
                </c:pt>
                <c:pt idx="432">
                  <c:v>3.5606636424336688E-2</c:v>
                </c:pt>
                <c:pt idx="433">
                  <c:v>3.76579910803179E-2</c:v>
                </c:pt>
                <c:pt idx="434">
                  <c:v>3.76579910803179E-2</c:v>
                </c:pt>
                <c:pt idx="435">
                  <c:v>3.76579910803179E-2</c:v>
                </c:pt>
                <c:pt idx="436">
                  <c:v>3.76579910803179E-2</c:v>
                </c:pt>
                <c:pt idx="437">
                  <c:v>3.76579910803179E-2</c:v>
                </c:pt>
                <c:pt idx="438">
                  <c:v>3.76579910803179E-2</c:v>
                </c:pt>
                <c:pt idx="439">
                  <c:v>3.76579910803179E-2</c:v>
                </c:pt>
                <c:pt idx="440">
                  <c:v>3.76579910803179E-2</c:v>
                </c:pt>
                <c:pt idx="441">
                  <c:v>3.76579910803179E-2</c:v>
                </c:pt>
                <c:pt idx="442">
                  <c:v>3.8390929068629898E-2</c:v>
                </c:pt>
                <c:pt idx="443">
                  <c:v>3.8390929068629898E-2</c:v>
                </c:pt>
                <c:pt idx="444">
                  <c:v>3.8390929068629898E-2</c:v>
                </c:pt>
                <c:pt idx="445">
                  <c:v>3.8390929068629898E-2</c:v>
                </c:pt>
                <c:pt idx="446">
                  <c:v>3.8390929068629898E-2</c:v>
                </c:pt>
                <c:pt idx="447">
                  <c:v>3.8390929068629898E-2</c:v>
                </c:pt>
                <c:pt idx="448">
                  <c:v>3.8390929068629898E-2</c:v>
                </c:pt>
                <c:pt idx="449">
                  <c:v>3.8390929068629898E-2</c:v>
                </c:pt>
                <c:pt idx="450">
                  <c:v>3.8390929068629898E-2</c:v>
                </c:pt>
                <c:pt idx="451">
                  <c:v>3.8390929068629898E-2</c:v>
                </c:pt>
                <c:pt idx="452">
                  <c:v>3.9196614595150052E-2</c:v>
                </c:pt>
                <c:pt idx="453">
                  <c:v>3.9196614595150052E-2</c:v>
                </c:pt>
                <c:pt idx="454">
                  <c:v>3.9196614595150052E-2</c:v>
                </c:pt>
                <c:pt idx="455">
                  <c:v>3.9196614595150052E-2</c:v>
                </c:pt>
                <c:pt idx="456">
                  <c:v>3.9196614595150052E-2</c:v>
                </c:pt>
                <c:pt idx="457">
                  <c:v>3.9196614595150052E-2</c:v>
                </c:pt>
                <c:pt idx="458">
                  <c:v>3.9196614595150052E-2</c:v>
                </c:pt>
                <c:pt idx="459">
                  <c:v>4.1348368927245055E-2</c:v>
                </c:pt>
                <c:pt idx="460">
                  <c:v>4.1348368927245055E-2</c:v>
                </c:pt>
                <c:pt idx="461">
                  <c:v>4.1348368927245055E-2</c:v>
                </c:pt>
                <c:pt idx="462">
                  <c:v>4.1348368927245055E-2</c:v>
                </c:pt>
                <c:pt idx="463">
                  <c:v>4.1348368927245055E-2</c:v>
                </c:pt>
                <c:pt idx="464">
                  <c:v>4.1826297784793333E-2</c:v>
                </c:pt>
                <c:pt idx="465">
                  <c:v>4.1826297784793333E-2</c:v>
                </c:pt>
                <c:pt idx="466">
                  <c:v>4.1826297784793333E-2</c:v>
                </c:pt>
                <c:pt idx="467">
                  <c:v>4.1826297784793333E-2</c:v>
                </c:pt>
                <c:pt idx="468">
                  <c:v>4.3047833555839916E-2</c:v>
                </c:pt>
                <c:pt idx="469">
                  <c:v>4.3047833555839916E-2</c:v>
                </c:pt>
                <c:pt idx="470">
                  <c:v>4.5009371884098079E-2</c:v>
                </c:pt>
                <c:pt idx="471">
                  <c:v>4.5009371884098079E-2</c:v>
                </c:pt>
                <c:pt idx="472">
                  <c:v>4.5009371884098079E-2</c:v>
                </c:pt>
                <c:pt idx="473">
                  <c:v>4.5131623587649924E-2</c:v>
                </c:pt>
                <c:pt idx="474">
                  <c:v>4.5131623587649924E-2</c:v>
                </c:pt>
                <c:pt idx="475">
                  <c:v>4.5131623587649924E-2</c:v>
                </c:pt>
                <c:pt idx="476">
                  <c:v>4.5131623587649924E-2</c:v>
                </c:pt>
                <c:pt idx="477">
                  <c:v>4.7462582268638989E-2</c:v>
                </c:pt>
                <c:pt idx="478">
                  <c:v>4.7462582268638989E-2</c:v>
                </c:pt>
                <c:pt idx="479">
                  <c:v>4.7462582268638989E-2</c:v>
                </c:pt>
                <c:pt idx="480">
                  <c:v>4.7462582268638989E-2</c:v>
                </c:pt>
                <c:pt idx="481">
                  <c:v>4.7462582268638989E-2</c:v>
                </c:pt>
                <c:pt idx="482">
                  <c:v>4.9231780568804881E-2</c:v>
                </c:pt>
                <c:pt idx="483">
                  <c:v>4.9231780568804881E-2</c:v>
                </c:pt>
                <c:pt idx="484">
                  <c:v>4.9231780568804881E-2</c:v>
                </c:pt>
                <c:pt idx="485">
                  <c:v>4.9231780568804881E-2</c:v>
                </c:pt>
                <c:pt idx="486">
                  <c:v>4.9231780568804881E-2</c:v>
                </c:pt>
                <c:pt idx="487">
                  <c:v>4.9231780568804881E-2</c:v>
                </c:pt>
                <c:pt idx="488">
                  <c:v>4.9231780568804881E-2</c:v>
                </c:pt>
                <c:pt idx="489">
                  <c:v>4.9231780568804881E-2</c:v>
                </c:pt>
                <c:pt idx="490">
                  <c:v>5.0660570133648511E-2</c:v>
                </c:pt>
                <c:pt idx="491">
                  <c:v>5.0660570133648511E-2</c:v>
                </c:pt>
                <c:pt idx="492">
                  <c:v>5.0660570133648511E-2</c:v>
                </c:pt>
                <c:pt idx="493">
                  <c:v>5.1298387343882375E-2</c:v>
                </c:pt>
                <c:pt idx="494">
                  <c:v>5.1298387343882375E-2</c:v>
                </c:pt>
                <c:pt idx="495">
                  <c:v>5.1298387343882375E-2</c:v>
                </c:pt>
                <c:pt idx="496">
                  <c:v>5.1298387343882375E-2</c:v>
                </c:pt>
                <c:pt idx="497">
                  <c:v>5.1298387343882375E-2</c:v>
                </c:pt>
                <c:pt idx="498">
                  <c:v>5.1298387343882375E-2</c:v>
                </c:pt>
                <c:pt idx="499">
                  <c:v>5.1298387343882375E-2</c:v>
                </c:pt>
                <c:pt idx="500">
                  <c:v>5.1298387343882375E-2</c:v>
                </c:pt>
                <c:pt idx="501">
                  <c:v>5.1298387343882375E-2</c:v>
                </c:pt>
                <c:pt idx="502">
                  <c:v>5.1298387343882375E-2</c:v>
                </c:pt>
                <c:pt idx="503">
                  <c:v>5.1298387343882375E-2</c:v>
                </c:pt>
                <c:pt idx="504">
                  <c:v>5.1298387343882375E-2</c:v>
                </c:pt>
                <c:pt idx="505">
                  <c:v>5.1298387343882375E-2</c:v>
                </c:pt>
                <c:pt idx="506">
                  <c:v>5.4180144080335578E-2</c:v>
                </c:pt>
                <c:pt idx="507">
                  <c:v>5.4180144080335578E-2</c:v>
                </c:pt>
                <c:pt idx="508">
                  <c:v>5.4180144080335578E-2</c:v>
                </c:pt>
                <c:pt idx="509">
                  <c:v>5.4621613578931631E-2</c:v>
                </c:pt>
                <c:pt idx="510">
                  <c:v>5.4621613578931631E-2</c:v>
                </c:pt>
                <c:pt idx="511">
                  <c:v>5.4621613578931631E-2</c:v>
                </c:pt>
                <c:pt idx="512">
                  <c:v>5.4621613578931631E-2</c:v>
                </c:pt>
                <c:pt idx="513">
                  <c:v>5.4621613578931631E-2</c:v>
                </c:pt>
                <c:pt idx="514">
                  <c:v>5.4621613578931631E-2</c:v>
                </c:pt>
                <c:pt idx="515">
                  <c:v>5.4621613578931631E-2</c:v>
                </c:pt>
                <c:pt idx="516">
                  <c:v>5.4621613578931631E-2</c:v>
                </c:pt>
                <c:pt idx="517">
                  <c:v>5.8057310807995768E-2</c:v>
                </c:pt>
                <c:pt idx="518">
                  <c:v>5.8057310807995768E-2</c:v>
                </c:pt>
                <c:pt idx="519">
                  <c:v>5.8495982168557538E-2</c:v>
                </c:pt>
                <c:pt idx="520">
                  <c:v>5.8495982168557538E-2</c:v>
                </c:pt>
                <c:pt idx="521">
                  <c:v>5.8495982168557538E-2</c:v>
                </c:pt>
                <c:pt idx="522">
                  <c:v>5.8495982168557538E-2</c:v>
                </c:pt>
                <c:pt idx="523">
                  <c:v>5.8495982168557538E-2</c:v>
                </c:pt>
                <c:pt idx="524">
                  <c:v>5.8495982168557538E-2</c:v>
                </c:pt>
                <c:pt idx="525">
                  <c:v>5.9010101439230737E-2</c:v>
                </c:pt>
                <c:pt idx="526">
                  <c:v>5.9010101439230737E-2</c:v>
                </c:pt>
                <c:pt idx="527">
                  <c:v>5.9010101439230737E-2</c:v>
                </c:pt>
                <c:pt idx="528">
                  <c:v>5.9010101439230737E-2</c:v>
                </c:pt>
                <c:pt idx="529">
                  <c:v>6.046788480953913E-2</c:v>
                </c:pt>
                <c:pt idx="530">
                  <c:v>6.046788480953913E-2</c:v>
                </c:pt>
                <c:pt idx="531">
                  <c:v>6.046788480953913E-2</c:v>
                </c:pt>
                <c:pt idx="532">
                  <c:v>6.046788480953913E-2</c:v>
                </c:pt>
                <c:pt idx="533">
                  <c:v>6.046788480953913E-2</c:v>
                </c:pt>
                <c:pt idx="534">
                  <c:v>6.046788480953913E-2</c:v>
                </c:pt>
                <c:pt idx="535">
                  <c:v>6.046788480953913E-2</c:v>
                </c:pt>
                <c:pt idx="536">
                  <c:v>6.046788480953913E-2</c:v>
                </c:pt>
                <c:pt idx="537">
                  <c:v>6.046788480953913E-2</c:v>
                </c:pt>
                <c:pt idx="538">
                  <c:v>6.046788480953913E-2</c:v>
                </c:pt>
                <c:pt idx="539">
                  <c:v>6.1020645989771069E-2</c:v>
                </c:pt>
                <c:pt idx="540">
                  <c:v>6.1020645989771069E-2</c:v>
                </c:pt>
                <c:pt idx="541">
                  <c:v>6.1020645989771069E-2</c:v>
                </c:pt>
                <c:pt idx="542">
                  <c:v>6.1020645989771069E-2</c:v>
                </c:pt>
                <c:pt idx="543">
                  <c:v>6.1020645989771069E-2</c:v>
                </c:pt>
                <c:pt idx="544">
                  <c:v>6.1020645989771069E-2</c:v>
                </c:pt>
                <c:pt idx="545">
                  <c:v>6.1020645989771069E-2</c:v>
                </c:pt>
                <c:pt idx="546">
                  <c:v>6.4018437454602659E-2</c:v>
                </c:pt>
                <c:pt idx="547">
                  <c:v>6.4018437454602659E-2</c:v>
                </c:pt>
                <c:pt idx="548">
                  <c:v>6.4914881273870739E-2</c:v>
                </c:pt>
                <c:pt idx="549">
                  <c:v>6.4914881273870739E-2</c:v>
                </c:pt>
                <c:pt idx="550">
                  <c:v>6.4914881273870739E-2</c:v>
                </c:pt>
                <c:pt idx="551">
                  <c:v>6.703811597019757E-2</c:v>
                </c:pt>
                <c:pt idx="552">
                  <c:v>6.703811597019757E-2</c:v>
                </c:pt>
                <c:pt idx="553">
                  <c:v>6.703811597019757E-2</c:v>
                </c:pt>
                <c:pt idx="554">
                  <c:v>6.703811597019757E-2</c:v>
                </c:pt>
                <c:pt idx="555">
                  <c:v>6.703811597019757E-2</c:v>
                </c:pt>
                <c:pt idx="556">
                  <c:v>6.703811597019757E-2</c:v>
                </c:pt>
                <c:pt idx="557">
                  <c:v>6.703811597019757E-2</c:v>
                </c:pt>
                <c:pt idx="558">
                  <c:v>6.703811597019757E-2</c:v>
                </c:pt>
                <c:pt idx="559">
                  <c:v>6.703811597019757E-2</c:v>
                </c:pt>
                <c:pt idx="560">
                  <c:v>6.703811597019757E-2</c:v>
                </c:pt>
                <c:pt idx="561">
                  <c:v>6.703811597019757E-2</c:v>
                </c:pt>
                <c:pt idx="562">
                  <c:v>6.703811597019757E-2</c:v>
                </c:pt>
                <c:pt idx="563">
                  <c:v>6.703811597019757E-2</c:v>
                </c:pt>
                <c:pt idx="564">
                  <c:v>6.7163133423076657E-2</c:v>
                </c:pt>
                <c:pt idx="565">
                  <c:v>6.7163133423076657E-2</c:v>
                </c:pt>
                <c:pt idx="566">
                  <c:v>6.7288499134214128E-2</c:v>
                </c:pt>
                <c:pt idx="567">
                  <c:v>6.7288499134214128E-2</c:v>
                </c:pt>
                <c:pt idx="568">
                  <c:v>6.7288499134214128E-2</c:v>
                </c:pt>
                <c:pt idx="569">
                  <c:v>6.7288499134214128E-2</c:v>
                </c:pt>
                <c:pt idx="570">
                  <c:v>6.7976587040194575E-2</c:v>
                </c:pt>
                <c:pt idx="571">
                  <c:v>6.7976587040194575E-2</c:v>
                </c:pt>
                <c:pt idx="572">
                  <c:v>6.7976587040194575E-2</c:v>
                </c:pt>
                <c:pt idx="573">
                  <c:v>6.7976587040194575E-2</c:v>
                </c:pt>
                <c:pt idx="574">
                  <c:v>6.7976587040194575E-2</c:v>
                </c:pt>
                <c:pt idx="575">
                  <c:v>6.7976587040194575E-2</c:v>
                </c:pt>
                <c:pt idx="576">
                  <c:v>6.7976587040194575E-2</c:v>
                </c:pt>
                <c:pt idx="577">
                  <c:v>6.7976587040194575E-2</c:v>
                </c:pt>
                <c:pt idx="578">
                  <c:v>6.8216401089230369E-2</c:v>
                </c:pt>
                <c:pt idx="579">
                  <c:v>6.8216401089230369E-2</c:v>
                </c:pt>
                <c:pt idx="580">
                  <c:v>6.8216401089230369E-2</c:v>
                </c:pt>
                <c:pt idx="581">
                  <c:v>6.8216401089230369E-2</c:v>
                </c:pt>
                <c:pt idx="582">
                  <c:v>6.8216401089230369E-2</c:v>
                </c:pt>
                <c:pt idx="583">
                  <c:v>6.8216401089230369E-2</c:v>
                </c:pt>
                <c:pt idx="584">
                  <c:v>6.8216401089230369E-2</c:v>
                </c:pt>
                <c:pt idx="585">
                  <c:v>6.9107095407979727E-2</c:v>
                </c:pt>
                <c:pt idx="586">
                  <c:v>6.9107095407979727E-2</c:v>
                </c:pt>
                <c:pt idx="587">
                  <c:v>6.9107095407979727E-2</c:v>
                </c:pt>
                <c:pt idx="588">
                  <c:v>6.9269081573362049E-2</c:v>
                </c:pt>
                <c:pt idx="589">
                  <c:v>6.9269081573362049E-2</c:v>
                </c:pt>
                <c:pt idx="590">
                  <c:v>6.9269081573362049E-2</c:v>
                </c:pt>
                <c:pt idx="591">
                  <c:v>6.9269081573362049E-2</c:v>
                </c:pt>
                <c:pt idx="592">
                  <c:v>7.0151884570273729E-2</c:v>
                </c:pt>
                <c:pt idx="593">
                  <c:v>7.0151884570273729E-2</c:v>
                </c:pt>
                <c:pt idx="594">
                  <c:v>7.0151884570273729E-2</c:v>
                </c:pt>
                <c:pt idx="595">
                  <c:v>7.0151884570273729E-2</c:v>
                </c:pt>
                <c:pt idx="596">
                  <c:v>7.1108833933607174E-2</c:v>
                </c:pt>
                <c:pt idx="597">
                  <c:v>7.1108833933607174E-2</c:v>
                </c:pt>
                <c:pt idx="598">
                  <c:v>7.1108833933607174E-2</c:v>
                </c:pt>
                <c:pt idx="599">
                  <c:v>7.2233052865602734E-2</c:v>
                </c:pt>
                <c:pt idx="600">
                  <c:v>7.2233052865602734E-2</c:v>
                </c:pt>
                <c:pt idx="601">
                  <c:v>7.2233052865602734E-2</c:v>
                </c:pt>
                <c:pt idx="602">
                  <c:v>7.340303655625012E-2</c:v>
                </c:pt>
                <c:pt idx="603">
                  <c:v>7.340303655625012E-2</c:v>
                </c:pt>
                <c:pt idx="604">
                  <c:v>7.3851605256857467E-2</c:v>
                </c:pt>
                <c:pt idx="605">
                  <c:v>7.3851605256857467E-2</c:v>
                </c:pt>
                <c:pt idx="606">
                  <c:v>7.540444868622885E-2</c:v>
                </c:pt>
                <c:pt idx="607">
                  <c:v>7.540444868622885E-2</c:v>
                </c:pt>
                <c:pt idx="608">
                  <c:v>7.540444868622885E-2</c:v>
                </c:pt>
                <c:pt idx="609">
                  <c:v>7.540444868622885E-2</c:v>
                </c:pt>
                <c:pt idx="610">
                  <c:v>7.540444868622885E-2</c:v>
                </c:pt>
                <c:pt idx="611">
                  <c:v>7.540444868622885E-2</c:v>
                </c:pt>
                <c:pt idx="612">
                  <c:v>7.5780534549672623E-2</c:v>
                </c:pt>
                <c:pt idx="613">
                  <c:v>7.5780534549672623E-2</c:v>
                </c:pt>
                <c:pt idx="614">
                  <c:v>7.5780534549672623E-2</c:v>
                </c:pt>
                <c:pt idx="615">
                  <c:v>7.5780534549672623E-2</c:v>
                </c:pt>
                <c:pt idx="616">
                  <c:v>7.5780534549672623E-2</c:v>
                </c:pt>
                <c:pt idx="617">
                  <c:v>7.5780534549672623E-2</c:v>
                </c:pt>
                <c:pt idx="618">
                  <c:v>7.5780534549672623E-2</c:v>
                </c:pt>
                <c:pt idx="619">
                  <c:v>7.6760535232916899E-2</c:v>
                </c:pt>
                <c:pt idx="620">
                  <c:v>7.6738562518134087E-2</c:v>
                </c:pt>
                <c:pt idx="621">
                  <c:v>7.8166890498903921E-2</c:v>
                </c:pt>
                <c:pt idx="622">
                  <c:v>7.8166890498903921E-2</c:v>
                </c:pt>
                <c:pt idx="623">
                  <c:v>7.8166890498903921E-2</c:v>
                </c:pt>
                <c:pt idx="624">
                  <c:v>7.8166890498903921E-2</c:v>
                </c:pt>
                <c:pt idx="625">
                  <c:v>7.8166890498903921E-2</c:v>
                </c:pt>
                <c:pt idx="626">
                  <c:v>7.8166890498903921E-2</c:v>
                </c:pt>
                <c:pt idx="627">
                  <c:v>8.3799588294658736E-2</c:v>
                </c:pt>
                <c:pt idx="628">
                  <c:v>8.3799588294658736E-2</c:v>
                </c:pt>
                <c:pt idx="629">
                  <c:v>8.3799588294658736E-2</c:v>
                </c:pt>
                <c:pt idx="630">
                  <c:v>8.3799588294658736E-2</c:v>
                </c:pt>
                <c:pt idx="631">
                  <c:v>8.6208970231830856E-2</c:v>
                </c:pt>
                <c:pt idx="632">
                  <c:v>8.6208970231830856E-2</c:v>
                </c:pt>
                <c:pt idx="633">
                  <c:v>8.6208970231830856E-2</c:v>
                </c:pt>
                <c:pt idx="634">
                  <c:v>8.6208970231830856E-2</c:v>
                </c:pt>
                <c:pt idx="635">
                  <c:v>8.7705659730009711E-2</c:v>
                </c:pt>
                <c:pt idx="636">
                  <c:v>8.7705659730009711E-2</c:v>
                </c:pt>
                <c:pt idx="637">
                  <c:v>8.7705659730009711E-2</c:v>
                </c:pt>
                <c:pt idx="638">
                  <c:v>8.7705659730009711E-2</c:v>
                </c:pt>
                <c:pt idx="639">
                  <c:v>8.7705659730009711E-2</c:v>
                </c:pt>
                <c:pt idx="640">
                  <c:v>8.7705659730009711E-2</c:v>
                </c:pt>
                <c:pt idx="641">
                  <c:v>8.7782631074199619E-2</c:v>
                </c:pt>
                <c:pt idx="642">
                  <c:v>8.7782631074199619E-2</c:v>
                </c:pt>
                <c:pt idx="643">
                  <c:v>8.8618098099407586E-2</c:v>
                </c:pt>
                <c:pt idx="644">
                  <c:v>8.8618098099407586E-2</c:v>
                </c:pt>
                <c:pt idx="645">
                  <c:v>9.2544528614246571E-2</c:v>
                </c:pt>
                <c:pt idx="646">
                  <c:v>9.2544528614246571E-2</c:v>
                </c:pt>
                <c:pt idx="647">
                  <c:v>9.2544528614246571E-2</c:v>
                </c:pt>
                <c:pt idx="648">
                  <c:v>9.2544528614246571E-2</c:v>
                </c:pt>
                <c:pt idx="649">
                  <c:v>9.5406225985817078E-2</c:v>
                </c:pt>
                <c:pt idx="650">
                  <c:v>9.5406225985817078E-2</c:v>
                </c:pt>
                <c:pt idx="651">
                  <c:v>9.6662612958101315E-2</c:v>
                </c:pt>
                <c:pt idx="652">
                  <c:v>9.6662612958101315E-2</c:v>
                </c:pt>
                <c:pt idx="653">
                  <c:v>9.6662612958101315E-2</c:v>
                </c:pt>
                <c:pt idx="654">
                  <c:v>9.6662612958101315E-2</c:v>
                </c:pt>
                <c:pt idx="655">
                  <c:v>9.6662612958101315E-2</c:v>
                </c:pt>
                <c:pt idx="656">
                  <c:v>9.6662612958101315E-2</c:v>
                </c:pt>
                <c:pt idx="657">
                  <c:v>9.8821586337388939E-2</c:v>
                </c:pt>
                <c:pt idx="658">
                  <c:v>9.8821586337388939E-2</c:v>
                </c:pt>
                <c:pt idx="659">
                  <c:v>0.10525935011343981</c:v>
                </c:pt>
                <c:pt idx="660">
                  <c:v>0.10525935011343981</c:v>
                </c:pt>
                <c:pt idx="661">
                  <c:v>0.10525935011343981</c:v>
                </c:pt>
                <c:pt idx="662">
                  <c:v>0.10930724658974632</c:v>
                </c:pt>
                <c:pt idx="663">
                  <c:v>0.10930724658974632</c:v>
                </c:pt>
                <c:pt idx="664">
                  <c:v>0.11189684086129842</c:v>
                </c:pt>
                <c:pt idx="665">
                  <c:v>0.11157674273588084</c:v>
                </c:pt>
                <c:pt idx="666">
                  <c:v>0.11222734351526838</c:v>
                </c:pt>
                <c:pt idx="667">
                  <c:v>0.11222734351526838</c:v>
                </c:pt>
                <c:pt idx="668">
                  <c:v>0.11291465048881554</c:v>
                </c:pt>
                <c:pt idx="669">
                  <c:v>0.11291465048881554</c:v>
                </c:pt>
                <c:pt idx="670">
                  <c:v>0.11400924301275543</c:v>
                </c:pt>
                <c:pt idx="671">
                  <c:v>0.11400924301275543</c:v>
                </c:pt>
                <c:pt idx="672">
                  <c:v>0.11400924301275543</c:v>
                </c:pt>
                <c:pt idx="673">
                  <c:v>0.11400924301275543</c:v>
                </c:pt>
                <c:pt idx="674">
                  <c:v>0.11400924301275543</c:v>
                </c:pt>
                <c:pt idx="675">
                  <c:v>0.11400924301275543</c:v>
                </c:pt>
                <c:pt idx="676">
                  <c:v>0.11671242503151631</c:v>
                </c:pt>
                <c:pt idx="677">
                  <c:v>0.11671242503151631</c:v>
                </c:pt>
                <c:pt idx="678">
                  <c:v>0.11671242503151631</c:v>
                </c:pt>
                <c:pt idx="679">
                  <c:v>0.11671242503151631</c:v>
                </c:pt>
                <c:pt idx="680">
                  <c:v>0.11671242503151631</c:v>
                </c:pt>
                <c:pt idx="681">
                  <c:v>0.1182523783544924</c:v>
                </c:pt>
                <c:pt idx="682">
                  <c:v>0.1182523783544924</c:v>
                </c:pt>
                <c:pt idx="683">
                  <c:v>0.1182523783544924</c:v>
                </c:pt>
                <c:pt idx="684">
                  <c:v>0.1182523783544924</c:v>
                </c:pt>
                <c:pt idx="685">
                  <c:v>0.1182523783544924</c:v>
                </c:pt>
                <c:pt idx="686">
                  <c:v>0.1182523783544924</c:v>
                </c:pt>
                <c:pt idx="687">
                  <c:v>0.1182523783544924</c:v>
                </c:pt>
                <c:pt idx="688">
                  <c:v>0.12167547969610165</c:v>
                </c:pt>
                <c:pt idx="689">
                  <c:v>0.12167547969610165</c:v>
                </c:pt>
                <c:pt idx="690">
                  <c:v>0.12167547969610165</c:v>
                </c:pt>
                <c:pt idx="691">
                  <c:v>0.12785203823977534</c:v>
                </c:pt>
                <c:pt idx="692">
                  <c:v>0.12785203823977534</c:v>
                </c:pt>
                <c:pt idx="693">
                  <c:v>0.12785203823977534</c:v>
                </c:pt>
                <c:pt idx="694">
                  <c:v>0.12785203823977534</c:v>
                </c:pt>
                <c:pt idx="695">
                  <c:v>0.13174199718953489</c:v>
                </c:pt>
                <c:pt idx="696">
                  <c:v>0.13174199718953489</c:v>
                </c:pt>
                <c:pt idx="697">
                  <c:v>0.13174199718953489</c:v>
                </c:pt>
                <c:pt idx="698">
                  <c:v>0.13256009375392194</c:v>
                </c:pt>
                <c:pt idx="699">
                  <c:v>0.13256009375392194</c:v>
                </c:pt>
                <c:pt idx="700">
                  <c:v>0.13256009375392194</c:v>
                </c:pt>
                <c:pt idx="701">
                  <c:v>0.13862418515136479</c:v>
                </c:pt>
                <c:pt idx="702">
                  <c:v>0.13862418515136479</c:v>
                </c:pt>
                <c:pt idx="703">
                  <c:v>0.13862418515136479</c:v>
                </c:pt>
                <c:pt idx="704">
                  <c:v>0.13862418515136479</c:v>
                </c:pt>
                <c:pt idx="705">
                  <c:v>0.13862418515136479</c:v>
                </c:pt>
                <c:pt idx="706">
                  <c:v>0.13862418515136479</c:v>
                </c:pt>
                <c:pt idx="707">
                  <c:v>0.13862418515136479</c:v>
                </c:pt>
                <c:pt idx="708">
                  <c:v>0.13862418515136479</c:v>
                </c:pt>
                <c:pt idx="709">
                  <c:v>0.13862418515136479</c:v>
                </c:pt>
                <c:pt idx="710">
                  <c:v>0.13862418515136479</c:v>
                </c:pt>
                <c:pt idx="711">
                  <c:v>0.13862418515136479</c:v>
                </c:pt>
                <c:pt idx="712">
                  <c:v>0.13862418515136479</c:v>
                </c:pt>
                <c:pt idx="713">
                  <c:v>0.13862418515136479</c:v>
                </c:pt>
                <c:pt idx="714">
                  <c:v>0.13862418515136479</c:v>
                </c:pt>
                <c:pt idx="715">
                  <c:v>0.13862418515136479</c:v>
                </c:pt>
                <c:pt idx="716">
                  <c:v>0.13862418515136479</c:v>
                </c:pt>
                <c:pt idx="717">
                  <c:v>0.14094341473309688</c:v>
                </c:pt>
                <c:pt idx="718">
                  <c:v>0.14094341473309688</c:v>
                </c:pt>
                <c:pt idx="719">
                  <c:v>0.14094341473309688</c:v>
                </c:pt>
                <c:pt idx="720">
                  <c:v>0.145081592695399</c:v>
                </c:pt>
                <c:pt idx="721">
                  <c:v>0.145081592695399</c:v>
                </c:pt>
                <c:pt idx="722">
                  <c:v>0.145081592695399</c:v>
                </c:pt>
                <c:pt idx="723">
                  <c:v>0.145081592695399</c:v>
                </c:pt>
                <c:pt idx="724">
                  <c:v>0.14593752001235669</c:v>
                </c:pt>
                <c:pt idx="725">
                  <c:v>0.14593752001235669</c:v>
                </c:pt>
                <c:pt idx="726">
                  <c:v>0.14593752001235669</c:v>
                </c:pt>
                <c:pt idx="727">
                  <c:v>0.14593752001235669</c:v>
                </c:pt>
                <c:pt idx="728">
                  <c:v>0.14593752001235669</c:v>
                </c:pt>
                <c:pt idx="729">
                  <c:v>0.14593752001235669</c:v>
                </c:pt>
                <c:pt idx="730">
                  <c:v>0.14593752001235669</c:v>
                </c:pt>
                <c:pt idx="731">
                  <c:v>0.14925528983777361</c:v>
                </c:pt>
                <c:pt idx="732">
                  <c:v>0.14925528983777361</c:v>
                </c:pt>
                <c:pt idx="733">
                  <c:v>0.15092757501462997</c:v>
                </c:pt>
                <c:pt idx="734">
                  <c:v>0.15092757501462997</c:v>
                </c:pt>
                <c:pt idx="735">
                  <c:v>0.15092757501462997</c:v>
                </c:pt>
                <c:pt idx="736">
                  <c:v>0.15092757501462997</c:v>
                </c:pt>
                <c:pt idx="737">
                  <c:v>0.1522933314218588</c:v>
                </c:pt>
                <c:pt idx="738">
                  <c:v>0.1522933314218588</c:v>
                </c:pt>
                <c:pt idx="739">
                  <c:v>0.1522933314218588</c:v>
                </c:pt>
                <c:pt idx="740">
                  <c:v>0.15847150380040514</c:v>
                </c:pt>
                <c:pt idx="741">
                  <c:v>0.15847150380040514</c:v>
                </c:pt>
                <c:pt idx="742">
                  <c:v>0.15847150380040514</c:v>
                </c:pt>
                <c:pt idx="743">
                  <c:v>0.15847150380040514</c:v>
                </c:pt>
                <c:pt idx="744">
                  <c:v>0.15847150380040514</c:v>
                </c:pt>
                <c:pt idx="745">
                  <c:v>0.15847150380040514</c:v>
                </c:pt>
                <c:pt idx="746">
                  <c:v>0.15847150380040514</c:v>
                </c:pt>
                <c:pt idx="747">
                  <c:v>0.16217349547101209</c:v>
                </c:pt>
                <c:pt idx="748">
                  <c:v>0.16217349547101209</c:v>
                </c:pt>
                <c:pt idx="749">
                  <c:v>0.16833219018409282</c:v>
                </c:pt>
                <c:pt idx="750">
                  <c:v>0.16833219018409282</c:v>
                </c:pt>
                <c:pt idx="751">
                  <c:v>0.16833219018409282</c:v>
                </c:pt>
                <c:pt idx="752">
                  <c:v>0.16833219018409282</c:v>
                </c:pt>
                <c:pt idx="753">
                  <c:v>0.16833219018409282</c:v>
                </c:pt>
                <c:pt idx="754">
                  <c:v>0.16833219018409282</c:v>
                </c:pt>
                <c:pt idx="755">
                  <c:v>0.17566916722485365</c:v>
                </c:pt>
                <c:pt idx="756">
                  <c:v>0.17566916722485365</c:v>
                </c:pt>
                <c:pt idx="757">
                  <c:v>0.18134002938744409</c:v>
                </c:pt>
                <c:pt idx="758">
                  <c:v>0.18134002938744409</c:v>
                </c:pt>
                <c:pt idx="759">
                  <c:v>0.18134002938744409</c:v>
                </c:pt>
                <c:pt idx="760">
                  <c:v>0.18183959311292267</c:v>
                </c:pt>
                <c:pt idx="761">
                  <c:v>0.18183959311292267</c:v>
                </c:pt>
                <c:pt idx="762">
                  <c:v>0.18183959311292267</c:v>
                </c:pt>
                <c:pt idx="763">
                  <c:v>0.18183959311292267</c:v>
                </c:pt>
                <c:pt idx="764">
                  <c:v>0.18183959311292267</c:v>
                </c:pt>
                <c:pt idx="765">
                  <c:v>0.18266251640410303</c:v>
                </c:pt>
                <c:pt idx="766">
                  <c:v>0.18266251640410303</c:v>
                </c:pt>
                <c:pt idx="767">
                  <c:v>0.19347149237072461</c:v>
                </c:pt>
                <c:pt idx="768">
                  <c:v>0.19347149237072461</c:v>
                </c:pt>
                <c:pt idx="769">
                  <c:v>0.19347149237072461</c:v>
                </c:pt>
                <c:pt idx="770">
                  <c:v>0.19472876144153106</c:v>
                </c:pt>
                <c:pt idx="771">
                  <c:v>0.19472876144153106</c:v>
                </c:pt>
                <c:pt idx="772">
                  <c:v>0.19472876144153106</c:v>
                </c:pt>
                <c:pt idx="773">
                  <c:v>0.19917589118601348</c:v>
                </c:pt>
                <c:pt idx="774">
                  <c:v>0.19917589118601348</c:v>
                </c:pt>
                <c:pt idx="775">
                  <c:v>0.19917589118601348</c:v>
                </c:pt>
                <c:pt idx="776">
                  <c:v>0.19917589118601348</c:v>
                </c:pt>
                <c:pt idx="777">
                  <c:v>0.19917589118601348</c:v>
                </c:pt>
                <c:pt idx="778">
                  <c:v>0.19917589118601348</c:v>
                </c:pt>
                <c:pt idx="779">
                  <c:v>0.19917589118601348</c:v>
                </c:pt>
                <c:pt idx="780">
                  <c:v>0.19917589118601348</c:v>
                </c:pt>
                <c:pt idx="781">
                  <c:v>0.19917589118601348</c:v>
                </c:pt>
                <c:pt idx="782">
                  <c:v>0.19917589118601348</c:v>
                </c:pt>
                <c:pt idx="783">
                  <c:v>0.19917589118601348</c:v>
                </c:pt>
                <c:pt idx="784">
                  <c:v>0.20537175409771316</c:v>
                </c:pt>
                <c:pt idx="785">
                  <c:v>0.20537175409771316</c:v>
                </c:pt>
                <c:pt idx="786">
                  <c:v>0.20537175409771316</c:v>
                </c:pt>
                <c:pt idx="787">
                  <c:v>0.20537175409771316</c:v>
                </c:pt>
                <c:pt idx="788">
                  <c:v>0.20537175409771316</c:v>
                </c:pt>
                <c:pt idx="789">
                  <c:v>0.20537175409771316</c:v>
                </c:pt>
                <c:pt idx="790">
                  <c:v>0.20660933162041151</c:v>
                </c:pt>
                <c:pt idx="791">
                  <c:v>0.20660933162041151</c:v>
                </c:pt>
                <c:pt idx="792">
                  <c:v>0.20660933162041151</c:v>
                </c:pt>
                <c:pt idx="793">
                  <c:v>0.20660933162041151</c:v>
                </c:pt>
                <c:pt idx="794">
                  <c:v>0.20660933162041151</c:v>
                </c:pt>
                <c:pt idx="795">
                  <c:v>0.20660933162041151</c:v>
                </c:pt>
                <c:pt idx="796">
                  <c:v>0.20660933162041151</c:v>
                </c:pt>
                <c:pt idx="797">
                  <c:v>0.20660933162041151</c:v>
                </c:pt>
                <c:pt idx="798">
                  <c:v>0.21103508612757452</c:v>
                </c:pt>
                <c:pt idx="799">
                  <c:v>0.21103508612757452</c:v>
                </c:pt>
                <c:pt idx="800">
                  <c:v>0.21103508612757452</c:v>
                </c:pt>
                <c:pt idx="801">
                  <c:v>0.21103508612757452</c:v>
                </c:pt>
                <c:pt idx="802">
                  <c:v>0.21697534812473843</c:v>
                </c:pt>
                <c:pt idx="803">
                  <c:v>0.21697534812473843</c:v>
                </c:pt>
                <c:pt idx="804">
                  <c:v>0.21697534812473843</c:v>
                </c:pt>
                <c:pt idx="805">
                  <c:v>0.21697534812473843</c:v>
                </c:pt>
                <c:pt idx="806">
                  <c:v>0.22035383644133394</c:v>
                </c:pt>
                <c:pt idx="807">
                  <c:v>0.22035383644133394</c:v>
                </c:pt>
                <c:pt idx="808">
                  <c:v>0.22366044674100111</c:v>
                </c:pt>
                <c:pt idx="809">
                  <c:v>0.22366044674100111</c:v>
                </c:pt>
                <c:pt idx="810">
                  <c:v>0.22366044674100111</c:v>
                </c:pt>
                <c:pt idx="811">
                  <c:v>0.22366044674100111</c:v>
                </c:pt>
                <c:pt idx="812">
                  <c:v>0.22989695294598464</c:v>
                </c:pt>
                <c:pt idx="813">
                  <c:v>0.22989695294598464</c:v>
                </c:pt>
                <c:pt idx="814">
                  <c:v>0.22989695294598464</c:v>
                </c:pt>
                <c:pt idx="815">
                  <c:v>0.22989695294598464</c:v>
                </c:pt>
                <c:pt idx="816">
                  <c:v>0.2308909804078593</c:v>
                </c:pt>
                <c:pt idx="817">
                  <c:v>0.22943146701734657</c:v>
                </c:pt>
                <c:pt idx="818">
                  <c:v>0.22943146701734657</c:v>
                </c:pt>
                <c:pt idx="819">
                  <c:v>0.22943146701734657</c:v>
                </c:pt>
                <c:pt idx="820">
                  <c:v>0.22943146701734657</c:v>
                </c:pt>
                <c:pt idx="821">
                  <c:v>0.23025224796829241</c:v>
                </c:pt>
                <c:pt idx="822">
                  <c:v>0.23025224796829241</c:v>
                </c:pt>
                <c:pt idx="823">
                  <c:v>0.23025224796829241</c:v>
                </c:pt>
                <c:pt idx="824">
                  <c:v>0.23025224796829241</c:v>
                </c:pt>
                <c:pt idx="825">
                  <c:v>0.23025224796829241</c:v>
                </c:pt>
                <c:pt idx="826">
                  <c:v>0.23025224796829241</c:v>
                </c:pt>
                <c:pt idx="827">
                  <c:v>0.23025224796829241</c:v>
                </c:pt>
                <c:pt idx="828">
                  <c:v>0.23336274603103344</c:v>
                </c:pt>
                <c:pt idx="829">
                  <c:v>0.23336274603103344</c:v>
                </c:pt>
                <c:pt idx="830">
                  <c:v>0.23520744565917678</c:v>
                </c:pt>
                <c:pt idx="831">
                  <c:v>0.23520744565917678</c:v>
                </c:pt>
                <c:pt idx="832">
                  <c:v>0.23520744565917678</c:v>
                </c:pt>
                <c:pt idx="833">
                  <c:v>0.23520744565917678</c:v>
                </c:pt>
                <c:pt idx="834">
                  <c:v>0.23701533427508939</c:v>
                </c:pt>
                <c:pt idx="835">
                  <c:v>0.23701533427508939</c:v>
                </c:pt>
                <c:pt idx="836">
                  <c:v>0.23701533427508939</c:v>
                </c:pt>
                <c:pt idx="837">
                  <c:v>0.23701533427508939</c:v>
                </c:pt>
                <c:pt idx="838">
                  <c:v>0.23701533427508939</c:v>
                </c:pt>
                <c:pt idx="839">
                  <c:v>0.23701533427508939</c:v>
                </c:pt>
                <c:pt idx="840">
                  <c:v>0.23701533427508939</c:v>
                </c:pt>
                <c:pt idx="841">
                  <c:v>0.2405367195420185</c:v>
                </c:pt>
                <c:pt idx="842">
                  <c:v>0.2405367195420185</c:v>
                </c:pt>
                <c:pt idx="843">
                  <c:v>0.2405367195420185</c:v>
                </c:pt>
                <c:pt idx="844">
                  <c:v>0.2405367195420185</c:v>
                </c:pt>
                <c:pt idx="845">
                  <c:v>0.2405367195420185</c:v>
                </c:pt>
                <c:pt idx="846">
                  <c:v>0.2405367195420185</c:v>
                </c:pt>
                <c:pt idx="847">
                  <c:v>0.2405367195420185</c:v>
                </c:pt>
                <c:pt idx="848">
                  <c:v>0.24746255598680972</c:v>
                </c:pt>
                <c:pt idx="849">
                  <c:v>0.24746255598680972</c:v>
                </c:pt>
                <c:pt idx="850">
                  <c:v>0.25403918503459727</c:v>
                </c:pt>
                <c:pt idx="851">
                  <c:v>0.25403918503459727</c:v>
                </c:pt>
                <c:pt idx="852">
                  <c:v>0.25403918503459727</c:v>
                </c:pt>
                <c:pt idx="853">
                  <c:v>0.25403918503459727</c:v>
                </c:pt>
                <c:pt idx="854">
                  <c:v>0.25403918503459727</c:v>
                </c:pt>
                <c:pt idx="855">
                  <c:v>0.25838415467362813</c:v>
                </c:pt>
                <c:pt idx="856">
                  <c:v>0.25838415467362813</c:v>
                </c:pt>
                <c:pt idx="857">
                  <c:v>0.25913585043830939</c:v>
                </c:pt>
                <c:pt idx="858">
                  <c:v>0.25913585043830939</c:v>
                </c:pt>
                <c:pt idx="859">
                  <c:v>0.25913585043830939</c:v>
                </c:pt>
                <c:pt idx="860">
                  <c:v>0.25913585043830939</c:v>
                </c:pt>
                <c:pt idx="861">
                  <c:v>0.26374574458188971</c:v>
                </c:pt>
                <c:pt idx="862">
                  <c:v>0.26374574458188971</c:v>
                </c:pt>
                <c:pt idx="863">
                  <c:v>0.26374574458188971</c:v>
                </c:pt>
                <c:pt idx="864">
                  <c:v>0.26374574458188971</c:v>
                </c:pt>
                <c:pt idx="865">
                  <c:v>0.26374574458188971</c:v>
                </c:pt>
                <c:pt idx="866">
                  <c:v>0.27017426032749819</c:v>
                </c:pt>
                <c:pt idx="867">
                  <c:v>0.27017426032749819</c:v>
                </c:pt>
                <c:pt idx="868">
                  <c:v>0.27017426032749819</c:v>
                </c:pt>
                <c:pt idx="869">
                  <c:v>0.27017426032749819</c:v>
                </c:pt>
                <c:pt idx="870">
                  <c:v>0.27688512167408996</c:v>
                </c:pt>
                <c:pt idx="871">
                  <c:v>0.27688512167408996</c:v>
                </c:pt>
                <c:pt idx="872">
                  <c:v>0.27688512167408996</c:v>
                </c:pt>
                <c:pt idx="873">
                  <c:v>0.2987001310898475</c:v>
                </c:pt>
                <c:pt idx="874">
                  <c:v>0.2987001310898475</c:v>
                </c:pt>
                <c:pt idx="875">
                  <c:v>0.2987001310898475</c:v>
                </c:pt>
                <c:pt idx="876">
                  <c:v>0.2987001310898475</c:v>
                </c:pt>
                <c:pt idx="877">
                  <c:v>0.30576471833129087</c:v>
                </c:pt>
                <c:pt idx="878">
                  <c:v>0.30576471833129087</c:v>
                </c:pt>
                <c:pt idx="879">
                  <c:v>0.30576471833129087</c:v>
                </c:pt>
                <c:pt idx="880">
                  <c:v>0.31710719175675139</c:v>
                </c:pt>
                <c:pt idx="881">
                  <c:v>0.31710719175675139</c:v>
                </c:pt>
                <c:pt idx="882">
                  <c:v>0.31710719175675139</c:v>
                </c:pt>
                <c:pt idx="883">
                  <c:v>0.31792411345412408</c:v>
                </c:pt>
                <c:pt idx="884">
                  <c:v>0.31792411345412408</c:v>
                </c:pt>
                <c:pt idx="885">
                  <c:v>0.32153234716805285</c:v>
                </c:pt>
                <c:pt idx="886">
                  <c:v>0.32153234716805285</c:v>
                </c:pt>
                <c:pt idx="887">
                  <c:v>0.32153234716805285</c:v>
                </c:pt>
                <c:pt idx="888">
                  <c:v>0.3267295607987647</c:v>
                </c:pt>
                <c:pt idx="889">
                  <c:v>0.3267295607987647</c:v>
                </c:pt>
                <c:pt idx="890">
                  <c:v>0.3267295607987647</c:v>
                </c:pt>
                <c:pt idx="891">
                  <c:v>0.3271498399556298</c:v>
                </c:pt>
                <c:pt idx="892">
                  <c:v>0.3271498399556298</c:v>
                </c:pt>
                <c:pt idx="893">
                  <c:v>0.3271498399556298</c:v>
                </c:pt>
                <c:pt idx="894">
                  <c:v>0.33118272178055064</c:v>
                </c:pt>
                <c:pt idx="895">
                  <c:v>0.33118272178055064</c:v>
                </c:pt>
                <c:pt idx="896">
                  <c:v>0.33118272178055064</c:v>
                </c:pt>
                <c:pt idx="897">
                  <c:v>0.34327794308684112</c:v>
                </c:pt>
                <c:pt idx="898">
                  <c:v>0.34327794308684112</c:v>
                </c:pt>
                <c:pt idx="899">
                  <c:v>0.34327794308684112</c:v>
                </c:pt>
                <c:pt idx="900">
                  <c:v>0.34327794308684112</c:v>
                </c:pt>
                <c:pt idx="901">
                  <c:v>0.34327794308684112</c:v>
                </c:pt>
                <c:pt idx="902">
                  <c:v>0.34327794308684112</c:v>
                </c:pt>
                <c:pt idx="903">
                  <c:v>0.34858996537156217</c:v>
                </c:pt>
                <c:pt idx="904">
                  <c:v>0.34858996537156217</c:v>
                </c:pt>
                <c:pt idx="905">
                  <c:v>0.34858996537156217</c:v>
                </c:pt>
                <c:pt idx="906">
                  <c:v>0.34858996537156217</c:v>
                </c:pt>
                <c:pt idx="907">
                  <c:v>0.34858996537156217</c:v>
                </c:pt>
                <c:pt idx="908">
                  <c:v>0.34858996537156217</c:v>
                </c:pt>
                <c:pt idx="909">
                  <c:v>0.34858996537156217</c:v>
                </c:pt>
                <c:pt idx="910">
                  <c:v>0.34858996537156217</c:v>
                </c:pt>
                <c:pt idx="911">
                  <c:v>0.35291272320551481</c:v>
                </c:pt>
                <c:pt idx="912">
                  <c:v>0.35291272320551481</c:v>
                </c:pt>
                <c:pt idx="913">
                  <c:v>0.35291272320551481</c:v>
                </c:pt>
                <c:pt idx="914">
                  <c:v>0.35291272320551481</c:v>
                </c:pt>
                <c:pt idx="915">
                  <c:v>0.35291272320551481</c:v>
                </c:pt>
                <c:pt idx="916">
                  <c:v>0.35618999879269647</c:v>
                </c:pt>
                <c:pt idx="917">
                  <c:v>0.35618999879269647</c:v>
                </c:pt>
                <c:pt idx="918">
                  <c:v>0.36178968817216872</c:v>
                </c:pt>
                <c:pt idx="919">
                  <c:v>0.36178968817216872</c:v>
                </c:pt>
                <c:pt idx="920">
                  <c:v>0.36178968817216872</c:v>
                </c:pt>
                <c:pt idx="921">
                  <c:v>0.36315322105921133</c:v>
                </c:pt>
                <c:pt idx="922">
                  <c:v>0.36315322105921133</c:v>
                </c:pt>
                <c:pt idx="923">
                  <c:v>0.37176598319471876</c:v>
                </c:pt>
                <c:pt idx="924">
                  <c:v>0.37176598319471876</c:v>
                </c:pt>
                <c:pt idx="925">
                  <c:v>0.37176598319471876</c:v>
                </c:pt>
                <c:pt idx="926">
                  <c:v>0.38760391262613825</c:v>
                </c:pt>
                <c:pt idx="927">
                  <c:v>0.38760391262613825</c:v>
                </c:pt>
                <c:pt idx="928">
                  <c:v>0.38760391262613825</c:v>
                </c:pt>
                <c:pt idx="929">
                  <c:v>0.38760391262613825</c:v>
                </c:pt>
                <c:pt idx="930">
                  <c:v>0.38760391262613825</c:v>
                </c:pt>
                <c:pt idx="931">
                  <c:v>0.38760391262613825</c:v>
                </c:pt>
                <c:pt idx="932">
                  <c:v>0.38760391262613825</c:v>
                </c:pt>
                <c:pt idx="933">
                  <c:v>0.39020407680306796</c:v>
                </c:pt>
                <c:pt idx="934">
                  <c:v>0.39020407680306796</c:v>
                </c:pt>
                <c:pt idx="935">
                  <c:v>0.39020407680306796</c:v>
                </c:pt>
                <c:pt idx="936">
                  <c:v>0.39020407680306796</c:v>
                </c:pt>
                <c:pt idx="937">
                  <c:v>0.39020407680306796</c:v>
                </c:pt>
                <c:pt idx="938">
                  <c:v>0.39020407680306796</c:v>
                </c:pt>
                <c:pt idx="939">
                  <c:v>0.39020407680306796</c:v>
                </c:pt>
                <c:pt idx="940">
                  <c:v>0.39020407680306796</c:v>
                </c:pt>
                <c:pt idx="941">
                  <c:v>0.40382877361092334</c:v>
                </c:pt>
                <c:pt idx="942">
                  <c:v>0.40382877361092334</c:v>
                </c:pt>
                <c:pt idx="943">
                  <c:v>0.40632417569307627</c:v>
                </c:pt>
                <c:pt idx="944">
                  <c:v>0.40632417569307627</c:v>
                </c:pt>
                <c:pt idx="945">
                  <c:v>0.40632417569307627</c:v>
                </c:pt>
                <c:pt idx="946">
                  <c:v>0.40705024835705556</c:v>
                </c:pt>
                <c:pt idx="947">
                  <c:v>0.40705024835705556</c:v>
                </c:pt>
                <c:pt idx="948">
                  <c:v>0.41976937546520132</c:v>
                </c:pt>
                <c:pt idx="949">
                  <c:v>0.41976937546520132</c:v>
                </c:pt>
                <c:pt idx="950">
                  <c:v>0.41976937546520132</c:v>
                </c:pt>
                <c:pt idx="951">
                  <c:v>0.41976937546520132</c:v>
                </c:pt>
                <c:pt idx="952">
                  <c:v>0.41976937546520132</c:v>
                </c:pt>
                <c:pt idx="953">
                  <c:v>0.44937373032538036</c:v>
                </c:pt>
                <c:pt idx="954">
                  <c:v>0.44937373032538036</c:v>
                </c:pt>
                <c:pt idx="955">
                  <c:v>0.44937373032538036</c:v>
                </c:pt>
                <c:pt idx="956">
                  <c:v>0.44937373032538036</c:v>
                </c:pt>
                <c:pt idx="957">
                  <c:v>0.44937373032538036</c:v>
                </c:pt>
                <c:pt idx="958">
                  <c:v>0.46006410198004605</c:v>
                </c:pt>
                <c:pt idx="959">
                  <c:v>0.46006410198004605</c:v>
                </c:pt>
                <c:pt idx="960">
                  <c:v>0.46006410198004605</c:v>
                </c:pt>
                <c:pt idx="961">
                  <c:v>0.46491264803806015</c:v>
                </c:pt>
                <c:pt idx="962">
                  <c:v>0.46491264803806015</c:v>
                </c:pt>
                <c:pt idx="963">
                  <c:v>0.4772175104337158</c:v>
                </c:pt>
                <c:pt idx="964">
                  <c:v>0.4772175104337158</c:v>
                </c:pt>
                <c:pt idx="965">
                  <c:v>0.48064077286321305</c:v>
                </c:pt>
                <c:pt idx="966">
                  <c:v>0.48064077286321305</c:v>
                </c:pt>
                <c:pt idx="967">
                  <c:v>0.48064077286321305</c:v>
                </c:pt>
                <c:pt idx="968">
                  <c:v>0.48064077286321305</c:v>
                </c:pt>
                <c:pt idx="969">
                  <c:v>0.48064077286321305</c:v>
                </c:pt>
                <c:pt idx="970">
                  <c:v>0.48064077286321305</c:v>
                </c:pt>
                <c:pt idx="971">
                  <c:v>0.48064077286321305</c:v>
                </c:pt>
                <c:pt idx="972">
                  <c:v>0.48575857367392938</c:v>
                </c:pt>
                <c:pt idx="973">
                  <c:v>0.48575857367392938</c:v>
                </c:pt>
                <c:pt idx="974">
                  <c:v>0.48575857367392938</c:v>
                </c:pt>
                <c:pt idx="975">
                  <c:v>0.49515218685728707</c:v>
                </c:pt>
                <c:pt idx="976">
                  <c:v>0.49515218685728707</c:v>
                </c:pt>
                <c:pt idx="977">
                  <c:v>0.50617572857597815</c:v>
                </c:pt>
                <c:pt idx="978">
                  <c:v>0.50617572857597815</c:v>
                </c:pt>
                <c:pt idx="979">
                  <c:v>0.51242260169936815</c:v>
                </c:pt>
                <c:pt idx="980">
                  <c:v>0.51242260169936815</c:v>
                </c:pt>
                <c:pt idx="981">
                  <c:v>0.51242260169936815</c:v>
                </c:pt>
                <c:pt idx="982">
                  <c:v>0.51242260169936815</c:v>
                </c:pt>
                <c:pt idx="983">
                  <c:v>0.51242260169936815</c:v>
                </c:pt>
                <c:pt idx="984">
                  <c:v>0.51540987804721228</c:v>
                </c:pt>
                <c:pt idx="985">
                  <c:v>0.51540987804721228</c:v>
                </c:pt>
                <c:pt idx="986">
                  <c:v>0.51540987804721228</c:v>
                </c:pt>
                <c:pt idx="987">
                  <c:v>0.51540987804721228</c:v>
                </c:pt>
                <c:pt idx="988">
                  <c:v>0.51540987804721228</c:v>
                </c:pt>
                <c:pt idx="989">
                  <c:v>0.51540987804721228</c:v>
                </c:pt>
                <c:pt idx="990">
                  <c:v>0.51540987804721228</c:v>
                </c:pt>
                <c:pt idx="991">
                  <c:v>0.51540987804721228</c:v>
                </c:pt>
                <c:pt idx="992">
                  <c:v>0.51540987804721228</c:v>
                </c:pt>
                <c:pt idx="993">
                  <c:v>0.51820966441726912</c:v>
                </c:pt>
                <c:pt idx="994">
                  <c:v>0.51820966441726912</c:v>
                </c:pt>
                <c:pt idx="995">
                  <c:v>0.51820966441726912</c:v>
                </c:pt>
                <c:pt idx="996">
                  <c:v>0.52144548439824201</c:v>
                </c:pt>
                <c:pt idx="997">
                  <c:v>0.52144548439824201</c:v>
                </c:pt>
                <c:pt idx="998">
                  <c:v>0.52144548439824201</c:v>
                </c:pt>
                <c:pt idx="999">
                  <c:v>0.52912188630388435</c:v>
                </c:pt>
                <c:pt idx="1000">
                  <c:v>0.52912188630388435</c:v>
                </c:pt>
                <c:pt idx="1001">
                  <c:v>0.53984550561029832</c:v>
                </c:pt>
                <c:pt idx="1002">
                  <c:v>0.53984550561029832</c:v>
                </c:pt>
                <c:pt idx="1003">
                  <c:v>0.53984550561029832</c:v>
                </c:pt>
                <c:pt idx="1004">
                  <c:v>0.53984550561029832</c:v>
                </c:pt>
                <c:pt idx="1005">
                  <c:v>0.53984550561029832</c:v>
                </c:pt>
                <c:pt idx="1006">
                  <c:v>0.53984550561029832</c:v>
                </c:pt>
                <c:pt idx="1007">
                  <c:v>0.53984550561029832</c:v>
                </c:pt>
                <c:pt idx="1008">
                  <c:v>0.53984550561029832</c:v>
                </c:pt>
                <c:pt idx="1009">
                  <c:v>0.54327249079296147</c:v>
                </c:pt>
                <c:pt idx="1010">
                  <c:v>0.54327249079296147</c:v>
                </c:pt>
                <c:pt idx="1011">
                  <c:v>0.54327249079296147</c:v>
                </c:pt>
                <c:pt idx="1012">
                  <c:v>0.54327249079296147</c:v>
                </c:pt>
                <c:pt idx="1013">
                  <c:v>0.54327249079296147</c:v>
                </c:pt>
                <c:pt idx="1014">
                  <c:v>0.55050378021781676</c:v>
                </c:pt>
                <c:pt idx="1015">
                  <c:v>0.55050378021781676</c:v>
                </c:pt>
                <c:pt idx="1016">
                  <c:v>0.55332356002039906</c:v>
                </c:pt>
                <c:pt idx="1017">
                  <c:v>0.55332356002039906</c:v>
                </c:pt>
                <c:pt idx="1018">
                  <c:v>0.55332356002039906</c:v>
                </c:pt>
                <c:pt idx="1019">
                  <c:v>0.55332356002039906</c:v>
                </c:pt>
                <c:pt idx="1020">
                  <c:v>0.55332356002039906</c:v>
                </c:pt>
                <c:pt idx="1021">
                  <c:v>0.55332356002039906</c:v>
                </c:pt>
                <c:pt idx="1022">
                  <c:v>0.57165252420283219</c:v>
                </c:pt>
                <c:pt idx="1023">
                  <c:v>0.57165252420283219</c:v>
                </c:pt>
                <c:pt idx="1024">
                  <c:v>0.57165252420283219</c:v>
                </c:pt>
                <c:pt idx="1025">
                  <c:v>0.57165252420283219</c:v>
                </c:pt>
                <c:pt idx="1026">
                  <c:v>0.57165252420283219</c:v>
                </c:pt>
                <c:pt idx="1027">
                  <c:v>0.57165252420283219</c:v>
                </c:pt>
                <c:pt idx="1028">
                  <c:v>0.57165252420283219</c:v>
                </c:pt>
                <c:pt idx="1029">
                  <c:v>0.57165252420283219</c:v>
                </c:pt>
                <c:pt idx="1030">
                  <c:v>0.57165252420283219</c:v>
                </c:pt>
                <c:pt idx="1031">
                  <c:v>0.57165252420283219</c:v>
                </c:pt>
                <c:pt idx="1032">
                  <c:v>0.57165252420283219</c:v>
                </c:pt>
                <c:pt idx="1033">
                  <c:v>0.57165252420283219</c:v>
                </c:pt>
                <c:pt idx="1034">
                  <c:v>0.57165252420283219</c:v>
                </c:pt>
                <c:pt idx="1035">
                  <c:v>0.57165252420283219</c:v>
                </c:pt>
                <c:pt idx="1036">
                  <c:v>0.57165252420283219</c:v>
                </c:pt>
                <c:pt idx="1037">
                  <c:v>0.57165252420283219</c:v>
                </c:pt>
                <c:pt idx="1038">
                  <c:v>0.57165252420283219</c:v>
                </c:pt>
                <c:pt idx="1039">
                  <c:v>0.57165252420283219</c:v>
                </c:pt>
                <c:pt idx="1040">
                  <c:v>0.60319879495644679</c:v>
                </c:pt>
                <c:pt idx="1041">
                  <c:v>0.60319879495644679</c:v>
                </c:pt>
                <c:pt idx="1042">
                  <c:v>0.60319879495644679</c:v>
                </c:pt>
                <c:pt idx="1043">
                  <c:v>0.60319879495644679</c:v>
                </c:pt>
                <c:pt idx="1044">
                  <c:v>0.62826423468519776</c:v>
                </c:pt>
                <c:pt idx="1045">
                  <c:v>0.60931298530445566</c:v>
                </c:pt>
                <c:pt idx="1046">
                  <c:v>0.60931298530445566</c:v>
                </c:pt>
                <c:pt idx="1047">
                  <c:v>0.60931298530445566</c:v>
                </c:pt>
                <c:pt idx="1048">
                  <c:v>0.60931298530445566</c:v>
                </c:pt>
                <c:pt idx="1049">
                  <c:v>0.63009428092773934</c:v>
                </c:pt>
                <c:pt idx="1050">
                  <c:v>0.63009428092773934</c:v>
                </c:pt>
                <c:pt idx="1051">
                  <c:v>0.64014031621014211</c:v>
                </c:pt>
                <c:pt idx="1052">
                  <c:v>0.64014031621014211</c:v>
                </c:pt>
                <c:pt idx="1053">
                  <c:v>0.64014031621014211</c:v>
                </c:pt>
                <c:pt idx="1054">
                  <c:v>0.64014031621014211</c:v>
                </c:pt>
                <c:pt idx="1055">
                  <c:v>0.64014031621014211</c:v>
                </c:pt>
                <c:pt idx="1056">
                  <c:v>0.64014031621014211</c:v>
                </c:pt>
                <c:pt idx="1057">
                  <c:v>0.64014031621014211</c:v>
                </c:pt>
                <c:pt idx="1058">
                  <c:v>0.64014031621014211</c:v>
                </c:pt>
                <c:pt idx="1059">
                  <c:v>0.64014031621014211</c:v>
                </c:pt>
                <c:pt idx="1060">
                  <c:v>0.64014031621014211</c:v>
                </c:pt>
                <c:pt idx="1061">
                  <c:v>0.66272894543527994</c:v>
                </c:pt>
                <c:pt idx="1062">
                  <c:v>0.66272894543527994</c:v>
                </c:pt>
                <c:pt idx="1063">
                  <c:v>0.67687084037652656</c:v>
                </c:pt>
                <c:pt idx="1064">
                  <c:v>0.67687084037652656</c:v>
                </c:pt>
                <c:pt idx="1065">
                  <c:v>0.68677973744776399</c:v>
                </c:pt>
                <c:pt idx="1066">
                  <c:v>0.68677973744776399</c:v>
                </c:pt>
                <c:pt idx="1067">
                  <c:v>0.68677973744776399</c:v>
                </c:pt>
                <c:pt idx="1068">
                  <c:v>0.68677973744776399</c:v>
                </c:pt>
                <c:pt idx="1069">
                  <c:v>0.68677973744776399</c:v>
                </c:pt>
                <c:pt idx="1070">
                  <c:v>0.69514112820223306</c:v>
                </c:pt>
                <c:pt idx="1071">
                  <c:v>0.69514112820223306</c:v>
                </c:pt>
                <c:pt idx="1072">
                  <c:v>0.69514112820223306</c:v>
                </c:pt>
                <c:pt idx="1073">
                  <c:v>0.69514112820223306</c:v>
                </c:pt>
                <c:pt idx="1074">
                  <c:v>0.71606305013410554</c:v>
                </c:pt>
                <c:pt idx="1075">
                  <c:v>0.71606305013410554</c:v>
                </c:pt>
                <c:pt idx="1076">
                  <c:v>0.71606305013410554</c:v>
                </c:pt>
                <c:pt idx="1077">
                  <c:v>0.71606305013410554</c:v>
                </c:pt>
                <c:pt idx="1078">
                  <c:v>0.71606305013410554</c:v>
                </c:pt>
                <c:pt idx="1079">
                  <c:v>0.71606305013410554</c:v>
                </c:pt>
                <c:pt idx="1080">
                  <c:v>0.71606305013410554</c:v>
                </c:pt>
                <c:pt idx="1081">
                  <c:v>0.71606305013410554</c:v>
                </c:pt>
                <c:pt idx="1082">
                  <c:v>0.73446127448116982</c:v>
                </c:pt>
                <c:pt idx="1083">
                  <c:v>0.71894971362411675</c:v>
                </c:pt>
                <c:pt idx="1084">
                  <c:v>0.72285746309022814</c:v>
                </c:pt>
                <c:pt idx="1085">
                  <c:v>0.72285746309022814</c:v>
                </c:pt>
                <c:pt idx="1086">
                  <c:v>0.72285746309022814</c:v>
                </c:pt>
                <c:pt idx="1087">
                  <c:v>0.73293858643091436</c:v>
                </c:pt>
                <c:pt idx="1088">
                  <c:v>0.73293858643091436</c:v>
                </c:pt>
                <c:pt idx="1089">
                  <c:v>0.76676710123531411</c:v>
                </c:pt>
                <c:pt idx="1090">
                  <c:v>0.76676710123531411</c:v>
                </c:pt>
                <c:pt idx="1091">
                  <c:v>0.76676710123531411</c:v>
                </c:pt>
                <c:pt idx="1092">
                  <c:v>0.77574775052719069</c:v>
                </c:pt>
                <c:pt idx="1093">
                  <c:v>0.77574775052719069</c:v>
                </c:pt>
                <c:pt idx="1094">
                  <c:v>0.77574775052719069</c:v>
                </c:pt>
                <c:pt idx="1095">
                  <c:v>0.77574775052719069</c:v>
                </c:pt>
                <c:pt idx="1096">
                  <c:v>0.77843972833265829</c:v>
                </c:pt>
                <c:pt idx="1097">
                  <c:v>0.77843972833265829</c:v>
                </c:pt>
                <c:pt idx="1098">
                  <c:v>0.77843972833265829</c:v>
                </c:pt>
                <c:pt idx="1099">
                  <c:v>0.77843972833265829</c:v>
                </c:pt>
                <c:pt idx="1100">
                  <c:v>0.77843972833265829</c:v>
                </c:pt>
                <c:pt idx="1101">
                  <c:v>0.77843972833265829</c:v>
                </c:pt>
                <c:pt idx="1102">
                  <c:v>0.77979884082694229</c:v>
                </c:pt>
                <c:pt idx="1103">
                  <c:v>0.74191103746393605</c:v>
                </c:pt>
                <c:pt idx="1104">
                  <c:v>0.74191103746393605</c:v>
                </c:pt>
                <c:pt idx="1105">
                  <c:v>0.74191103746393605</c:v>
                </c:pt>
                <c:pt idx="1106">
                  <c:v>0.74191103746393605</c:v>
                </c:pt>
                <c:pt idx="1107">
                  <c:v>0.74191103746393605</c:v>
                </c:pt>
                <c:pt idx="1108">
                  <c:v>0.75780035436833959</c:v>
                </c:pt>
                <c:pt idx="1109">
                  <c:v>0.72793555294549717</c:v>
                </c:pt>
                <c:pt idx="1110">
                  <c:v>0.72793555294549717</c:v>
                </c:pt>
                <c:pt idx="1111">
                  <c:v>0.73980209948423636</c:v>
                </c:pt>
                <c:pt idx="1112">
                  <c:v>0.73980209948423636</c:v>
                </c:pt>
                <c:pt idx="1113">
                  <c:v>0.74238103442334547</c:v>
                </c:pt>
                <c:pt idx="1114">
                  <c:v>0.69463843840674444</c:v>
                </c:pt>
                <c:pt idx="1115">
                  <c:v>0.69463843840674444</c:v>
                </c:pt>
                <c:pt idx="1116">
                  <c:v>0.70286544465409451</c:v>
                </c:pt>
                <c:pt idx="1117">
                  <c:v>0.70286544465409451</c:v>
                </c:pt>
                <c:pt idx="1118">
                  <c:v>0.70286544465409451</c:v>
                </c:pt>
                <c:pt idx="1119">
                  <c:v>0.70286544465409451</c:v>
                </c:pt>
                <c:pt idx="1120">
                  <c:v>0.70286544465409451</c:v>
                </c:pt>
                <c:pt idx="1121">
                  <c:v>0.70286544465409451</c:v>
                </c:pt>
                <c:pt idx="1122">
                  <c:v>0.70286544465409451</c:v>
                </c:pt>
                <c:pt idx="1123">
                  <c:v>0.71043900089012646</c:v>
                </c:pt>
                <c:pt idx="1124">
                  <c:v>0.71043900089012646</c:v>
                </c:pt>
                <c:pt idx="1125">
                  <c:v>0.71043900089012646</c:v>
                </c:pt>
                <c:pt idx="1126">
                  <c:v>0.71043900089012646</c:v>
                </c:pt>
                <c:pt idx="1127">
                  <c:v>0.80386851631021083</c:v>
                </c:pt>
                <c:pt idx="1128">
                  <c:v>0.80386851631021083</c:v>
                </c:pt>
                <c:pt idx="1129">
                  <c:v>0.80386851631021083</c:v>
                </c:pt>
                <c:pt idx="1130">
                  <c:v>0.80759916615148353</c:v>
                </c:pt>
                <c:pt idx="1131">
                  <c:v>0.80759916615148353</c:v>
                </c:pt>
                <c:pt idx="1132">
                  <c:v>0.82648290320437157</c:v>
                </c:pt>
                <c:pt idx="1133">
                  <c:v>0.82648290320437157</c:v>
                </c:pt>
                <c:pt idx="1134">
                  <c:v>0.82648290320437157</c:v>
                </c:pt>
                <c:pt idx="1135">
                  <c:v>0.82648290320437157</c:v>
                </c:pt>
                <c:pt idx="1136">
                  <c:v>0.82648290320437157</c:v>
                </c:pt>
                <c:pt idx="1137">
                  <c:v>0.82648290320437157</c:v>
                </c:pt>
                <c:pt idx="1138">
                  <c:v>0.82862407031518559</c:v>
                </c:pt>
                <c:pt idx="1139">
                  <c:v>0.82862407031518559</c:v>
                </c:pt>
                <c:pt idx="1140">
                  <c:v>0.82862407031518559</c:v>
                </c:pt>
                <c:pt idx="1141">
                  <c:v>0.86297541457085236</c:v>
                </c:pt>
                <c:pt idx="1142">
                  <c:v>0.86297541457085236</c:v>
                </c:pt>
                <c:pt idx="1143">
                  <c:v>0.86297541457085236</c:v>
                </c:pt>
                <c:pt idx="1144">
                  <c:v>0.86297541457085236</c:v>
                </c:pt>
                <c:pt idx="1145">
                  <c:v>0.86297541457085236</c:v>
                </c:pt>
                <c:pt idx="1146">
                  <c:v>0.86297541457085236</c:v>
                </c:pt>
                <c:pt idx="1147">
                  <c:v>0.86297541457085236</c:v>
                </c:pt>
                <c:pt idx="1148">
                  <c:v>0.86297541457085236</c:v>
                </c:pt>
                <c:pt idx="1149">
                  <c:v>0.86297541457085236</c:v>
                </c:pt>
                <c:pt idx="1150">
                  <c:v>0.86297541457085236</c:v>
                </c:pt>
                <c:pt idx="1151">
                  <c:v>0.86297541457085236</c:v>
                </c:pt>
                <c:pt idx="1152">
                  <c:v>0.86297541457085236</c:v>
                </c:pt>
                <c:pt idx="1153">
                  <c:v>0.86951330485196654</c:v>
                </c:pt>
                <c:pt idx="1154">
                  <c:v>0.86951330485196654</c:v>
                </c:pt>
                <c:pt idx="1155">
                  <c:v>0.86951330485196654</c:v>
                </c:pt>
                <c:pt idx="1156">
                  <c:v>0.86951330485196654</c:v>
                </c:pt>
                <c:pt idx="1157">
                  <c:v>0.86951330485196654</c:v>
                </c:pt>
                <c:pt idx="1158">
                  <c:v>0.86951330485196654</c:v>
                </c:pt>
                <c:pt idx="1159">
                  <c:v>0.86951330485196654</c:v>
                </c:pt>
                <c:pt idx="1160">
                  <c:v>0.86951330485196654</c:v>
                </c:pt>
                <c:pt idx="1161">
                  <c:v>0.86951330485196654</c:v>
                </c:pt>
                <c:pt idx="1162">
                  <c:v>0.86951330485196654</c:v>
                </c:pt>
                <c:pt idx="1163">
                  <c:v>0.86951330485196654</c:v>
                </c:pt>
                <c:pt idx="1164">
                  <c:v>0.86951330485196654</c:v>
                </c:pt>
                <c:pt idx="1165">
                  <c:v>0.86951330485196654</c:v>
                </c:pt>
                <c:pt idx="1166">
                  <c:v>0.86951330485196654</c:v>
                </c:pt>
                <c:pt idx="1167">
                  <c:v>0.86951330485196654</c:v>
                </c:pt>
                <c:pt idx="1168">
                  <c:v>0.86951330485196654</c:v>
                </c:pt>
                <c:pt idx="1169">
                  <c:v>0.86951330485196654</c:v>
                </c:pt>
                <c:pt idx="1170">
                  <c:v>0.86951330485196654</c:v>
                </c:pt>
                <c:pt idx="1171">
                  <c:v>0.86951330485196654</c:v>
                </c:pt>
                <c:pt idx="1172">
                  <c:v>0.86951330485196654</c:v>
                </c:pt>
                <c:pt idx="1173">
                  <c:v>0.86951330485196654</c:v>
                </c:pt>
                <c:pt idx="1174">
                  <c:v>0.86951330485196654</c:v>
                </c:pt>
                <c:pt idx="1175">
                  <c:v>0.86951330485196654</c:v>
                </c:pt>
                <c:pt idx="1176">
                  <c:v>0.87558885726931823</c:v>
                </c:pt>
                <c:pt idx="1177">
                  <c:v>0.8260019114366588</c:v>
                </c:pt>
                <c:pt idx="1178">
                  <c:v>0.84448699627565704</c:v>
                </c:pt>
                <c:pt idx="1179">
                  <c:v>0.84448699627565704</c:v>
                </c:pt>
                <c:pt idx="1180">
                  <c:v>0.84448699627565704</c:v>
                </c:pt>
                <c:pt idx="1181">
                  <c:v>0.84448699627565704</c:v>
                </c:pt>
                <c:pt idx="1182">
                  <c:v>0.84725987525095892</c:v>
                </c:pt>
                <c:pt idx="1183">
                  <c:v>0.84725987525095892</c:v>
                </c:pt>
                <c:pt idx="1184">
                  <c:v>0.85543354036442787</c:v>
                </c:pt>
                <c:pt idx="1185">
                  <c:v>0.85543354036442787</c:v>
                </c:pt>
                <c:pt idx="1186">
                  <c:v>0.85543354036442787</c:v>
                </c:pt>
                <c:pt idx="1187">
                  <c:v>0.85543354036442787</c:v>
                </c:pt>
                <c:pt idx="1188">
                  <c:v>0.85850109778726269</c:v>
                </c:pt>
                <c:pt idx="1189">
                  <c:v>0.85850109778726269</c:v>
                </c:pt>
                <c:pt idx="1190">
                  <c:v>0.85850109778726269</c:v>
                </c:pt>
                <c:pt idx="1191">
                  <c:v>0.87891548295493693</c:v>
                </c:pt>
                <c:pt idx="1192">
                  <c:v>0.87891548295493693</c:v>
                </c:pt>
                <c:pt idx="1193">
                  <c:v>0.87891548295493693</c:v>
                </c:pt>
                <c:pt idx="1194">
                  <c:v>0.87891548295493693</c:v>
                </c:pt>
                <c:pt idx="1195">
                  <c:v>0.87891548295493693</c:v>
                </c:pt>
                <c:pt idx="1196">
                  <c:v>0.87891548295493693</c:v>
                </c:pt>
                <c:pt idx="1197">
                  <c:v>0.87891548295493693</c:v>
                </c:pt>
                <c:pt idx="1198">
                  <c:v>0.88490081160221068</c:v>
                </c:pt>
                <c:pt idx="1199">
                  <c:v>0.88490081160221068</c:v>
                </c:pt>
                <c:pt idx="1200">
                  <c:v>0.91011899927303297</c:v>
                </c:pt>
                <c:pt idx="1201">
                  <c:v>0.91011899927303297</c:v>
                </c:pt>
                <c:pt idx="1202">
                  <c:v>0.91011899927303297</c:v>
                </c:pt>
                <c:pt idx="1203">
                  <c:v>0.96466297310863403</c:v>
                </c:pt>
                <c:pt idx="1204">
                  <c:v>0.96466297310863403</c:v>
                </c:pt>
                <c:pt idx="1205">
                  <c:v>0.96466297310863403</c:v>
                </c:pt>
                <c:pt idx="1206">
                  <c:v>0.96466297310863403</c:v>
                </c:pt>
                <c:pt idx="1207">
                  <c:v>0.96466297310863403</c:v>
                </c:pt>
                <c:pt idx="1208">
                  <c:v>0.96466297310863403</c:v>
                </c:pt>
                <c:pt idx="1209">
                  <c:v>0.96466297310863403</c:v>
                </c:pt>
                <c:pt idx="1210">
                  <c:v>0.97672579042956731</c:v>
                </c:pt>
                <c:pt idx="1211">
                  <c:v>0.97672579042956731</c:v>
                </c:pt>
                <c:pt idx="1212">
                  <c:v>0.97672579042956731</c:v>
                </c:pt>
                <c:pt idx="1213">
                  <c:v>1.0234386035832739</c:v>
                </c:pt>
                <c:pt idx="1214">
                  <c:v>1.020804265868001</c:v>
                </c:pt>
                <c:pt idx="1215">
                  <c:v>1.1028959144377375</c:v>
                </c:pt>
                <c:pt idx="1216">
                  <c:v>1.1028959144377375</c:v>
                </c:pt>
                <c:pt idx="1217">
                  <c:v>1.1028959144377375</c:v>
                </c:pt>
                <c:pt idx="1218">
                  <c:v>1.13948230971305</c:v>
                </c:pt>
                <c:pt idx="1219">
                  <c:v>1.13948230971305</c:v>
                </c:pt>
                <c:pt idx="1220">
                  <c:v>1.13948230971305</c:v>
                </c:pt>
                <c:pt idx="1221">
                  <c:v>1.13948230971305</c:v>
                </c:pt>
                <c:pt idx="1222">
                  <c:v>1.13948230971305</c:v>
                </c:pt>
                <c:pt idx="1223">
                  <c:v>1.13948230971305</c:v>
                </c:pt>
                <c:pt idx="1224">
                  <c:v>1.13948230971305</c:v>
                </c:pt>
                <c:pt idx="1225">
                  <c:v>1.1531822011282686</c:v>
                </c:pt>
                <c:pt idx="1226">
                  <c:v>1.1531822011282686</c:v>
                </c:pt>
                <c:pt idx="1227">
                  <c:v>1.157597312678333</c:v>
                </c:pt>
                <c:pt idx="1228">
                  <c:v>1.157597312678333</c:v>
                </c:pt>
                <c:pt idx="1229">
                  <c:v>1.1666235255438304</c:v>
                </c:pt>
                <c:pt idx="1230">
                  <c:v>1.1666235255438304</c:v>
                </c:pt>
                <c:pt idx="1231">
                  <c:v>1.1902986205927066</c:v>
                </c:pt>
                <c:pt idx="1232">
                  <c:v>1.1902986205927066</c:v>
                </c:pt>
                <c:pt idx="1233">
                  <c:v>1.1902986205927066</c:v>
                </c:pt>
                <c:pt idx="1234">
                  <c:v>1.1902986205927066</c:v>
                </c:pt>
                <c:pt idx="1235">
                  <c:v>1.1922005998797636</c:v>
                </c:pt>
                <c:pt idx="1236">
                  <c:v>1.1922005998797636</c:v>
                </c:pt>
                <c:pt idx="1237">
                  <c:v>1.1922005998797636</c:v>
                </c:pt>
                <c:pt idx="1238">
                  <c:v>1.1922005998797636</c:v>
                </c:pt>
                <c:pt idx="1239">
                  <c:v>1.1922005998797636</c:v>
                </c:pt>
                <c:pt idx="1240">
                  <c:v>1.1922005998797636</c:v>
                </c:pt>
                <c:pt idx="1241">
                  <c:v>1.1922005998797636</c:v>
                </c:pt>
                <c:pt idx="1242">
                  <c:v>1.1930471846280184</c:v>
                </c:pt>
                <c:pt idx="1243">
                  <c:v>1.1930471846280184</c:v>
                </c:pt>
                <c:pt idx="1244">
                  <c:v>1.1930471846280184</c:v>
                </c:pt>
                <c:pt idx="1245">
                  <c:v>1.1975619381960771</c:v>
                </c:pt>
                <c:pt idx="1246">
                  <c:v>1.1975619381960771</c:v>
                </c:pt>
                <c:pt idx="1247">
                  <c:v>1.1975619381960771</c:v>
                </c:pt>
                <c:pt idx="1248">
                  <c:v>1.2128306333469241</c:v>
                </c:pt>
                <c:pt idx="1249">
                  <c:v>1.2128306333469241</c:v>
                </c:pt>
                <c:pt idx="1250">
                  <c:v>1.2128306333469241</c:v>
                </c:pt>
                <c:pt idx="1251">
                  <c:v>1.2128306333469241</c:v>
                </c:pt>
                <c:pt idx="1252">
                  <c:v>1.2288408767969121</c:v>
                </c:pt>
                <c:pt idx="1253">
                  <c:v>1.2288408767969121</c:v>
                </c:pt>
                <c:pt idx="1254">
                  <c:v>1.2744143213875556</c:v>
                </c:pt>
                <c:pt idx="1255">
                  <c:v>1.2744143213875556</c:v>
                </c:pt>
                <c:pt idx="1256">
                  <c:v>1.2744143213875556</c:v>
                </c:pt>
                <c:pt idx="1257">
                  <c:v>1.2744143213875556</c:v>
                </c:pt>
                <c:pt idx="1258">
                  <c:v>1.2744143213875556</c:v>
                </c:pt>
                <c:pt idx="1259">
                  <c:v>1.3140614077756709</c:v>
                </c:pt>
                <c:pt idx="1260">
                  <c:v>1.3140614077756709</c:v>
                </c:pt>
                <c:pt idx="1261">
                  <c:v>1.3140614077756709</c:v>
                </c:pt>
                <c:pt idx="1262">
                  <c:v>1.3385133359939845</c:v>
                </c:pt>
                <c:pt idx="1263">
                  <c:v>1.3385133359939845</c:v>
                </c:pt>
                <c:pt idx="1264">
                  <c:v>1.3590430326332417</c:v>
                </c:pt>
                <c:pt idx="1265">
                  <c:v>1.3590430326332417</c:v>
                </c:pt>
                <c:pt idx="1266">
                  <c:v>1.3590430326332417</c:v>
                </c:pt>
                <c:pt idx="1267">
                  <c:v>1.3590430326332417</c:v>
                </c:pt>
                <c:pt idx="1268">
                  <c:v>1.3590430326332417</c:v>
                </c:pt>
                <c:pt idx="1269">
                  <c:v>1.3590430326332417</c:v>
                </c:pt>
                <c:pt idx="1270">
                  <c:v>1.3822570584955665</c:v>
                </c:pt>
                <c:pt idx="1271">
                  <c:v>1.3822570584955665</c:v>
                </c:pt>
                <c:pt idx="1272">
                  <c:v>1.3822570584955665</c:v>
                </c:pt>
                <c:pt idx="1273">
                  <c:v>1.3822570584955665</c:v>
                </c:pt>
                <c:pt idx="1274">
                  <c:v>1.3822570584955665</c:v>
                </c:pt>
                <c:pt idx="1275">
                  <c:v>1.3822570584955665</c:v>
                </c:pt>
                <c:pt idx="1276">
                  <c:v>1.3822570584955665</c:v>
                </c:pt>
                <c:pt idx="1277">
                  <c:v>1.3822570584955665</c:v>
                </c:pt>
                <c:pt idx="1278">
                  <c:v>1.3822570584955665</c:v>
                </c:pt>
                <c:pt idx="1279">
                  <c:v>1.3822570584955665</c:v>
                </c:pt>
                <c:pt idx="1280">
                  <c:v>1.3822570584955665</c:v>
                </c:pt>
                <c:pt idx="1281">
                  <c:v>1.3822570584955665</c:v>
                </c:pt>
                <c:pt idx="1282">
                  <c:v>1.3822570584955665</c:v>
                </c:pt>
                <c:pt idx="1283">
                  <c:v>1.3822570584955665</c:v>
                </c:pt>
                <c:pt idx="1284">
                  <c:v>1.3876419572797323</c:v>
                </c:pt>
                <c:pt idx="1285">
                  <c:v>1.3876419572797323</c:v>
                </c:pt>
                <c:pt idx="1286">
                  <c:v>1.3876419572797323</c:v>
                </c:pt>
                <c:pt idx="1287">
                  <c:v>1.3876419572797323</c:v>
                </c:pt>
                <c:pt idx="1288">
                  <c:v>1.3917196983081375</c:v>
                </c:pt>
                <c:pt idx="1289">
                  <c:v>1.3917196983081375</c:v>
                </c:pt>
                <c:pt idx="1290">
                  <c:v>1.4534805852536266</c:v>
                </c:pt>
                <c:pt idx="1291">
                  <c:v>1.4534805852536266</c:v>
                </c:pt>
                <c:pt idx="1292">
                  <c:v>1.4534805852536266</c:v>
                </c:pt>
                <c:pt idx="1293">
                  <c:v>1.4757252591118757</c:v>
                </c:pt>
                <c:pt idx="1294">
                  <c:v>1.4757252591118757</c:v>
                </c:pt>
                <c:pt idx="1295">
                  <c:v>1.4757252591118757</c:v>
                </c:pt>
                <c:pt idx="1296">
                  <c:v>1.4757252591118757</c:v>
                </c:pt>
                <c:pt idx="1297">
                  <c:v>1.5024473277095662</c:v>
                </c:pt>
                <c:pt idx="1298">
                  <c:v>1.5024473277095662</c:v>
                </c:pt>
                <c:pt idx="1299">
                  <c:v>1.5292005524824728</c:v>
                </c:pt>
                <c:pt idx="1300">
                  <c:v>1.5292005524824728</c:v>
                </c:pt>
                <c:pt idx="1301">
                  <c:v>1.5292005524824728</c:v>
                </c:pt>
                <c:pt idx="1302">
                  <c:v>1.5292005524824728</c:v>
                </c:pt>
                <c:pt idx="1303">
                  <c:v>1.5292005524824728</c:v>
                </c:pt>
                <c:pt idx="1304">
                  <c:v>1.5292005524824728</c:v>
                </c:pt>
                <c:pt idx="1305">
                  <c:v>1.5445140324925046</c:v>
                </c:pt>
                <c:pt idx="1306">
                  <c:v>1.5445140324925046</c:v>
                </c:pt>
                <c:pt idx="1307">
                  <c:v>1.5445140324925046</c:v>
                </c:pt>
                <c:pt idx="1308">
                  <c:v>1.5445140324925046</c:v>
                </c:pt>
                <c:pt idx="1309">
                  <c:v>1.5445140324925046</c:v>
                </c:pt>
                <c:pt idx="1310">
                  <c:v>1.5445140324925046</c:v>
                </c:pt>
                <c:pt idx="1311">
                  <c:v>1.6527122671390138</c:v>
                </c:pt>
                <c:pt idx="1312">
                  <c:v>1.6527122671390138</c:v>
                </c:pt>
                <c:pt idx="1313">
                  <c:v>1.6527122671390138</c:v>
                </c:pt>
                <c:pt idx="1314">
                  <c:v>1.6527122671390138</c:v>
                </c:pt>
                <c:pt idx="1315">
                  <c:v>1.6527122671390138</c:v>
                </c:pt>
                <c:pt idx="1316">
                  <c:v>1.6366139679148102</c:v>
                </c:pt>
                <c:pt idx="1317">
                  <c:v>1.6366139679148102</c:v>
                </c:pt>
                <c:pt idx="1318">
                  <c:v>1.6366139679148102</c:v>
                </c:pt>
                <c:pt idx="1319">
                  <c:v>1.6366139679148102</c:v>
                </c:pt>
                <c:pt idx="1320">
                  <c:v>1.6767013727643931</c:v>
                </c:pt>
                <c:pt idx="1321">
                  <c:v>1.6767013727643931</c:v>
                </c:pt>
                <c:pt idx="1322">
                  <c:v>1.6767013727643931</c:v>
                </c:pt>
                <c:pt idx="1323">
                  <c:v>1.6767013727643931</c:v>
                </c:pt>
                <c:pt idx="1324">
                  <c:v>1.6767013727643931</c:v>
                </c:pt>
                <c:pt idx="1325">
                  <c:v>1.6767013727643931</c:v>
                </c:pt>
                <c:pt idx="1326">
                  <c:v>1.6767013727643931</c:v>
                </c:pt>
                <c:pt idx="1327">
                  <c:v>1.6767013727643931</c:v>
                </c:pt>
                <c:pt idx="1328">
                  <c:v>1.6920237219452909</c:v>
                </c:pt>
                <c:pt idx="1329">
                  <c:v>1.6920237219452909</c:v>
                </c:pt>
                <c:pt idx="1330">
                  <c:v>1.6920237219452909</c:v>
                </c:pt>
                <c:pt idx="1331">
                  <c:v>1.7097764428294433</c:v>
                </c:pt>
                <c:pt idx="1332">
                  <c:v>1.7097764428294433</c:v>
                </c:pt>
                <c:pt idx="1333">
                  <c:v>1.7097764428294433</c:v>
                </c:pt>
                <c:pt idx="1334">
                  <c:v>1.7097764428294433</c:v>
                </c:pt>
                <c:pt idx="1335">
                  <c:v>1.7097764428294433</c:v>
                </c:pt>
                <c:pt idx="1336">
                  <c:v>1.7287036775801714</c:v>
                </c:pt>
                <c:pt idx="1337">
                  <c:v>1.7287036775801714</c:v>
                </c:pt>
                <c:pt idx="1338">
                  <c:v>1.7287036775801714</c:v>
                </c:pt>
                <c:pt idx="1339">
                  <c:v>1.7287036775801714</c:v>
                </c:pt>
                <c:pt idx="1340">
                  <c:v>1.7287036775801714</c:v>
                </c:pt>
                <c:pt idx="1341">
                  <c:v>1.7971515476664854</c:v>
                </c:pt>
                <c:pt idx="1342">
                  <c:v>1.7971515476664854</c:v>
                </c:pt>
                <c:pt idx="1343">
                  <c:v>1.7971515476664854</c:v>
                </c:pt>
                <c:pt idx="1344">
                  <c:v>1.811612164685741</c:v>
                </c:pt>
                <c:pt idx="1345">
                  <c:v>1.811612164685741</c:v>
                </c:pt>
                <c:pt idx="1346">
                  <c:v>1.8935257633698879</c:v>
                </c:pt>
                <c:pt idx="1347">
                  <c:v>1.8903938098461242</c:v>
                </c:pt>
                <c:pt idx="1348">
                  <c:v>1.8903938098461242</c:v>
                </c:pt>
                <c:pt idx="1349">
                  <c:v>1.8903938098461242</c:v>
                </c:pt>
                <c:pt idx="1350">
                  <c:v>1.8903938098461242</c:v>
                </c:pt>
                <c:pt idx="1351">
                  <c:v>1.8903938098461242</c:v>
                </c:pt>
                <c:pt idx="1352">
                  <c:v>1.9759817272397733</c:v>
                </c:pt>
                <c:pt idx="1353">
                  <c:v>1.9759817272397733</c:v>
                </c:pt>
                <c:pt idx="1354">
                  <c:v>1.9759817272397733</c:v>
                </c:pt>
                <c:pt idx="1355">
                  <c:v>2.015684812728757</c:v>
                </c:pt>
                <c:pt idx="1356">
                  <c:v>2.015684812728757</c:v>
                </c:pt>
                <c:pt idx="1357">
                  <c:v>2.0425224622751075</c:v>
                </c:pt>
                <c:pt idx="1358">
                  <c:v>2.0425224622751075</c:v>
                </c:pt>
                <c:pt idx="1359">
                  <c:v>2.0550490092858875</c:v>
                </c:pt>
                <c:pt idx="1360">
                  <c:v>2.0361794281923733</c:v>
                </c:pt>
                <c:pt idx="1361">
                  <c:v>2.0423720366788798</c:v>
                </c:pt>
                <c:pt idx="1362">
                  <c:v>1.9783014020593728</c:v>
                </c:pt>
                <c:pt idx="1363">
                  <c:v>2.0427394130325487</c:v>
                </c:pt>
                <c:pt idx="1364">
                  <c:v>2.0427394130325487</c:v>
                </c:pt>
                <c:pt idx="1365">
                  <c:v>2.0427394130325487</c:v>
                </c:pt>
                <c:pt idx="1366">
                  <c:v>2.0427394130325487</c:v>
                </c:pt>
                <c:pt idx="1367">
                  <c:v>2.0427394130325487</c:v>
                </c:pt>
                <c:pt idx="1368">
                  <c:v>2.0427394130325487</c:v>
                </c:pt>
                <c:pt idx="1369">
                  <c:v>2.0427394130325487</c:v>
                </c:pt>
                <c:pt idx="1370">
                  <c:v>2.0427394130325487</c:v>
                </c:pt>
                <c:pt idx="1371">
                  <c:v>2.0491025474388342</c:v>
                </c:pt>
                <c:pt idx="1372">
                  <c:v>2.0491025474388342</c:v>
                </c:pt>
                <c:pt idx="1373">
                  <c:v>2.0491025474388342</c:v>
                </c:pt>
                <c:pt idx="1374">
                  <c:v>2.0491025474388342</c:v>
                </c:pt>
                <c:pt idx="1375">
                  <c:v>2.0491025474388342</c:v>
                </c:pt>
                <c:pt idx="1376">
                  <c:v>2.0491025474388342</c:v>
                </c:pt>
                <c:pt idx="1377">
                  <c:v>2.0491025474388342</c:v>
                </c:pt>
                <c:pt idx="1378">
                  <c:v>2.0491025474388342</c:v>
                </c:pt>
                <c:pt idx="1379">
                  <c:v>2.0491025474388342</c:v>
                </c:pt>
                <c:pt idx="1380">
                  <c:v>2.0838434503874592</c:v>
                </c:pt>
                <c:pt idx="1381">
                  <c:v>2.0838434503874592</c:v>
                </c:pt>
                <c:pt idx="1382">
                  <c:v>2.0838434503874592</c:v>
                </c:pt>
                <c:pt idx="1383">
                  <c:v>2.0838434503874592</c:v>
                </c:pt>
                <c:pt idx="1384">
                  <c:v>2.0838434503874592</c:v>
                </c:pt>
                <c:pt idx="1385">
                  <c:v>2.0838434503874592</c:v>
                </c:pt>
                <c:pt idx="1386">
                  <c:v>2.0838434503874592</c:v>
                </c:pt>
                <c:pt idx="1387">
                  <c:v>2.0838434503874592</c:v>
                </c:pt>
                <c:pt idx="1388">
                  <c:v>2.0838434503874592</c:v>
                </c:pt>
                <c:pt idx="1389">
                  <c:v>2.1211974801510518</c:v>
                </c:pt>
                <c:pt idx="1390">
                  <c:v>2.1211974801510518</c:v>
                </c:pt>
                <c:pt idx="1391">
                  <c:v>2.1448103625590704</c:v>
                </c:pt>
                <c:pt idx="1392">
                  <c:v>2.1448103625590704</c:v>
                </c:pt>
                <c:pt idx="1393">
                  <c:v>2.1448103625590704</c:v>
                </c:pt>
                <c:pt idx="1394">
                  <c:v>2.1448103625590704</c:v>
                </c:pt>
                <c:pt idx="1395">
                  <c:v>2.1448103625590704</c:v>
                </c:pt>
                <c:pt idx="1396">
                  <c:v>2.3023205737834993</c:v>
                </c:pt>
                <c:pt idx="1397">
                  <c:v>2.3023205737834993</c:v>
                </c:pt>
                <c:pt idx="1398">
                  <c:v>2.3346653278929512</c:v>
                </c:pt>
                <c:pt idx="1399">
                  <c:v>2.3346653278929512</c:v>
                </c:pt>
                <c:pt idx="1400">
                  <c:v>2.3346653278929512</c:v>
                </c:pt>
                <c:pt idx="1401">
                  <c:v>2.3346653278929512</c:v>
                </c:pt>
                <c:pt idx="1402">
                  <c:v>2.3357863641745937</c:v>
                </c:pt>
                <c:pt idx="1403">
                  <c:v>2.3357863641745937</c:v>
                </c:pt>
                <c:pt idx="1404">
                  <c:v>2.3357863641745937</c:v>
                </c:pt>
                <c:pt idx="1405">
                  <c:v>2.3357863641745937</c:v>
                </c:pt>
                <c:pt idx="1406">
                  <c:v>2.4026297932088938</c:v>
                </c:pt>
                <c:pt idx="1407">
                  <c:v>2.4026297932088938</c:v>
                </c:pt>
                <c:pt idx="1408">
                  <c:v>2.4026297932088938</c:v>
                </c:pt>
                <c:pt idx="1409">
                  <c:v>2.5937392697050492</c:v>
                </c:pt>
                <c:pt idx="1410">
                  <c:v>2.5937392697050492</c:v>
                </c:pt>
                <c:pt idx="1411">
                  <c:v>2.5937392697050492</c:v>
                </c:pt>
                <c:pt idx="1412">
                  <c:v>2.5937392697050492</c:v>
                </c:pt>
                <c:pt idx="1413">
                  <c:v>2.5937392697050492</c:v>
                </c:pt>
                <c:pt idx="1414">
                  <c:v>2.6650395331615009</c:v>
                </c:pt>
                <c:pt idx="1415">
                  <c:v>2.6650395331615009</c:v>
                </c:pt>
                <c:pt idx="1416">
                  <c:v>2.7134086753171602</c:v>
                </c:pt>
                <c:pt idx="1417">
                  <c:v>2.7134086753171602</c:v>
                </c:pt>
                <c:pt idx="1418">
                  <c:v>2.7134086753171602</c:v>
                </c:pt>
                <c:pt idx="1419">
                  <c:v>2.7134086753171602</c:v>
                </c:pt>
                <c:pt idx="1420">
                  <c:v>2.7134086753171602</c:v>
                </c:pt>
                <c:pt idx="1421">
                  <c:v>2.7134086753171602</c:v>
                </c:pt>
                <c:pt idx="1422">
                  <c:v>2.7134086753171602</c:v>
                </c:pt>
                <c:pt idx="1423">
                  <c:v>2.8071199045483435</c:v>
                </c:pt>
                <c:pt idx="1424">
                  <c:v>2.8071199045483435</c:v>
                </c:pt>
                <c:pt idx="1425">
                  <c:v>2.8071199045483435</c:v>
                </c:pt>
                <c:pt idx="1426">
                  <c:v>2.8071199045483435</c:v>
                </c:pt>
                <c:pt idx="1427">
                  <c:v>2.8071199045483435</c:v>
                </c:pt>
                <c:pt idx="1428">
                  <c:v>2.8071199045483435</c:v>
                </c:pt>
                <c:pt idx="1429">
                  <c:v>2.8307331737252901</c:v>
                </c:pt>
                <c:pt idx="1430">
                  <c:v>2.8307331737252901</c:v>
                </c:pt>
                <c:pt idx="1431">
                  <c:v>2.8307331737252901</c:v>
                </c:pt>
                <c:pt idx="1432">
                  <c:v>2.8307331737252901</c:v>
                </c:pt>
                <c:pt idx="1433">
                  <c:v>2.8307331737252901</c:v>
                </c:pt>
                <c:pt idx="1434">
                  <c:v>2.8307331737252901</c:v>
                </c:pt>
                <c:pt idx="1435">
                  <c:v>2.8468002396590961</c:v>
                </c:pt>
                <c:pt idx="1436">
                  <c:v>2.8468002396590961</c:v>
                </c:pt>
                <c:pt idx="1437">
                  <c:v>2.8468002396590961</c:v>
                </c:pt>
                <c:pt idx="1438">
                  <c:v>2.8495234472274231</c:v>
                </c:pt>
                <c:pt idx="1439">
                  <c:v>2.8495234472274231</c:v>
                </c:pt>
                <c:pt idx="1440">
                  <c:v>2.8495234472274231</c:v>
                </c:pt>
                <c:pt idx="1441">
                  <c:v>2.8495234472274231</c:v>
                </c:pt>
                <c:pt idx="1442">
                  <c:v>2.8495234472274231</c:v>
                </c:pt>
                <c:pt idx="1443">
                  <c:v>2.8495234472274231</c:v>
                </c:pt>
                <c:pt idx="1444">
                  <c:v>2.8495234472274231</c:v>
                </c:pt>
                <c:pt idx="1445">
                  <c:v>2.8495234472274231</c:v>
                </c:pt>
                <c:pt idx="1446">
                  <c:v>2.8495234472274231</c:v>
                </c:pt>
                <c:pt idx="1447">
                  <c:v>2.8495234472274231</c:v>
                </c:pt>
                <c:pt idx="1448">
                  <c:v>2.8495234472274231</c:v>
                </c:pt>
                <c:pt idx="1449">
                  <c:v>2.8495234472274231</c:v>
                </c:pt>
                <c:pt idx="1450">
                  <c:v>2.8495234472274231</c:v>
                </c:pt>
                <c:pt idx="1451">
                  <c:v>2.8854329064443673</c:v>
                </c:pt>
                <c:pt idx="1452">
                  <c:v>2.8854329064443673</c:v>
                </c:pt>
                <c:pt idx="1453">
                  <c:v>2.8854329064443673</c:v>
                </c:pt>
                <c:pt idx="1454">
                  <c:v>2.8937918782111027</c:v>
                </c:pt>
                <c:pt idx="1455">
                  <c:v>2.8937918782111027</c:v>
                </c:pt>
                <c:pt idx="1456">
                  <c:v>2.9198394144113164</c:v>
                </c:pt>
                <c:pt idx="1457">
                  <c:v>2.9198394144113164</c:v>
                </c:pt>
                <c:pt idx="1458">
                  <c:v>2.9198394144113164</c:v>
                </c:pt>
                <c:pt idx="1459">
                  <c:v>3.0718897741913618</c:v>
                </c:pt>
                <c:pt idx="1460">
                  <c:v>3.0718897741913618</c:v>
                </c:pt>
                <c:pt idx="1461">
                  <c:v>3.0718897741913618</c:v>
                </c:pt>
                <c:pt idx="1462">
                  <c:v>3.1541557602108456</c:v>
                </c:pt>
                <c:pt idx="1463">
                  <c:v>3.1541557602108456</c:v>
                </c:pt>
                <c:pt idx="1464">
                  <c:v>3.1541557602108456</c:v>
                </c:pt>
                <c:pt idx="1465">
                  <c:v>3.2331277006932835</c:v>
                </c:pt>
                <c:pt idx="1466">
                  <c:v>3.2331277006932835</c:v>
                </c:pt>
                <c:pt idx="1467">
                  <c:v>3.2331277006932835</c:v>
                </c:pt>
                <c:pt idx="1468">
                  <c:v>3.2331277006932835</c:v>
                </c:pt>
                <c:pt idx="1469">
                  <c:v>3.2331277006932835</c:v>
                </c:pt>
                <c:pt idx="1470">
                  <c:v>3.2331277006932835</c:v>
                </c:pt>
                <c:pt idx="1471">
                  <c:v>3.2331277006932835</c:v>
                </c:pt>
                <c:pt idx="1472">
                  <c:v>3.2331277006932835</c:v>
                </c:pt>
                <c:pt idx="1473">
                  <c:v>3.2488440284016926</c:v>
                </c:pt>
                <c:pt idx="1474">
                  <c:v>3.2488440284016926</c:v>
                </c:pt>
                <c:pt idx="1475">
                  <c:v>3.2488440284016926</c:v>
                </c:pt>
                <c:pt idx="1476">
                  <c:v>3.2488440284016926</c:v>
                </c:pt>
                <c:pt idx="1477">
                  <c:v>3.2488440284016926</c:v>
                </c:pt>
                <c:pt idx="1478">
                  <c:v>3.2488440284016926</c:v>
                </c:pt>
                <c:pt idx="1479">
                  <c:v>3.2488440284016926</c:v>
                </c:pt>
                <c:pt idx="1480">
                  <c:v>3.2488440284016926</c:v>
                </c:pt>
                <c:pt idx="1481">
                  <c:v>3.2729226123274553</c:v>
                </c:pt>
                <c:pt idx="1482">
                  <c:v>3.2729226123274553</c:v>
                </c:pt>
                <c:pt idx="1483">
                  <c:v>3.3029474564423356</c:v>
                </c:pt>
                <c:pt idx="1484">
                  <c:v>3.3029474564423356</c:v>
                </c:pt>
                <c:pt idx="1485">
                  <c:v>3.3176230854484738</c:v>
                </c:pt>
                <c:pt idx="1486">
                  <c:v>3.3176230854484738</c:v>
                </c:pt>
                <c:pt idx="1487">
                  <c:v>3.4373983904601508</c:v>
                </c:pt>
                <c:pt idx="1488">
                  <c:v>3.4373983904601508</c:v>
                </c:pt>
                <c:pt idx="1489">
                  <c:v>3.4373983904601508</c:v>
                </c:pt>
                <c:pt idx="1490">
                  <c:v>3.4373983904601508</c:v>
                </c:pt>
                <c:pt idx="1491">
                  <c:v>3.4373983904601508</c:v>
                </c:pt>
                <c:pt idx="1492">
                  <c:v>3.5065932864651828</c:v>
                </c:pt>
                <c:pt idx="1493">
                  <c:v>3.5065932864651828</c:v>
                </c:pt>
                <c:pt idx="1494">
                  <c:v>3.5365595898206652</c:v>
                </c:pt>
                <c:pt idx="1495">
                  <c:v>3.5365595898206652</c:v>
                </c:pt>
                <c:pt idx="1496">
                  <c:v>3.5365595898206652</c:v>
                </c:pt>
                <c:pt idx="1497">
                  <c:v>3.5365595898206652</c:v>
                </c:pt>
                <c:pt idx="1498">
                  <c:v>3.5365595898206652</c:v>
                </c:pt>
                <c:pt idx="1499">
                  <c:v>3.5425012588828446</c:v>
                </c:pt>
              </c:numCache>
            </c:numRef>
          </c:val>
          <c:smooth val="0"/>
          <c:extLst xmlns:c16r2="http://schemas.microsoft.com/office/drawing/2015/06/chart">
            <c:ext xmlns:c16="http://schemas.microsoft.com/office/drawing/2014/chart" uri="{C3380CC4-5D6E-409C-BE32-E72D297353CC}">
              <c16:uniqueId val="{00000001-6371-4CA1-B79C-65728F69B30D}"/>
            </c:ext>
          </c:extLst>
        </c:ser>
        <c:dLbls>
          <c:showLegendKey val="0"/>
          <c:showVal val="0"/>
          <c:showCatName val="0"/>
          <c:showSerName val="0"/>
          <c:showPercent val="0"/>
          <c:showBubbleSize val="0"/>
        </c:dLbls>
        <c:smooth val="0"/>
        <c:axId val="340106152"/>
        <c:axId val="340103800"/>
      </c:lineChart>
      <c:catAx>
        <c:axId val="340106152"/>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0103800"/>
        <c:crosses val="autoZero"/>
        <c:auto val="1"/>
        <c:lblAlgn val="ctr"/>
        <c:lblOffset val="100"/>
        <c:noMultiLvlLbl val="0"/>
      </c:catAx>
      <c:valAx>
        <c:axId val="3401038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sz="1800" b="0" i="0" baseline="0" dirty="0" err="1">
                    <a:effectLst/>
                  </a:rPr>
                  <a:t>трлн.руб</a:t>
                </a:r>
                <a:endParaRPr lang="ru-RU" dirty="0">
                  <a:effectLst/>
                </a:endParaRP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0106152"/>
        <c:crosses val="autoZero"/>
        <c:crossBetween val="between"/>
      </c:valAx>
      <c:spPr>
        <a:noFill/>
        <a:ln>
          <a:noFill/>
        </a:ln>
        <a:effectLst/>
      </c:spPr>
    </c:plotArea>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Динамика рентабельности капитала</a:t>
            </a:r>
          </a:p>
        </c:rich>
      </c:tx>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Лист2!$H$1</c:f>
              <c:strCache>
                <c:ptCount val="1"/>
                <c:pt idx="0">
                  <c:v>ROE1</c:v>
                </c:pt>
              </c:strCache>
            </c:strRef>
          </c:tx>
          <c:spPr>
            <a:ln w="28575" cap="rnd">
              <a:solidFill>
                <a:schemeClr val="accent1"/>
              </a:solidFill>
              <a:round/>
            </a:ln>
            <a:effectLst/>
          </c:spPr>
          <c:marker>
            <c:symbol val="none"/>
          </c:marker>
          <c:val>
            <c:numRef>
              <c:f>Лист2!$H$2:$H$1501</c:f>
              <c:numCache>
                <c:formatCode>General</c:formatCode>
                <c:ptCount val="1500"/>
                <c:pt idx="0">
                  <c:v>4.4300931999999862E-2</c:v>
                </c:pt>
                <c:pt idx="1">
                  <c:v>3.9293923472562949E-2</c:v>
                </c:pt>
                <c:pt idx="2">
                  <c:v>-4.8240605473872648E-2</c:v>
                </c:pt>
                <c:pt idx="3">
                  <c:v>5.5273857837216819E-2</c:v>
                </c:pt>
                <c:pt idx="4">
                  <c:v>6.6514032418798039E-2</c:v>
                </c:pt>
                <c:pt idx="5">
                  <c:v>5.1971956510899787E-2</c:v>
                </c:pt>
                <c:pt idx="6">
                  <c:v>6.3528471729866212E-2</c:v>
                </c:pt>
                <c:pt idx="7">
                  <c:v>-1.8667426940270029E-2</c:v>
                </c:pt>
                <c:pt idx="8">
                  <c:v>1.8526651289599315E-2</c:v>
                </c:pt>
                <c:pt idx="9">
                  <c:v>2.7952260154631495E-2</c:v>
                </c:pt>
                <c:pt idx="10">
                  <c:v>7.4475563714327675E-2</c:v>
                </c:pt>
                <c:pt idx="11">
                  <c:v>2.5818704206652228E-2</c:v>
                </c:pt>
                <c:pt idx="12">
                  <c:v>2.0681638015868382E-2</c:v>
                </c:pt>
                <c:pt idx="13">
                  <c:v>2.5546814042647872E-2</c:v>
                </c:pt>
                <c:pt idx="14">
                  <c:v>4.5555105341566787E-2</c:v>
                </c:pt>
                <c:pt idx="15">
                  <c:v>5.0616027252738525E-2</c:v>
                </c:pt>
                <c:pt idx="16">
                  <c:v>5.779064164674011E-3</c:v>
                </c:pt>
                <c:pt idx="17">
                  <c:v>6.4239197058589534E-2</c:v>
                </c:pt>
                <c:pt idx="18">
                  <c:v>6.8409124664460294E-2</c:v>
                </c:pt>
                <c:pt idx="19">
                  <c:v>6.3262016674512464E-2</c:v>
                </c:pt>
                <c:pt idx="20">
                  <c:v>6.7847276223513872E-2</c:v>
                </c:pt>
                <c:pt idx="21">
                  <c:v>-9.6774990709433168E-4</c:v>
                </c:pt>
                <c:pt idx="22">
                  <c:v>2.3798740057642931E-2</c:v>
                </c:pt>
                <c:pt idx="23">
                  <c:v>5.4563656745089992E-2</c:v>
                </c:pt>
                <c:pt idx="24">
                  <c:v>1.2033286096776751E-3</c:v>
                </c:pt>
                <c:pt idx="25">
                  <c:v>1.7119825439435431E-2</c:v>
                </c:pt>
                <c:pt idx="26">
                  <c:v>3.4214126834641194E-2</c:v>
                </c:pt>
                <c:pt idx="27">
                  <c:v>3.8646168686052376E-2</c:v>
                </c:pt>
                <c:pt idx="28">
                  <c:v>5.0247146495296047E-2</c:v>
                </c:pt>
                <c:pt idx="29">
                  <c:v>3.6926506872892777E-2</c:v>
                </c:pt>
                <c:pt idx="30">
                  <c:v>3.3355992612585407E-2</c:v>
                </c:pt>
                <c:pt idx="31">
                  <c:v>6.2414750638985189E-2</c:v>
                </c:pt>
                <c:pt idx="32">
                  <c:v>6.4103127243733821E-2</c:v>
                </c:pt>
                <c:pt idx="33">
                  <c:v>1.7873433241418785E-2</c:v>
                </c:pt>
                <c:pt idx="34">
                  <c:v>5.7909022965195463E-2</c:v>
                </c:pt>
                <c:pt idx="35">
                  <c:v>4.1413141472170831E-2</c:v>
                </c:pt>
                <c:pt idx="36">
                  <c:v>2.4588680363494785E-2</c:v>
                </c:pt>
                <c:pt idx="37">
                  <c:v>6.32600883426018E-2</c:v>
                </c:pt>
                <c:pt idx="38">
                  <c:v>4.4529524349416379E-2</c:v>
                </c:pt>
                <c:pt idx="39">
                  <c:v>5.2837933962785001E-2</c:v>
                </c:pt>
                <c:pt idx="40">
                  <c:v>2.880964307330636E-2</c:v>
                </c:pt>
                <c:pt idx="41">
                  <c:v>6.4437854011748952E-2</c:v>
                </c:pt>
                <c:pt idx="42">
                  <c:v>5.6052506650111626E-2</c:v>
                </c:pt>
                <c:pt idx="43">
                  <c:v>4.1362473635273601E-2</c:v>
                </c:pt>
                <c:pt idx="44">
                  <c:v>4.1125108753744387E-2</c:v>
                </c:pt>
                <c:pt idx="45">
                  <c:v>6.3208148209491791E-2</c:v>
                </c:pt>
                <c:pt idx="46">
                  <c:v>6.7886991920850043E-2</c:v>
                </c:pt>
                <c:pt idx="47">
                  <c:v>5.1275569782246129E-2</c:v>
                </c:pt>
                <c:pt idx="48">
                  <c:v>3.3224445181076312E-2</c:v>
                </c:pt>
                <c:pt idx="49">
                  <c:v>4.8446835666853615E-2</c:v>
                </c:pt>
                <c:pt idx="50">
                  <c:v>5.5777868448923781E-2</c:v>
                </c:pt>
                <c:pt idx="51">
                  <c:v>4.5081174823370755E-2</c:v>
                </c:pt>
                <c:pt idx="52">
                  <c:v>3.3610999447983354E-2</c:v>
                </c:pt>
                <c:pt idx="53">
                  <c:v>5.0851912141743207E-2</c:v>
                </c:pt>
                <c:pt idx="54">
                  <c:v>7.0026465732808602E-2</c:v>
                </c:pt>
                <c:pt idx="55">
                  <c:v>5.5635228722863729E-2</c:v>
                </c:pt>
                <c:pt idx="56">
                  <c:v>7.0800380396981832E-2</c:v>
                </c:pt>
                <c:pt idx="57">
                  <c:v>5.4052067556140122E-2</c:v>
                </c:pt>
                <c:pt idx="58">
                  <c:v>6.1666221419492781E-2</c:v>
                </c:pt>
                <c:pt idx="59">
                  <c:v>7.2653641789324097E-2</c:v>
                </c:pt>
                <c:pt idx="60">
                  <c:v>6.4288794946160355E-2</c:v>
                </c:pt>
                <c:pt idx="61">
                  <c:v>6.8373442382080193E-2</c:v>
                </c:pt>
                <c:pt idx="62">
                  <c:v>6.4362301432785499E-2</c:v>
                </c:pt>
                <c:pt idx="63">
                  <c:v>7.1704793791704372E-2</c:v>
                </c:pt>
                <c:pt idx="64">
                  <c:v>6.3316319462268539E-2</c:v>
                </c:pt>
                <c:pt idx="65">
                  <c:v>5.7830076693973553E-2</c:v>
                </c:pt>
                <c:pt idx="66">
                  <c:v>5.2398886205314382E-2</c:v>
                </c:pt>
                <c:pt idx="67">
                  <c:v>6.5172223043759928E-2</c:v>
                </c:pt>
                <c:pt idx="68">
                  <c:v>6.5703649662095451E-2</c:v>
                </c:pt>
                <c:pt idx="69">
                  <c:v>6.9070325565890989E-2</c:v>
                </c:pt>
                <c:pt idx="70">
                  <c:v>5.9713726208766534E-2</c:v>
                </c:pt>
                <c:pt idx="71">
                  <c:v>5.5520594712440051E-2</c:v>
                </c:pt>
                <c:pt idx="72">
                  <c:v>6.4482529197080807E-2</c:v>
                </c:pt>
                <c:pt idx="73">
                  <c:v>5.9389568907444762E-2</c:v>
                </c:pt>
                <c:pt idx="74">
                  <c:v>5.6439816036222515E-2</c:v>
                </c:pt>
                <c:pt idx="75">
                  <c:v>5.8607101543034924E-2</c:v>
                </c:pt>
                <c:pt idx="76">
                  <c:v>6.3200657484488373E-2</c:v>
                </c:pt>
                <c:pt idx="77">
                  <c:v>7.1707908204209511E-2</c:v>
                </c:pt>
                <c:pt idx="78">
                  <c:v>7.0586605378220035E-2</c:v>
                </c:pt>
                <c:pt idx="79">
                  <c:v>5.9913010709536495E-2</c:v>
                </c:pt>
                <c:pt idx="80">
                  <c:v>6.7745971376024006E-2</c:v>
                </c:pt>
                <c:pt idx="81">
                  <c:v>6.9858823965009767E-2</c:v>
                </c:pt>
                <c:pt idx="82">
                  <c:v>6.3007787827134704E-2</c:v>
                </c:pt>
                <c:pt idx="83">
                  <c:v>6.7150467511962686E-2</c:v>
                </c:pt>
                <c:pt idx="84">
                  <c:v>6.3585932250255175E-2</c:v>
                </c:pt>
                <c:pt idx="85">
                  <c:v>6.4249982468391587E-2</c:v>
                </c:pt>
                <c:pt idx="86">
                  <c:v>6.4795226327717628E-2</c:v>
                </c:pt>
                <c:pt idx="87">
                  <c:v>6.983307281929578E-2</c:v>
                </c:pt>
                <c:pt idx="88">
                  <c:v>7.1772817857371884E-2</c:v>
                </c:pt>
                <c:pt idx="89">
                  <c:v>6.4483887277918345E-2</c:v>
                </c:pt>
                <c:pt idx="90">
                  <c:v>6.8408051047887414E-2</c:v>
                </c:pt>
                <c:pt idx="91">
                  <c:v>6.56690740673644E-2</c:v>
                </c:pt>
                <c:pt idx="92">
                  <c:v>6.6492402042354001E-2</c:v>
                </c:pt>
                <c:pt idx="93">
                  <c:v>6.8172847796088204E-2</c:v>
                </c:pt>
                <c:pt idx="94">
                  <c:v>6.7990161654696596E-2</c:v>
                </c:pt>
                <c:pt idx="95">
                  <c:v>7.0767818898145304E-2</c:v>
                </c:pt>
                <c:pt idx="96">
                  <c:v>6.472703345672158E-2</c:v>
                </c:pt>
                <c:pt idx="97">
                  <c:v>6.4592909096579165E-2</c:v>
                </c:pt>
                <c:pt idx="98">
                  <c:v>6.7368632467795883E-2</c:v>
                </c:pt>
                <c:pt idx="99">
                  <c:v>6.5204742458895501E-2</c:v>
                </c:pt>
                <c:pt idx="100">
                  <c:v>6.9863556506675847E-2</c:v>
                </c:pt>
                <c:pt idx="101">
                  <c:v>6.688756747567047E-2</c:v>
                </c:pt>
                <c:pt idx="102">
                  <c:v>6.9391304673616983E-2</c:v>
                </c:pt>
                <c:pt idx="103">
                  <c:v>6.9317413681331499E-2</c:v>
                </c:pt>
                <c:pt idx="104">
                  <c:v>6.6310644526352186E-2</c:v>
                </c:pt>
                <c:pt idx="105">
                  <c:v>6.525142229504656E-2</c:v>
                </c:pt>
                <c:pt idx="106">
                  <c:v>6.645970604324225E-2</c:v>
                </c:pt>
                <c:pt idx="107">
                  <c:v>6.9532698181534819E-2</c:v>
                </c:pt>
                <c:pt idx="108">
                  <c:v>6.5094224894834019E-2</c:v>
                </c:pt>
                <c:pt idx="109">
                  <c:v>6.4497849108657301E-2</c:v>
                </c:pt>
                <c:pt idx="110">
                  <c:v>6.4348797848562608E-2</c:v>
                </c:pt>
                <c:pt idx="111">
                  <c:v>6.4189361159641412E-2</c:v>
                </c:pt>
                <c:pt idx="112">
                  <c:v>6.5260124096749431E-2</c:v>
                </c:pt>
                <c:pt idx="113">
                  <c:v>6.8804570760437986E-2</c:v>
                </c:pt>
                <c:pt idx="114">
                  <c:v>6.9576195388998521E-2</c:v>
                </c:pt>
                <c:pt idx="115">
                  <c:v>7.1334775364995148E-2</c:v>
                </c:pt>
                <c:pt idx="116">
                  <c:v>7.2310587989238007E-2</c:v>
                </c:pt>
                <c:pt idx="117">
                  <c:v>6.7750788628737749E-2</c:v>
                </c:pt>
                <c:pt idx="118">
                  <c:v>6.6728650553323665E-2</c:v>
                </c:pt>
                <c:pt idx="119">
                  <c:v>6.8032521619700151E-2</c:v>
                </c:pt>
                <c:pt idx="120">
                  <c:v>7.103613429671167E-2</c:v>
                </c:pt>
                <c:pt idx="121">
                  <c:v>6.7377443417410629E-2</c:v>
                </c:pt>
                <c:pt idx="122">
                  <c:v>6.6276702890028349E-2</c:v>
                </c:pt>
                <c:pt idx="123">
                  <c:v>6.655470310050636E-2</c:v>
                </c:pt>
                <c:pt idx="124">
                  <c:v>6.4822597144393465E-2</c:v>
                </c:pt>
                <c:pt idx="125">
                  <c:v>6.6321380945955702E-2</c:v>
                </c:pt>
                <c:pt idx="126">
                  <c:v>6.9139043009440182E-2</c:v>
                </c:pt>
                <c:pt idx="127">
                  <c:v>6.6697237596521977E-2</c:v>
                </c:pt>
                <c:pt idx="128">
                  <c:v>6.7448478295507069E-2</c:v>
                </c:pt>
                <c:pt idx="129">
                  <c:v>6.328360309000261E-2</c:v>
                </c:pt>
                <c:pt idx="130">
                  <c:v>6.638684046488029E-2</c:v>
                </c:pt>
                <c:pt idx="131">
                  <c:v>6.9916881785194132E-2</c:v>
                </c:pt>
                <c:pt idx="132">
                  <c:v>6.7064375347971869E-2</c:v>
                </c:pt>
                <c:pt idx="133">
                  <c:v>6.5643089478035904E-2</c:v>
                </c:pt>
                <c:pt idx="134">
                  <c:v>6.3366835237238517E-2</c:v>
                </c:pt>
                <c:pt idx="135">
                  <c:v>6.5463376988769903E-2</c:v>
                </c:pt>
                <c:pt idx="136">
                  <c:v>6.3822325207394115E-2</c:v>
                </c:pt>
                <c:pt idx="137">
                  <c:v>6.9692628362041001E-2</c:v>
                </c:pt>
                <c:pt idx="138">
                  <c:v>6.7749186182147522E-2</c:v>
                </c:pt>
                <c:pt idx="139">
                  <c:v>6.8046266169224059E-2</c:v>
                </c:pt>
                <c:pt idx="140">
                  <c:v>7.0357240733031179E-2</c:v>
                </c:pt>
                <c:pt idx="141">
                  <c:v>6.2977117617918479E-2</c:v>
                </c:pt>
                <c:pt idx="142">
                  <c:v>6.5002661645820456E-2</c:v>
                </c:pt>
                <c:pt idx="143">
                  <c:v>6.1724182176273373E-2</c:v>
                </c:pt>
                <c:pt idx="144">
                  <c:v>6.3359872817527099E-2</c:v>
                </c:pt>
                <c:pt idx="145">
                  <c:v>6.7916659693517817E-2</c:v>
                </c:pt>
                <c:pt idx="146">
                  <c:v>6.2082770990309948E-2</c:v>
                </c:pt>
                <c:pt idx="147">
                  <c:v>6.7877130920326295E-2</c:v>
                </c:pt>
                <c:pt idx="148">
                  <c:v>6.296725562932215E-2</c:v>
                </c:pt>
                <c:pt idx="149">
                  <c:v>6.7245289149187079E-2</c:v>
                </c:pt>
                <c:pt idx="150">
                  <c:v>6.4605005552457739E-2</c:v>
                </c:pt>
                <c:pt idx="151">
                  <c:v>6.3327455728846155E-2</c:v>
                </c:pt>
                <c:pt idx="152">
                  <c:v>6.4473386984815279E-2</c:v>
                </c:pt>
                <c:pt idx="153">
                  <c:v>6.6043235923750845E-2</c:v>
                </c:pt>
                <c:pt idx="154">
                  <c:v>6.9291717039025494E-2</c:v>
                </c:pt>
                <c:pt idx="155">
                  <c:v>6.6194968433403972E-2</c:v>
                </c:pt>
                <c:pt idx="156">
                  <c:v>7.0111996424945547E-2</c:v>
                </c:pt>
                <c:pt idx="157">
                  <c:v>6.8141090326413897E-2</c:v>
                </c:pt>
                <c:pt idx="158">
                  <c:v>6.8754613372008999E-2</c:v>
                </c:pt>
                <c:pt idx="159">
                  <c:v>6.9498801811150507E-2</c:v>
                </c:pt>
                <c:pt idx="160">
                  <c:v>6.9676807428472515E-2</c:v>
                </c:pt>
                <c:pt idx="161">
                  <c:v>6.7118089650770818E-2</c:v>
                </c:pt>
                <c:pt idx="162">
                  <c:v>7.1225002836851001E-2</c:v>
                </c:pt>
                <c:pt idx="163">
                  <c:v>6.6051861362307049E-2</c:v>
                </c:pt>
                <c:pt idx="164">
                  <c:v>6.7870905527682657E-2</c:v>
                </c:pt>
                <c:pt idx="165">
                  <c:v>6.6825024457125931E-2</c:v>
                </c:pt>
                <c:pt idx="166">
                  <c:v>6.955395142967595E-2</c:v>
                </c:pt>
                <c:pt idx="167">
                  <c:v>6.8983045600985851E-2</c:v>
                </c:pt>
                <c:pt idx="168">
                  <c:v>6.9547091278882589E-2</c:v>
                </c:pt>
                <c:pt idx="169">
                  <c:v>7.1899863672222328E-2</c:v>
                </c:pt>
                <c:pt idx="170">
                  <c:v>6.7753111322072707E-2</c:v>
                </c:pt>
                <c:pt idx="171">
                  <c:v>6.97298142892286E-2</c:v>
                </c:pt>
                <c:pt idx="172">
                  <c:v>7.4276684420634884E-2</c:v>
                </c:pt>
                <c:pt idx="173">
                  <c:v>6.8070958294687178E-2</c:v>
                </c:pt>
                <c:pt idx="174">
                  <c:v>6.7228157899564253E-2</c:v>
                </c:pt>
                <c:pt idx="175">
                  <c:v>7.0620540137759091E-2</c:v>
                </c:pt>
                <c:pt idx="176">
                  <c:v>6.704267437937371E-2</c:v>
                </c:pt>
                <c:pt idx="177">
                  <c:v>7.2641127780093712E-2</c:v>
                </c:pt>
                <c:pt idx="178">
                  <c:v>6.8806856563649599E-2</c:v>
                </c:pt>
                <c:pt idx="179">
                  <c:v>6.6877208141070468E-2</c:v>
                </c:pt>
                <c:pt idx="180">
                  <c:v>6.6227846880486343E-2</c:v>
                </c:pt>
                <c:pt idx="181">
                  <c:v>7.1963672071514051E-2</c:v>
                </c:pt>
                <c:pt idx="182">
                  <c:v>7.2141364100526628E-2</c:v>
                </c:pt>
                <c:pt idx="183">
                  <c:v>6.8536223456471257E-2</c:v>
                </c:pt>
                <c:pt idx="184">
                  <c:v>6.7867977986517183E-2</c:v>
                </c:pt>
                <c:pt idx="185">
                  <c:v>7.180826160508072E-2</c:v>
                </c:pt>
                <c:pt idx="186">
                  <c:v>6.6745395373323912E-2</c:v>
                </c:pt>
                <c:pt idx="187">
                  <c:v>6.7642611960384666E-2</c:v>
                </c:pt>
                <c:pt idx="188">
                  <c:v>7.2626374683709208E-2</c:v>
                </c:pt>
                <c:pt idx="189">
                  <c:v>7.3180212270345921E-2</c:v>
                </c:pt>
                <c:pt idx="190">
                  <c:v>6.5391482265023351E-2</c:v>
                </c:pt>
                <c:pt idx="191">
                  <c:v>7.0397740782377552E-2</c:v>
                </c:pt>
                <c:pt idx="192">
                  <c:v>6.650056676962611E-2</c:v>
                </c:pt>
                <c:pt idx="193">
                  <c:v>6.9974885218890129E-2</c:v>
                </c:pt>
                <c:pt idx="194">
                  <c:v>6.8560950497166068E-2</c:v>
                </c:pt>
                <c:pt idx="195">
                  <c:v>6.7329234078411404E-2</c:v>
                </c:pt>
                <c:pt idx="196">
                  <c:v>6.8172188463566985E-2</c:v>
                </c:pt>
                <c:pt idx="197">
                  <c:v>6.6466535059439724E-2</c:v>
                </c:pt>
                <c:pt idx="198">
                  <c:v>7.104834371983948E-2</c:v>
                </c:pt>
                <c:pt idx="199">
                  <c:v>7.19639767149092E-2</c:v>
                </c:pt>
                <c:pt idx="200">
                  <c:v>6.7102560651879722E-2</c:v>
                </c:pt>
                <c:pt idx="201">
                  <c:v>7.3642297609997284E-2</c:v>
                </c:pt>
                <c:pt idx="202">
                  <c:v>7.2973099936921665E-2</c:v>
                </c:pt>
                <c:pt idx="203">
                  <c:v>7.0968374663630651E-2</c:v>
                </c:pt>
                <c:pt idx="204">
                  <c:v>7.156045141901915E-2</c:v>
                </c:pt>
                <c:pt idx="205">
                  <c:v>6.8059017878964123E-2</c:v>
                </c:pt>
                <c:pt idx="206">
                  <c:v>6.790644981282784E-2</c:v>
                </c:pt>
                <c:pt idx="207">
                  <c:v>6.63299358581277E-2</c:v>
                </c:pt>
                <c:pt idx="208">
                  <c:v>6.7452687652826776E-2</c:v>
                </c:pt>
                <c:pt idx="209">
                  <c:v>7.1378639074878431E-2</c:v>
                </c:pt>
                <c:pt idx="210">
                  <c:v>6.8782120606434183E-2</c:v>
                </c:pt>
                <c:pt idx="211">
                  <c:v>6.8283937196329983E-2</c:v>
                </c:pt>
                <c:pt idx="212">
                  <c:v>7.0272817218772113E-2</c:v>
                </c:pt>
                <c:pt idx="213">
                  <c:v>6.6996277982079799E-2</c:v>
                </c:pt>
                <c:pt idx="214">
                  <c:v>7.1054123916656817E-2</c:v>
                </c:pt>
                <c:pt idx="215">
                  <c:v>6.5542884177570412E-2</c:v>
                </c:pt>
                <c:pt idx="216">
                  <c:v>6.9661430605924085E-2</c:v>
                </c:pt>
                <c:pt idx="217">
                  <c:v>6.70386397269018E-2</c:v>
                </c:pt>
                <c:pt idx="218">
                  <c:v>7.1409529170333913E-2</c:v>
                </c:pt>
                <c:pt idx="219">
                  <c:v>7.1501858007896282E-2</c:v>
                </c:pt>
                <c:pt idx="220">
                  <c:v>6.9031895316430558E-2</c:v>
                </c:pt>
                <c:pt idx="221">
                  <c:v>6.6239979243023453E-2</c:v>
                </c:pt>
                <c:pt idx="222">
                  <c:v>6.7867863751242805E-2</c:v>
                </c:pt>
                <c:pt idx="223">
                  <c:v>7.1469721545419765E-2</c:v>
                </c:pt>
                <c:pt idx="224">
                  <c:v>7.1770550032297431E-2</c:v>
                </c:pt>
                <c:pt idx="225">
                  <c:v>6.6232940503736779E-2</c:v>
                </c:pt>
                <c:pt idx="226">
                  <c:v>6.7709945263388013E-2</c:v>
                </c:pt>
                <c:pt idx="227">
                  <c:v>6.6640045336820927E-2</c:v>
                </c:pt>
                <c:pt idx="228">
                  <c:v>6.8132698936442776E-2</c:v>
                </c:pt>
                <c:pt idx="229">
                  <c:v>6.8585187471764383E-2</c:v>
                </c:pt>
                <c:pt idx="230">
                  <c:v>6.6687397435940182E-2</c:v>
                </c:pt>
                <c:pt idx="231">
                  <c:v>6.9126876097786061E-2</c:v>
                </c:pt>
                <c:pt idx="232">
                  <c:v>6.8267602405364017E-2</c:v>
                </c:pt>
                <c:pt idx="233">
                  <c:v>6.8114267838607551E-2</c:v>
                </c:pt>
                <c:pt idx="234">
                  <c:v>6.5701027431546641E-2</c:v>
                </c:pt>
                <c:pt idx="235">
                  <c:v>6.1952463614737933E-2</c:v>
                </c:pt>
                <c:pt idx="236">
                  <c:v>6.5786889105713939E-2</c:v>
                </c:pt>
                <c:pt idx="237">
                  <c:v>6.3653022637522219E-2</c:v>
                </c:pt>
                <c:pt idx="238">
                  <c:v>6.5464119031869245E-2</c:v>
                </c:pt>
                <c:pt idx="239">
                  <c:v>6.5767389201114287E-2</c:v>
                </c:pt>
                <c:pt idx="240">
                  <c:v>6.4484526914207044E-2</c:v>
                </c:pt>
                <c:pt idx="241">
                  <c:v>6.7503257783604137E-2</c:v>
                </c:pt>
                <c:pt idx="242">
                  <c:v>6.2527618696231399E-2</c:v>
                </c:pt>
                <c:pt idx="243">
                  <c:v>6.3624829037212394E-2</c:v>
                </c:pt>
                <c:pt idx="244">
                  <c:v>6.8028852793580258E-2</c:v>
                </c:pt>
                <c:pt idx="245">
                  <c:v>6.5481215460885409E-2</c:v>
                </c:pt>
                <c:pt idx="246">
                  <c:v>6.4877503860735763E-2</c:v>
                </c:pt>
                <c:pt idx="247">
                  <c:v>6.475516575251708E-2</c:v>
                </c:pt>
                <c:pt idx="248">
                  <c:v>6.1263666575987537E-2</c:v>
                </c:pt>
                <c:pt idx="249">
                  <c:v>6.4704475354049315E-2</c:v>
                </c:pt>
                <c:pt idx="250">
                  <c:v>6.517030529650622E-2</c:v>
                </c:pt>
                <c:pt idx="251">
                  <c:v>6.3802824651959106E-2</c:v>
                </c:pt>
                <c:pt idx="252">
                  <c:v>6.3640687824275455E-2</c:v>
                </c:pt>
                <c:pt idx="253">
                  <c:v>6.8062340870145718E-2</c:v>
                </c:pt>
                <c:pt idx="254">
                  <c:v>6.73853728183922E-2</c:v>
                </c:pt>
                <c:pt idx="255">
                  <c:v>6.6639775624100589E-2</c:v>
                </c:pt>
                <c:pt idx="256">
                  <c:v>6.4409316988828083E-2</c:v>
                </c:pt>
                <c:pt idx="257">
                  <c:v>6.4157683342048591E-2</c:v>
                </c:pt>
                <c:pt idx="258">
                  <c:v>6.0940306879058159E-2</c:v>
                </c:pt>
                <c:pt idx="259">
                  <c:v>6.72310281952226E-2</c:v>
                </c:pt>
                <c:pt idx="260">
                  <c:v>6.5339515162449249E-2</c:v>
                </c:pt>
                <c:pt idx="261">
                  <c:v>6.8336500840764952E-2</c:v>
                </c:pt>
                <c:pt idx="262">
                  <c:v>6.6678337738144813E-2</c:v>
                </c:pt>
                <c:pt idx="263">
                  <c:v>6.4950261044177851E-2</c:v>
                </c:pt>
                <c:pt idx="264">
                  <c:v>6.6521067683076085E-2</c:v>
                </c:pt>
                <c:pt idx="265">
                  <c:v>6.3759267943099759E-2</c:v>
                </c:pt>
                <c:pt idx="266">
                  <c:v>6.7191263550657326E-2</c:v>
                </c:pt>
                <c:pt idx="267">
                  <c:v>6.5319655577777205E-2</c:v>
                </c:pt>
                <c:pt idx="268">
                  <c:v>6.5091256824708885E-2</c:v>
                </c:pt>
                <c:pt idx="269">
                  <c:v>6.4272298865650987E-2</c:v>
                </c:pt>
                <c:pt idx="270">
                  <c:v>7.0668696093701105E-2</c:v>
                </c:pt>
                <c:pt idx="271">
                  <c:v>6.4406344609322083E-2</c:v>
                </c:pt>
                <c:pt idx="272">
                  <c:v>6.4492050845796733E-2</c:v>
                </c:pt>
                <c:pt idx="273">
                  <c:v>6.9886390518729954E-2</c:v>
                </c:pt>
                <c:pt idx="274">
                  <c:v>6.5978351458932993E-2</c:v>
                </c:pt>
                <c:pt idx="275">
                  <c:v>6.6806384325311829E-2</c:v>
                </c:pt>
                <c:pt idx="276">
                  <c:v>6.8987664001690097E-2</c:v>
                </c:pt>
                <c:pt idx="277">
                  <c:v>6.7466656797641009E-2</c:v>
                </c:pt>
                <c:pt idx="278">
                  <c:v>6.8953178199359991E-2</c:v>
                </c:pt>
                <c:pt idx="279">
                  <c:v>6.7848116683014978E-2</c:v>
                </c:pt>
                <c:pt idx="280">
                  <c:v>6.5638722660063681E-2</c:v>
                </c:pt>
                <c:pt idx="281">
                  <c:v>6.5447626493686739E-2</c:v>
                </c:pt>
                <c:pt idx="282">
                  <c:v>6.6717916247965248E-2</c:v>
                </c:pt>
                <c:pt idx="283">
                  <c:v>6.8962577363969865E-2</c:v>
                </c:pt>
                <c:pt idx="284">
                  <c:v>6.3863727423869768E-2</c:v>
                </c:pt>
                <c:pt idx="285">
                  <c:v>7.0922649792943118E-2</c:v>
                </c:pt>
                <c:pt idx="286">
                  <c:v>7.0460057980742619E-2</c:v>
                </c:pt>
                <c:pt idx="287">
                  <c:v>6.8955743831603938E-2</c:v>
                </c:pt>
                <c:pt idx="288">
                  <c:v>6.9703661117725871E-2</c:v>
                </c:pt>
                <c:pt idx="289">
                  <c:v>6.7750723975573038E-2</c:v>
                </c:pt>
                <c:pt idx="290">
                  <c:v>6.7458643807258453E-2</c:v>
                </c:pt>
                <c:pt idx="291">
                  <c:v>6.1745446516075213E-2</c:v>
                </c:pt>
                <c:pt idx="292">
                  <c:v>6.2285022050090615E-2</c:v>
                </c:pt>
                <c:pt idx="293">
                  <c:v>6.0763901218423427E-2</c:v>
                </c:pt>
                <c:pt idx="294">
                  <c:v>6.1994774243834108E-2</c:v>
                </c:pt>
                <c:pt idx="295">
                  <c:v>6.2515492611178822E-2</c:v>
                </c:pt>
                <c:pt idx="296">
                  <c:v>6.1066504950222734E-2</c:v>
                </c:pt>
                <c:pt idx="297">
                  <c:v>6.2925071884826017E-2</c:v>
                </c:pt>
                <c:pt idx="298">
                  <c:v>6.5658573854583957E-2</c:v>
                </c:pt>
                <c:pt idx="299">
                  <c:v>6.2018271012214056E-2</c:v>
                </c:pt>
                <c:pt idx="300">
                  <c:v>6.840534268639091E-2</c:v>
                </c:pt>
                <c:pt idx="301">
                  <c:v>6.4419273534487204E-2</c:v>
                </c:pt>
                <c:pt idx="302">
                  <c:v>6.7050613623067343E-2</c:v>
                </c:pt>
                <c:pt idx="303">
                  <c:v>6.1758958524387647E-2</c:v>
                </c:pt>
                <c:pt idx="304">
                  <c:v>6.0291885123598538E-2</c:v>
                </c:pt>
                <c:pt idx="305">
                  <c:v>6.5799845630762813E-2</c:v>
                </c:pt>
                <c:pt idx="306">
                  <c:v>6.4092583599530059E-2</c:v>
                </c:pt>
                <c:pt idx="307">
                  <c:v>6.3741790127267647E-2</c:v>
                </c:pt>
                <c:pt idx="308">
                  <c:v>6.3478289920464046E-2</c:v>
                </c:pt>
                <c:pt idx="309">
                  <c:v>6.2572435592009326E-2</c:v>
                </c:pt>
                <c:pt idx="310">
                  <c:v>6.0535190077674508E-2</c:v>
                </c:pt>
                <c:pt idx="311">
                  <c:v>6.3100178944562657E-2</c:v>
                </c:pt>
                <c:pt idx="312">
                  <c:v>6.0111854430924878E-2</c:v>
                </c:pt>
                <c:pt idx="313">
                  <c:v>6.4384310036813774E-2</c:v>
                </c:pt>
                <c:pt idx="314">
                  <c:v>6.2647148377015363E-2</c:v>
                </c:pt>
                <c:pt idx="315">
                  <c:v>6.173802120499184E-2</c:v>
                </c:pt>
                <c:pt idx="316">
                  <c:v>6.0424264265523567E-2</c:v>
                </c:pt>
                <c:pt idx="317">
                  <c:v>6.0264165820299552E-2</c:v>
                </c:pt>
                <c:pt idx="318">
                  <c:v>6.5627802239011296E-2</c:v>
                </c:pt>
                <c:pt idx="319">
                  <c:v>6.5303200585343613E-2</c:v>
                </c:pt>
                <c:pt idx="320">
                  <c:v>6.5567546414294617E-2</c:v>
                </c:pt>
                <c:pt idx="321">
                  <c:v>6.2058377228074592E-2</c:v>
                </c:pt>
                <c:pt idx="322">
                  <c:v>6.4430754421483855E-2</c:v>
                </c:pt>
                <c:pt idx="323">
                  <c:v>5.9413944157778883E-2</c:v>
                </c:pt>
                <c:pt idx="324">
                  <c:v>6.5516824960910283E-2</c:v>
                </c:pt>
                <c:pt idx="325">
                  <c:v>6.2423764174054069E-2</c:v>
                </c:pt>
                <c:pt idx="326">
                  <c:v>6.3508525244825823E-2</c:v>
                </c:pt>
                <c:pt idx="327">
                  <c:v>6.6609530460470481E-2</c:v>
                </c:pt>
                <c:pt idx="328">
                  <c:v>6.4803216754497406E-2</c:v>
                </c:pt>
                <c:pt idx="329">
                  <c:v>6.2394792013984963E-2</c:v>
                </c:pt>
                <c:pt idx="330">
                  <c:v>6.1285313138216412E-2</c:v>
                </c:pt>
                <c:pt idx="331">
                  <c:v>6.6672587295738731E-2</c:v>
                </c:pt>
                <c:pt idx="332">
                  <c:v>6.6573701529665158E-2</c:v>
                </c:pt>
                <c:pt idx="333">
                  <c:v>6.0628479087400058E-2</c:v>
                </c:pt>
                <c:pt idx="334">
                  <c:v>6.8206284974030418E-2</c:v>
                </c:pt>
                <c:pt idx="335">
                  <c:v>6.5346840450813529E-2</c:v>
                </c:pt>
                <c:pt idx="336">
                  <c:v>6.8942570569676356E-2</c:v>
                </c:pt>
                <c:pt idx="337">
                  <c:v>6.4861244497050677E-2</c:v>
                </c:pt>
                <c:pt idx="338">
                  <c:v>6.6239714460473886E-2</c:v>
                </c:pt>
                <c:pt idx="339">
                  <c:v>6.8406723349303755E-2</c:v>
                </c:pt>
                <c:pt idx="340">
                  <c:v>6.7372558219136847E-2</c:v>
                </c:pt>
                <c:pt idx="341">
                  <c:v>6.6900405035405008E-2</c:v>
                </c:pt>
                <c:pt idx="342">
                  <c:v>6.3071406697093629E-2</c:v>
                </c:pt>
                <c:pt idx="343">
                  <c:v>6.5233135362458158E-2</c:v>
                </c:pt>
                <c:pt idx="344">
                  <c:v>6.3988391010315157E-2</c:v>
                </c:pt>
                <c:pt idx="345">
                  <c:v>6.7132982431525517E-2</c:v>
                </c:pt>
                <c:pt idx="346">
                  <c:v>6.7945644527625179E-2</c:v>
                </c:pt>
                <c:pt idx="347">
                  <c:v>6.1482713016101115E-2</c:v>
                </c:pt>
                <c:pt idx="348">
                  <c:v>6.2251374551815654E-2</c:v>
                </c:pt>
                <c:pt idx="349">
                  <c:v>6.1672036304261928E-2</c:v>
                </c:pt>
                <c:pt idx="350">
                  <c:v>6.5785127907721827E-2</c:v>
                </c:pt>
                <c:pt idx="351">
                  <c:v>6.2493457575700441E-2</c:v>
                </c:pt>
                <c:pt idx="352">
                  <c:v>6.6437534250625804E-2</c:v>
                </c:pt>
                <c:pt idx="353">
                  <c:v>6.1164968936659313E-2</c:v>
                </c:pt>
                <c:pt idx="354">
                  <c:v>6.3501376864645881E-2</c:v>
                </c:pt>
                <c:pt idx="355">
                  <c:v>5.933467895438025E-2</c:v>
                </c:pt>
                <c:pt idx="356">
                  <c:v>6.6053984245296196E-2</c:v>
                </c:pt>
                <c:pt idx="357">
                  <c:v>6.3681282227023447E-2</c:v>
                </c:pt>
                <c:pt idx="358">
                  <c:v>6.0652890033632653E-2</c:v>
                </c:pt>
                <c:pt idx="359">
                  <c:v>6.4478480568322658E-2</c:v>
                </c:pt>
                <c:pt idx="360">
                  <c:v>6.3319647437269408E-2</c:v>
                </c:pt>
                <c:pt idx="361">
                  <c:v>6.3433886225530006E-2</c:v>
                </c:pt>
                <c:pt idx="362">
                  <c:v>6.2813417000593577E-2</c:v>
                </c:pt>
                <c:pt idx="363">
                  <c:v>6.5056440383788022E-2</c:v>
                </c:pt>
                <c:pt idx="364">
                  <c:v>6.7322884460546531E-2</c:v>
                </c:pt>
                <c:pt idx="365">
                  <c:v>6.9172252611326479E-2</c:v>
                </c:pt>
                <c:pt idx="366">
                  <c:v>6.9598028387298103E-2</c:v>
                </c:pt>
                <c:pt idx="367">
                  <c:v>6.8412941368350799E-2</c:v>
                </c:pt>
                <c:pt idx="368">
                  <c:v>6.6503116413258317E-2</c:v>
                </c:pt>
                <c:pt idx="369">
                  <c:v>6.9697787037998227E-2</c:v>
                </c:pt>
                <c:pt idx="370">
                  <c:v>6.572140595600072E-2</c:v>
                </c:pt>
                <c:pt idx="371">
                  <c:v>6.6914693980184084E-2</c:v>
                </c:pt>
                <c:pt idx="372">
                  <c:v>6.5711194279507695E-2</c:v>
                </c:pt>
                <c:pt idx="373">
                  <c:v>6.5034378690397909E-2</c:v>
                </c:pt>
                <c:pt idx="374">
                  <c:v>6.8263792982689642E-2</c:v>
                </c:pt>
                <c:pt idx="375">
                  <c:v>6.8572149913402547E-2</c:v>
                </c:pt>
                <c:pt idx="376">
                  <c:v>6.7519195948215829E-2</c:v>
                </c:pt>
                <c:pt idx="377">
                  <c:v>7.1597291028302854E-2</c:v>
                </c:pt>
                <c:pt idx="378">
                  <c:v>7.0944886837881305E-2</c:v>
                </c:pt>
                <c:pt idx="379">
                  <c:v>6.692784502899625E-2</c:v>
                </c:pt>
                <c:pt idx="380">
                  <c:v>6.9465606770569718E-2</c:v>
                </c:pt>
                <c:pt idx="381">
                  <c:v>7.108339611113916E-2</c:v>
                </c:pt>
                <c:pt idx="382">
                  <c:v>6.7094860775555432E-2</c:v>
                </c:pt>
                <c:pt idx="383">
                  <c:v>7.1174704646396691E-2</c:v>
                </c:pt>
                <c:pt idx="384">
                  <c:v>6.6384198552785878E-2</c:v>
                </c:pt>
                <c:pt idx="385">
                  <c:v>6.8541532600037758E-2</c:v>
                </c:pt>
                <c:pt idx="386">
                  <c:v>7.1501908833244268E-2</c:v>
                </c:pt>
                <c:pt idx="387">
                  <c:v>6.5778493397345164E-2</c:v>
                </c:pt>
                <c:pt idx="388">
                  <c:v>6.9859451937722639E-2</c:v>
                </c:pt>
                <c:pt idx="389">
                  <c:v>6.8763966818305169E-2</c:v>
                </c:pt>
                <c:pt idx="390">
                  <c:v>7.4311538184693937E-2</c:v>
                </c:pt>
                <c:pt idx="391">
                  <c:v>6.7168840842490793E-2</c:v>
                </c:pt>
                <c:pt idx="392">
                  <c:v>7.4640337097805431E-2</c:v>
                </c:pt>
                <c:pt idx="393">
                  <c:v>6.9712585890957371E-2</c:v>
                </c:pt>
                <c:pt idx="394">
                  <c:v>7.2818448030131391E-2</c:v>
                </c:pt>
                <c:pt idx="395">
                  <c:v>7.0455660612084678E-2</c:v>
                </c:pt>
                <c:pt idx="396">
                  <c:v>6.8830635373921298E-2</c:v>
                </c:pt>
                <c:pt idx="397">
                  <c:v>6.9536401018611263E-2</c:v>
                </c:pt>
                <c:pt idx="398">
                  <c:v>6.9165973617123441E-2</c:v>
                </c:pt>
                <c:pt idx="399">
                  <c:v>6.8908532103740761E-2</c:v>
                </c:pt>
                <c:pt idx="400">
                  <c:v>6.6374544965323495E-2</c:v>
                </c:pt>
                <c:pt idx="401">
                  <c:v>6.833427537421935E-2</c:v>
                </c:pt>
                <c:pt idx="402">
                  <c:v>6.81696612052336E-2</c:v>
                </c:pt>
                <c:pt idx="403">
                  <c:v>7.3626068897721886E-2</c:v>
                </c:pt>
                <c:pt idx="404">
                  <c:v>7.0319666274361564E-2</c:v>
                </c:pt>
                <c:pt idx="405">
                  <c:v>6.7983400112828579E-2</c:v>
                </c:pt>
                <c:pt idx="406">
                  <c:v>7.2455779040539792E-2</c:v>
                </c:pt>
                <c:pt idx="407">
                  <c:v>7.293866145966188E-2</c:v>
                </c:pt>
                <c:pt idx="408">
                  <c:v>6.5895119774745409E-2</c:v>
                </c:pt>
                <c:pt idx="409">
                  <c:v>7.2766217354650164E-2</c:v>
                </c:pt>
                <c:pt idx="410">
                  <c:v>7.2705968951340794E-2</c:v>
                </c:pt>
                <c:pt idx="411">
                  <c:v>6.8602289150904355E-2</c:v>
                </c:pt>
                <c:pt idx="412">
                  <c:v>6.7026145801195425E-2</c:v>
                </c:pt>
                <c:pt idx="413">
                  <c:v>6.8233246974417433E-2</c:v>
                </c:pt>
                <c:pt idx="414">
                  <c:v>6.6692239002819759E-2</c:v>
                </c:pt>
                <c:pt idx="415">
                  <c:v>6.7613073945355859E-2</c:v>
                </c:pt>
                <c:pt idx="416">
                  <c:v>7.3743410872136789E-2</c:v>
                </c:pt>
                <c:pt idx="417">
                  <c:v>6.8059668122831998E-2</c:v>
                </c:pt>
                <c:pt idx="418">
                  <c:v>7.3644717104745086E-2</c:v>
                </c:pt>
                <c:pt idx="419">
                  <c:v>7.0680546654418322E-2</c:v>
                </c:pt>
                <c:pt idx="420">
                  <c:v>7.2205029217633943E-2</c:v>
                </c:pt>
                <c:pt idx="421">
                  <c:v>7.3181299971062333E-2</c:v>
                </c:pt>
                <c:pt idx="422">
                  <c:v>6.7195851325712083E-2</c:v>
                </c:pt>
                <c:pt idx="423">
                  <c:v>6.9459115013681239E-2</c:v>
                </c:pt>
                <c:pt idx="424">
                  <c:v>6.7120663179613863E-2</c:v>
                </c:pt>
                <c:pt idx="425">
                  <c:v>6.6656880432736862E-2</c:v>
                </c:pt>
                <c:pt idx="426">
                  <c:v>7.0363929371225112E-2</c:v>
                </c:pt>
                <c:pt idx="427">
                  <c:v>6.8391730773018175E-2</c:v>
                </c:pt>
                <c:pt idx="428">
                  <c:v>6.8194632947139844E-2</c:v>
                </c:pt>
                <c:pt idx="429">
                  <c:v>6.8808493945537438E-2</c:v>
                </c:pt>
                <c:pt idx="430">
                  <c:v>6.7370779170198028E-2</c:v>
                </c:pt>
                <c:pt idx="431">
                  <c:v>7.1385006664862777E-2</c:v>
                </c:pt>
                <c:pt idx="432">
                  <c:v>7.2285093124698149E-2</c:v>
                </c:pt>
                <c:pt idx="433">
                  <c:v>6.9873800962395177E-2</c:v>
                </c:pt>
                <c:pt idx="434">
                  <c:v>7.0747561686562488E-2</c:v>
                </c:pt>
                <c:pt idx="435">
                  <c:v>7.2072487717670913E-2</c:v>
                </c:pt>
                <c:pt idx="436">
                  <c:v>6.7242970594763557E-2</c:v>
                </c:pt>
                <c:pt idx="437">
                  <c:v>7.0260510699976145E-2</c:v>
                </c:pt>
                <c:pt idx="438">
                  <c:v>6.8681213675307259E-2</c:v>
                </c:pt>
                <c:pt idx="439">
                  <c:v>7.0313940158188259E-2</c:v>
                </c:pt>
                <c:pt idx="440">
                  <c:v>7.0449570520278434E-2</c:v>
                </c:pt>
                <c:pt idx="441">
                  <c:v>7.0223338491454762E-2</c:v>
                </c:pt>
                <c:pt idx="442">
                  <c:v>6.9460494379070314E-2</c:v>
                </c:pt>
                <c:pt idx="443">
                  <c:v>6.8647472475359211E-2</c:v>
                </c:pt>
                <c:pt idx="444">
                  <c:v>6.8869941106400462E-2</c:v>
                </c:pt>
                <c:pt idx="445">
                  <c:v>7.0908087242642026E-2</c:v>
                </c:pt>
                <c:pt idx="446">
                  <c:v>7.1433022345399555E-2</c:v>
                </c:pt>
                <c:pt idx="447">
                  <c:v>6.5493413243368673E-2</c:v>
                </c:pt>
                <c:pt idx="448">
                  <c:v>6.6779409696646141E-2</c:v>
                </c:pt>
                <c:pt idx="449">
                  <c:v>6.8807913918692398E-2</c:v>
                </c:pt>
                <c:pt idx="450">
                  <c:v>6.6552198582055119E-2</c:v>
                </c:pt>
                <c:pt idx="451">
                  <c:v>6.6148865643189295E-2</c:v>
                </c:pt>
                <c:pt idx="452">
                  <c:v>6.6316949118270074E-2</c:v>
                </c:pt>
                <c:pt idx="453">
                  <c:v>6.6146877691706435E-2</c:v>
                </c:pt>
                <c:pt idx="454">
                  <c:v>6.7355764820541328E-2</c:v>
                </c:pt>
                <c:pt idx="455">
                  <c:v>6.3966806085433883E-2</c:v>
                </c:pt>
                <c:pt idx="456">
                  <c:v>7.0504247035768616E-2</c:v>
                </c:pt>
                <c:pt idx="457">
                  <c:v>6.9836207967581582E-2</c:v>
                </c:pt>
                <c:pt idx="458">
                  <c:v>6.4336019842838377E-2</c:v>
                </c:pt>
                <c:pt idx="459">
                  <c:v>6.8999555126119924E-2</c:v>
                </c:pt>
                <c:pt idx="460">
                  <c:v>6.8315998354191249E-2</c:v>
                </c:pt>
                <c:pt idx="461">
                  <c:v>7.005372231854344E-2</c:v>
                </c:pt>
                <c:pt idx="462">
                  <c:v>7.2173832791523285E-2</c:v>
                </c:pt>
                <c:pt idx="463">
                  <c:v>6.4091914710607698E-2</c:v>
                </c:pt>
                <c:pt idx="464">
                  <c:v>6.4470554970629923E-2</c:v>
                </c:pt>
                <c:pt idx="465">
                  <c:v>6.3786974329402044E-2</c:v>
                </c:pt>
                <c:pt idx="466">
                  <c:v>6.5518114513022224E-2</c:v>
                </c:pt>
                <c:pt idx="467">
                  <c:v>6.8066721947741438E-2</c:v>
                </c:pt>
                <c:pt idx="468">
                  <c:v>6.7757669176123025E-2</c:v>
                </c:pt>
                <c:pt idx="469">
                  <c:v>6.5751661223808017E-2</c:v>
                </c:pt>
                <c:pt idx="470">
                  <c:v>6.7850999152904629E-2</c:v>
                </c:pt>
                <c:pt idx="471">
                  <c:v>6.4831717940939532E-2</c:v>
                </c:pt>
                <c:pt idx="472">
                  <c:v>6.5115533232654121E-2</c:v>
                </c:pt>
                <c:pt idx="473">
                  <c:v>6.5177968597754168E-2</c:v>
                </c:pt>
                <c:pt idx="474">
                  <c:v>6.2718231231393126E-2</c:v>
                </c:pt>
                <c:pt idx="475">
                  <c:v>6.4286034067543005E-2</c:v>
                </c:pt>
                <c:pt idx="476">
                  <c:v>6.9696675931749552E-2</c:v>
                </c:pt>
                <c:pt idx="477">
                  <c:v>6.9258294272750306E-2</c:v>
                </c:pt>
                <c:pt idx="478">
                  <c:v>6.541731388597978E-2</c:v>
                </c:pt>
                <c:pt idx="479">
                  <c:v>6.7523292401508839E-2</c:v>
                </c:pt>
                <c:pt idx="480">
                  <c:v>6.9944127110577112E-2</c:v>
                </c:pt>
                <c:pt idx="481">
                  <c:v>6.4869775807312985E-2</c:v>
                </c:pt>
                <c:pt idx="482">
                  <c:v>6.3709715507511394E-2</c:v>
                </c:pt>
                <c:pt idx="483">
                  <c:v>7.0818871069652678E-2</c:v>
                </c:pt>
                <c:pt idx="484">
                  <c:v>6.8200439072186148E-2</c:v>
                </c:pt>
                <c:pt idx="485">
                  <c:v>6.597498404307868E-2</c:v>
                </c:pt>
                <c:pt idx="486">
                  <c:v>6.8125272100884302E-2</c:v>
                </c:pt>
                <c:pt idx="487">
                  <c:v>6.5486048983741649E-2</c:v>
                </c:pt>
                <c:pt idx="488">
                  <c:v>7.1406517038134831E-2</c:v>
                </c:pt>
                <c:pt idx="489">
                  <c:v>7.0351971698289759E-2</c:v>
                </c:pt>
                <c:pt idx="490">
                  <c:v>6.9949008678462321E-2</c:v>
                </c:pt>
                <c:pt idx="491">
                  <c:v>6.7331203374955517E-2</c:v>
                </c:pt>
                <c:pt idx="492">
                  <c:v>6.5894576340182587E-2</c:v>
                </c:pt>
                <c:pt idx="493">
                  <c:v>6.9932437445794332E-2</c:v>
                </c:pt>
                <c:pt idx="494">
                  <c:v>6.906823194909259E-2</c:v>
                </c:pt>
                <c:pt idx="495">
                  <c:v>6.795388902092972E-2</c:v>
                </c:pt>
                <c:pt idx="496">
                  <c:v>7.0756969931714708E-2</c:v>
                </c:pt>
                <c:pt idx="497">
                  <c:v>7.2815042324621382E-2</c:v>
                </c:pt>
                <c:pt idx="498">
                  <c:v>7.2780168006443588E-2</c:v>
                </c:pt>
                <c:pt idx="499">
                  <c:v>7.2780229715255856E-2</c:v>
                </c:pt>
                <c:pt idx="500">
                  <c:v>7.0797773310516829E-2</c:v>
                </c:pt>
                <c:pt idx="501">
                  <c:v>7.1023391938931535E-2</c:v>
                </c:pt>
                <c:pt idx="502">
                  <c:v>6.8144943671521366E-2</c:v>
                </c:pt>
                <c:pt idx="503">
                  <c:v>6.7604730834794624E-2</c:v>
                </c:pt>
                <c:pt idx="504">
                  <c:v>6.8438894811343312E-2</c:v>
                </c:pt>
                <c:pt idx="505">
                  <c:v>6.738127834298932E-2</c:v>
                </c:pt>
                <c:pt idx="506">
                  <c:v>6.4186022946571317E-2</c:v>
                </c:pt>
                <c:pt idx="507">
                  <c:v>6.4151683931502765E-2</c:v>
                </c:pt>
                <c:pt idx="508">
                  <c:v>6.7998017979132769E-2</c:v>
                </c:pt>
                <c:pt idx="509">
                  <c:v>6.8409890983862048E-2</c:v>
                </c:pt>
                <c:pt idx="510">
                  <c:v>6.9653377724903875E-2</c:v>
                </c:pt>
                <c:pt idx="511">
                  <c:v>6.8826514522556156E-2</c:v>
                </c:pt>
                <c:pt idx="512">
                  <c:v>6.9252444148995063E-2</c:v>
                </c:pt>
                <c:pt idx="513">
                  <c:v>6.9241564588221796E-2</c:v>
                </c:pt>
                <c:pt idx="514">
                  <c:v>6.449411456630369E-2</c:v>
                </c:pt>
                <c:pt idx="515">
                  <c:v>7.045225487986688E-2</c:v>
                </c:pt>
                <c:pt idx="516">
                  <c:v>6.8866201423276249E-2</c:v>
                </c:pt>
                <c:pt idx="517">
                  <c:v>6.8902778430345174E-2</c:v>
                </c:pt>
                <c:pt idx="518">
                  <c:v>6.6678290948038371E-2</c:v>
                </c:pt>
                <c:pt idx="519">
                  <c:v>6.9258983330656831E-2</c:v>
                </c:pt>
                <c:pt idx="520">
                  <c:v>6.5922491228193145E-2</c:v>
                </c:pt>
                <c:pt idx="521">
                  <c:v>6.8473586548385951E-2</c:v>
                </c:pt>
                <c:pt idx="522">
                  <c:v>6.6668233208125885E-2</c:v>
                </c:pt>
                <c:pt idx="523">
                  <c:v>6.5908993646347003E-2</c:v>
                </c:pt>
                <c:pt idx="524">
                  <c:v>6.424514510095547E-2</c:v>
                </c:pt>
                <c:pt idx="525">
                  <c:v>6.4540988779307432E-2</c:v>
                </c:pt>
                <c:pt idx="526">
                  <c:v>6.4113667966161539E-2</c:v>
                </c:pt>
                <c:pt idx="527">
                  <c:v>6.6961932113463088E-2</c:v>
                </c:pt>
                <c:pt idx="528">
                  <c:v>6.8608746559953665E-2</c:v>
                </c:pt>
                <c:pt idx="529">
                  <c:v>6.5165748913444663E-2</c:v>
                </c:pt>
                <c:pt idx="530">
                  <c:v>6.6357653449791235E-2</c:v>
                </c:pt>
                <c:pt idx="531">
                  <c:v>6.6661042420233393E-2</c:v>
                </c:pt>
                <c:pt idx="532">
                  <c:v>6.9807433101684704E-2</c:v>
                </c:pt>
                <c:pt idx="533">
                  <c:v>6.4854375122786745E-2</c:v>
                </c:pt>
                <c:pt idx="534">
                  <c:v>6.9131281528349131E-2</c:v>
                </c:pt>
                <c:pt idx="535">
                  <c:v>7.0190579546475354E-2</c:v>
                </c:pt>
                <c:pt idx="536">
                  <c:v>6.3417238981382573E-2</c:v>
                </c:pt>
                <c:pt idx="537">
                  <c:v>6.6872477442262143E-2</c:v>
                </c:pt>
                <c:pt idx="538">
                  <c:v>6.4004271711287197E-2</c:v>
                </c:pt>
                <c:pt idx="539">
                  <c:v>6.6004727681087547E-2</c:v>
                </c:pt>
                <c:pt idx="540">
                  <c:v>6.5286061923476552E-2</c:v>
                </c:pt>
                <c:pt idx="541">
                  <c:v>6.5949867715739491E-2</c:v>
                </c:pt>
                <c:pt idx="542">
                  <c:v>6.6395003701600702E-2</c:v>
                </c:pt>
                <c:pt idx="543">
                  <c:v>6.5649179004648658E-2</c:v>
                </c:pt>
                <c:pt idx="544">
                  <c:v>6.7824385722067254E-2</c:v>
                </c:pt>
                <c:pt idx="545">
                  <c:v>6.978051155979742E-2</c:v>
                </c:pt>
                <c:pt idx="546">
                  <c:v>6.4969435496002925E-2</c:v>
                </c:pt>
                <c:pt idx="547">
                  <c:v>6.4811456487721408E-2</c:v>
                </c:pt>
                <c:pt idx="548">
                  <c:v>6.9837978609400678E-2</c:v>
                </c:pt>
                <c:pt idx="549">
                  <c:v>6.6763656670025248E-2</c:v>
                </c:pt>
                <c:pt idx="550">
                  <c:v>6.9992888631853628E-2</c:v>
                </c:pt>
                <c:pt idx="551">
                  <c:v>6.9009477219392948E-2</c:v>
                </c:pt>
                <c:pt idx="552">
                  <c:v>6.4513042020089534E-2</c:v>
                </c:pt>
                <c:pt idx="553">
                  <c:v>6.798346276845775E-2</c:v>
                </c:pt>
                <c:pt idx="554">
                  <c:v>6.1675849183724665E-2</c:v>
                </c:pt>
                <c:pt idx="555">
                  <c:v>6.360268900034291E-2</c:v>
                </c:pt>
                <c:pt idx="556">
                  <c:v>6.5179148116672678E-2</c:v>
                </c:pt>
                <c:pt idx="557">
                  <c:v>6.9152242093732288E-2</c:v>
                </c:pt>
                <c:pt idx="558">
                  <c:v>6.6529650917904096E-2</c:v>
                </c:pt>
                <c:pt idx="559">
                  <c:v>6.3913165391193155E-2</c:v>
                </c:pt>
                <c:pt idx="560">
                  <c:v>6.56926112626771E-2</c:v>
                </c:pt>
                <c:pt idx="561">
                  <c:v>6.620985238603215E-2</c:v>
                </c:pt>
                <c:pt idx="562">
                  <c:v>6.6355440508877914E-2</c:v>
                </c:pt>
                <c:pt idx="563">
                  <c:v>6.5365385935050244E-2</c:v>
                </c:pt>
                <c:pt idx="564">
                  <c:v>6.6651071670196946E-2</c:v>
                </c:pt>
                <c:pt idx="565">
                  <c:v>6.980934394407988E-2</c:v>
                </c:pt>
                <c:pt idx="566">
                  <c:v>6.400594187755812E-2</c:v>
                </c:pt>
                <c:pt idx="567">
                  <c:v>6.6033221300441758E-2</c:v>
                </c:pt>
                <c:pt idx="568">
                  <c:v>6.7313468137154275E-2</c:v>
                </c:pt>
                <c:pt idx="569">
                  <c:v>6.4607639014152715E-2</c:v>
                </c:pt>
                <c:pt idx="570">
                  <c:v>6.6711193270596797E-2</c:v>
                </c:pt>
                <c:pt idx="571">
                  <c:v>6.6245398586469134E-2</c:v>
                </c:pt>
                <c:pt idx="572">
                  <c:v>6.3321579277762552E-2</c:v>
                </c:pt>
                <c:pt idx="573">
                  <c:v>6.4282620792563624E-2</c:v>
                </c:pt>
                <c:pt idx="574">
                  <c:v>6.8645718957692059E-2</c:v>
                </c:pt>
                <c:pt idx="575">
                  <c:v>6.9698742731421709E-2</c:v>
                </c:pt>
                <c:pt idx="576">
                  <c:v>6.4652020262188747E-2</c:v>
                </c:pt>
                <c:pt idx="577">
                  <c:v>6.8560239408468435E-2</c:v>
                </c:pt>
                <c:pt idx="578">
                  <c:v>6.9897288460279608E-2</c:v>
                </c:pt>
                <c:pt idx="579">
                  <c:v>6.548102495631733E-2</c:v>
                </c:pt>
                <c:pt idx="580">
                  <c:v>6.6164300755768027E-2</c:v>
                </c:pt>
                <c:pt idx="581">
                  <c:v>7.0076361038107257E-2</c:v>
                </c:pt>
                <c:pt idx="582">
                  <c:v>6.481177100200898E-2</c:v>
                </c:pt>
                <c:pt idx="583">
                  <c:v>6.550125130821742E-2</c:v>
                </c:pt>
                <c:pt idx="584">
                  <c:v>7.0918836045381947E-2</c:v>
                </c:pt>
                <c:pt idx="585">
                  <c:v>6.8386216157449026E-2</c:v>
                </c:pt>
                <c:pt idx="586">
                  <c:v>7.10653908565409E-2</c:v>
                </c:pt>
                <c:pt idx="587">
                  <c:v>6.9105413685714587E-2</c:v>
                </c:pt>
                <c:pt idx="588">
                  <c:v>7.2040380604240922E-2</c:v>
                </c:pt>
                <c:pt idx="589">
                  <c:v>6.7224109460997397E-2</c:v>
                </c:pt>
                <c:pt idx="590">
                  <c:v>6.8796254427081885E-2</c:v>
                </c:pt>
                <c:pt idx="591">
                  <c:v>7.1419375485044567E-2</c:v>
                </c:pt>
                <c:pt idx="592">
                  <c:v>7.0215419433115447E-2</c:v>
                </c:pt>
                <c:pt idx="593">
                  <c:v>7.3071724841677704E-2</c:v>
                </c:pt>
                <c:pt idx="594">
                  <c:v>6.6038497618942163E-2</c:v>
                </c:pt>
                <c:pt idx="595">
                  <c:v>6.5314709430630336E-2</c:v>
                </c:pt>
                <c:pt idx="596">
                  <c:v>6.8611247418986304E-2</c:v>
                </c:pt>
                <c:pt idx="597">
                  <c:v>6.6088185285515202E-2</c:v>
                </c:pt>
                <c:pt idx="598">
                  <c:v>7.1637761102479117E-2</c:v>
                </c:pt>
                <c:pt idx="599">
                  <c:v>7.113920559401081E-2</c:v>
                </c:pt>
                <c:pt idx="600">
                  <c:v>6.8605682131078843E-2</c:v>
                </c:pt>
                <c:pt idx="601">
                  <c:v>6.4377796324133235E-2</c:v>
                </c:pt>
                <c:pt idx="602">
                  <c:v>6.9419843751258425E-2</c:v>
                </c:pt>
                <c:pt idx="603">
                  <c:v>6.7486874560732296E-2</c:v>
                </c:pt>
                <c:pt idx="604">
                  <c:v>6.9115621696777929E-2</c:v>
                </c:pt>
                <c:pt idx="605">
                  <c:v>6.6707476895314685E-2</c:v>
                </c:pt>
                <c:pt idx="606">
                  <c:v>6.5886659411532947E-2</c:v>
                </c:pt>
                <c:pt idx="607">
                  <c:v>6.4958601050264075E-2</c:v>
                </c:pt>
                <c:pt idx="608">
                  <c:v>6.3307496207559558E-2</c:v>
                </c:pt>
                <c:pt idx="609">
                  <c:v>6.7214747414737222E-2</c:v>
                </c:pt>
                <c:pt idx="610">
                  <c:v>6.8500731178566865E-2</c:v>
                </c:pt>
                <c:pt idx="611">
                  <c:v>6.2835408130466425E-2</c:v>
                </c:pt>
                <c:pt idx="612">
                  <c:v>6.4548749305249883E-2</c:v>
                </c:pt>
                <c:pt idx="613">
                  <c:v>6.6984732299341682E-2</c:v>
                </c:pt>
                <c:pt idx="614">
                  <c:v>6.2403943990694724E-2</c:v>
                </c:pt>
                <c:pt idx="615">
                  <c:v>6.3979949012517745E-2</c:v>
                </c:pt>
                <c:pt idx="616">
                  <c:v>6.4150426511454972E-2</c:v>
                </c:pt>
                <c:pt idx="617">
                  <c:v>6.7833428227743006E-2</c:v>
                </c:pt>
                <c:pt idx="618">
                  <c:v>6.3385406845693479E-2</c:v>
                </c:pt>
                <c:pt idx="619">
                  <c:v>6.4109560608054561E-2</c:v>
                </c:pt>
                <c:pt idx="620">
                  <c:v>6.3528902945959823E-2</c:v>
                </c:pt>
                <c:pt idx="621">
                  <c:v>6.4088900434860444E-2</c:v>
                </c:pt>
                <c:pt idx="622">
                  <c:v>6.6224153591710092E-2</c:v>
                </c:pt>
                <c:pt idx="623">
                  <c:v>6.3208752763401321E-2</c:v>
                </c:pt>
                <c:pt idx="624">
                  <c:v>6.2822506773383427E-2</c:v>
                </c:pt>
                <c:pt idx="625">
                  <c:v>6.3660404025202205E-2</c:v>
                </c:pt>
                <c:pt idx="626">
                  <c:v>6.304611060272329E-2</c:v>
                </c:pt>
                <c:pt idx="627">
                  <c:v>6.6802696567497613E-2</c:v>
                </c:pt>
                <c:pt idx="628">
                  <c:v>6.5674964123471624E-2</c:v>
                </c:pt>
                <c:pt idx="629">
                  <c:v>6.5289559385431045E-2</c:v>
                </c:pt>
                <c:pt idx="630">
                  <c:v>6.4156119253617902E-2</c:v>
                </c:pt>
                <c:pt idx="631">
                  <c:v>6.4371022729154903E-2</c:v>
                </c:pt>
                <c:pt idx="632">
                  <c:v>6.8385853362675206E-2</c:v>
                </c:pt>
                <c:pt idx="633">
                  <c:v>6.6656901554552409E-2</c:v>
                </c:pt>
                <c:pt idx="634">
                  <c:v>6.2266695057687081E-2</c:v>
                </c:pt>
                <c:pt idx="635">
                  <c:v>6.3394462729441006E-2</c:v>
                </c:pt>
                <c:pt idx="636">
                  <c:v>6.7252406519150376E-2</c:v>
                </c:pt>
                <c:pt idx="637">
                  <c:v>6.3209320435868965E-2</c:v>
                </c:pt>
                <c:pt idx="638">
                  <c:v>6.3632645429287565E-2</c:v>
                </c:pt>
                <c:pt idx="639">
                  <c:v>6.4100064539780247E-2</c:v>
                </c:pt>
                <c:pt idx="640">
                  <c:v>6.1256148339148837E-2</c:v>
                </c:pt>
                <c:pt idx="641">
                  <c:v>6.4084416111413675E-2</c:v>
                </c:pt>
                <c:pt idx="642">
                  <c:v>6.0680815233936904E-2</c:v>
                </c:pt>
                <c:pt idx="643">
                  <c:v>6.5523030316255643E-2</c:v>
                </c:pt>
                <c:pt idx="644">
                  <c:v>6.0082200238037793E-2</c:v>
                </c:pt>
                <c:pt idx="645">
                  <c:v>6.4225565927904904E-2</c:v>
                </c:pt>
                <c:pt idx="646">
                  <c:v>6.5234713664724331E-2</c:v>
                </c:pt>
                <c:pt idx="647">
                  <c:v>6.3846439127353535E-2</c:v>
                </c:pt>
                <c:pt idx="648">
                  <c:v>6.0653968382537705E-2</c:v>
                </c:pt>
                <c:pt idx="649">
                  <c:v>6.5077265831944897E-2</c:v>
                </c:pt>
                <c:pt idx="650">
                  <c:v>5.7330227087041864E-2</c:v>
                </c:pt>
                <c:pt idx="651">
                  <c:v>6.2461239273499752E-2</c:v>
                </c:pt>
                <c:pt idx="652">
                  <c:v>6.2830278264980111E-2</c:v>
                </c:pt>
                <c:pt idx="653">
                  <c:v>5.9466089958968668E-2</c:v>
                </c:pt>
                <c:pt idx="654">
                  <c:v>6.4833660293072706E-2</c:v>
                </c:pt>
                <c:pt idx="655">
                  <c:v>6.0767908465367788E-2</c:v>
                </c:pt>
                <c:pt idx="656">
                  <c:v>5.8980904821363485E-2</c:v>
                </c:pt>
                <c:pt idx="657">
                  <c:v>6.1785342058815425E-2</c:v>
                </c:pt>
                <c:pt idx="658">
                  <c:v>5.9855727508521431E-2</c:v>
                </c:pt>
                <c:pt idx="659">
                  <c:v>6.0504152766462947E-2</c:v>
                </c:pt>
                <c:pt idx="660">
                  <c:v>6.6005617749167314E-2</c:v>
                </c:pt>
                <c:pt idx="661">
                  <c:v>6.6982437704384792E-2</c:v>
                </c:pt>
                <c:pt idx="662">
                  <c:v>6.5929608383298963E-2</c:v>
                </c:pt>
                <c:pt idx="663">
                  <c:v>6.4669090674048024E-2</c:v>
                </c:pt>
                <c:pt idx="664">
                  <c:v>6.0966609248047803E-2</c:v>
                </c:pt>
                <c:pt idx="665">
                  <c:v>6.6198162580096226E-2</c:v>
                </c:pt>
                <c:pt idx="666">
                  <c:v>6.793122726991678E-2</c:v>
                </c:pt>
                <c:pt idx="667">
                  <c:v>6.3261786728682837E-2</c:v>
                </c:pt>
                <c:pt idx="668">
                  <c:v>6.6044159855143794E-2</c:v>
                </c:pt>
                <c:pt idx="669">
                  <c:v>6.8504108931050495E-2</c:v>
                </c:pt>
                <c:pt idx="670">
                  <c:v>6.5558628351302189E-2</c:v>
                </c:pt>
                <c:pt idx="671">
                  <c:v>6.7305401100316742E-2</c:v>
                </c:pt>
                <c:pt idx="672">
                  <c:v>6.8124791228713538E-2</c:v>
                </c:pt>
                <c:pt idx="673">
                  <c:v>6.5349054813267415E-2</c:v>
                </c:pt>
                <c:pt idx="674">
                  <c:v>6.2786095830805674E-2</c:v>
                </c:pt>
                <c:pt idx="675">
                  <c:v>6.9616021318086779E-2</c:v>
                </c:pt>
                <c:pt idx="676">
                  <c:v>6.4656258507377648E-2</c:v>
                </c:pt>
                <c:pt idx="677">
                  <c:v>6.4280212521661703E-2</c:v>
                </c:pt>
                <c:pt idx="678">
                  <c:v>6.4800271240775864E-2</c:v>
                </c:pt>
                <c:pt idx="679">
                  <c:v>6.2760740068855195E-2</c:v>
                </c:pt>
                <c:pt idx="680">
                  <c:v>6.2673490032956844E-2</c:v>
                </c:pt>
                <c:pt idx="681">
                  <c:v>6.3992666888951777E-2</c:v>
                </c:pt>
                <c:pt idx="682">
                  <c:v>6.3359061582684853E-2</c:v>
                </c:pt>
                <c:pt idx="683">
                  <c:v>6.8472670130720587E-2</c:v>
                </c:pt>
                <c:pt idx="684">
                  <c:v>6.7416613563150735E-2</c:v>
                </c:pt>
                <c:pt idx="685">
                  <c:v>6.5837583909517661E-2</c:v>
                </c:pt>
                <c:pt idx="686">
                  <c:v>6.5759597479428597E-2</c:v>
                </c:pt>
                <c:pt idx="687">
                  <c:v>6.3103021300557921E-2</c:v>
                </c:pt>
                <c:pt idx="688">
                  <c:v>6.872935139193935E-2</c:v>
                </c:pt>
                <c:pt idx="689">
                  <c:v>6.7473580234790859E-2</c:v>
                </c:pt>
                <c:pt idx="690">
                  <c:v>6.4677368755214903E-2</c:v>
                </c:pt>
                <c:pt idx="691">
                  <c:v>6.4660712938661255E-2</c:v>
                </c:pt>
                <c:pt idx="692">
                  <c:v>6.3039596823723135E-2</c:v>
                </c:pt>
                <c:pt idx="693">
                  <c:v>6.8822364549023185E-2</c:v>
                </c:pt>
                <c:pt idx="694">
                  <c:v>6.7533743996736381E-2</c:v>
                </c:pt>
                <c:pt idx="695">
                  <c:v>6.6932268639558798E-2</c:v>
                </c:pt>
                <c:pt idx="696">
                  <c:v>6.505106651498295E-2</c:v>
                </c:pt>
                <c:pt idx="697">
                  <c:v>6.3907725717049946E-2</c:v>
                </c:pt>
                <c:pt idx="698">
                  <c:v>6.7529210307113105E-2</c:v>
                </c:pt>
                <c:pt idx="699">
                  <c:v>6.565514128255924E-2</c:v>
                </c:pt>
                <c:pt idx="700">
                  <c:v>6.7747329244628382E-2</c:v>
                </c:pt>
                <c:pt idx="701">
                  <c:v>6.9206186526015137E-2</c:v>
                </c:pt>
                <c:pt idx="702">
                  <c:v>6.661695084824594E-2</c:v>
                </c:pt>
                <c:pt idx="703">
                  <c:v>6.3824457705811424E-2</c:v>
                </c:pt>
                <c:pt idx="704">
                  <c:v>6.9317997028646439E-2</c:v>
                </c:pt>
                <c:pt idx="705">
                  <c:v>6.9543655916875904E-2</c:v>
                </c:pt>
                <c:pt idx="706">
                  <c:v>6.940642645180442E-2</c:v>
                </c:pt>
                <c:pt idx="707">
                  <c:v>7.1582803666924058E-2</c:v>
                </c:pt>
                <c:pt idx="708">
                  <c:v>6.502361670517684E-2</c:v>
                </c:pt>
                <c:pt idx="709">
                  <c:v>7.0599559896507944E-2</c:v>
                </c:pt>
                <c:pt idx="710">
                  <c:v>7.0599894928624202E-2</c:v>
                </c:pt>
                <c:pt idx="711">
                  <c:v>6.8852964987471038E-2</c:v>
                </c:pt>
                <c:pt idx="712">
                  <c:v>6.5029305494292575E-2</c:v>
                </c:pt>
                <c:pt idx="713">
                  <c:v>6.5541423285742056E-2</c:v>
                </c:pt>
                <c:pt idx="714">
                  <c:v>6.5007714227975286E-2</c:v>
                </c:pt>
                <c:pt idx="715">
                  <c:v>7.0123025210066886E-2</c:v>
                </c:pt>
                <c:pt idx="716">
                  <c:v>6.4177248853616323E-2</c:v>
                </c:pt>
                <c:pt idx="717">
                  <c:v>6.4468490479793653E-2</c:v>
                </c:pt>
                <c:pt idx="718">
                  <c:v>6.695684111787778E-2</c:v>
                </c:pt>
                <c:pt idx="719">
                  <c:v>6.7329294268183057E-2</c:v>
                </c:pt>
                <c:pt idx="720">
                  <c:v>7.0313446455316356E-2</c:v>
                </c:pt>
                <c:pt idx="721">
                  <c:v>6.4635862246794962E-2</c:v>
                </c:pt>
                <c:pt idx="722">
                  <c:v>6.9586343967441802E-2</c:v>
                </c:pt>
                <c:pt idx="723">
                  <c:v>7.1021362838127419E-2</c:v>
                </c:pt>
                <c:pt idx="724">
                  <c:v>6.8865450669996137E-2</c:v>
                </c:pt>
                <c:pt idx="725">
                  <c:v>6.9930974882030927E-2</c:v>
                </c:pt>
                <c:pt idx="726">
                  <c:v>6.8907342303543215E-2</c:v>
                </c:pt>
                <c:pt idx="727">
                  <c:v>6.8305835510089175E-2</c:v>
                </c:pt>
                <c:pt idx="728">
                  <c:v>6.985023716382871E-2</c:v>
                </c:pt>
                <c:pt idx="729">
                  <c:v>6.907174316021536E-2</c:v>
                </c:pt>
                <c:pt idx="730">
                  <c:v>6.849604621715169E-2</c:v>
                </c:pt>
                <c:pt idx="731">
                  <c:v>7.0297045031321864E-2</c:v>
                </c:pt>
                <c:pt idx="732">
                  <c:v>6.8947935731785662E-2</c:v>
                </c:pt>
                <c:pt idx="733">
                  <c:v>7.1298449299212266E-2</c:v>
                </c:pt>
                <c:pt idx="734">
                  <c:v>6.8026929066128533E-2</c:v>
                </c:pt>
                <c:pt idx="735">
                  <c:v>7.1369899933984848E-2</c:v>
                </c:pt>
                <c:pt idx="736">
                  <c:v>6.7936772165048079E-2</c:v>
                </c:pt>
                <c:pt idx="737">
                  <c:v>6.7721276158453636E-2</c:v>
                </c:pt>
                <c:pt idx="738">
                  <c:v>6.8395657010398597E-2</c:v>
                </c:pt>
                <c:pt idx="739">
                  <c:v>7.2329108017024732E-2</c:v>
                </c:pt>
                <c:pt idx="740">
                  <c:v>6.6657708585625239E-2</c:v>
                </c:pt>
                <c:pt idx="741">
                  <c:v>7.0866197371977552E-2</c:v>
                </c:pt>
                <c:pt idx="742">
                  <c:v>6.8734652654148909E-2</c:v>
                </c:pt>
                <c:pt idx="743">
                  <c:v>6.6684192579793106E-2</c:v>
                </c:pt>
                <c:pt idx="744">
                  <c:v>6.5626524921976362E-2</c:v>
                </c:pt>
                <c:pt idx="745">
                  <c:v>6.7945447127492398E-2</c:v>
                </c:pt>
                <c:pt idx="746">
                  <c:v>6.8459154797881477E-2</c:v>
                </c:pt>
                <c:pt idx="747">
                  <c:v>6.4331462179084933E-2</c:v>
                </c:pt>
                <c:pt idx="748">
                  <c:v>6.9062615212203443E-2</c:v>
                </c:pt>
                <c:pt idx="749">
                  <c:v>6.7732195153542951E-2</c:v>
                </c:pt>
                <c:pt idx="750">
                  <c:v>6.9602451979285024E-2</c:v>
                </c:pt>
                <c:pt idx="751">
                  <c:v>6.8982702738975207E-2</c:v>
                </c:pt>
                <c:pt idx="752">
                  <c:v>6.3654590112807052E-2</c:v>
                </c:pt>
                <c:pt idx="753">
                  <c:v>6.5748205025104714E-2</c:v>
                </c:pt>
                <c:pt idx="754">
                  <c:v>6.6422302997564173E-2</c:v>
                </c:pt>
                <c:pt idx="755">
                  <c:v>6.5470873303601185E-2</c:v>
                </c:pt>
                <c:pt idx="756">
                  <c:v>6.4684319457706183E-2</c:v>
                </c:pt>
                <c:pt idx="757">
                  <c:v>7.0264120542320729E-2</c:v>
                </c:pt>
                <c:pt idx="758">
                  <c:v>6.5208431105762146E-2</c:v>
                </c:pt>
                <c:pt idx="759">
                  <c:v>6.459158821584074E-2</c:v>
                </c:pt>
                <c:pt idx="760">
                  <c:v>6.3204859923832749E-2</c:v>
                </c:pt>
                <c:pt idx="761">
                  <c:v>6.8352157327570828E-2</c:v>
                </c:pt>
                <c:pt idx="762">
                  <c:v>6.8433457458245403E-2</c:v>
                </c:pt>
                <c:pt idx="763">
                  <c:v>6.3918802784106735E-2</c:v>
                </c:pt>
                <c:pt idx="764">
                  <c:v>6.6248789464503161E-2</c:v>
                </c:pt>
                <c:pt idx="765">
                  <c:v>6.6072994183729652E-2</c:v>
                </c:pt>
                <c:pt idx="766">
                  <c:v>6.2060669646577984E-2</c:v>
                </c:pt>
                <c:pt idx="767">
                  <c:v>6.2577837869430997E-2</c:v>
                </c:pt>
                <c:pt idx="768">
                  <c:v>5.9996560204694516E-2</c:v>
                </c:pt>
                <c:pt idx="769">
                  <c:v>6.6049495482924672E-2</c:v>
                </c:pt>
                <c:pt idx="770">
                  <c:v>6.5650659247704968E-2</c:v>
                </c:pt>
                <c:pt idx="771">
                  <c:v>6.3442245407513018E-2</c:v>
                </c:pt>
                <c:pt idx="772">
                  <c:v>5.8801834800418382E-2</c:v>
                </c:pt>
                <c:pt idx="773">
                  <c:v>5.8992279858012198E-2</c:v>
                </c:pt>
                <c:pt idx="774">
                  <c:v>5.854419314038805E-2</c:v>
                </c:pt>
                <c:pt idx="775">
                  <c:v>6.1103759243590058E-2</c:v>
                </c:pt>
                <c:pt idx="776">
                  <c:v>6.3064043561258276E-2</c:v>
                </c:pt>
                <c:pt idx="777">
                  <c:v>6.572611648296546E-2</c:v>
                </c:pt>
                <c:pt idx="778">
                  <c:v>5.8318638063823293E-2</c:v>
                </c:pt>
                <c:pt idx="779">
                  <c:v>6.2876482589179328E-2</c:v>
                </c:pt>
                <c:pt idx="780">
                  <c:v>6.2099924851973395E-2</c:v>
                </c:pt>
                <c:pt idx="781">
                  <c:v>5.8867476805173256E-2</c:v>
                </c:pt>
                <c:pt idx="782">
                  <c:v>5.7729544644691058E-2</c:v>
                </c:pt>
                <c:pt idx="783">
                  <c:v>5.8044066373640103E-2</c:v>
                </c:pt>
                <c:pt idx="784">
                  <c:v>6.3964017468295761E-2</c:v>
                </c:pt>
                <c:pt idx="785">
                  <c:v>6.1731906756778643E-2</c:v>
                </c:pt>
                <c:pt idx="786">
                  <c:v>5.7650136884414754E-2</c:v>
                </c:pt>
                <c:pt idx="787">
                  <c:v>5.9072456845577465E-2</c:v>
                </c:pt>
                <c:pt idx="788">
                  <c:v>5.8625627881394818E-2</c:v>
                </c:pt>
                <c:pt idx="789">
                  <c:v>5.670882886114062E-2</c:v>
                </c:pt>
                <c:pt idx="790">
                  <c:v>5.814951638047746E-2</c:v>
                </c:pt>
                <c:pt idx="791">
                  <c:v>5.9898167447774854E-2</c:v>
                </c:pt>
                <c:pt idx="792">
                  <c:v>6.2379273612658832E-2</c:v>
                </c:pt>
                <c:pt idx="793">
                  <c:v>6.3677940110112741E-2</c:v>
                </c:pt>
                <c:pt idx="794">
                  <c:v>5.9560159097654823E-2</c:v>
                </c:pt>
                <c:pt idx="795">
                  <c:v>6.4560661490077845E-2</c:v>
                </c:pt>
                <c:pt idx="796">
                  <c:v>6.3094567617289765E-2</c:v>
                </c:pt>
                <c:pt idx="797">
                  <c:v>5.7479905713773191E-2</c:v>
                </c:pt>
                <c:pt idx="798">
                  <c:v>6.0520125068974029E-2</c:v>
                </c:pt>
                <c:pt idx="799">
                  <c:v>6.414099585228876E-2</c:v>
                </c:pt>
                <c:pt idx="800">
                  <c:v>6.1810864270082762E-2</c:v>
                </c:pt>
                <c:pt idx="801">
                  <c:v>6.3053765755292479E-2</c:v>
                </c:pt>
                <c:pt idx="802">
                  <c:v>5.8254958167555625E-2</c:v>
                </c:pt>
                <c:pt idx="803">
                  <c:v>6.3034037014150335E-2</c:v>
                </c:pt>
                <c:pt idx="804">
                  <c:v>6.2399505350136442E-2</c:v>
                </c:pt>
                <c:pt idx="805">
                  <c:v>6.4908430181113294E-2</c:v>
                </c:pt>
                <c:pt idx="806">
                  <c:v>6.0867427537565397E-2</c:v>
                </c:pt>
                <c:pt idx="807">
                  <c:v>5.7379439797219489E-2</c:v>
                </c:pt>
                <c:pt idx="808">
                  <c:v>5.9171537112089334E-2</c:v>
                </c:pt>
                <c:pt idx="809">
                  <c:v>5.9182973405585815E-2</c:v>
                </c:pt>
                <c:pt idx="810">
                  <c:v>6.3992402039638116E-2</c:v>
                </c:pt>
                <c:pt idx="811">
                  <c:v>5.9394386800090675E-2</c:v>
                </c:pt>
                <c:pt idx="812">
                  <c:v>6.1089971697903152E-2</c:v>
                </c:pt>
                <c:pt idx="813">
                  <c:v>6.3407209322478827E-2</c:v>
                </c:pt>
                <c:pt idx="814">
                  <c:v>6.0851354505090424E-2</c:v>
                </c:pt>
                <c:pt idx="815">
                  <c:v>6.4386159282977751E-2</c:v>
                </c:pt>
                <c:pt idx="816">
                  <c:v>6.2974184135994718E-2</c:v>
                </c:pt>
                <c:pt idx="817">
                  <c:v>6.3176254260653208E-2</c:v>
                </c:pt>
                <c:pt idx="818">
                  <c:v>6.0469840975986927E-2</c:v>
                </c:pt>
                <c:pt idx="819">
                  <c:v>6.2598813315190419E-2</c:v>
                </c:pt>
                <c:pt idx="820">
                  <c:v>5.7811848671966086E-2</c:v>
                </c:pt>
                <c:pt idx="821">
                  <c:v>5.7953672253430372E-2</c:v>
                </c:pt>
                <c:pt idx="822">
                  <c:v>5.9230130283852024E-2</c:v>
                </c:pt>
                <c:pt idx="823">
                  <c:v>5.6825982973649616E-2</c:v>
                </c:pt>
                <c:pt idx="824">
                  <c:v>5.9172222646627561E-2</c:v>
                </c:pt>
                <c:pt idx="825">
                  <c:v>6.4691543942958021E-2</c:v>
                </c:pt>
                <c:pt idx="826">
                  <c:v>5.9978349378970598E-2</c:v>
                </c:pt>
                <c:pt idx="827">
                  <c:v>6.1065550837482621E-2</c:v>
                </c:pt>
                <c:pt idx="828">
                  <c:v>6.2376333269752553E-2</c:v>
                </c:pt>
                <c:pt idx="829">
                  <c:v>5.9282652108767063E-2</c:v>
                </c:pt>
                <c:pt idx="830">
                  <c:v>5.7207431912685396E-2</c:v>
                </c:pt>
                <c:pt idx="831">
                  <c:v>6.1305521849609045E-2</c:v>
                </c:pt>
                <c:pt idx="832">
                  <c:v>5.9635152116454725E-2</c:v>
                </c:pt>
                <c:pt idx="833">
                  <c:v>5.6538275487942824E-2</c:v>
                </c:pt>
                <c:pt idx="834">
                  <c:v>5.816060083139598E-2</c:v>
                </c:pt>
                <c:pt idx="835">
                  <c:v>6.2344823676836636E-2</c:v>
                </c:pt>
                <c:pt idx="836">
                  <c:v>6.0528020167786203E-2</c:v>
                </c:pt>
                <c:pt idx="837">
                  <c:v>5.6309322321006508E-2</c:v>
                </c:pt>
                <c:pt idx="838">
                  <c:v>6.0827981352556064E-2</c:v>
                </c:pt>
                <c:pt idx="839">
                  <c:v>6.1125030576527295E-2</c:v>
                </c:pt>
                <c:pt idx="840">
                  <c:v>5.9539035646594525E-2</c:v>
                </c:pt>
                <c:pt idx="841">
                  <c:v>6.1131267745187637E-2</c:v>
                </c:pt>
                <c:pt idx="842">
                  <c:v>6.089356909880228E-2</c:v>
                </c:pt>
                <c:pt idx="843">
                  <c:v>5.629717213152912E-2</c:v>
                </c:pt>
                <c:pt idx="844">
                  <c:v>5.9530908624702381E-2</c:v>
                </c:pt>
                <c:pt idx="845">
                  <c:v>5.9232278058409575E-2</c:v>
                </c:pt>
                <c:pt idx="846">
                  <c:v>5.9909125512799144E-2</c:v>
                </c:pt>
                <c:pt idx="847">
                  <c:v>5.8093738674846476E-2</c:v>
                </c:pt>
                <c:pt idx="848">
                  <c:v>5.749578356057717E-2</c:v>
                </c:pt>
                <c:pt idx="849">
                  <c:v>6.2244289351310163E-2</c:v>
                </c:pt>
                <c:pt idx="850">
                  <c:v>6.2154606442723526E-2</c:v>
                </c:pt>
                <c:pt idx="851">
                  <c:v>5.9895477511077454E-2</c:v>
                </c:pt>
                <c:pt idx="852">
                  <c:v>5.6361244675632631E-2</c:v>
                </c:pt>
                <c:pt idx="853">
                  <c:v>6.2149014261846512E-2</c:v>
                </c:pt>
                <c:pt idx="854">
                  <c:v>5.5516252345645833E-2</c:v>
                </c:pt>
                <c:pt idx="855">
                  <c:v>5.7027672121091486E-2</c:v>
                </c:pt>
                <c:pt idx="856">
                  <c:v>5.754234305046723E-2</c:v>
                </c:pt>
                <c:pt idx="857">
                  <c:v>6.1275440115638694E-2</c:v>
                </c:pt>
                <c:pt idx="858">
                  <c:v>6.0337877590586168E-2</c:v>
                </c:pt>
                <c:pt idx="859">
                  <c:v>5.6598318590551727E-2</c:v>
                </c:pt>
                <c:pt idx="860">
                  <c:v>6.1716562283929223E-2</c:v>
                </c:pt>
                <c:pt idx="861">
                  <c:v>6.4681291858042542E-2</c:v>
                </c:pt>
                <c:pt idx="862">
                  <c:v>6.4047587205886922E-2</c:v>
                </c:pt>
                <c:pt idx="863">
                  <c:v>5.7960043865231382E-2</c:v>
                </c:pt>
                <c:pt idx="864">
                  <c:v>6.3897250320438748E-2</c:v>
                </c:pt>
                <c:pt idx="865">
                  <c:v>6.2260506486427544E-2</c:v>
                </c:pt>
                <c:pt idx="866">
                  <c:v>6.3198026141224592E-2</c:v>
                </c:pt>
                <c:pt idx="867">
                  <c:v>5.7803483113367665E-2</c:v>
                </c:pt>
                <c:pt idx="868">
                  <c:v>5.7629276085610387E-2</c:v>
                </c:pt>
                <c:pt idx="869">
                  <c:v>5.8275701087261704E-2</c:v>
                </c:pt>
                <c:pt idx="870">
                  <c:v>6.1435713122943901E-2</c:v>
                </c:pt>
                <c:pt idx="871">
                  <c:v>5.7182876711644466E-2</c:v>
                </c:pt>
                <c:pt idx="872">
                  <c:v>6.0052448610621173E-2</c:v>
                </c:pt>
                <c:pt idx="873">
                  <c:v>6.5214992255235166E-2</c:v>
                </c:pt>
                <c:pt idx="874">
                  <c:v>6.1027500083599258E-2</c:v>
                </c:pt>
                <c:pt idx="875">
                  <c:v>6.122689694239989E-2</c:v>
                </c:pt>
                <c:pt idx="876">
                  <c:v>6.2494376489428384E-2</c:v>
                </c:pt>
                <c:pt idx="877">
                  <c:v>6.0965692635595037E-2</c:v>
                </c:pt>
                <c:pt idx="878">
                  <c:v>6.2654047185646308E-2</c:v>
                </c:pt>
                <c:pt idx="879">
                  <c:v>6.6637854982462524E-2</c:v>
                </c:pt>
                <c:pt idx="880">
                  <c:v>6.5880293875638499E-2</c:v>
                </c:pt>
                <c:pt idx="881">
                  <c:v>6.1505540447454321E-2</c:v>
                </c:pt>
                <c:pt idx="882">
                  <c:v>6.7136171950728449E-2</c:v>
                </c:pt>
                <c:pt idx="883">
                  <c:v>6.7803716319074059E-2</c:v>
                </c:pt>
                <c:pt idx="884">
                  <c:v>6.5303724913178859E-2</c:v>
                </c:pt>
                <c:pt idx="885">
                  <c:v>6.1488701928112052E-2</c:v>
                </c:pt>
                <c:pt idx="886">
                  <c:v>6.8236819534489138E-2</c:v>
                </c:pt>
                <c:pt idx="887">
                  <c:v>6.5056004514598781E-2</c:v>
                </c:pt>
                <c:pt idx="888">
                  <c:v>6.2376152240453016E-2</c:v>
                </c:pt>
                <c:pt idx="889">
                  <c:v>6.8739114209171545E-2</c:v>
                </c:pt>
                <c:pt idx="890">
                  <c:v>6.3242137487546465E-2</c:v>
                </c:pt>
                <c:pt idx="891">
                  <c:v>6.9046794010361914E-2</c:v>
                </c:pt>
                <c:pt idx="892">
                  <c:v>6.3547345124954357E-2</c:v>
                </c:pt>
                <c:pt idx="893">
                  <c:v>6.5420719096800847E-2</c:v>
                </c:pt>
                <c:pt idx="894">
                  <c:v>6.5016964744704489E-2</c:v>
                </c:pt>
                <c:pt idx="895">
                  <c:v>6.2272411008331141E-2</c:v>
                </c:pt>
                <c:pt idx="896">
                  <c:v>6.7027977172848002E-2</c:v>
                </c:pt>
                <c:pt idx="897">
                  <c:v>6.7470840332061841E-2</c:v>
                </c:pt>
                <c:pt idx="898">
                  <c:v>5.9837858415245956E-2</c:v>
                </c:pt>
                <c:pt idx="899">
                  <c:v>6.1066661147242018E-2</c:v>
                </c:pt>
                <c:pt idx="900">
                  <c:v>6.4405415180016162E-2</c:v>
                </c:pt>
                <c:pt idx="901">
                  <c:v>6.2673142157175746E-2</c:v>
                </c:pt>
                <c:pt idx="902">
                  <c:v>5.8822314420639864E-2</c:v>
                </c:pt>
                <c:pt idx="903">
                  <c:v>6.493673791700029E-2</c:v>
                </c:pt>
                <c:pt idx="904">
                  <c:v>5.8775487583700735E-2</c:v>
                </c:pt>
                <c:pt idx="905">
                  <c:v>5.8071761850030393E-2</c:v>
                </c:pt>
                <c:pt idx="906">
                  <c:v>5.8087461702699135E-2</c:v>
                </c:pt>
                <c:pt idx="907">
                  <c:v>6.0568027502861124E-2</c:v>
                </c:pt>
                <c:pt idx="908">
                  <c:v>5.7389777100912504E-2</c:v>
                </c:pt>
                <c:pt idx="909">
                  <c:v>6.2375355419338897E-2</c:v>
                </c:pt>
                <c:pt idx="910">
                  <c:v>5.9256139736348371E-2</c:v>
                </c:pt>
                <c:pt idx="911">
                  <c:v>5.8301010041879361E-2</c:v>
                </c:pt>
                <c:pt idx="912">
                  <c:v>6.1559814415782226E-2</c:v>
                </c:pt>
                <c:pt idx="913">
                  <c:v>5.8525912469179216E-2</c:v>
                </c:pt>
                <c:pt idx="914">
                  <c:v>5.8950629056530798E-2</c:v>
                </c:pt>
                <c:pt idx="915">
                  <c:v>6.0993614416939304E-2</c:v>
                </c:pt>
                <c:pt idx="916">
                  <c:v>6.3285218602704835E-2</c:v>
                </c:pt>
                <c:pt idx="917">
                  <c:v>6.3728775217179456E-2</c:v>
                </c:pt>
                <c:pt idx="918">
                  <c:v>6.3467465109061511E-2</c:v>
                </c:pt>
                <c:pt idx="919">
                  <c:v>6.4694595218046519E-2</c:v>
                </c:pt>
                <c:pt idx="920">
                  <c:v>6.0963316681209107E-2</c:v>
                </c:pt>
                <c:pt idx="921">
                  <c:v>6.2710293134361439E-2</c:v>
                </c:pt>
                <c:pt idx="922">
                  <c:v>6.1210470623379275E-2</c:v>
                </c:pt>
                <c:pt idx="923">
                  <c:v>6.611372041528045E-2</c:v>
                </c:pt>
                <c:pt idx="924">
                  <c:v>6.0739567454137902E-2</c:v>
                </c:pt>
                <c:pt idx="925">
                  <c:v>6.2564400790184604E-2</c:v>
                </c:pt>
                <c:pt idx="926">
                  <c:v>6.4322893565817857E-2</c:v>
                </c:pt>
                <c:pt idx="927">
                  <c:v>6.1738384053012109E-2</c:v>
                </c:pt>
                <c:pt idx="928">
                  <c:v>6.5231553973828349E-2</c:v>
                </c:pt>
                <c:pt idx="929">
                  <c:v>6.519095602215004E-2</c:v>
                </c:pt>
                <c:pt idx="930">
                  <c:v>5.9729895454997885E-2</c:v>
                </c:pt>
                <c:pt idx="931">
                  <c:v>6.0967809172768998E-2</c:v>
                </c:pt>
                <c:pt idx="932">
                  <c:v>5.9644516515926359E-2</c:v>
                </c:pt>
                <c:pt idx="933">
                  <c:v>5.9736369542562728E-2</c:v>
                </c:pt>
                <c:pt idx="934">
                  <c:v>6.491749040877251E-2</c:v>
                </c:pt>
                <c:pt idx="935">
                  <c:v>6.6495501309355762E-2</c:v>
                </c:pt>
                <c:pt idx="936">
                  <c:v>6.2618146958418469E-2</c:v>
                </c:pt>
                <c:pt idx="937">
                  <c:v>6.4303871541494834E-2</c:v>
                </c:pt>
                <c:pt idx="938">
                  <c:v>6.0580837802978071E-2</c:v>
                </c:pt>
                <c:pt idx="939">
                  <c:v>6.4194799854278548E-2</c:v>
                </c:pt>
                <c:pt idx="940">
                  <c:v>6.4571082948958011E-2</c:v>
                </c:pt>
                <c:pt idx="941">
                  <c:v>5.8753967311622461E-2</c:v>
                </c:pt>
                <c:pt idx="942">
                  <c:v>6.3489493100269509E-2</c:v>
                </c:pt>
                <c:pt idx="943">
                  <c:v>6.2801445365007411E-2</c:v>
                </c:pt>
                <c:pt idx="944">
                  <c:v>6.2054903105310359E-2</c:v>
                </c:pt>
                <c:pt idx="945">
                  <c:v>5.8183670326008616E-2</c:v>
                </c:pt>
                <c:pt idx="946">
                  <c:v>6.3351122752998965E-2</c:v>
                </c:pt>
                <c:pt idx="947">
                  <c:v>6.423163301794918E-2</c:v>
                </c:pt>
                <c:pt idx="948">
                  <c:v>6.2475466418506105E-2</c:v>
                </c:pt>
                <c:pt idx="949">
                  <c:v>5.7659396891058756E-2</c:v>
                </c:pt>
                <c:pt idx="950">
                  <c:v>6.3532792259479401E-2</c:v>
                </c:pt>
                <c:pt idx="951">
                  <c:v>6.3096281978159557E-2</c:v>
                </c:pt>
                <c:pt idx="952">
                  <c:v>6.2584580689048402E-2</c:v>
                </c:pt>
                <c:pt idx="953">
                  <c:v>6.1223087264180048E-2</c:v>
                </c:pt>
                <c:pt idx="954">
                  <c:v>6.4991251201167166E-2</c:v>
                </c:pt>
                <c:pt idx="955">
                  <c:v>6.0372115237457717E-2</c:v>
                </c:pt>
                <c:pt idx="956">
                  <c:v>6.2856786924710722E-2</c:v>
                </c:pt>
                <c:pt idx="957">
                  <c:v>6.4005501657516436E-2</c:v>
                </c:pt>
                <c:pt idx="958">
                  <c:v>6.2409655771805517E-2</c:v>
                </c:pt>
                <c:pt idx="959">
                  <c:v>5.989372560770375E-2</c:v>
                </c:pt>
                <c:pt idx="960">
                  <c:v>6.2816992136436864E-2</c:v>
                </c:pt>
                <c:pt idx="961">
                  <c:v>6.2332745437167172E-2</c:v>
                </c:pt>
                <c:pt idx="962">
                  <c:v>5.6923429187820417E-2</c:v>
                </c:pt>
                <c:pt idx="963">
                  <c:v>6.1932047518411575E-2</c:v>
                </c:pt>
                <c:pt idx="964">
                  <c:v>5.5338790918619568E-2</c:v>
                </c:pt>
                <c:pt idx="965">
                  <c:v>5.7790688440026897E-2</c:v>
                </c:pt>
                <c:pt idx="966">
                  <c:v>6.0394078603511148E-2</c:v>
                </c:pt>
                <c:pt idx="967">
                  <c:v>5.9568266601277411E-2</c:v>
                </c:pt>
                <c:pt idx="968">
                  <c:v>5.7617859205417857E-2</c:v>
                </c:pt>
                <c:pt idx="969">
                  <c:v>5.9038942784982507E-2</c:v>
                </c:pt>
                <c:pt idx="970">
                  <c:v>6.3113148333059671E-2</c:v>
                </c:pt>
                <c:pt idx="971">
                  <c:v>6.234623123485733E-2</c:v>
                </c:pt>
                <c:pt idx="972">
                  <c:v>6.0713539277549265E-2</c:v>
                </c:pt>
                <c:pt idx="973">
                  <c:v>5.4955708152049906E-2</c:v>
                </c:pt>
                <c:pt idx="974">
                  <c:v>5.4496680714722502E-2</c:v>
                </c:pt>
                <c:pt idx="975">
                  <c:v>5.7796971618190092E-2</c:v>
                </c:pt>
                <c:pt idx="976">
                  <c:v>6.0904981102592237E-2</c:v>
                </c:pt>
                <c:pt idx="977">
                  <c:v>5.8043441474266072E-2</c:v>
                </c:pt>
                <c:pt idx="978">
                  <c:v>5.7578862764290382E-2</c:v>
                </c:pt>
                <c:pt idx="979">
                  <c:v>5.4667885123561875E-2</c:v>
                </c:pt>
                <c:pt idx="980">
                  <c:v>5.3089869237168748E-2</c:v>
                </c:pt>
                <c:pt idx="981">
                  <c:v>5.8913531405145922E-2</c:v>
                </c:pt>
                <c:pt idx="982">
                  <c:v>5.7229606353833798E-2</c:v>
                </c:pt>
                <c:pt idx="983">
                  <c:v>5.6643420175246741E-2</c:v>
                </c:pt>
                <c:pt idx="984">
                  <c:v>5.3060613762219738E-2</c:v>
                </c:pt>
                <c:pt idx="985">
                  <c:v>5.4796650654392084E-2</c:v>
                </c:pt>
                <c:pt idx="986">
                  <c:v>5.5954514275245754E-2</c:v>
                </c:pt>
                <c:pt idx="987">
                  <c:v>5.1182504006845493E-2</c:v>
                </c:pt>
                <c:pt idx="988">
                  <c:v>5.3469868203103281E-2</c:v>
                </c:pt>
                <c:pt idx="989">
                  <c:v>5.2675925213858318E-2</c:v>
                </c:pt>
                <c:pt idx="990">
                  <c:v>5.2820208430520238E-2</c:v>
                </c:pt>
                <c:pt idx="991">
                  <c:v>5.1851734031362846E-2</c:v>
                </c:pt>
                <c:pt idx="992">
                  <c:v>5.5796969110332446E-2</c:v>
                </c:pt>
                <c:pt idx="993">
                  <c:v>5.3381051750871211E-2</c:v>
                </c:pt>
                <c:pt idx="994">
                  <c:v>5.8917329889227064E-2</c:v>
                </c:pt>
                <c:pt idx="995">
                  <c:v>5.8884678598619039E-2</c:v>
                </c:pt>
                <c:pt idx="996">
                  <c:v>5.4421161998151821E-2</c:v>
                </c:pt>
                <c:pt idx="997">
                  <c:v>5.56440685511113E-2</c:v>
                </c:pt>
                <c:pt idx="998">
                  <c:v>5.6011315642078882E-2</c:v>
                </c:pt>
                <c:pt idx="999">
                  <c:v>5.5858737983693681E-2</c:v>
                </c:pt>
                <c:pt idx="1000">
                  <c:v>5.8275208999550285E-2</c:v>
                </c:pt>
                <c:pt idx="1001">
                  <c:v>5.5062307372922191E-2</c:v>
                </c:pt>
                <c:pt idx="1002">
                  <c:v>5.2689555226184868E-2</c:v>
                </c:pt>
                <c:pt idx="1003">
                  <c:v>5.4834540951583043E-2</c:v>
                </c:pt>
                <c:pt idx="1004">
                  <c:v>5.2459988855157694E-2</c:v>
                </c:pt>
                <c:pt idx="1005">
                  <c:v>5.7389098440446797E-2</c:v>
                </c:pt>
                <c:pt idx="1006">
                  <c:v>5.4826321429062123E-2</c:v>
                </c:pt>
                <c:pt idx="1007">
                  <c:v>5.7087863517463908E-2</c:v>
                </c:pt>
                <c:pt idx="1008">
                  <c:v>5.7195967523618434E-2</c:v>
                </c:pt>
                <c:pt idx="1009">
                  <c:v>5.560375816713501E-2</c:v>
                </c:pt>
                <c:pt idx="1010">
                  <c:v>5.1627881432618726E-2</c:v>
                </c:pt>
                <c:pt idx="1011">
                  <c:v>5.5245846620543049E-2</c:v>
                </c:pt>
                <c:pt idx="1012">
                  <c:v>5.2255897009028128E-2</c:v>
                </c:pt>
                <c:pt idx="1013">
                  <c:v>5.4437382103605915E-2</c:v>
                </c:pt>
                <c:pt idx="1014">
                  <c:v>5.2983430653176587E-2</c:v>
                </c:pt>
                <c:pt idx="1015">
                  <c:v>5.4634262989566397E-2</c:v>
                </c:pt>
                <c:pt idx="1016">
                  <c:v>5.0994967905646831E-2</c:v>
                </c:pt>
                <c:pt idx="1017">
                  <c:v>5.4484422135000703E-2</c:v>
                </c:pt>
                <c:pt idx="1018">
                  <c:v>5.4132618500427575E-2</c:v>
                </c:pt>
                <c:pt idx="1019">
                  <c:v>5.7264386755557589E-2</c:v>
                </c:pt>
                <c:pt idx="1020">
                  <c:v>5.4550906107457386E-2</c:v>
                </c:pt>
                <c:pt idx="1021">
                  <c:v>5.5732454757988034E-2</c:v>
                </c:pt>
                <c:pt idx="1022">
                  <c:v>5.3980261578597137E-2</c:v>
                </c:pt>
                <c:pt idx="1023">
                  <c:v>5.4903660856301641E-2</c:v>
                </c:pt>
                <c:pt idx="1024">
                  <c:v>5.5656730407465188E-2</c:v>
                </c:pt>
                <c:pt idx="1025">
                  <c:v>5.2923931938854057E-2</c:v>
                </c:pt>
                <c:pt idx="1026">
                  <c:v>4.8853038764049568E-2</c:v>
                </c:pt>
                <c:pt idx="1027">
                  <c:v>4.8694963357868701E-2</c:v>
                </c:pt>
                <c:pt idx="1028">
                  <c:v>5.6235543244371765E-2</c:v>
                </c:pt>
                <c:pt idx="1029">
                  <c:v>5.0821629955442087E-2</c:v>
                </c:pt>
                <c:pt idx="1030">
                  <c:v>5.6493790612356126E-2</c:v>
                </c:pt>
                <c:pt idx="1031">
                  <c:v>5.1142479691513705E-2</c:v>
                </c:pt>
                <c:pt idx="1032">
                  <c:v>5.2474539588071634E-2</c:v>
                </c:pt>
                <c:pt idx="1033">
                  <c:v>4.9150028637100607E-2</c:v>
                </c:pt>
                <c:pt idx="1034">
                  <c:v>5.4881262136647922E-2</c:v>
                </c:pt>
                <c:pt idx="1035">
                  <c:v>5.2077068553323246E-2</c:v>
                </c:pt>
                <c:pt idx="1036">
                  <c:v>5.5842372364742515E-2</c:v>
                </c:pt>
                <c:pt idx="1037">
                  <c:v>5.193593623825847E-2</c:v>
                </c:pt>
                <c:pt idx="1038">
                  <c:v>5.2369149432833342E-2</c:v>
                </c:pt>
                <c:pt idx="1039">
                  <c:v>5.5095694345396476E-2</c:v>
                </c:pt>
                <c:pt idx="1040">
                  <c:v>5.1269152638797326E-2</c:v>
                </c:pt>
                <c:pt idx="1041">
                  <c:v>5.2331704594161851E-2</c:v>
                </c:pt>
                <c:pt idx="1042">
                  <c:v>5.4412579349811814E-2</c:v>
                </c:pt>
                <c:pt idx="1043">
                  <c:v>5.6542827784422878E-2</c:v>
                </c:pt>
                <c:pt idx="1044">
                  <c:v>5.5259739779978848E-2</c:v>
                </c:pt>
                <c:pt idx="1045">
                  <c:v>5.5061171181746776E-2</c:v>
                </c:pt>
                <c:pt idx="1046">
                  <c:v>5.5163592285884043E-2</c:v>
                </c:pt>
                <c:pt idx="1047">
                  <c:v>5.8966626587979389E-2</c:v>
                </c:pt>
                <c:pt idx="1048">
                  <c:v>5.5913158978907682E-2</c:v>
                </c:pt>
                <c:pt idx="1049">
                  <c:v>5.6681181343398987E-2</c:v>
                </c:pt>
                <c:pt idx="1050">
                  <c:v>5.4875690521718597E-2</c:v>
                </c:pt>
                <c:pt idx="1051">
                  <c:v>5.4721934731525007E-2</c:v>
                </c:pt>
                <c:pt idx="1052">
                  <c:v>5.5842046181968814E-2</c:v>
                </c:pt>
                <c:pt idx="1053">
                  <c:v>5.9847214474100352E-2</c:v>
                </c:pt>
                <c:pt idx="1054">
                  <c:v>5.7312429086156906E-2</c:v>
                </c:pt>
                <c:pt idx="1055">
                  <c:v>5.6882706877869733E-2</c:v>
                </c:pt>
                <c:pt idx="1056">
                  <c:v>5.886633004525136E-2</c:v>
                </c:pt>
                <c:pt idx="1057">
                  <c:v>5.4242263326509096E-2</c:v>
                </c:pt>
                <c:pt idx="1058">
                  <c:v>5.3257616284082723E-2</c:v>
                </c:pt>
                <c:pt idx="1059">
                  <c:v>5.3605436918820984E-2</c:v>
                </c:pt>
                <c:pt idx="1060">
                  <c:v>5.9382791638477157E-2</c:v>
                </c:pt>
                <c:pt idx="1061">
                  <c:v>5.8882962612995589E-2</c:v>
                </c:pt>
                <c:pt idx="1062">
                  <c:v>5.9703341701255866E-2</c:v>
                </c:pt>
                <c:pt idx="1063">
                  <c:v>5.3971660311185013E-2</c:v>
                </c:pt>
                <c:pt idx="1064">
                  <c:v>5.9169406700625204E-2</c:v>
                </c:pt>
                <c:pt idx="1065">
                  <c:v>5.5275468525374655E-2</c:v>
                </c:pt>
                <c:pt idx="1066">
                  <c:v>5.2336200301252252E-2</c:v>
                </c:pt>
                <c:pt idx="1067">
                  <c:v>5.5622327584650313E-2</c:v>
                </c:pt>
                <c:pt idx="1068">
                  <c:v>5.2909960172561693E-2</c:v>
                </c:pt>
                <c:pt idx="1069">
                  <c:v>5.4964224824770765E-2</c:v>
                </c:pt>
                <c:pt idx="1070">
                  <c:v>5.230207731876016E-2</c:v>
                </c:pt>
                <c:pt idx="1071">
                  <c:v>5.2635463613049029E-2</c:v>
                </c:pt>
                <c:pt idx="1072">
                  <c:v>5.4769536381251968E-2</c:v>
                </c:pt>
                <c:pt idx="1073">
                  <c:v>5.6344753189487923E-2</c:v>
                </c:pt>
                <c:pt idx="1074">
                  <c:v>5.7853070811897736E-2</c:v>
                </c:pt>
                <c:pt idx="1075">
                  <c:v>5.65703793710172E-2</c:v>
                </c:pt>
                <c:pt idx="1076">
                  <c:v>5.8526254695429755E-2</c:v>
                </c:pt>
                <c:pt idx="1077">
                  <c:v>5.6532867768514856E-2</c:v>
                </c:pt>
                <c:pt idx="1078">
                  <c:v>5.6863867200307547E-2</c:v>
                </c:pt>
                <c:pt idx="1079">
                  <c:v>5.2466597240858101E-2</c:v>
                </c:pt>
                <c:pt idx="1080">
                  <c:v>5.7085716230287027E-2</c:v>
                </c:pt>
                <c:pt idx="1081">
                  <c:v>5.8327278637348705E-2</c:v>
                </c:pt>
                <c:pt idx="1082">
                  <c:v>5.0861450826982083E-2</c:v>
                </c:pt>
                <c:pt idx="1083">
                  <c:v>5.4595746578183682E-2</c:v>
                </c:pt>
                <c:pt idx="1084">
                  <c:v>5.3413980786578066E-2</c:v>
                </c:pt>
                <c:pt idx="1085">
                  <c:v>5.4030518695050808E-2</c:v>
                </c:pt>
                <c:pt idx="1086">
                  <c:v>5.112119520974362E-2</c:v>
                </c:pt>
                <c:pt idx="1087">
                  <c:v>5.3134543052515526E-2</c:v>
                </c:pt>
                <c:pt idx="1088">
                  <c:v>5.0992805683692133E-2</c:v>
                </c:pt>
                <c:pt idx="1089">
                  <c:v>5.1722095621308785E-2</c:v>
                </c:pt>
                <c:pt idx="1090">
                  <c:v>5.2437912541982441E-2</c:v>
                </c:pt>
                <c:pt idx="1091">
                  <c:v>5.7815176632657755E-2</c:v>
                </c:pt>
                <c:pt idx="1092">
                  <c:v>5.4347268551405009E-2</c:v>
                </c:pt>
                <c:pt idx="1093">
                  <c:v>5.8156524584669189E-2</c:v>
                </c:pt>
                <c:pt idx="1094">
                  <c:v>5.6920628092148678E-2</c:v>
                </c:pt>
                <c:pt idx="1095">
                  <c:v>5.7898777617207554E-2</c:v>
                </c:pt>
                <c:pt idx="1096">
                  <c:v>5.9053746242861742E-2</c:v>
                </c:pt>
                <c:pt idx="1097">
                  <c:v>5.3797129915644851E-2</c:v>
                </c:pt>
                <c:pt idx="1098">
                  <c:v>5.696588500735781E-2</c:v>
                </c:pt>
                <c:pt idx="1099">
                  <c:v>5.5480335988732941E-2</c:v>
                </c:pt>
                <c:pt idx="1100">
                  <c:v>5.467956047589409E-2</c:v>
                </c:pt>
                <c:pt idx="1101">
                  <c:v>5.6961765562077542E-2</c:v>
                </c:pt>
                <c:pt idx="1102">
                  <c:v>5.7505693858345829E-2</c:v>
                </c:pt>
                <c:pt idx="1103">
                  <c:v>5.3690332442165076E-2</c:v>
                </c:pt>
                <c:pt idx="1104">
                  <c:v>5.4668594605933221E-2</c:v>
                </c:pt>
                <c:pt idx="1105">
                  <c:v>5.8162996964363688E-2</c:v>
                </c:pt>
                <c:pt idx="1106">
                  <c:v>5.7747391740796641E-2</c:v>
                </c:pt>
                <c:pt idx="1107">
                  <c:v>5.7413898577105466E-2</c:v>
                </c:pt>
                <c:pt idx="1108">
                  <c:v>5.1043652390159309E-2</c:v>
                </c:pt>
                <c:pt idx="1109">
                  <c:v>5.1185117191795949E-2</c:v>
                </c:pt>
                <c:pt idx="1110">
                  <c:v>5.8077350773032992E-2</c:v>
                </c:pt>
                <c:pt idx="1111">
                  <c:v>5.6826461907601537E-2</c:v>
                </c:pt>
                <c:pt idx="1112">
                  <c:v>5.5320514565303076E-2</c:v>
                </c:pt>
                <c:pt idx="1113">
                  <c:v>5.3810323746924411E-2</c:v>
                </c:pt>
                <c:pt idx="1114">
                  <c:v>5.555347851080368E-2</c:v>
                </c:pt>
                <c:pt idx="1115">
                  <c:v>5.4449431868301465E-2</c:v>
                </c:pt>
                <c:pt idx="1116">
                  <c:v>5.837595868565866E-2</c:v>
                </c:pt>
                <c:pt idx="1117">
                  <c:v>5.7769781218591311E-2</c:v>
                </c:pt>
                <c:pt idx="1118">
                  <c:v>5.2685631903363679E-2</c:v>
                </c:pt>
                <c:pt idx="1119">
                  <c:v>5.2002886745861954E-2</c:v>
                </c:pt>
                <c:pt idx="1120">
                  <c:v>5.2187644528013631E-2</c:v>
                </c:pt>
                <c:pt idx="1121">
                  <c:v>5.2453325246256483E-2</c:v>
                </c:pt>
                <c:pt idx="1122">
                  <c:v>5.4300338790512631E-2</c:v>
                </c:pt>
                <c:pt idx="1123">
                  <c:v>5.788696111630641E-2</c:v>
                </c:pt>
                <c:pt idx="1124">
                  <c:v>5.6669273849005976E-2</c:v>
                </c:pt>
                <c:pt idx="1125">
                  <c:v>5.2580939883052395E-2</c:v>
                </c:pt>
                <c:pt idx="1126">
                  <c:v>6.0530547553249131E-2</c:v>
                </c:pt>
                <c:pt idx="1127">
                  <c:v>5.6658019234147559E-2</c:v>
                </c:pt>
                <c:pt idx="1128">
                  <c:v>5.9644783997316805E-2</c:v>
                </c:pt>
                <c:pt idx="1129">
                  <c:v>5.2575341588428741E-2</c:v>
                </c:pt>
                <c:pt idx="1130">
                  <c:v>5.761155400822545E-2</c:v>
                </c:pt>
                <c:pt idx="1131">
                  <c:v>5.4257391584197831E-2</c:v>
                </c:pt>
                <c:pt idx="1132">
                  <c:v>5.3939268602238535E-2</c:v>
                </c:pt>
                <c:pt idx="1133">
                  <c:v>5.6525187794059142E-2</c:v>
                </c:pt>
                <c:pt idx="1134">
                  <c:v>5.4993304004481804E-2</c:v>
                </c:pt>
                <c:pt idx="1135">
                  <c:v>5.7102596725066401E-2</c:v>
                </c:pt>
                <c:pt idx="1136">
                  <c:v>6.0492195044948995E-2</c:v>
                </c:pt>
                <c:pt idx="1137">
                  <c:v>5.7386388915174724E-2</c:v>
                </c:pt>
                <c:pt idx="1138">
                  <c:v>5.8472371826171078E-2</c:v>
                </c:pt>
                <c:pt idx="1139">
                  <c:v>5.5294598457368914E-2</c:v>
                </c:pt>
                <c:pt idx="1140">
                  <c:v>5.5419621261307055E-2</c:v>
                </c:pt>
                <c:pt idx="1141">
                  <c:v>5.9272786870405249E-2</c:v>
                </c:pt>
                <c:pt idx="1142">
                  <c:v>6.1667993167167534E-2</c:v>
                </c:pt>
                <c:pt idx="1143">
                  <c:v>5.8207523458508069E-2</c:v>
                </c:pt>
                <c:pt idx="1144">
                  <c:v>5.6693034193558492E-2</c:v>
                </c:pt>
                <c:pt idx="1145">
                  <c:v>5.7745716628582883E-2</c:v>
                </c:pt>
                <c:pt idx="1146">
                  <c:v>5.7828672445553848E-2</c:v>
                </c:pt>
                <c:pt idx="1147">
                  <c:v>5.6544207178474526E-2</c:v>
                </c:pt>
                <c:pt idx="1148">
                  <c:v>6.2408983827805471E-2</c:v>
                </c:pt>
                <c:pt idx="1149">
                  <c:v>5.8861702898623268E-2</c:v>
                </c:pt>
                <c:pt idx="1150">
                  <c:v>5.9078729820228569E-2</c:v>
                </c:pt>
                <c:pt idx="1151">
                  <c:v>5.7432335218151373E-2</c:v>
                </c:pt>
                <c:pt idx="1152">
                  <c:v>5.5835368962103282E-2</c:v>
                </c:pt>
                <c:pt idx="1153">
                  <c:v>5.7888765215221044E-2</c:v>
                </c:pt>
                <c:pt idx="1154">
                  <c:v>6.1564435264544984E-2</c:v>
                </c:pt>
                <c:pt idx="1155">
                  <c:v>5.9233802173928332E-2</c:v>
                </c:pt>
                <c:pt idx="1156">
                  <c:v>5.4418838680332468E-2</c:v>
                </c:pt>
                <c:pt idx="1157">
                  <c:v>5.2925694574048145E-2</c:v>
                </c:pt>
                <c:pt idx="1158">
                  <c:v>5.4813862662777539E-2</c:v>
                </c:pt>
                <c:pt idx="1159">
                  <c:v>5.2503234729614268E-2</c:v>
                </c:pt>
                <c:pt idx="1160">
                  <c:v>5.7390477537128406E-2</c:v>
                </c:pt>
                <c:pt idx="1161">
                  <c:v>5.3430151244802659E-2</c:v>
                </c:pt>
                <c:pt idx="1162">
                  <c:v>5.8018893323627828E-2</c:v>
                </c:pt>
                <c:pt idx="1163">
                  <c:v>5.6844568275228519E-2</c:v>
                </c:pt>
                <c:pt idx="1164">
                  <c:v>5.3416688417439413E-2</c:v>
                </c:pt>
                <c:pt idx="1165">
                  <c:v>5.3170989309518787E-2</c:v>
                </c:pt>
                <c:pt idx="1166">
                  <c:v>5.2506742525504739E-2</c:v>
                </c:pt>
                <c:pt idx="1167">
                  <c:v>5.8038993499724932E-2</c:v>
                </c:pt>
                <c:pt idx="1168">
                  <c:v>5.3366744746384628E-2</c:v>
                </c:pt>
                <c:pt idx="1169">
                  <c:v>5.5476792570473804E-2</c:v>
                </c:pt>
                <c:pt idx="1170">
                  <c:v>5.6118178825520476E-2</c:v>
                </c:pt>
                <c:pt idx="1171">
                  <c:v>5.4302523502971101E-2</c:v>
                </c:pt>
                <c:pt idx="1172">
                  <c:v>5.2715918521351428E-2</c:v>
                </c:pt>
                <c:pt idx="1173">
                  <c:v>5.6310284909356884E-2</c:v>
                </c:pt>
                <c:pt idx="1174">
                  <c:v>5.4905284399358364E-2</c:v>
                </c:pt>
                <c:pt idx="1175">
                  <c:v>5.5926912570270583E-2</c:v>
                </c:pt>
                <c:pt idx="1176">
                  <c:v>5.3400911787756855E-2</c:v>
                </c:pt>
                <c:pt idx="1177">
                  <c:v>5.3613028248822608E-2</c:v>
                </c:pt>
                <c:pt idx="1178">
                  <c:v>5.4429007528654039E-2</c:v>
                </c:pt>
                <c:pt idx="1179">
                  <c:v>5.2708481914635133E-2</c:v>
                </c:pt>
                <c:pt idx="1180">
                  <c:v>5.6929018157524554E-2</c:v>
                </c:pt>
                <c:pt idx="1181">
                  <c:v>5.3188966675548753E-2</c:v>
                </c:pt>
                <c:pt idx="1182">
                  <c:v>5.4586578554787366E-2</c:v>
                </c:pt>
                <c:pt idx="1183">
                  <c:v>5.6363339596199491E-2</c:v>
                </c:pt>
                <c:pt idx="1184">
                  <c:v>5.0711154877596545E-2</c:v>
                </c:pt>
                <c:pt idx="1185">
                  <c:v>5.3605743256601703E-2</c:v>
                </c:pt>
                <c:pt idx="1186">
                  <c:v>5.3719824669302918E-2</c:v>
                </c:pt>
                <c:pt idx="1187">
                  <c:v>5.0795132749500024E-2</c:v>
                </c:pt>
                <c:pt idx="1188">
                  <c:v>5.3532178868352327E-2</c:v>
                </c:pt>
                <c:pt idx="1189">
                  <c:v>5.7332134226930835E-2</c:v>
                </c:pt>
                <c:pt idx="1190">
                  <c:v>5.4362886369747454E-2</c:v>
                </c:pt>
                <c:pt idx="1191">
                  <c:v>5.3729729818255835E-2</c:v>
                </c:pt>
                <c:pt idx="1192">
                  <c:v>5.6621613966558258E-2</c:v>
                </c:pt>
                <c:pt idx="1193">
                  <c:v>5.5341081294137014E-2</c:v>
                </c:pt>
                <c:pt idx="1194">
                  <c:v>5.3986633809505719E-2</c:v>
                </c:pt>
                <c:pt idx="1195">
                  <c:v>5.3910636699346988E-2</c:v>
                </c:pt>
                <c:pt idx="1196">
                  <c:v>5.1824373620390551E-2</c:v>
                </c:pt>
                <c:pt idx="1197">
                  <c:v>5.5537055535799282E-2</c:v>
                </c:pt>
                <c:pt idx="1198">
                  <c:v>5.295726032024798E-2</c:v>
                </c:pt>
                <c:pt idx="1199">
                  <c:v>5.1941308513995088E-2</c:v>
                </c:pt>
                <c:pt idx="1200">
                  <c:v>5.7383828577460896E-2</c:v>
                </c:pt>
                <c:pt idx="1201">
                  <c:v>5.613610235758959E-2</c:v>
                </c:pt>
                <c:pt idx="1202">
                  <c:v>5.7222543534712678E-2</c:v>
                </c:pt>
                <c:pt idx="1203">
                  <c:v>5.3997421093416674E-2</c:v>
                </c:pt>
                <c:pt idx="1204">
                  <c:v>5.3267052828893664E-2</c:v>
                </c:pt>
                <c:pt idx="1205">
                  <c:v>5.8496571890623059E-2</c:v>
                </c:pt>
                <c:pt idx="1206">
                  <c:v>5.4808253225299579E-2</c:v>
                </c:pt>
                <c:pt idx="1207">
                  <c:v>5.1791665245314748E-2</c:v>
                </c:pt>
                <c:pt idx="1208">
                  <c:v>5.5898811977078244E-2</c:v>
                </c:pt>
                <c:pt idx="1209">
                  <c:v>5.1259917544610061E-2</c:v>
                </c:pt>
                <c:pt idx="1210">
                  <c:v>5.4215143860861417E-2</c:v>
                </c:pt>
                <c:pt idx="1211">
                  <c:v>5.6572325004645319E-2</c:v>
                </c:pt>
                <c:pt idx="1212">
                  <c:v>5.3627583699920697E-2</c:v>
                </c:pt>
                <c:pt idx="1213">
                  <c:v>5.2670476846473233E-2</c:v>
                </c:pt>
                <c:pt idx="1214">
                  <c:v>5.5967021969909103E-2</c:v>
                </c:pt>
                <c:pt idx="1215">
                  <c:v>5.3584394704697287E-2</c:v>
                </c:pt>
                <c:pt idx="1216">
                  <c:v>5.0536624804195789E-2</c:v>
                </c:pt>
                <c:pt idx="1217">
                  <c:v>5.4723204101103255E-2</c:v>
                </c:pt>
                <c:pt idx="1218">
                  <c:v>4.9925781047490715E-2</c:v>
                </c:pt>
                <c:pt idx="1219">
                  <c:v>5.1155942224123632E-2</c:v>
                </c:pt>
                <c:pt idx="1220">
                  <c:v>5.5507101566296735E-2</c:v>
                </c:pt>
                <c:pt idx="1221">
                  <c:v>5.0396665824256892E-2</c:v>
                </c:pt>
                <c:pt idx="1222">
                  <c:v>5.3190814095199927E-2</c:v>
                </c:pt>
                <c:pt idx="1223">
                  <c:v>5.1075075259494854E-2</c:v>
                </c:pt>
                <c:pt idx="1224">
                  <c:v>5.3257574989964536E-2</c:v>
                </c:pt>
                <c:pt idx="1225">
                  <c:v>5.5342492713751898E-2</c:v>
                </c:pt>
                <c:pt idx="1226">
                  <c:v>5.1488174796571529E-2</c:v>
                </c:pt>
                <c:pt idx="1227">
                  <c:v>5.3216041779418813E-2</c:v>
                </c:pt>
                <c:pt idx="1228">
                  <c:v>5.064436148585455E-2</c:v>
                </c:pt>
                <c:pt idx="1229">
                  <c:v>5.3126179777908816E-2</c:v>
                </c:pt>
                <c:pt idx="1230">
                  <c:v>5.4274393358220992E-2</c:v>
                </c:pt>
                <c:pt idx="1231">
                  <c:v>5.5703597738220825E-2</c:v>
                </c:pt>
                <c:pt idx="1232">
                  <c:v>4.9745896209886072E-2</c:v>
                </c:pt>
                <c:pt idx="1233">
                  <c:v>5.1319018647937899E-2</c:v>
                </c:pt>
                <c:pt idx="1234">
                  <c:v>4.7461539510455307E-2</c:v>
                </c:pt>
                <c:pt idx="1235">
                  <c:v>5.3942146466977217E-2</c:v>
                </c:pt>
                <c:pt idx="1236">
                  <c:v>5.4104217302356906E-2</c:v>
                </c:pt>
                <c:pt idx="1237">
                  <c:v>4.7325267626823174E-2</c:v>
                </c:pt>
                <c:pt idx="1238">
                  <c:v>5.003243250357451E-2</c:v>
                </c:pt>
                <c:pt idx="1239">
                  <c:v>5.4028813880157241E-2</c:v>
                </c:pt>
                <c:pt idx="1240">
                  <c:v>5.2521909271584691E-2</c:v>
                </c:pt>
                <c:pt idx="1241">
                  <c:v>4.9732361175855659E-2</c:v>
                </c:pt>
                <c:pt idx="1242">
                  <c:v>4.7511685818743619E-2</c:v>
                </c:pt>
                <c:pt idx="1243">
                  <c:v>5.2840212760388396E-2</c:v>
                </c:pt>
                <c:pt idx="1244">
                  <c:v>4.7573017705650665E-2</c:v>
                </c:pt>
                <c:pt idx="1245">
                  <c:v>4.9946164754092671E-2</c:v>
                </c:pt>
                <c:pt idx="1246">
                  <c:v>5.2290791802567162E-2</c:v>
                </c:pt>
                <c:pt idx="1247">
                  <c:v>5.2656399541627617E-2</c:v>
                </c:pt>
                <c:pt idx="1248">
                  <c:v>4.8898016193477598E-2</c:v>
                </c:pt>
                <c:pt idx="1249">
                  <c:v>5.1693546377152316E-2</c:v>
                </c:pt>
                <c:pt idx="1250">
                  <c:v>5.1601719284078584E-2</c:v>
                </c:pt>
                <c:pt idx="1251">
                  <c:v>5.2658133740265865E-2</c:v>
                </c:pt>
                <c:pt idx="1252">
                  <c:v>5.2585492922309011E-2</c:v>
                </c:pt>
                <c:pt idx="1253">
                  <c:v>5.4231158863369065E-2</c:v>
                </c:pt>
                <c:pt idx="1254">
                  <c:v>4.995232075383494E-2</c:v>
                </c:pt>
                <c:pt idx="1255">
                  <c:v>5.3400253306755331E-2</c:v>
                </c:pt>
                <c:pt idx="1256">
                  <c:v>5.0389903753743318E-2</c:v>
                </c:pt>
                <c:pt idx="1257">
                  <c:v>5.3168197051467206E-2</c:v>
                </c:pt>
                <c:pt idx="1258">
                  <c:v>4.7055984997013786E-2</c:v>
                </c:pt>
                <c:pt idx="1259">
                  <c:v>5.3945694928872613E-2</c:v>
                </c:pt>
                <c:pt idx="1260">
                  <c:v>5.3703025550935826E-2</c:v>
                </c:pt>
                <c:pt idx="1261">
                  <c:v>4.7726931677439452E-2</c:v>
                </c:pt>
                <c:pt idx="1262">
                  <c:v>5.0271545501715031E-2</c:v>
                </c:pt>
                <c:pt idx="1263">
                  <c:v>5.2327884004779536E-2</c:v>
                </c:pt>
                <c:pt idx="1264">
                  <c:v>4.8396965826058416E-2</c:v>
                </c:pt>
                <c:pt idx="1265">
                  <c:v>5.2999945678031207E-2</c:v>
                </c:pt>
                <c:pt idx="1266">
                  <c:v>4.8329694437245392E-2</c:v>
                </c:pt>
                <c:pt idx="1267">
                  <c:v>5.3079389081420271E-2</c:v>
                </c:pt>
                <c:pt idx="1268">
                  <c:v>5.1722333468798863E-2</c:v>
                </c:pt>
                <c:pt idx="1269">
                  <c:v>5.0437406841748952E-2</c:v>
                </c:pt>
                <c:pt idx="1270">
                  <c:v>5.2719848039260171E-2</c:v>
                </c:pt>
                <c:pt idx="1271">
                  <c:v>5.2698503870295003E-2</c:v>
                </c:pt>
                <c:pt idx="1272">
                  <c:v>5.4515649752551645E-2</c:v>
                </c:pt>
                <c:pt idx="1273">
                  <c:v>5.2769156915696079E-2</c:v>
                </c:pt>
                <c:pt idx="1274">
                  <c:v>5.6016989667681587E-2</c:v>
                </c:pt>
                <c:pt idx="1275">
                  <c:v>5.4675472405717442E-2</c:v>
                </c:pt>
                <c:pt idx="1276">
                  <c:v>5.2849864665764218E-2</c:v>
                </c:pt>
                <c:pt idx="1277">
                  <c:v>5.0494572628012435E-2</c:v>
                </c:pt>
                <c:pt idx="1278">
                  <c:v>5.5317820389766972E-2</c:v>
                </c:pt>
                <c:pt idx="1279">
                  <c:v>4.8232805978479558E-2</c:v>
                </c:pt>
                <c:pt idx="1280">
                  <c:v>5.480092848890171E-2</c:v>
                </c:pt>
                <c:pt idx="1281">
                  <c:v>5.0137867257347306E-2</c:v>
                </c:pt>
                <c:pt idx="1282">
                  <c:v>4.9387921623741879E-2</c:v>
                </c:pt>
                <c:pt idx="1283">
                  <c:v>5.2263625775066276E-2</c:v>
                </c:pt>
                <c:pt idx="1284">
                  <c:v>5.5801141225251406E-2</c:v>
                </c:pt>
                <c:pt idx="1285">
                  <c:v>5.0468221660469444E-2</c:v>
                </c:pt>
                <c:pt idx="1286">
                  <c:v>5.6637880500090998E-2</c:v>
                </c:pt>
                <c:pt idx="1287">
                  <c:v>5.6134599137475642E-2</c:v>
                </c:pt>
                <c:pt idx="1288">
                  <c:v>5.2270164543834964E-2</c:v>
                </c:pt>
                <c:pt idx="1289">
                  <c:v>5.8463838951846835E-2</c:v>
                </c:pt>
                <c:pt idx="1290">
                  <c:v>5.3024248067963659E-2</c:v>
                </c:pt>
                <c:pt idx="1291">
                  <c:v>5.6823514940291552E-2</c:v>
                </c:pt>
                <c:pt idx="1292">
                  <c:v>5.2237502940820524E-2</c:v>
                </c:pt>
                <c:pt idx="1293">
                  <c:v>5.5152917510247208E-2</c:v>
                </c:pt>
                <c:pt idx="1294">
                  <c:v>5.9224326584194069E-2</c:v>
                </c:pt>
                <c:pt idx="1295">
                  <c:v>5.6815786322486295E-2</c:v>
                </c:pt>
                <c:pt idx="1296">
                  <c:v>5.7843003392831285E-2</c:v>
                </c:pt>
                <c:pt idx="1297">
                  <c:v>5.6115745666613176E-2</c:v>
                </c:pt>
                <c:pt idx="1298">
                  <c:v>5.5277997509897904E-2</c:v>
                </c:pt>
                <c:pt idx="1299">
                  <c:v>5.6912216025976174E-2</c:v>
                </c:pt>
                <c:pt idx="1300">
                  <c:v>5.6322621845672362E-2</c:v>
                </c:pt>
                <c:pt idx="1301">
                  <c:v>5.7527882147349545E-2</c:v>
                </c:pt>
                <c:pt idx="1302">
                  <c:v>6.0906977987715938E-2</c:v>
                </c:pt>
                <c:pt idx="1303">
                  <c:v>5.6764192229001718E-2</c:v>
                </c:pt>
                <c:pt idx="1304">
                  <c:v>5.7505462859145678E-2</c:v>
                </c:pt>
                <c:pt idx="1305">
                  <c:v>5.7831855614856854E-2</c:v>
                </c:pt>
                <c:pt idx="1306">
                  <c:v>6.0370199513449602E-2</c:v>
                </c:pt>
                <c:pt idx="1307">
                  <c:v>6.217673110198628E-2</c:v>
                </c:pt>
                <c:pt idx="1308">
                  <c:v>6.3080252317438926E-2</c:v>
                </c:pt>
                <c:pt idx="1309">
                  <c:v>6.0074796132070188E-2</c:v>
                </c:pt>
                <c:pt idx="1310">
                  <c:v>6.0145506116452266E-2</c:v>
                </c:pt>
                <c:pt idx="1311">
                  <c:v>6.1329026608530811E-2</c:v>
                </c:pt>
                <c:pt idx="1312">
                  <c:v>5.7273649235568075E-2</c:v>
                </c:pt>
                <c:pt idx="1313">
                  <c:v>5.8627006791972226E-2</c:v>
                </c:pt>
                <c:pt idx="1314">
                  <c:v>5.8995989550142625E-2</c:v>
                </c:pt>
                <c:pt idx="1315">
                  <c:v>6.0860769098726404E-2</c:v>
                </c:pt>
                <c:pt idx="1316">
                  <c:v>5.9676430031915022E-2</c:v>
                </c:pt>
                <c:pt idx="1317">
                  <c:v>6.1106184895224881E-2</c:v>
                </c:pt>
                <c:pt idx="1318">
                  <c:v>6.0362298435267435E-2</c:v>
                </c:pt>
                <c:pt idx="1319">
                  <c:v>5.9963486553346677E-2</c:v>
                </c:pt>
                <c:pt idx="1320">
                  <c:v>5.7120176955376772E-2</c:v>
                </c:pt>
                <c:pt idx="1321">
                  <c:v>5.7124021208900096E-2</c:v>
                </c:pt>
                <c:pt idx="1322">
                  <c:v>5.7890918893875612E-2</c:v>
                </c:pt>
                <c:pt idx="1323">
                  <c:v>5.8858183908654965E-2</c:v>
                </c:pt>
                <c:pt idx="1324">
                  <c:v>6.1267620132183898E-2</c:v>
                </c:pt>
                <c:pt idx="1325">
                  <c:v>6.3732147904283803E-2</c:v>
                </c:pt>
                <c:pt idx="1326">
                  <c:v>6.2604298765538594E-2</c:v>
                </c:pt>
                <c:pt idx="1327">
                  <c:v>5.7027180220198641E-2</c:v>
                </c:pt>
                <c:pt idx="1328">
                  <c:v>6.3315786592457846E-2</c:v>
                </c:pt>
                <c:pt idx="1329">
                  <c:v>5.9153150393633426E-2</c:v>
                </c:pt>
                <c:pt idx="1330">
                  <c:v>6.4291600830154325E-2</c:v>
                </c:pt>
                <c:pt idx="1331">
                  <c:v>6.1528588520498417E-2</c:v>
                </c:pt>
                <c:pt idx="1332">
                  <c:v>5.9165750782974168E-2</c:v>
                </c:pt>
                <c:pt idx="1333">
                  <c:v>6.5288170130940903E-2</c:v>
                </c:pt>
                <c:pt idx="1334">
                  <c:v>6.3437338302900034E-2</c:v>
                </c:pt>
                <c:pt idx="1335">
                  <c:v>6.3471077992350147E-2</c:v>
                </c:pt>
                <c:pt idx="1336">
                  <c:v>6.6342128966301261E-2</c:v>
                </c:pt>
                <c:pt idx="1337">
                  <c:v>6.5379176872134806E-2</c:v>
                </c:pt>
                <c:pt idx="1338">
                  <c:v>6.3366839444818912E-2</c:v>
                </c:pt>
                <c:pt idx="1339">
                  <c:v>6.3711915861181842E-2</c:v>
                </c:pt>
                <c:pt idx="1340">
                  <c:v>6.5795714235102734E-2</c:v>
                </c:pt>
                <c:pt idx="1341">
                  <c:v>6.4956666962512247E-2</c:v>
                </c:pt>
                <c:pt idx="1342">
                  <c:v>6.177379882285642E-2</c:v>
                </c:pt>
                <c:pt idx="1343">
                  <c:v>6.1107097545559368E-2</c:v>
                </c:pt>
                <c:pt idx="1344">
                  <c:v>6.3106060809247869E-2</c:v>
                </c:pt>
                <c:pt idx="1345">
                  <c:v>6.5251078328798229E-2</c:v>
                </c:pt>
                <c:pt idx="1346">
                  <c:v>6.1127858462797793E-2</c:v>
                </c:pt>
                <c:pt idx="1347">
                  <c:v>6.0778197692487552E-2</c:v>
                </c:pt>
                <c:pt idx="1348">
                  <c:v>6.2862039709291884E-2</c:v>
                </c:pt>
                <c:pt idx="1349">
                  <c:v>5.82921869837809E-2</c:v>
                </c:pt>
                <c:pt idx="1350">
                  <c:v>5.9943756391706252E-2</c:v>
                </c:pt>
                <c:pt idx="1351">
                  <c:v>6.0991296050243789E-2</c:v>
                </c:pt>
                <c:pt idx="1352">
                  <c:v>6.1742894923250725E-2</c:v>
                </c:pt>
                <c:pt idx="1353">
                  <c:v>5.817674944247312E-2</c:v>
                </c:pt>
                <c:pt idx="1354">
                  <c:v>5.7168779933093473E-2</c:v>
                </c:pt>
                <c:pt idx="1355">
                  <c:v>5.7986189499757208E-2</c:v>
                </c:pt>
                <c:pt idx="1356">
                  <c:v>5.9283642206999769E-2</c:v>
                </c:pt>
                <c:pt idx="1357">
                  <c:v>6.2887044264446662E-2</c:v>
                </c:pt>
                <c:pt idx="1358">
                  <c:v>6.0111168174932825E-2</c:v>
                </c:pt>
                <c:pt idx="1359">
                  <c:v>6.3451269063874743E-2</c:v>
                </c:pt>
                <c:pt idx="1360">
                  <c:v>5.8320434067992907E-2</c:v>
                </c:pt>
                <c:pt idx="1361">
                  <c:v>6.3799362447549662E-2</c:v>
                </c:pt>
                <c:pt idx="1362">
                  <c:v>5.7491348162125429E-2</c:v>
                </c:pt>
                <c:pt idx="1363">
                  <c:v>6.2293251401825345E-2</c:v>
                </c:pt>
                <c:pt idx="1364">
                  <c:v>6.2299218778601333E-2</c:v>
                </c:pt>
                <c:pt idx="1365">
                  <c:v>6.0332993657890639E-2</c:v>
                </c:pt>
                <c:pt idx="1366">
                  <c:v>5.7611662392780712E-2</c:v>
                </c:pt>
                <c:pt idx="1367">
                  <c:v>5.9047785912050343E-2</c:v>
                </c:pt>
                <c:pt idx="1368">
                  <c:v>6.1528131499453888E-2</c:v>
                </c:pt>
                <c:pt idx="1369">
                  <c:v>6.2581999505099739E-2</c:v>
                </c:pt>
                <c:pt idx="1370">
                  <c:v>6.1899017144650341E-2</c:v>
                </c:pt>
                <c:pt idx="1371">
                  <c:v>6.2136152597620467E-2</c:v>
                </c:pt>
                <c:pt idx="1372">
                  <c:v>6.0317042281085441E-2</c:v>
                </c:pt>
                <c:pt idx="1373">
                  <c:v>5.6253739170259498E-2</c:v>
                </c:pt>
                <c:pt idx="1374">
                  <c:v>5.550110832372266E-2</c:v>
                </c:pt>
                <c:pt idx="1375">
                  <c:v>5.7976198712600666E-2</c:v>
                </c:pt>
                <c:pt idx="1376">
                  <c:v>5.9559575505102637E-2</c:v>
                </c:pt>
                <c:pt idx="1377">
                  <c:v>5.6394760458251342E-2</c:v>
                </c:pt>
                <c:pt idx="1378">
                  <c:v>5.7600772078644842E-2</c:v>
                </c:pt>
                <c:pt idx="1379">
                  <c:v>5.5704019187153127E-2</c:v>
                </c:pt>
                <c:pt idx="1380">
                  <c:v>5.9670359265673927E-2</c:v>
                </c:pt>
                <c:pt idx="1381">
                  <c:v>5.9469969611941099E-2</c:v>
                </c:pt>
                <c:pt idx="1382">
                  <c:v>6.1272082692895871E-2</c:v>
                </c:pt>
                <c:pt idx="1383">
                  <c:v>5.825940048630579E-2</c:v>
                </c:pt>
                <c:pt idx="1384">
                  <c:v>5.5556430248291794E-2</c:v>
                </c:pt>
                <c:pt idx="1385">
                  <c:v>6.1724759902017659E-2</c:v>
                </c:pt>
                <c:pt idx="1386">
                  <c:v>5.9383136642225533E-2</c:v>
                </c:pt>
                <c:pt idx="1387">
                  <c:v>5.5929563616203402E-2</c:v>
                </c:pt>
                <c:pt idx="1388">
                  <c:v>6.1041663601671889E-2</c:v>
                </c:pt>
                <c:pt idx="1389">
                  <c:v>5.8325838951633374E-2</c:v>
                </c:pt>
                <c:pt idx="1390">
                  <c:v>5.8852757333044556E-2</c:v>
                </c:pt>
                <c:pt idx="1391">
                  <c:v>5.8078637807722037E-2</c:v>
                </c:pt>
                <c:pt idx="1392">
                  <c:v>5.8787440172991874E-2</c:v>
                </c:pt>
                <c:pt idx="1393">
                  <c:v>5.5454201427357297E-2</c:v>
                </c:pt>
                <c:pt idx="1394">
                  <c:v>5.7256195973066568E-2</c:v>
                </c:pt>
                <c:pt idx="1395">
                  <c:v>5.9587090248227753E-2</c:v>
                </c:pt>
                <c:pt idx="1396">
                  <c:v>5.7879671503653446E-2</c:v>
                </c:pt>
                <c:pt idx="1397">
                  <c:v>5.5731063851373212E-2</c:v>
                </c:pt>
                <c:pt idx="1398">
                  <c:v>5.6909963817390004E-2</c:v>
                </c:pt>
                <c:pt idx="1399">
                  <c:v>6.1849111689065525E-2</c:v>
                </c:pt>
                <c:pt idx="1400">
                  <c:v>6.0431709407783925E-2</c:v>
                </c:pt>
                <c:pt idx="1401">
                  <c:v>5.8163374632461497E-2</c:v>
                </c:pt>
                <c:pt idx="1402">
                  <c:v>6.1998300375740348E-2</c:v>
                </c:pt>
                <c:pt idx="1403">
                  <c:v>6.2501881773713228E-2</c:v>
                </c:pt>
                <c:pt idx="1404">
                  <c:v>6.2397143804883641E-2</c:v>
                </c:pt>
                <c:pt idx="1405">
                  <c:v>5.9735612472315944E-2</c:v>
                </c:pt>
                <c:pt idx="1406">
                  <c:v>6.2369893535213973E-2</c:v>
                </c:pt>
                <c:pt idx="1407">
                  <c:v>6.0248557202609888E-2</c:v>
                </c:pt>
                <c:pt idx="1408">
                  <c:v>5.9329947845120475E-2</c:v>
                </c:pt>
                <c:pt idx="1409">
                  <c:v>5.7854100123395889E-2</c:v>
                </c:pt>
                <c:pt idx="1410">
                  <c:v>5.8499394593717183E-2</c:v>
                </c:pt>
                <c:pt idx="1411">
                  <c:v>5.8432488604162496E-2</c:v>
                </c:pt>
                <c:pt idx="1412">
                  <c:v>5.9870606441547659E-2</c:v>
                </c:pt>
                <c:pt idx="1413">
                  <c:v>6.2672148480849482E-2</c:v>
                </c:pt>
                <c:pt idx="1414">
                  <c:v>6.1477983247259532E-2</c:v>
                </c:pt>
                <c:pt idx="1415">
                  <c:v>6.1592205479426891E-2</c:v>
                </c:pt>
                <c:pt idx="1416">
                  <c:v>5.7835618006914724E-2</c:v>
                </c:pt>
                <c:pt idx="1417">
                  <c:v>5.7953996564065684E-2</c:v>
                </c:pt>
                <c:pt idx="1418">
                  <c:v>5.4945667245489917E-2</c:v>
                </c:pt>
                <c:pt idx="1419">
                  <c:v>5.5695032323442556E-2</c:v>
                </c:pt>
                <c:pt idx="1420">
                  <c:v>5.6898837514834669E-2</c:v>
                </c:pt>
                <c:pt idx="1421">
                  <c:v>6.1258825886959481E-2</c:v>
                </c:pt>
                <c:pt idx="1422">
                  <c:v>5.5599001797404977E-2</c:v>
                </c:pt>
                <c:pt idx="1423">
                  <c:v>5.8489602818587179E-2</c:v>
                </c:pt>
                <c:pt idx="1424">
                  <c:v>5.4931534448527455E-2</c:v>
                </c:pt>
                <c:pt idx="1425">
                  <c:v>5.8780511308338765E-2</c:v>
                </c:pt>
                <c:pt idx="1426">
                  <c:v>6.0149949606163336E-2</c:v>
                </c:pt>
                <c:pt idx="1427">
                  <c:v>6.0808574636850257E-2</c:v>
                </c:pt>
                <c:pt idx="1428">
                  <c:v>5.5377957288751341E-2</c:v>
                </c:pt>
                <c:pt idx="1429">
                  <c:v>5.9906650057026306E-2</c:v>
                </c:pt>
                <c:pt idx="1430">
                  <c:v>5.3081093488130407E-2</c:v>
                </c:pt>
                <c:pt idx="1431">
                  <c:v>5.6649234351941746E-2</c:v>
                </c:pt>
                <c:pt idx="1432">
                  <c:v>5.6574321963543506E-2</c:v>
                </c:pt>
                <c:pt idx="1433">
                  <c:v>5.7448281402628316E-2</c:v>
                </c:pt>
                <c:pt idx="1434">
                  <c:v>5.8171738498735102E-2</c:v>
                </c:pt>
                <c:pt idx="1435">
                  <c:v>6.0103986007358064E-2</c:v>
                </c:pt>
                <c:pt idx="1436">
                  <c:v>5.3069531281213229E-2</c:v>
                </c:pt>
                <c:pt idx="1437">
                  <c:v>5.444364617170834E-2</c:v>
                </c:pt>
                <c:pt idx="1438">
                  <c:v>5.8073738739238795E-2</c:v>
                </c:pt>
                <c:pt idx="1439">
                  <c:v>5.6743286521607171E-2</c:v>
                </c:pt>
                <c:pt idx="1440">
                  <c:v>5.8814532864425367E-2</c:v>
                </c:pt>
                <c:pt idx="1441">
                  <c:v>5.7986404946117273E-2</c:v>
                </c:pt>
                <c:pt idx="1442">
                  <c:v>5.8317792082499313E-2</c:v>
                </c:pt>
                <c:pt idx="1443">
                  <c:v>5.2853923542505878E-2</c:v>
                </c:pt>
                <c:pt idx="1444">
                  <c:v>5.1281755038817566E-2</c:v>
                </c:pt>
                <c:pt idx="1445">
                  <c:v>5.7785423882620306E-2</c:v>
                </c:pt>
                <c:pt idx="1446">
                  <c:v>5.5830043249548697E-2</c:v>
                </c:pt>
                <c:pt idx="1447">
                  <c:v>5.8351728401996261E-2</c:v>
                </c:pt>
                <c:pt idx="1448">
                  <c:v>5.3258488603661225E-2</c:v>
                </c:pt>
                <c:pt idx="1449">
                  <c:v>5.1420988691499268E-2</c:v>
                </c:pt>
                <c:pt idx="1450">
                  <c:v>5.1671102910327449E-2</c:v>
                </c:pt>
                <c:pt idx="1451">
                  <c:v>5.5376856566600637E-2</c:v>
                </c:pt>
                <c:pt idx="1452">
                  <c:v>5.025117417100864E-2</c:v>
                </c:pt>
                <c:pt idx="1453">
                  <c:v>5.6221910860275559E-2</c:v>
                </c:pt>
                <c:pt idx="1454">
                  <c:v>5.2267197435475546E-2</c:v>
                </c:pt>
                <c:pt idx="1455">
                  <c:v>5.5046971356865496E-2</c:v>
                </c:pt>
                <c:pt idx="1456">
                  <c:v>5.4311534272408708E-2</c:v>
                </c:pt>
                <c:pt idx="1457">
                  <c:v>5.802606241747036E-2</c:v>
                </c:pt>
                <c:pt idx="1458">
                  <c:v>5.6549642323349358E-2</c:v>
                </c:pt>
                <c:pt idx="1459">
                  <c:v>5.7114051675037032E-2</c:v>
                </c:pt>
                <c:pt idx="1460">
                  <c:v>5.1581206412557153E-2</c:v>
                </c:pt>
                <c:pt idx="1461">
                  <c:v>5.0742981208892236E-2</c:v>
                </c:pt>
                <c:pt idx="1462">
                  <c:v>5.1967637435335702E-2</c:v>
                </c:pt>
                <c:pt idx="1463">
                  <c:v>5.4548062451378637E-2</c:v>
                </c:pt>
                <c:pt idx="1464">
                  <c:v>5.435160181532718E-2</c:v>
                </c:pt>
                <c:pt idx="1465">
                  <c:v>5.3634206567430794E-2</c:v>
                </c:pt>
                <c:pt idx="1466">
                  <c:v>5.4737746548945518E-2</c:v>
                </c:pt>
                <c:pt idx="1467">
                  <c:v>5.5011786350534067E-2</c:v>
                </c:pt>
                <c:pt idx="1468">
                  <c:v>5.5515521640579837E-2</c:v>
                </c:pt>
                <c:pt idx="1469">
                  <c:v>4.9253286439182482E-2</c:v>
                </c:pt>
                <c:pt idx="1470">
                  <c:v>4.9539127568629882E-2</c:v>
                </c:pt>
                <c:pt idx="1471">
                  <c:v>5.3836798772538969E-2</c:v>
                </c:pt>
                <c:pt idx="1472">
                  <c:v>4.861273318589731E-2</c:v>
                </c:pt>
                <c:pt idx="1473">
                  <c:v>4.8014468051128571E-2</c:v>
                </c:pt>
                <c:pt idx="1474">
                  <c:v>4.9450263671476043E-2</c:v>
                </c:pt>
                <c:pt idx="1475">
                  <c:v>5.5101372219454492E-2</c:v>
                </c:pt>
                <c:pt idx="1476">
                  <c:v>4.922418513671465E-2</c:v>
                </c:pt>
                <c:pt idx="1477">
                  <c:v>4.8846285344445302E-2</c:v>
                </c:pt>
                <c:pt idx="1478">
                  <c:v>5.1855959882814905E-2</c:v>
                </c:pt>
                <c:pt idx="1479">
                  <c:v>4.8995175726763492E-2</c:v>
                </c:pt>
                <c:pt idx="1480">
                  <c:v>4.701429326961299E-2</c:v>
                </c:pt>
                <c:pt idx="1481">
                  <c:v>5.406904248943175E-2</c:v>
                </c:pt>
                <c:pt idx="1482">
                  <c:v>4.7696576060521384E-2</c:v>
                </c:pt>
                <c:pt idx="1483">
                  <c:v>5.0898932953096866E-2</c:v>
                </c:pt>
                <c:pt idx="1484">
                  <c:v>5.1469832122515401E-2</c:v>
                </c:pt>
                <c:pt idx="1485">
                  <c:v>5.1980590602742571E-2</c:v>
                </c:pt>
                <c:pt idx="1486">
                  <c:v>5.2445572632522176E-2</c:v>
                </c:pt>
                <c:pt idx="1487">
                  <c:v>4.8124558725868558E-2</c:v>
                </c:pt>
                <c:pt idx="1488">
                  <c:v>5.0494934440641653E-2</c:v>
                </c:pt>
                <c:pt idx="1489">
                  <c:v>5.3064050468998106E-2</c:v>
                </c:pt>
                <c:pt idx="1490">
                  <c:v>4.8409695755087308E-2</c:v>
                </c:pt>
                <c:pt idx="1491">
                  <c:v>4.8948912594807249E-2</c:v>
                </c:pt>
                <c:pt idx="1492">
                  <c:v>5.0475869687422861E-2</c:v>
                </c:pt>
                <c:pt idx="1493">
                  <c:v>4.7873962506745998E-2</c:v>
                </c:pt>
                <c:pt idx="1494">
                  <c:v>4.5827066206413497E-2</c:v>
                </c:pt>
                <c:pt idx="1495">
                  <c:v>4.5422816585294498E-2</c:v>
                </c:pt>
                <c:pt idx="1496">
                  <c:v>4.9833638349035106E-2</c:v>
                </c:pt>
                <c:pt idx="1497">
                  <c:v>5.1267244995089507E-2</c:v>
                </c:pt>
                <c:pt idx="1498">
                  <c:v>4.9417194155127422E-2</c:v>
                </c:pt>
                <c:pt idx="1499">
                  <c:v>4.5031901706495334E-2</c:v>
                </c:pt>
              </c:numCache>
            </c:numRef>
          </c:val>
          <c:smooth val="0"/>
          <c:extLst xmlns:c16r2="http://schemas.microsoft.com/office/drawing/2015/06/chart">
            <c:ext xmlns:c16="http://schemas.microsoft.com/office/drawing/2014/chart" uri="{C3380CC4-5D6E-409C-BE32-E72D297353CC}">
              <c16:uniqueId val="{00000000-1A0B-4EAE-82EA-2E1C7EE8ECEA}"/>
            </c:ext>
          </c:extLst>
        </c:ser>
        <c:ser>
          <c:idx val="1"/>
          <c:order val="1"/>
          <c:tx>
            <c:strRef>
              <c:f>Лист2!$Q$1</c:f>
              <c:strCache>
                <c:ptCount val="1"/>
                <c:pt idx="0">
                  <c:v>ROE2</c:v>
                </c:pt>
              </c:strCache>
            </c:strRef>
          </c:tx>
          <c:spPr>
            <a:ln w="28575" cap="rnd">
              <a:solidFill>
                <a:schemeClr val="accent2"/>
              </a:solidFill>
              <a:round/>
            </a:ln>
            <a:effectLst/>
          </c:spPr>
          <c:marker>
            <c:symbol val="none"/>
          </c:marker>
          <c:val>
            <c:numRef>
              <c:f>Лист2!$Q$2:$Q$1501</c:f>
              <c:numCache>
                <c:formatCode>General</c:formatCode>
                <c:ptCount val="1500"/>
                <c:pt idx="0">
                  <c:v>4.792657279999997E-2</c:v>
                </c:pt>
                <c:pt idx="1">
                  <c:v>6.2341683741987961E-3</c:v>
                </c:pt>
                <c:pt idx="2">
                  <c:v>-7.6845129364073769E-2</c:v>
                </c:pt>
                <c:pt idx="3">
                  <c:v>5.118741097787903E-2</c:v>
                </c:pt>
                <c:pt idx="4">
                  <c:v>6.8295997547789089E-2</c:v>
                </c:pt>
                <c:pt idx="5">
                  <c:v>5.662870778449778E-2</c:v>
                </c:pt>
                <c:pt idx="6">
                  <c:v>6.548467289483817E-2</c:v>
                </c:pt>
                <c:pt idx="7">
                  <c:v>-7.5659852938022576E-2</c:v>
                </c:pt>
                <c:pt idx="8">
                  <c:v>2.2630961615638885E-2</c:v>
                </c:pt>
                <c:pt idx="9">
                  <c:v>1.2959334984950614E-2</c:v>
                </c:pt>
                <c:pt idx="10">
                  <c:v>7.6301477957435276E-2</c:v>
                </c:pt>
                <c:pt idx="11">
                  <c:v>3.3038072326903957E-2</c:v>
                </c:pt>
                <c:pt idx="12">
                  <c:v>1.9832888598904669E-2</c:v>
                </c:pt>
                <c:pt idx="13">
                  <c:v>2.5424681850003645E-2</c:v>
                </c:pt>
                <c:pt idx="14">
                  <c:v>4.0889176536347265E-2</c:v>
                </c:pt>
                <c:pt idx="15">
                  <c:v>5.3609322091101592E-2</c:v>
                </c:pt>
                <c:pt idx="16">
                  <c:v>1.3329859863811988E-4</c:v>
                </c:pt>
                <c:pt idx="17">
                  <c:v>6.6051969411049141E-2</c:v>
                </c:pt>
                <c:pt idx="18">
                  <c:v>6.911596287084168E-2</c:v>
                </c:pt>
                <c:pt idx="19">
                  <c:v>5.7577987120131222E-2</c:v>
                </c:pt>
                <c:pt idx="20">
                  <c:v>7.045410824875438E-2</c:v>
                </c:pt>
                <c:pt idx="21">
                  <c:v>-3.1500017310985361E-2</c:v>
                </c:pt>
                <c:pt idx="22">
                  <c:v>3.0765380444707415E-2</c:v>
                </c:pt>
                <c:pt idx="23">
                  <c:v>6.0957290140159097E-2</c:v>
                </c:pt>
                <c:pt idx="24">
                  <c:v>-1.1890785832804738E-2</c:v>
                </c:pt>
                <c:pt idx="25">
                  <c:v>9.8872954771584455E-3</c:v>
                </c:pt>
                <c:pt idx="26">
                  <c:v>-3.8137452563855603E-2</c:v>
                </c:pt>
                <c:pt idx="27">
                  <c:v>-3.332965048598735E-2</c:v>
                </c:pt>
                <c:pt idx="28">
                  <c:v>2.268494582070988E-2</c:v>
                </c:pt>
                <c:pt idx="29">
                  <c:v>4.3272334892656771E-2</c:v>
                </c:pt>
                <c:pt idx="30">
                  <c:v>3.9646076693605974E-2</c:v>
                </c:pt>
                <c:pt idx="31">
                  <c:v>6.2210868818527693E-2</c:v>
                </c:pt>
                <c:pt idx="32">
                  <c:v>6.2974917943808162E-2</c:v>
                </c:pt>
                <c:pt idx="33">
                  <c:v>-6.2920972997667461E-3</c:v>
                </c:pt>
                <c:pt idx="34">
                  <c:v>4.0215976930287403E-2</c:v>
                </c:pt>
                <c:pt idx="35">
                  <c:v>3.078908339115739E-2</c:v>
                </c:pt>
                <c:pt idx="36">
                  <c:v>3.3865947325581658E-3</c:v>
                </c:pt>
                <c:pt idx="37">
                  <c:v>6.4138164080834864E-2</c:v>
                </c:pt>
                <c:pt idx="38">
                  <c:v>1.9486949508212309E-2</c:v>
                </c:pt>
                <c:pt idx="39">
                  <c:v>4.3862965420219342E-2</c:v>
                </c:pt>
                <c:pt idx="40">
                  <c:v>3.1734278271827537E-2</c:v>
                </c:pt>
                <c:pt idx="41">
                  <c:v>5.8142064177946665E-2</c:v>
                </c:pt>
                <c:pt idx="42">
                  <c:v>4.5901277579895913E-2</c:v>
                </c:pt>
                <c:pt idx="43">
                  <c:v>4.9811018849313299E-2</c:v>
                </c:pt>
                <c:pt idx="44">
                  <c:v>4.2971647744736399E-2</c:v>
                </c:pt>
                <c:pt idx="45">
                  <c:v>5.8149573328957579E-2</c:v>
                </c:pt>
                <c:pt idx="46">
                  <c:v>6.8288425916440049E-2</c:v>
                </c:pt>
                <c:pt idx="47">
                  <c:v>2.7140641729406136E-2</c:v>
                </c:pt>
                <c:pt idx="48">
                  <c:v>4.385053579692004E-2</c:v>
                </c:pt>
                <c:pt idx="49">
                  <c:v>4.1554450181284223E-2</c:v>
                </c:pt>
                <c:pt idx="50">
                  <c:v>5.1214067750950845E-2</c:v>
                </c:pt>
                <c:pt idx="51">
                  <c:v>3.890084710901115E-2</c:v>
                </c:pt>
                <c:pt idx="52">
                  <c:v>2.1213347325604981E-2</c:v>
                </c:pt>
                <c:pt idx="53">
                  <c:v>3.8823971759044743E-2</c:v>
                </c:pt>
                <c:pt idx="54">
                  <c:v>6.6268570269315652E-2</c:v>
                </c:pt>
                <c:pt idx="55">
                  <c:v>6.1656747225238138E-2</c:v>
                </c:pt>
                <c:pt idx="56">
                  <c:v>7.051420669499496E-2</c:v>
                </c:pt>
                <c:pt idx="57">
                  <c:v>2.3260362774126134E-2</c:v>
                </c:pt>
                <c:pt idx="58">
                  <c:v>5.7826539089464689E-2</c:v>
                </c:pt>
                <c:pt idx="59">
                  <c:v>7.2211489636946458E-2</c:v>
                </c:pt>
                <c:pt idx="60">
                  <c:v>5.5465462827356211E-2</c:v>
                </c:pt>
                <c:pt idx="61">
                  <c:v>6.9113773275663357E-2</c:v>
                </c:pt>
                <c:pt idx="62">
                  <c:v>6.3671447397715103E-2</c:v>
                </c:pt>
                <c:pt idx="63">
                  <c:v>7.1738361911740059E-2</c:v>
                </c:pt>
                <c:pt idx="64">
                  <c:v>5.2380588234389597E-2</c:v>
                </c:pt>
                <c:pt idx="65">
                  <c:v>5.7051616997880493E-2</c:v>
                </c:pt>
                <c:pt idx="66">
                  <c:v>4.2686911666999144E-2</c:v>
                </c:pt>
                <c:pt idx="67">
                  <c:v>6.5459204783622729E-2</c:v>
                </c:pt>
                <c:pt idx="68">
                  <c:v>5.9783429830414722E-2</c:v>
                </c:pt>
                <c:pt idx="69">
                  <c:v>6.8102249652487373E-2</c:v>
                </c:pt>
                <c:pt idx="70">
                  <c:v>5.3837757468643534E-2</c:v>
                </c:pt>
                <c:pt idx="71">
                  <c:v>4.8683680474157567E-2</c:v>
                </c:pt>
                <c:pt idx="72">
                  <c:v>6.2901838192208237E-2</c:v>
                </c:pt>
                <c:pt idx="73">
                  <c:v>5.3581418717243715E-2</c:v>
                </c:pt>
                <c:pt idx="74">
                  <c:v>4.7191689363412656E-2</c:v>
                </c:pt>
                <c:pt idx="75">
                  <c:v>5.3045396664158154E-2</c:v>
                </c:pt>
                <c:pt idx="76">
                  <c:v>5.9527673097121335E-2</c:v>
                </c:pt>
                <c:pt idx="77">
                  <c:v>7.2217880741897153E-2</c:v>
                </c:pt>
                <c:pt idx="78">
                  <c:v>7.1518611986667646E-2</c:v>
                </c:pt>
                <c:pt idx="79">
                  <c:v>5.6553903390901321E-2</c:v>
                </c:pt>
                <c:pt idx="80">
                  <c:v>6.7596418287475812E-2</c:v>
                </c:pt>
                <c:pt idx="81">
                  <c:v>6.976342409482178E-2</c:v>
                </c:pt>
                <c:pt idx="82">
                  <c:v>5.7257646785743514E-2</c:v>
                </c:pt>
                <c:pt idx="83">
                  <c:v>6.5853166216597286E-2</c:v>
                </c:pt>
                <c:pt idx="84">
                  <c:v>5.9143951005400701E-2</c:v>
                </c:pt>
                <c:pt idx="85">
                  <c:v>5.9182954895612726E-2</c:v>
                </c:pt>
                <c:pt idx="86">
                  <c:v>6.0143682993228004E-2</c:v>
                </c:pt>
                <c:pt idx="87">
                  <c:v>6.8558926453098593E-2</c:v>
                </c:pt>
                <c:pt idx="88">
                  <c:v>7.1874630956392987E-2</c:v>
                </c:pt>
                <c:pt idx="89">
                  <c:v>5.9203845755106593E-2</c:v>
                </c:pt>
                <c:pt idx="90">
                  <c:v>6.6273257397037336E-2</c:v>
                </c:pt>
                <c:pt idx="91">
                  <c:v>6.2681939534701886E-2</c:v>
                </c:pt>
                <c:pt idx="92">
                  <c:v>6.5280757653359764E-2</c:v>
                </c:pt>
                <c:pt idx="93">
                  <c:v>6.7418118423752491E-2</c:v>
                </c:pt>
                <c:pt idx="94">
                  <c:v>6.730723721726535E-2</c:v>
                </c:pt>
                <c:pt idx="95">
                  <c:v>7.1525320762822309E-2</c:v>
                </c:pt>
                <c:pt idx="96">
                  <c:v>6.0951007545569959E-2</c:v>
                </c:pt>
                <c:pt idx="97">
                  <c:v>6.1335769404651519E-2</c:v>
                </c:pt>
                <c:pt idx="98">
                  <c:v>6.634387056438934E-2</c:v>
                </c:pt>
                <c:pt idx="99">
                  <c:v>6.2966971134636576E-2</c:v>
                </c:pt>
                <c:pt idx="100">
                  <c:v>6.9785163627734931E-2</c:v>
                </c:pt>
                <c:pt idx="101">
                  <c:v>6.5338218104349435E-2</c:v>
                </c:pt>
                <c:pt idx="102">
                  <c:v>6.9695582593657948E-2</c:v>
                </c:pt>
                <c:pt idx="103">
                  <c:v>6.9140726833435029E-2</c:v>
                </c:pt>
                <c:pt idx="104">
                  <c:v>6.5937618511075852E-2</c:v>
                </c:pt>
                <c:pt idx="105">
                  <c:v>6.430332543052994E-2</c:v>
                </c:pt>
                <c:pt idx="106">
                  <c:v>6.5711766671517638E-2</c:v>
                </c:pt>
                <c:pt idx="107">
                  <c:v>7.0282701164968084E-2</c:v>
                </c:pt>
                <c:pt idx="108">
                  <c:v>6.4349772797491309E-2</c:v>
                </c:pt>
                <c:pt idx="109">
                  <c:v>6.320858573493171E-2</c:v>
                </c:pt>
                <c:pt idx="110">
                  <c:v>6.3208110748601928E-2</c:v>
                </c:pt>
                <c:pt idx="111">
                  <c:v>6.3599761034618466E-2</c:v>
                </c:pt>
                <c:pt idx="112">
                  <c:v>6.4408527203358351E-2</c:v>
                </c:pt>
                <c:pt idx="113">
                  <c:v>6.7809427669327835E-2</c:v>
                </c:pt>
                <c:pt idx="114">
                  <c:v>6.9003025888102767E-2</c:v>
                </c:pt>
                <c:pt idx="115">
                  <c:v>7.1095766839845698E-2</c:v>
                </c:pt>
                <c:pt idx="116">
                  <c:v>7.2169947947288246E-2</c:v>
                </c:pt>
                <c:pt idx="117">
                  <c:v>6.6800197656831498E-2</c:v>
                </c:pt>
                <c:pt idx="118">
                  <c:v>6.6748827510589345E-2</c:v>
                </c:pt>
                <c:pt idx="119">
                  <c:v>6.7672704826583011E-2</c:v>
                </c:pt>
                <c:pt idx="120">
                  <c:v>7.0903548839403349E-2</c:v>
                </c:pt>
                <c:pt idx="121">
                  <c:v>6.7094095717163529E-2</c:v>
                </c:pt>
                <c:pt idx="122">
                  <c:v>6.6179980678978803E-2</c:v>
                </c:pt>
                <c:pt idx="123">
                  <c:v>6.6418352221658747E-2</c:v>
                </c:pt>
                <c:pt idx="124">
                  <c:v>6.4356698977713123E-2</c:v>
                </c:pt>
                <c:pt idx="125">
                  <c:v>6.6859504577388845E-2</c:v>
                </c:pt>
                <c:pt idx="126">
                  <c:v>6.9398504256848279E-2</c:v>
                </c:pt>
                <c:pt idx="127">
                  <c:v>6.7295357596521971E-2</c:v>
                </c:pt>
                <c:pt idx="128">
                  <c:v>6.7687821994707076E-2</c:v>
                </c:pt>
                <c:pt idx="129">
                  <c:v>6.4019091336475167E-2</c:v>
                </c:pt>
                <c:pt idx="130">
                  <c:v>6.692062381651992E-2</c:v>
                </c:pt>
                <c:pt idx="131">
                  <c:v>7.003525889708645E-2</c:v>
                </c:pt>
                <c:pt idx="132">
                  <c:v>6.7420819124681772E-2</c:v>
                </c:pt>
                <c:pt idx="133">
                  <c:v>6.6061312925635912E-2</c:v>
                </c:pt>
                <c:pt idx="134">
                  <c:v>6.3426647237238523E-2</c:v>
                </c:pt>
                <c:pt idx="135">
                  <c:v>6.5944371783212885E-2</c:v>
                </c:pt>
                <c:pt idx="136">
                  <c:v>6.435186571865055E-2</c:v>
                </c:pt>
                <c:pt idx="137">
                  <c:v>7.0231313177640989E-2</c:v>
                </c:pt>
                <c:pt idx="138">
                  <c:v>6.8227256429490346E-2</c:v>
                </c:pt>
                <c:pt idx="139">
                  <c:v>6.8641425249242549E-2</c:v>
                </c:pt>
                <c:pt idx="140">
                  <c:v>7.0656300733031183E-2</c:v>
                </c:pt>
                <c:pt idx="141">
                  <c:v>6.3156553617918484E-2</c:v>
                </c:pt>
                <c:pt idx="142">
                  <c:v>6.5238789790354121E-2</c:v>
                </c:pt>
                <c:pt idx="143">
                  <c:v>6.2134387052097249E-2</c:v>
                </c:pt>
                <c:pt idx="144">
                  <c:v>6.3483072626851961E-2</c:v>
                </c:pt>
                <c:pt idx="145">
                  <c:v>6.7883668616849899E-2</c:v>
                </c:pt>
                <c:pt idx="146">
                  <c:v>6.2621078990309942E-2</c:v>
                </c:pt>
                <c:pt idx="147">
                  <c:v>6.8415438920326296E-2</c:v>
                </c:pt>
                <c:pt idx="148">
                  <c:v>6.3326127629322146E-2</c:v>
                </c:pt>
                <c:pt idx="149">
                  <c:v>6.7246428577456607E-2</c:v>
                </c:pt>
                <c:pt idx="150">
                  <c:v>6.4605005552457739E-2</c:v>
                </c:pt>
                <c:pt idx="151">
                  <c:v>6.3327455728846155E-2</c:v>
                </c:pt>
                <c:pt idx="152">
                  <c:v>6.4768200576665227E-2</c:v>
                </c:pt>
                <c:pt idx="153">
                  <c:v>6.6402107923750842E-2</c:v>
                </c:pt>
                <c:pt idx="154">
                  <c:v>6.9411341039025493E-2</c:v>
                </c:pt>
                <c:pt idx="155">
                  <c:v>6.631449673420399E-2</c:v>
                </c:pt>
                <c:pt idx="156">
                  <c:v>7.0411056424945551E-2</c:v>
                </c:pt>
                <c:pt idx="157">
                  <c:v>6.8198963062082063E-2</c:v>
                </c:pt>
                <c:pt idx="158">
                  <c:v>6.9293257512468523E-2</c:v>
                </c:pt>
                <c:pt idx="159">
                  <c:v>6.9558165703425295E-2</c:v>
                </c:pt>
                <c:pt idx="160">
                  <c:v>7.0088243067205735E-2</c:v>
                </c:pt>
                <c:pt idx="161">
                  <c:v>6.7118089650770818E-2</c:v>
                </c:pt>
                <c:pt idx="162">
                  <c:v>7.1704170385999549E-2</c:v>
                </c:pt>
                <c:pt idx="163">
                  <c:v>6.643246276129966E-2</c:v>
                </c:pt>
                <c:pt idx="164">
                  <c:v>6.7991408065683642E-2</c:v>
                </c:pt>
                <c:pt idx="165">
                  <c:v>6.7431445833559242E-2</c:v>
                </c:pt>
                <c:pt idx="166">
                  <c:v>6.9605736692918002E-2</c:v>
                </c:pt>
                <c:pt idx="167">
                  <c:v>6.8985178183994994E-2</c:v>
                </c:pt>
                <c:pt idx="168">
                  <c:v>6.9846151278882579E-2</c:v>
                </c:pt>
                <c:pt idx="169">
                  <c:v>7.2200056275136579E-2</c:v>
                </c:pt>
                <c:pt idx="170">
                  <c:v>6.823101182012406E-2</c:v>
                </c:pt>
                <c:pt idx="171">
                  <c:v>7.0027779843059301E-2</c:v>
                </c:pt>
                <c:pt idx="172">
                  <c:v>7.4635104846699898E-2</c:v>
                </c:pt>
                <c:pt idx="173">
                  <c:v>6.8428367461343578E-2</c:v>
                </c:pt>
                <c:pt idx="174">
                  <c:v>6.7229571709585309E-2</c:v>
                </c:pt>
                <c:pt idx="175">
                  <c:v>7.0843620085678835E-2</c:v>
                </c:pt>
                <c:pt idx="176">
                  <c:v>6.7222110379373715E-2</c:v>
                </c:pt>
                <c:pt idx="177">
                  <c:v>7.2820563780093703E-2</c:v>
                </c:pt>
                <c:pt idx="178">
                  <c:v>6.9046104563649596E-2</c:v>
                </c:pt>
                <c:pt idx="179">
                  <c:v>6.7171254498834251E-2</c:v>
                </c:pt>
                <c:pt idx="180">
                  <c:v>6.6164649832759131E-2</c:v>
                </c:pt>
                <c:pt idx="181">
                  <c:v>7.244216807151406E-2</c:v>
                </c:pt>
                <c:pt idx="182">
                  <c:v>7.2679672100526616E-2</c:v>
                </c:pt>
                <c:pt idx="183">
                  <c:v>6.8779261894419866E-2</c:v>
                </c:pt>
                <c:pt idx="184">
                  <c:v>6.8041648674248847E-2</c:v>
                </c:pt>
                <c:pt idx="185">
                  <c:v>7.222577306994267E-2</c:v>
                </c:pt>
                <c:pt idx="186">
                  <c:v>6.6751704311764193E-2</c:v>
                </c:pt>
                <c:pt idx="187">
                  <c:v>6.8061295960384668E-2</c:v>
                </c:pt>
                <c:pt idx="188">
                  <c:v>7.3164682683709209E-2</c:v>
                </c:pt>
                <c:pt idx="189">
                  <c:v>7.3359482726021552E-2</c:v>
                </c:pt>
                <c:pt idx="190">
                  <c:v>6.5503891576325038E-2</c:v>
                </c:pt>
                <c:pt idx="191">
                  <c:v>7.0867270748816519E-2</c:v>
                </c:pt>
                <c:pt idx="192">
                  <c:v>6.6620190769626095E-2</c:v>
                </c:pt>
                <c:pt idx="193">
                  <c:v>7.0574090374631193E-2</c:v>
                </c:pt>
                <c:pt idx="194">
                  <c:v>6.8870482381370127E-2</c:v>
                </c:pt>
                <c:pt idx="195">
                  <c:v>6.7924204498158711E-2</c:v>
                </c:pt>
                <c:pt idx="196">
                  <c:v>6.8536159350606807E-2</c:v>
                </c:pt>
                <c:pt idx="197">
                  <c:v>6.7064655059439704E-2</c:v>
                </c:pt>
                <c:pt idx="198">
                  <c:v>7.1408019623665886E-2</c:v>
                </c:pt>
                <c:pt idx="199">
                  <c:v>7.248869769753212E-2</c:v>
                </c:pt>
                <c:pt idx="200">
                  <c:v>6.7581056651879717E-2</c:v>
                </c:pt>
                <c:pt idx="201">
                  <c:v>7.3822387558264951E-2</c:v>
                </c:pt>
                <c:pt idx="202">
                  <c:v>7.3308237393273509E-2</c:v>
                </c:pt>
                <c:pt idx="203">
                  <c:v>7.1147900381630658E-2</c:v>
                </c:pt>
                <c:pt idx="204">
                  <c:v>7.157735962256305E-2</c:v>
                </c:pt>
                <c:pt idx="205">
                  <c:v>6.8354064550865026E-2</c:v>
                </c:pt>
                <c:pt idx="206">
                  <c:v>6.790483184852987E-2</c:v>
                </c:pt>
                <c:pt idx="207">
                  <c:v>6.639487259077255E-2</c:v>
                </c:pt>
                <c:pt idx="208">
                  <c:v>6.727757855389821E-2</c:v>
                </c:pt>
                <c:pt idx="209">
                  <c:v>7.1557995330889523E-2</c:v>
                </c:pt>
                <c:pt idx="210">
                  <c:v>6.903599518887342E-2</c:v>
                </c:pt>
                <c:pt idx="211">
                  <c:v>6.8882057196329977E-2</c:v>
                </c:pt>
                <c:pt idx="212">
                  <c:v>7.0870937218772107E-2</c:v>
                </c:pt>
                <c:pt idx="213">
                  <c:v>6.7234605367165426E-2</c:v>
                </c:pt>
                <c:pt idx="214">
                  <c:v>7.1648974147393851E-2</c:v>
                </c:pt>
                <c:pt idx="215">
                  <c:v>6.5961777519570428E-2</c:v>
                </c:pt>
                <c:pt idx="216">
                  <c:v>7.0211410705910818E-2</c:v>
                </c:pt>
                <c:pt idx="217">
                  <c:v>6.7515664373126519E-2</c:v>
                </c:pt>
                <c:pt idx="218">
                  <c:v>7.17213188687158E-2</c:v>
                </c:pt>
                <c:pt idx="219">
                  <c:v>7.1800104226107594E-2</c:v>
                </c:pt>
                <c:pt idx="220">
                  <c:v>6.9408211921303031E-2</c:v>
                </c:pt>
                <c:pt idx="221">
                  <c:v>6.6659657009927584E-2</c:v>
                </c:pt>
                <c:pt idx="222">
                  <c:v>6.7924406244700725E-2</c:v>
                </c:pt>
                <c:pt idx="223">
                  <c:v>7.1469721545419765E-2</c:v>
                </c:pt>
                <c:pt idx="224">
                  <c:v>7.2009798032297428E-2</c:v>
                </c:pt>
                <c:pt idx="225">
                  <c:v>6.6231653755104092E-2</c:v>
                </c:pt>
                <c:pt idx="226">
                  <c:v>6.8187219916491723E-2</c:v>
                </c:pt>
                <c:pt idx="227">
                  <c:v>6.7063139639531658E-2</c:v>
                </c:pt>
                <c:pt idx="228">
                  <c:v>6.8670165481894405E-2</c:v>
                </c:pt>
                <c:pt idx="229">
                  <c:v>6.8824435471764381E-2</c:v>
                </c:pt>
                <c:pt idx="230">
                  <c:v>6.6747983178822426E-2</c:v>
                </c:pt>
                <c:pt idx="231">
                  <c:v>6.9363545907284149E-2</c:v>
                </c:pt>
                <c:pt idx="232">
                  <c:v>6.8566453063364022E-2</c:v>
                </c:pt>
                <c:pt idx="233">
                  <c:v>6.8114267838607551E-2</c:v>
                </c:pt>
                <c:pt idx="234">
                  <c:v>6.6000087431546645E-2</c:v>
                </c:pt>
                <c:pt idx="235">
                  <c:v>6.2311012629937941E-2</c:v>
                </c:pt>
                <c:pt idx="236">
                  <c:v>6.6148300593731085E-2</c:v>
                </c:pt>
                <c:pt idx="237">
                  <c:v>6.4076188697812328E-2</c:v>
                </c:pt>
                <c:pt idx="238">
                  <c:v>6.5498359161677233E-2</c:v>
                </c:pt>
                <c:pt idx="239">
                  <c:v>6.600954479137916E-2</c:v>
                </c:pt>
                <c:pt idx="240">
                  <c:v>6.4723774914207041E-2</c:v>
                </c:pt>
                <c:pt idx="241">
                  <c:v>6.7502693811020587E-2</c:v>
                </c:pt>
                <c:pt idx="242">
                  <c:v>6.2709422851448274E-2</c:v>
                </c:pt>
                <c:pt idx="243">
                  <c:v>6.3859972829967054E-2</c:v>
                </c:pt>
                <c:pt idx="244">
                  <c:v>6.8208128067631935E-2</c:v>
                </c:pt>
                <c:pt idx="245">
                  <c:v>6.5661181227362087E-2</c:v>
                </c:pt>
                <c:pt idx="246">
                  <c:v>6.5188322217276037E-2</c:v>
                </c:pt>
                <c:pt idx="247">
                  <c:v>6.5234462059234E-2</c:v>
                </c:pt>
                <c:pt idx="248">
                  <c:v>6.1383290575987536E-2</c:v>
                </c:pt>
                <c:pt idx="249">
                  <c:v>6.4704475354049315E-2</c:v>
                </c:pt>
                <c:pt idx="250">
                  <c:v>6.5409553296506204E-2</c:v>
                </c:pt>
                <c:pt idx="251">
                  <c:v>6.4042715232143096E-2</c:v>
                </c:pt>
                <c:pt idx="252">
                  <c:v>6.3640687824275455E-2</c:v>
                </c:pt>
                <c:pt idx="253">
                  <c:v>6.8361561598997839E-2</c:v>
                </c:pt>
                <c:pt idx="254">
                  <c:v>6.7744244818392196E-2</c:v>
                </c:pt>
                <c:pt idx="255">
                  <c:v>6.7236899383253293E-2</c:v>
                </c:pt>
                <c:pt idx="256">
                  <c:v>6.4847871349998837E-2</c:v>
                </c:pt>
                <c:pt idx="257">
                  <c:v>6.4395175926914391E-2</c:v>
                </c:pt>
                <c:pt idx="258">
                  <c:v>6.1054638435785964E-2</c:v>
                </c:pt>
                <c:pt idx="259">
                  <c:v>6.7410338590022614E-2</c:v>
                </c:pt>
                <c:pt idx="260">
                  <c:v>6.5698100064849232E-2</c:v>
                </c:pt>
                <c:pt idx="261">
                  <c:v>6.8695157517564942E-2</c:v>
                </c:pt>
                <c:pt idx="262">
                  <c:v>6.6797961738144812E-2</c:v>
                </c:pt>
                <c:pt idx="263">
                  <c:v>6.5191129484559213E-2</c:v>
                </c:pt>
                <c:pt idx="264">
                  <c:v>6.6700503683076076E-2</c:v>
                </c:pt>
                <c:pt idx="265">
                  <c:v>6.4296983804299754E-2</c:v>
                </c:pt>
                <c:pt idx="266">
                  <c:v>6.7550135550657336E-2</c:v>
                </c:pt>
                <c:pt idx="267">
                  <c:v>6.5320655087526977E-2</c:v>
                </c:pt>
                <c:pt idx="268">
                  <c:v>6.5630232886101383E-2</c:v>
                </c:pt>
                <c:pt idx="269">
                  <c:v>6.4872593920244193E-2</c:v>
                </c:pt>
                <c:pt idx="270">
                  <c:v>7.1147121958094056E-2</c:v>
                </c:pt>
                <c:pt idx="271">
                  <c:v>6.4406344609322083E-2</c:v>
                </c:pt>
                <c:pt idx="272">
                  <c:v>6.4547899274447859E-2</c:v>
                </c:pt>
                <c:pt idx="273">
                  <c:v>7.0364513881586238E-2</c:v>
                </c:pt>
                <c:pt idx="274">
                  <c:v>6.6217479834932993E-2</c:v>
                </c:pt>
                <c:pt idx="275">
                  <c:v>6.6926008325311828E-2</c:v>
                </c:pt>
                <c:pt idx="276">
                  <c:v>6.8987664001690097E-2</c:v>
                </c:pt>
                <c:pt idx="277">
                  <c:v>6.8004942427522252E-2</c:v>
                </c:pt>
                <c:pt idx="278">
                  <c:v>6.9118449546397634E-2</c:v>
                </c:pt>
                <c:pt idx="279">
                  <c:v>6.8388531679717285E-2</c:v>
                </c:pt>
                <c:pt idx="280">
                  <c:v>6.580739365067606E-2</c:v>
                </c:pt>
                <c:pt idx="281">
                  <c:v>6.5507390644086727E-2</c:v>
                </c:pt>
                <c:pt idx="282">
                  <c:v>6.719693859356525E-2</c:v>
                </c:pt>
                <c:pt idx="283">
                  <c:v>6.9370166117471932E-2</c:v>
                </c:pt>
                <c:pt idx="284">
                  <c:v>6.3919214067109167E-2</c:v>
                </c:pt>
                <c:pt idx="285">
                  <c:v>7.1042273792943131E-2</c:v>
                </c:pt>
                <c:pt idx="286">
                  <c:v>7.0938177879478925E-2</c:v>
                </c:pt>
                <c:pt idx="287">
                  <c:v>6.9434239831603933E-2</c:v>
                </c:pt>
                <c:pt idx="288">
                  <c:v>7.0062533117725881E-2</c:v>
                </c:pt>
                <c:pt idx="289">
                  <c:v>6.7810512050773042E-2</c:v>
                </c:pt>
                <c:pt idx="290">
                  <c:v>6.7637865856562993E-2</c:v>
                </c:pt>
                <c:pt idx="291">
                  <c:v>6.1984574892075213E-2</c:v>
                </c:pt>
                <c:pt idx="292">
                  <c:v>6.2349893685207887E-2</c:v>
                </c:pt>
                <c:pt idx="293">
                  <c:v>6.1180395363811042E-2</c:v>
                </c:pt>
                <c:pt idx="294">
                  <c:v>6.2132433127337197E-2</c:v>
                </c:pt>
                <c:pt idx="295">
                  <c:v>6.3113991807813866E-2</c:v>
                </c:pt>
                <c:pt idx="296">
                  <c:v>6.1601670470468217E-2</c:v>
                </c:pt>
                <c:pt idx="297">
                  <c:v>6.3169621574600057E-2</c:v>
                </c:pt>
                <c:pt idx="298">
                  <c:v>6.6209376464845565E-2</c:v>
                </c:pt>
                <c:pt idx="299">
                  <c:v>6.2616391012214057E-2</c:v>
                </c:pt>
                <c:pt idx="300">
                  <c:v>6.8406650883246656E-2</c:v>
                </c:pt>
                <c:pt idx="301">
                  <c:v>6.4538897534487202E-2</c:v>
                </c:pt>
                <c:pt idx="302">
                  <c:v>6.728936327990459E-2</c:v>
                </c:pt>
                <c:pt idx="303">
                  <c:v>6.2371192731979996E-2</c:v>
                </c:pt>
                <c:pt idx="304">
                  <c:v>6.0890543431598533E-2</c:v>
                </c:pt>
                <c:pt idx="305">
                  <c:v>6.6360203759599237E-2</c:v>
                </c:pt>
                <c:pt idx="306">
                  <c:v>6.439340190250227E-2</c:v>
                </c:pt>
                <c:pt idx="307">
                  <c:v>6.416047412726765E-2</c:v>
                </c:pt>
                <c:pt idx="308">
                  <c:v>6.3658628336357145E-2</c:v>
                </c:pt>
                <c:pt idx="309">
                  <c:v>6.3050931592009335E-2</c:v>
                </c:pt>
                <c:pt idx="310">
                  <c:v>6.0533288878574329E-2</c:v>
                </c:pt>
                <c:pt idx="311">
                  <c:v>6.3557005659478666E-2</c:v>
                </c:pt>
                <c:pt idx="312">
                  <c:v>6.0357053152370443E-2</c:v>
                </c:pt>
                <c:pt idx="313">
                  <c:v>6.4950431196489022E-2</c:v>
                </c:pt>
                <c:pt idx="314">
                  <c:v>6.2823333042113502E-2</c:v>
                </c:pt>
                <c:pt idx="315">
                  <c:v>6.2096893204991836E-2</c:v>
                </c:pt>
                <c:pt idx="316">
                  <c:v>6.0902760265523569E-2</c:v>
                </c:pt>
                <c:pt idx="317">
                  <c:v>6.0744824985054624E-2</c:v>
                </c:pt>
                <c:pt idx="318">
                  <c:v>6.6084976610155069E-2</c:v>
                </c:pt>
                <c:pt idx="319">
                  <c:v>6.5363012585343619E-2</c:v>
                </c:pt>
                <c:pt idx="320">
                  <c:v>6.5806937963094614E-2</c:v>
                </c:pt>
                <c:pt idx="321">
                  <c:v>6.1957196666962019E-2</c:v>
                </c:pt>
                <c:pt idx="322">
                  <c:v>6.5029611748471911E-2</c:v>
                </c:pt>
                <c:pt idx="323">
                  <c:v>5.9751575353555401E-2</c:v>
                </c:pt>
                <c:pt idx="324">
                  <c:v>6.5636144624769757E-2</c:v>
                </c:pt>
                <c:pt idx="325">
                  <c:v>6.2785622479547901E-2</c:v>
                </c:pt>
                <c:pt idx="326">
                  <c:v>6.3762479110653039E-2</c:v>
                </c:pt>
                <c:pt idx="327">
                  <c:v>6.6729072178493873E-2</c:v>
                </c:pt>
                <c:pt idx="328">
                  <c:v>6.5221900754497422E-2</c:v>
                </c:pt>
                <c:pt idx="329">
                  <c:v>6.269385201398496E-2</c:v>
                </c:pt>
                <c:pt idx="330">
                  <c:v>6.1705302489870502E-2</c:v>
                </c:pt>
                <c:pt idx="331">
                  <c:v>6.6672549337374015E-2</c:v>
                </c:pt>
                <c:pt idx="332">
                  <c:v>6.6872761529665148E-2</c:v>
                </c:pt>
                <c:pt idx="333">
                  <c:v>6.0987351087400048E-2</c:v>
                </c:pt>
                <c:pt idx="334">
                  <c:v>6.8505344974030408E-2</c:v>
                </c:pt>
                <c:pt idx="335">
                  <c:v>6.5466464450813527E-2</c:v>
                </c:pt>
                <c:pt idx="336">
                  <c:v>6.8942570569676356E-2</c:v>
                </c:pt>
                <c:pt idx="337">
                  <c:v>6.4766786969778029E-2</c:v>
                </c:pt>
                <c:pt idx="338">
                  <c:v>6.6480831716079714E-2</c:v>
                </c:pt>
                <c:pt idx="339">
                  <c:v>6.8903424771572602E-2</c:v>
                </c:pt>
                <c:pt idx="340">
                  <c:v>6.7731686614128442E-2</c:v>
                </c:pt>
                <c:pt idx="341">
                  <c:v>6.7320459074245761E-2</c:v>
                </c:pt>
                <c:pt idx="342">
                  <c:v>6.3503475079127264E-2</c:v>
                </c:pt>
                <c:pt idx="343">
                  <c:v>6.5353668113470431E-2</c:v>
                </c:pt>
                <c:pt idx="344">
                  <c:v>6.4154352675824811E-2</c:v>
                </c:pt>
                <c:pt idx="345">
                  <c:v>6.7611478431525512E-2</c:v>
                </c:pt>
                <c:pt idx="346">
                  <c:v>6.8363552383119044E-2</c:v>
                </c:pt>
                <c:pt idx="347">
                  <c:v>6.1721961016101119E-2</c:v>
                </c:pt>
                <c:pt idx="348">
                  <c:v>6.2251374551815654E-2</c:v>
                </c:pt>
                <c:pt idx="349">
                  <c:v>6.2090720304261923E-2</c:v>
                </c:pt>
                <c:pt idx="350">
                  <c:v>6.6142308854276369E-2</c:v>
                </c:pt>
                <c:pt idx="351">
                  <c:v>6.3091577575700442E-2</c:v>
                </c:pt>
                <c:pt idx="352">
                  <c:v>6.6437418318235963E-2</c:v>
                </c:pt>
                <c:pt idx="353">
                  <c:v>6.1490495090934932E-2</c:v>
                </c:pt>
                <c:pt idx="354">
                  <c:v>6.3561188864645887E-2</c:v>
                </c:pt>
                <c:pt idx="355">
                  <c:v>5.9692015770894717E-2</c:v>
                </c:pt>
                <c:pt idx="356">
                  <c:v>6.6053943860972228E-2</c:v>
                </c:pt>
                <c:pt idx="357">
                  <c:v>6.367841506525572E-2</c:v>
                </c:pt>
                <c:pt idx="358">
                  <c:v>6.1451378075936029E-2</c:v>
                </c:pt>
                <c:pt idx="359">
                  <c:v>6.4776735600294733E-2</c:v>
                </c:pt>
                <c:pt idx="360">
                  <c:v>6.381442719463884E-2</c:v>
                </c:pt>
                <c:pt idx="361">
                  <c:v>6.3673730525253477E-2</c:v>
                </c:pt>
                <c:pt idx="362">
                  <c:v>6.3286572482892323E-2</c:v>
                </c:pt>
                <c:pt idx="363">
                  <c:v>6.5655614955999878E-2</c:v>
                </c:pt>
                <c:pt idx="364">
                  <c:v>6.7728070286039582E-2</c:v>
                </c:pt>
                <c:pt idx="365">
                  <c:v>6.9770766180054705E-2</c:v>
                </c:pt>
                <c:pt idx="366">
                  <c:v>6.9718193189533359E-2</c:v>
                </c:pt>
                <c:pt idx="367">
                  <c:v>6.8594436992519159E-2</c:v>
                </c:pt>
                <c:pt idx="368">
                  <c:v>6.6768431277903245E-2</c:v>
                </c:pt>
                <c:pt idx="369">
                  <c:v>7.0295907037998234E-2</c:v>
                </c:pt>
                <c:pt idx="370">
                  <c:v>6.6019175634351404E-2</c:v>
                </c:pt>
                <c:pt idx="371">
                  <c:v>6.7512813980184078E-2</c:v>
                </c:pt>
                <c:pt idx="372">
                  <c:v>6.5711194279507695E-2</c:v>
                </c:pt>
                <c:pt idx="373">
                  <c:v>6.5513360078869418E-2</c:v>
                </c:pt>
                <c:pt idx="374">
                  <c:v>6.8323581057889632E-2</c:v>
                </c:pt>
                <c:pt idx="375">
                  <c:v>6.8691773913402546E-2</c:v>
                </c:pt>
                <c:pt idx="376">
                  <c:v>6.7818255948215833E-2</c:v>
                </c:pt>
                <c:pt idx="377">
                  <c:v>7.2015856680346546E-2</c:v>
                </c:pt>
                <c:pt idx="378">
                  <c:v>7.1245721443127241E-2</c:v>
                </c:pt>
                <c:pt idx="379">
                  <c:v>6.7223881813514172E-2</c:v>
                </c:pt>
                <c:pt idx="380">
                  <c:v>6.994347902393451E-2</c:v>
                </c:pt>
                <c:pt idx="381">
                  <c:v>7.1316109039345696E-2</c:v>
                </c:pt>
                <c:pt idx="382">
                  <c:v>6.7512610255393235E-2</c:v>
                </c:pt>
                <c:pt idx="383">
                  <c:v>7.1745478953891703E-2</c:v>
                </c:pt>
                <c:pt idx="384">
                  <c:v>6.6864205470763938E-2</c:v>
                </c:pt>
                <c:pt idx="385">
                  <c:v>6.8871530805883957E-2</c:v>
                </c:pt>
                <c:pt idx="386">
                  <c:v>7.1979327285934369E-2</c:v>
                </c:pt>
                <c:pt idx="387">
                  <c:v>6.6076435996426527E-2</c:v>
                </c:pt>
                <c:pt idx="388">
                  <c:v>7.0293099653117613E-2</c:v>
                </c:pt>
                <c:pt idx="389">
                  <c:v>6.9063236160305186E-2</c:v>
                </c:pt>
                <c:pt idx="390">
                  <c:v>7.4426714582952969E-2</c:v>
                </c:pt>
                <c:pt idx="391">
                  <c:v>6.7340800515082316E-2</c:v>
                </c:pt>
                <c:pt idx="392">
                  <c:v>7.5238457097805425E-2</c:v>
                </c:pt>
                <c:pt idx="393">
                  <c:v>7.0009480218008249E-2</c:v>
                </c:pt>
                <c:pt idx="394">
                  <c:v>7.28782061993314E-2</c:v>
                </c:pt>
                <c:pt idx="395">
                  <c:v>7.0989639793023585E-2</c:v>
                </c:pt>
                <c:pt idx="396">
                  <c:v>6.9432090656889558E-2</c:v>
                </c:pt>
                <c:pt idx="397">
                  <c:v>7.0011944520486036E-2</c:v>
                </c:pt>
                <c:pt idx="398">
                  <c:v>6.9043954587599085E-2</c:v>
                </c:pt>
                <c:pt idx="399">
                  <c:v>6.8908532103740761E-2</c:v>
                </c:pt>
                <c:pt idx="400">
                  <c:v>6.65539809653235E-2</c:v>
                </c:pt>
                <c:pt idx="401">
                  <c:v>6.8698320700206122E-2</c:v>
                </c:pt>
                <c:pt idx="402">
                  <c:v>6.8649546104987844E-2</c:v>
                </c:pt>
                <c:pt idx="403">
                  <c:v>7.4151896071655482E-2</c:v>
                </c:pt>
                <c:pt idx="404">
                  <c:v>7.0857543627961567E-2</c:v>
                </c:pt>
                <c:pt idx="405">
                  <c:v>6.8103024112828564E-2</c:v>
                </c:pt>
                <c:pt idx="406">
                  <c:v>7.2754839040539782E-2</c:v>
                </c:pt>
                <c:pt idx="407">
                  <c:v>7.3297533459661876E-2</c:v>
                </c:pt>
                <c:pt idx="408">
                  <c:v>6.6258477922394726E-2</c:v>
                </c:pt>
                <c:pt idx="409">
                  <c:v>7.3121442125392677E-2</c:v>
                </c:pt>
                <c:pt idx="410">
                  <c:v>7.3244276951340795E-2</c:v>
                </c:pt>
                <c:pt idx="411">
                  <c:v>6.88400419136906E-2</c:v>
                </c:pt>
                <c:pt idx="412">
                  <c:v>6.7293765919471504E-2</c:v>
                </c:pt>
                <c:pt idx="413">
                  <c:v>6.8831366974417427E-2</c:v>
                </c:pt>
                <c:pt idx="414">
                  <c:v>6.6928578938062547E-2</c:v>
                </c:pt>
                <c:pt idx="415">
                  <c:v>6.8211612629355864E-2</c:v>
                </c:pt>
                <c:pt idx="416">
                  <c:v>7.3941331471083699E-2</c:v>
                </c:pt>
                <c:pt idx="417">
                  <c:v>6.8188299901016949E-2</c:v>
                </c:pt>
                <c:pt idx="418">
                  <c:v>7.3666233608120246E-2</c:v>
                </c:pt>
                <c:pt idx="419">
                  <c:v>7.079647459193017E-2</c:v>
                </c:pt>
                <c:pt idx="420">
                  <c:v>7.2622158674851237E-2</c:v>
                </c:pt>
                <c:pt idx="421">
                  <c:v>7.3360556535062335E-2</c:v>
                </c:pt>
                <c:pt idx="422">
                  <c:v>6.7435099325712095E-2</c:v>
                </c:pt>
                <c:pt idx="423">
                  <c:v>6.9694034367246471E-2</c:v>
                </c:pt>
                <c:pt idx="424">
                  <c:v>6.7599159179613871E-2</c:v>
                </c:pt>
                <c:pt idx="425">
                  <c:v>6.6782188187086963E-2</c:v>
                </c:pt>
                <c:pt idx="426">
                  <c:v>7.0680773214735079E-2</c:v>
                </c:pt>
                <c:pt idx="427">
                  <c:v>6.8451542773018181E-2</c:v>
                </c:pt>
                <c:pt idx="428">
                  <c:v>6.8736198943247895E-2</c:v>
                </c:pt>
                <c:pt idx="429">
                  <c:v>6.8928850332730995E-2</c:v>
                </c:pt>
                <c:pt idx="430">
                  <c:v>6.7610027170198012E-2</c:v>
                </c:pt>
                <c:pt idx="431">
                  <c:v>7.1863502664862772E-2</c:v>
                </c:pt>
                <c:pt idx="432">
                  <c:v>7.2405592267595048E-2</c:v>
                </c:pt>
                <c:pt idx="433">
                  <c:v>6.9839397227510397E-2</c:v>
                </c:pt>
                <c:pt idx="434">
                  <c:v>7.1345681686562482E-2</c:v>
                </c:pt>
                <c:pt idx="435">
                  <c:v>7.2132264382229971E-2</c:v>
                </c:pt>
                <c:pt idx="436">
                  <c:v>6.784144423150068E-2</c:v>
                </c:pt>
                <c:pt idx="437">
                  <c:v>7.0320322699976137E-2</c:v>
                </c:pt>
                <c:pt idx="438">
                  <c:v>6.8920461675307257E-2</c:v>
                </c:pt>
                <c:pt idx="439">
                  <c:v>7.0852248158188261E-2</c:v>
                </c:pt>
                <c:pt idx="440">
                  <c:v>7.0748630520278438E-2</c:v>
                </c:pt>
                <c:pt idx="441">
                  <c:v>7.0342976664371351E-2</c:v>
                </c:pt>
                <c:pt idx="442">
                  <c:v>6.9517360488735261E-2</c:v>
                </c:pt>
                <c:pt idx="443">
                  <c:v>6.8648669743033658E-2</c:v>
                </c:pt>
                <c:pt idx="444">
                  <c:v>6.8929753106400454E-2</c:v>
                </c:pt>
                <c:pt idx="445">
                  <c:v>7.1267155340293278E-2</c:v>
                </c:pt>
                <c:pt idx="446">
                  <c:v>7.1773402247254717E-2</c:v>
                </c:pt>
                <c:pt idx="447">
                  <c:v>6.609153324336868E-2</c:v>
                </c:pt>
                <c:pt idx="448">
                  <c:v>6.6959606873785105E-2</c:v>
                </c:pt>
                <c:pt idx="449">
                  <c:v>6.9223344072833509E-2</c:v>
                </c:pt>
                <c:pt idx="450">
                  <c:v>6.7033168035659396E-2</c:v>
                </c:pt>
                <c:pt idx="451">
                  <c:v>6.6445530635781708E-2</c:v>
                </c:pt>
                <c:pt idx="452">
                  <c:v>6.6421603981629371E-2</c:v>
                </c:pt>
                <c:pt idx="453">
                  <c:v>6.6445937691706439E-2</c:v>
                </c:pt>
                <c:pt idx="454">
                  <c:v>6.7533817095584134E-2</c:v>
                </c:pt>
                <c:pt idx="455">
                  <c:v>6.4028946197964592E-2</c:v>
                </c:pt>
                <c:pt idx="456">
                  <c:v>7.110236703576861E-2</c:v>
                </c:pt>
                <c:pt idx="457">
                  <c:v>7.025602720565656E-2</c:v>
                </c:pt>
                <c:pt idx="458">
                  <c:v>6.4756319449662647E-2</c:v>
                </c:pt>
                <c:pt idx="459">
                  <c:v>6.9245485009859067E-2</c:v>
                </c:pt>
                <c:pt idx="460">
                  <c:v>6.849543435419124E-2</c:v>
                </c:pt>
                <c:pt idx="461">
                  <c:v>7.0173346318543439E-2</c:v>
                </c:pt>
                <c:pt idx="462">
                  <c:v>7.2771573152551616E-2</c:v>
                </c:pt>
                <c:pt idx="463">
                  <c:v>6.4394086929924085E-2</c:v>
                </c:pt>
                <c:pt idx="464">
                  <c:v>6.4465234381473474E-2</c:v>
                </c:pt>
                <c:pt idx="465">
                  <c:v>6.391137405035846E-2</c:v>
                </c:pt>
                <c:pt idx="466">
                  <c:v>6.5815249037795009E-2</c:v>
                </c:pt>
                <c:pt idx="467">
                  <c:v>6.8485657158141436E-2</c:v>
                </c:pt>
                <c:pt idx="468">
                  <c:v>6.8089459852798864E-2</c:v>
                </c:pt>
                <c:pt idx="469">
                  <c:v>6.6108577849789268E-2</c:v>
                </c:pt>
                <c:pt idx="470">
                  <c:v>6.8266490745917827E-2</c:v>
                </c:pt>
                <c:pt idx="471">
                  <c:v>6.4831717940939532E-2</c:v>
                </c:pt>
                <c:pt idx="472">
                  <c:v>6.5174584059963625E-2</c:v>
                </c:pt>
                <c:pt idx="473">
                  <c:v>6.5148405812101351E-2</c:v>
                </c:pt>
                <c:pt idx="474">
                  <c:v>6.3136915231393115E-2</c:v>
                </c:pt>
                <c:pt idx="475">
                  <c:v>6.4585094067543009E-2</c:v>
                </c:pt>
                <c:pt idx="476">
                  <c:v>6.9876203950775956E-2</c:v>
                </c:pt>
                <c:pt idx="477">
                  <c:v>6.9749092381550873E-2</c:v>
                </c:pt>
                <c:pt idx="478">
                  <c:v>6.5895809885979775E-2</c:v>
                </c:pt>
                <c:pt idx="479">
                  <c:v>6.7642916401508837E-2</c:v>
                </c:pt>
                <c:pt idx="480">
                  <c:v>7.0123563110577117E-2</c:v>
                </c:pt>
                <c:pt idx="481">
                  <c:v>6.4869775807312985E-2</c:v>
                </c:pt>
                <c:pt idx="482">
                  <c:v>6.3941598234780114E-2</c:v>
                </c:pt>
                <c:pt idx="483">
                  <c:v>7.1416991069652672E-2</c:v>
                </c:pt>
                <c:pt idx="484">
                  <c:v>6.8798559072186141E-2</c:v>
                </c:pt>
                <c:pt idx="485">
                  <c:v>6.6330948705992127E-2</c:v>
                </c:pt>
                <c:pt idx="486">
                  <c:v>6.8424812696604734E-2</c:v>
                </c:pt>
                <c:pt idx="487">
                  <c:v>6.5844920983741659E-2</c:v>
                </c:pt>
                <c:pt idx="488">
                  <c:v>7.1406485631733851E-2</c:v>
                </c:pt>
                <c:pt idx="489">
                  <c:v>7.0412366445585295E-2</c:v>
                </c:pt>
                <c:pt idx="490">
                  <c:v>7.0057717040647643E-2</c:v>
                </c:pt>
                <c:pt idx="491">
                  <c:v>6.774988737495552E-2</c:v>
                </c:pt>
                <c:pt idx="492">
                  <c:v>6.6134015738582574E-2</c:v>
                </c:pt>
                <c:pt idx="493">
                  <c:v>7.0034972757125571E-2</c:v>
                </c:pt>
                <c:pt idx="494">
                  <c:v>6.9247667949092581E-2</c:v>
                </c:pt>
                <c:pt idx="495">
                  <c:v>6.8552009020929713E-2</c:v>
                </c:pt>
                <c:pt idx="496">
                  <c:v>7.0936405931714713E-2</c:v>
                </c:pt>
                <c:pt idx="497">
                  <c:v>7.299486928035305E-2</c:v>
                </c:pt>
                <c:pt idx="498">
                  <c:v>7.289975725733093E-2</c:v>
                </c:pt>
                <c:pt idx="499">
                  <c:v>7.307891660468116E-2</c:v>
                </c:pt>
                <c:pt idx="500">
                  <c:v>7.0797773310516829E-2</c:v>
                </c:pt>
                <c:pt idx="501">
                  <c:v>7.1143015938931534E-2</c:v>
                </c:pt>
                <c:pt idx="502">
                  <c:v>6.8563627671521368E-2</c:v>
                </c:pt>
                <c:pt idx="503">
                  <c:v>6.7784166834794629E-2</c:v>
                </c:pt>
                <c:pt idx="504">
                  <c:v>6.8977202811343327E-2</c:v>
                </c:pt>
                <c:pt idx="505">
                  <c:v>6.7857174635733056E-2</c:v>
                </c:pt>
                <c:pt idx="506">
                  <c:v>6.4435175801759142E-2</c:v>
                </c:pt>
                <c:pt idx="507">
                  <c:v>6.4450743931502769E-2</c:v>
                </c:pt>
                <c:pt idx="508">
                  <c:v>6.8113778649205731E-2</c:v>
                </c:pt>
                <c:pt idx="509">
                  <c:v>6.8626292263883282E-2</c:v>
                </c:pt>
                <c:pt idx="510">
                  <c:v>6.9770634673772869E-2</c:v>
                </c:pt>
                <c:pt idx="511">
                  <c:v>6.9066174974274697E-2</c:v>
                </c:pt>
                <c:pt idx="512">
                  <c:v>6.9372068148995047E-2</c:v>
                </c:pt>
                <c:pt idx="513">
                  <c:v>6.9300118199932301E-2</c:v>
                </c:pt>
                <c:pt idx="514">
                  <c:v>6.4734656662069026E-2</c:v>
                </c:pt>
                <c:pt idx="515">
                  <c:v>7.0660131300942952E-2</c:v>
                </c:pt>
                <c:pt idx="516">
                  <c:v>6.8984999412146877E-2</c:v>
                </c:pt>
                <c:pt idx="517">
                  <c:v>6.9408568042397145E-2</c:v>
                </c:pt>
                <c:pt idx="518">
                  <c:v>6.6923972155363068E-2</c:v>
                </c:pt>
                <c:pt idx="519">
                  <c:v>6.9473843664742421E-2</c:v>
                </c:pt>
                <c:pt idx="520">
                  <c:v>6.6460799228193146E-2</c:v>
                </c:pt>
                <c:pt idx="521">
                  <c:v>6.8653022548385942E-2</c:v>
                </c:pt>
                <c:pt idx="522">
                  <c:v>6.6967293208125889E-2</c:v>
                </c:pt>
                <c:pt idx="523">
                  <c:v>6.650711364634701E-2</c:v>
                </c:pt>
                <c:pt idx="524">
                  <c:v>6.4667332737765842E-2</c:v>
                </c:pt>
                <c:pt idx="525">
                  <c:v>6.5273029655022408E-2</c:v>
                </c:pt>
                <c:pt idx="526">
                  <c:v>6.4416220179229197E-2</c:v>
                </c:pt>
                <c:pt idx="527">
                  <c:v>6.7320804113463084E-2</c:v>
                </c:pt>
                <c:pt idx="528">
                  <c:v>6.9148153363464235E-2</c:v>
                </c:pt>
                <c:pt idx="529">
                  <c:v>6.5618053408223215E-2</c:v>
                </c:pt>
                <c:pt idx="530">
                  <c:v>6.683523564097002E-2</c:v>
                </c:pt>
                <c:pt idx="531">
                  <c:v>6.671778661051217E-2</c:v>
                </c:pt>
                <c:pt idx="532">
                  <c:v>7.0285929101684699E-2</c:v>
                </c:pt>
                <c:pt idx="533">
                  <c:v>6.4911888659526934E-2</c:v>
                </c:pt>
                <c:pt idx="534">
                  <c:v>6.9669266543549144E-2</c:v>
                </c:pt>
                <c:pt idx="535">
                  <c:v>7.0369854054075351E-2</c:v>
                </c:pt>
                <c:pt idx="536">
                  <c:v>6.3481213824864755E-2</c:v>
                </c:pt>
                <c:pt idx="537">
                  <c:v>6.7470597442262151E-2</c:v>
                </c:pt>
                <c:pt idx="538">
                  <c:v>6.4001403630804504E-2</c:v>
                </c:pt>
                <c:pt idx="539">
                  <c:v>6.651010206948646E-2</c:v>
                </c:pt>
                <c:pt idx="540">
                  <c:v>6.5465497923476543E-2</c:v>
                </c:pt>
                <c:pt idx="541">
                  <c:v>6.6547987715739498E-2</c:v>
                </c:pt>
                <c:pt idx="542">
                  <c:v>6.6454815701600708E-2</c:v>
                </c:pt>
                <c:pt idx="543">
                  <c:v>6.5646748393545173E-2</c:v>
                </c:pt>
                <c:pt idx="544">
                  <c:v>6.7944009722067267E-2</c:v>
                </c:pt>
                <c:pt idx="545">
                  <c:v>7.0199763936089662E-2</c:v>
                </c:pt>
                <c:pt idx="546">
                  <c:v>6.5283419343501889E-2</c:v>
                </c:pt>
                <c:pt idx="547">
                  <c:v>6.4807300610382548E-2</c:v>
                </c:pt>
                <c:pt idx="548">
                  <c:v>7.0075538512285387E-2</c:v>
                </c:pt>
                <c:pt idx="549">
                  <c:v>6.7361776670025242E-2</c:v>
                </c:pt>
                <c:pt idx="550">
                  <c:v>7.0292195188375636E-2</c:v>
                </c:pt>
                <c:pt idx="551">
                  <c:v>6.9243891372735455E-2</c:v>
                </c:pt>
                <c:pt idx="552">
                  <c:v>6.4874539967368139E-2</c:v>
                </c:pt>
                <c:pt idx="553">
                  <c:v>6.8222163341481235E-2</c:v>
                </c:pt>
                <c:pt idx="554">
                  <c:v>6.1672321846351331E-2</c:v>
                </c:pt>
                <c:pt idx="555">
                  <c:v>6.4141655455879326E-2</c:v>
                </c:pt>
                <c:pt idx="556">
                  <c:v>6.5238960116672684E-2</c:v>
                </c:pt>
                <c:pt idx="557">
                  <c:v>6.945141434713599E-2</c:v>
                </c:pt>
                <c:pt idx="558">
                  <c:v>6.676839378570712E-2</c:v>
                </c:pt>
                <c:pt idx="559">
                  <c:v>6.4093161737751494E-2</c:v>
                </c:pt>
                <c:pt idx="560">
                  <c:v>6.5931859262677098E-2</c:v>
                </c:pt>
                <c:pt idx="561">
                  <c:v>6.6806467159011423E-2</c:v>
                </c:pt>
                <c:pt idx="562">
                  <c:v>6.641525250887792E-2</c:v>
                </c:pt>
                <c:pt idx="563">
                  <c:v>6.5543237693395359E-2</c:v>
                </c:pt>
                <c:pt idx="564">
                  <c:v>6.7081217555208295E-2</c:v>
                </c:pt>
                <c:pt idx="565">
                  <c:v>7.0289806617625197E-2</c:v>
                </c:pt>
                <c:pt idx="566">
                  <c:v>6.4259618459407017E-2</c:v>
                </c:pt>
                <c:pt idx="567">
                  <c:v>6.6033221300441758E-2</c:v>
                </c:pt>
                <c:pt idx="568">
                  <c:v>6.7911588137154269E-2</c:v>
                </c:pt>
                <c:pt idx="569">
                  <c:v>6.5023922282901728E-2</c:v>
                </c:pt>
                <c:pt idx="570">
                  <c:v>6.7307326715940155E-2</c:v>
                </c:pt>
                <c:pt idx="571">
                  <c:v>6.6365022586469133E-2</c:v>
                </c:pt>
                <c:pt idx="572">
                  <c:v>6.3616265041457606E-2</c:v>
                </c:pt>
                <c:pt idx="573">
                  <c:v>6.4462056792563643E-2</c:v>
                </c:pt>
                <c:pt idx="574">
                  <c:v>6.906423548409206E-2</c:v>
                </c:pt>
                <c:pt idx="575">
                  <c:v>6.9698129036253595E-2</c:v>
                </c:pt>
                <c:pt idx="576">
                  <c:v>6.5190328262188749E-2</c:v>
                </c:pt>
                <c:pt idx="577">
                  <c:v>6.9039022506068443E-2</c:v>
                </c:pt>
                <c:pt idx="578">
                  <c:v>7.001057221362196E-2</c:v>
                </c:pt>
                <c:pt idx="579">
                  <c:v>6.5834870493832853E-2</c:v>
                </c:pt>
                <c:pt idx="580">
                  <c:v>6.6696466907631313E-2</c:v>
                </c:pt>
                <c:pt idx="581">
                  <c:v>7.0435233038107253E-2</c:v>
                </c:pt>
                <c:pt idx="582">
                  <c:v>6.4931395002008979E-2</c:v>
                </c:pt>
                <c:pt idx="583">
                  <c:v>6.5613264791962805E-2</c:v>
                </c:pt>
                <c:pt idx="584">
                  <c:v>7.1158616833732369E-2</c:v>
                </c:pt>
                <c:pt idx="585">
                  <c:v>6.8884198106903799E-2</c:v>
                </c:pt>
                <c:pt idx="586">
                  <c:v>7.1424262856540896E-2</c:v>
                </c:pt>
                <c:pt idx="587">
                  <c:v>6.9105413685714587E-2</c:v>
                </c:pt>
                <c:pt idx="588">
                  <c:v>7.2560234320701425E-2</c:v>
                </c:pt>
                <c:pt idx="589">
                  <c:v>6.7461824958845812E-2</c:v>
                </c:pt>
                <c:pt idx="590">
                  <c:v>6.9101300613373093E-2</c:v>
                </c:pt>
                <c:pt idx="591">
                  <c:v>7.1779017090654748E-2</c:v>
                </c:pt>
                <c:pt idx="592">
                  <c:v>7.0394393538701361E-2</c:v>
                </c:pt>
                <c:pt idx="593">
                  <c:v>7.3609392308680605E-2</c:v>
                </c:pt>
                <c:pt idx="594">
                  <c:v>6.6217933618942154E-2</c:v>
                </c:pt>
                <c:pt idx="595">
                  <c:v>6.5319017316175426E-2</c:v>
                </c:pt>
                <c:pt idx="596">
                  <c:v>6.8925734908794334E-2</c:v>
                </c:pt>
                <c:pt idx="597">
                  <c:v>6.6623439479938276E-2</c:v>
                </c:pt>
                <c:pt idx="598">
                  <c:v>7.1817322707679113E-2</c:v>
                </c:pt>
                <c:pt idx="599">
                  <c:v>7.1483443120771872E-2</c:v>
                </c:pt>
                <c:pt idx="600">
                  <c:v>6.8844930131078855E-2</c:v>
                </c:pt>
                <c:pt idx="601">
                  <c:v>6.4739934434011881E-2</c:v>
                </c:pt>
                <c:pt idx="602">
                  <c:v>6.9581908146065172E-2</c:v>
                </c:pt>
                <c:pt idx="603">
                  <c:v>6.8088345289191596E-2</c:v>
                </c:pt>
                <c:pt idx="604">
                  <c:v>6.9393332913979408E-2</c:v>
                </c:pt>
                <c:pt idx="605">
                  <c:v>6.6711487771770273E-2</c:v>
                </c:pt>
                <c:pt idx="606">
                  <c:v>6.6213491098009142E-2</c:v>
                </c:pt>
                <c:pt idx="607">
                  <c:v>6.5317473050264072E-2</c:v>
                </c:pt>
                <c:pt idx="608">
                  <c:v>6.3784458557151952E-2</c:v>
                </c:pt>
                <c:pt idx="609">
                  <c:v>6.7634313639863566E-2</c:v>
                </c:pt>
                <c:pt idx="610">
                  <c:v>6.8680340411978916E-2</c:v>
                </c:pt>
                <c:pt idx="611">
                  <c:v>6.3436151101996657E-2</c:v>
                </c:pt>
                <c:pt idx="612">
                  <c:v>6.4976148722581867E-2</c:v>
                </c:pt>
                <c:pt idx="613">
                  <c:v>6.7521835741121985E-2</c:v>
                </c:pt>
                <c:pt idx="614">
                  <c:v>6.2463696178694718E-2</c:v>
                </c:pt>
                <c:pt idx="615">
                  <c:v>6.415938501251775E-2</c:v>
                </c:pt>
                <c:pt idx="616">
                  <c:v>6.4329110518360988E-2</c:v>
                </c:pt>
                <c:pt idx="617">
                  <c:v>6.813248822774301E-2</c:v>
                </c:pt>
                <c:pt idx="618">
                  <c:v>6.3565022281693487E-2</c:v>
                </c:pt>
                <c:pt idx="619">
                  <c:v>6.4260479474563884E-2</c:v>
                </c:pt>
                <c:pt idx="620">
                  <c:v>6.4069225915950101E-2</c:v>
                </c:pt>
                <c:pt idx="621">
                  <c:v>6.4679068039661794E-2</c:v>
                </c:pt>
                <c:pt idx="622">
                  <c:v>6.6283965591710098E-2</c:v>
                </c:pt>
                <c:pt idx="623">
                  <c:v>6.3622763550591627E-2</c:v>
                </c:pt>
                <c:pt idx="624">
                  <c:v>6.3121566773383417E-2</c:v>
                </c:pt>
                <c:pt idx="625">
                  <c:v>6.3898411478573489E-2</c:v>
                </c:pt>
                <c:pt idx="626">
                  <c:v>6.3411167871276375E-2</c:v>
                </c:pt>
                <c:pt idx="627">
                  <c:v>6.7271398610678365E-2</c:v>
                </c:pt>
                <c:pt idx="628">
                  <c:v>6.5974024123471642E-2</c:v>
                </c:pt>
                <c:pt idx="629">
                  <c:v>6.5887679385431039E-2</c:v>
                </c:pt>
                <c:pt idx="630">
                  <c:v>6.44554185016179E-2</c:v>
                </c:pt>
                <c:pt idx="631">
                  <c:v>6.4469889660935156E-2</c:v>
                </c:pt>
                <c:pt idx="632">
                  <c:v>6.8804505364374574E-2</c:v>
                </c:pt>
                <c:pt idx="633">
                  <c:v>6.7015868918717122E-2</c:v>
                </c:pt>
                <c:pt idx="634">
                  <c:v>6.256342984634615E-2</c:v>
                </c:pt>
                <c:pt idx="635">
                  <c:v>6.3888419965357532E-2</c:v>
                </c:pt>
                <c:pt idx="636">
                  <c:v>6.7491333334631476E-2</c:v>
                </c:pt>
                <c:pt idx="637">
                  <c:v>6.333211405740434E-2</c:v>
                </c:pt>
                <c:pt idx="638">
                  <c:v>6.3991517429287575E-2</c:v>
                </c:pt>
                <c:pt idx="639">
                  <c:v>6.439912453978025E-2</c:v>
                </c:pt>
                <c:pt idx="640">
                  <c:v>6.1729803484292141E-2</c:v>
                </c:pt>
                <c:pt idx="641">
                  <c:v>6.4478754391718573E-2</c:v>
                </c:pt>
                <c:pt idx="642">
                  <c:v>6.1279413729936894E-2</c:v>
                </c:pt>
                <c:pt idx="643">
                  <c:v>6.5768125360286298E-2</c:v>
                </c:pt>
                <c:pt idx="644">
                  <c:v>6.0442183608703182E-2</c:v>
                </c:pt>
                <c:pt idx="645">
                  <c:v>6.4385285351627269E-2</c:v>
                </c:pt>
                <c:pt idx="646">
                  <c:v>6.5772537187524335E-2</c:v>
                </c:pt>
                <c:pt idx="647">
                  <c:v>6.4205311127353545E-2</c:v>
                </c:pt>
                <c:pt idx="648">
                  <c:v>6.0769851649444019E-2</c:v>
                </c:pt>
                <c:pt idx="649">
                  <c:v>6.5410594303936129E-2</c:v>
                </c:pt>
                <c:pt idx="650">
                  <c:v>5.7328916097820863E-2</c:v>
                </c:pt>
                <c:pt idx="651">
                  <c:v>6.2895126294450682E-2</c:v>
                </c:pt>
                <c:pt idx="652">
                  <c:v>6.3069104472133583E-2</c:v>
                </c:pt>
                <c:pt idx="653">
                  <c:v>6.0004128804968665E-2</c:v>
                </c:pt>
                <c:pt idx="654">
                  <c:v>6.5192100806597403E-2</c:v>
                </c:pt>
                <c:pt idx="655">
                  <c:v>6.1007156465367786E-2</c:v>
                </c:pt>
                <c:pt idx="656">
                  <c:v>5.9346865171814631E-2</c:v>
                </c:pt>
                <c:pt idx="657">
                  <c:v>6.1972249325154591E-2</c:v>
                </c:pt>
                <c:pt idx="658">
                  <c:v>6.0393013394914687E-2</c:v>
                </c:pt>
                <c:pt idx="659">
                  <c:v>6.0566823180763847E-2</c:v>
                </c:pt>
                <c:pt idx="660">
                  <c:v>6.6424923830491603E-2</c:v>
                </c:pt>
                <c:pt idx="661">
                  <c:v>6.7401286156672721E-2</c:v>
                </c:pt>
                <c:pt idx="662">
                  <c:v>6.6110903715123903E-2</c:v>
                </c:pt>
                <c:pt idx="663">
                  <c:v>6.4668713752504547E-2</c:v>
                </c:pt>
                <c:pt idx="664">
                  <c:v>6.0670911360727893E-2</c:v>
                </c:pt>
                <c:pt idx="665">
                  <c:v>6.6437879542019282E-2</c:v>
                </c:pt>
                <c:pt idx="666">
                  <c:v>6.8519540510690896E-2</c:v>
                </c:pt>
                <c:pt idx="667">
                  <c:v>6.3556419835546843E-2</c:v>
                </c:pt>
                <c:pt idx="668">
                  <c:v>6.6007339316292851E-2</c:v>
                </c:pt>
                <c:pt idx="669">
                  <c:v>6.9042964692956232E-2</c:v>
                </c:pt>
                <c:pt idx="670">
                  <c:v>6.6037080732541178E-2</c:v>
                </c:pt>
                <c:pt idx="671">
                  <c:v>6.7604461100316746E-2</c:v>
                </c:pt>
                <c:pt idx="672">
                  <c:v>6.8123805346044633E-2</c:v>
                </c:pt>
                <c:pt idx="673">
                  <c:v>6.5705693527175216E-2</c:v>
                </c:pt>
                <c:pt idx="674">
                  <c:v>6.3079725738417053E-2</c:v>
                </c:pt>
                <c:pt idx="675">
                  <c:v>6.9855062071621871E-2</c:v>
                </c:pt>
                <c:pt idx="676">
                  <c:v>6.4882226962428763E-2</c:v>
                </c:pt>
                <c:pt idx="677">
                  <c:v>6.4277886693979033E-2</c:v>
                </c:pt>
                <c:pt idx="678">
                  <c:v>6.4860029409975872E-2</c:v>
                </c:pt>
                <c:pt idx="679">
                  <c:v>6.2880364068855193E-2</c:v>
                </c:pt>
                <c:pt idx="680">
                  <c:v>6.2738672258487574E-2</c:v>
                </c:pt>
                <c:pt idx="681">
                  <c:v>6.4140621830031705E-2</c:v>
                </c:pt>
                <c:pt idx="682">
                  <c:v>6.3717933582684835E-2</c:v>
                </c:pt>
                <c:pt idx="683">
                  <c:v>6.8832035673736872E-2</c:v>
                </c:pt>
                <c:pt idx="684">
                  <c:v>6.7417668713343329E-2</c:v>
                </c:pt>
                <c:pt idx="685">
                  <c:v>6.6256267909517663E-2</c:v>
                </c:pt>
                <c:pt idx="686">
                  <c:v>6.6358039351985101E-2</c:v>
                </c:pt>
                <c:pt idx="687">
                  <c:v>6.3291237516231155E-2</c:v>
                </c:pt>
                <c:pt idx="688">
                  <c:v>6.8846565927388623E-2</c:v>
                </c:pt>
                <c:pt idx="689">
                  <c:v>6.765301623479085E-2</c:v>
                </c:pt>
                <c:pt idx="690">
                  <c:v>6.4798148203636996E-2</c:v>
                </c:pt>
                <c:pt idx="691">
                  <c:v>6.463099234104773E-2</c:v>
                </c:pt>
                <c:pt idx="692">
                  <c:v>6.3159089237323135E-2</c:v>
                </c:pt>
                <c:pt idx="693">
                  <c:v>6.8822749887537657E-2</c:v>
                </c:pt>
                <c:pt idx="694">
                  <c:v>6.8134792514151069E-2</c:v>
                </c:pt>
                <c:pt idx="695">
                  <c:v>6.702365595227136E-2</c:v>
                </c:pt>
                <c:pt idx="696">
                  <c:v>6.5469750514982952E-2</c:v>
                </c:pt>
                <c:pt idx="697">
                  <c:v>6.4092760001942958E-2</c:v>
                </c:pt>
                <c:pt idx="698">
                  <c:v>6.8050044403087401E-2</c:v>
                </c:pt>
                <c:pt idx="699">
                  <c:v>6.6193931245552021E-2</c:v>
                </c:pt>
                <c:pt idx="700">
                  <c:v>6.792864553203086E-2</c:v>
                </c:pt>
                <c:pt idx="701">
                  <c:v>6.9434791222973913E-2</c:v>
                </c:pt>
                <c:pt idx="702">
                  <c:v>6.6676762848245932E-2</c:v>
                </c:pt>
                <c:pt idx="703">
                  <c:v>6.3884269705811417E-2</c:v>
                </c:pt>
                <c:pt idx="704">
                  <c:v>6.9437621028646437E-2</c:v>
                </c:pt>
                <c:pt idx="705">
                  <c:v>6.9723091916875896E-2</c:v>
                </c:pt>
                <c:pt idx="706">
                  <c:v>6.9584881857761308E-2</c:v>
                </c:pt>
                <c:pt idx="707">
                  <c:v>7.1822047896815996E-2</c:v>
                </c:pt>
                <c:pt idx="708">
                  <c:v>6.5502112705176821E-2</c:v>
                </c:pt>
                <c:pt idx="709">
                  <c:v>7.1137491080907944E-2</c:v>
                </c:pt>
                <c:pt idx="710">
                  <c:v>7.0898960994740426E-2</c:v>
                </c:pt>
                <c:pt idx="711">
                  <c:v>6.8972588987471051E-2</c:v>
                </c:pt>
                <c:pt idx="712">
                  <c:v>6.5499624008371629E-2</c:v>
                </c:pt>
                <c:pt idx="713">
                  <c:v>6.5718101088585598E-2</c:v>
                </c:pt>
                <c:pt idx="714">
                  <c:v>6.5605834227975307E-2</c:v>
                </c:pt>
                <c:pt idx="715">
                  <c:v>7.0541350140802192E-2</c:v>
                </c:pt>
                <c:pt idx="716">
                  <c:v>6.4709505744357021E-2</c:v>
                </c:pt>
                <c:pt idx="717">
                  <c:v>6.4538863888750575E-2</c:v>
                </c:pt>
                <c:pt idx="718">
                  <c:v>6.7076465117877793E-2</c:v>
                </c:pt>
                <c:pt idx="719">
                  <c:v>6.7925966386464337E-2</c:v>
                </c:pt>
                <c:pt idx="720">
                  <c:v>7.0412743835445629E-2</c:v>
                </c:pt>
                <c:pt idx="721">
                  <c:v>6.4875110246794959E-2</c:v>
                </c:pt>
                <c:pt idx="722">
                  <c:v>7.018398547144182E-2</c:v>
                </c:pt>
                <c:pt idx="723">
                  <c:v>7.1380684008804443E-2</c:v>
                </c:pt>
                <c:pt idx="724">
                  <c:v>6.8995135949111511E-2</c:v>
                </c:pt>
                <c:pt idx="725">
                  <c:v>7.0349658882030916E-2</c:v>
                </c:pt>
                <c:pt idx="726">
                  <c:v>6.9266214303543211E-2</c:v>
                </c:pt>
                <c:pt idx="727">
                  <c:v>6.8305835510089175E-2</c:v>
                </c:pt>
                <c:pt idx="728">
                  <c:v>7.00313809744324E-2</c:v>
                </c:pt>
                <c:pt idx="729">
                  <c:v>6.9252246726743377E-2</c:v>
                </c:pt>
                <c:pt idx="730">
                  <c:v>6.8554427864622264E-2</c:v>
                </c:pt>
                <c:pt idx="731">
                  <c:v>7.0348518767058957E-2</c:v>
                </c:pt>
                <c:pt idx="732">
                  <c:v>6.9074646781166732E-2</c:v>
                </c:pt>
                <c:pt idx="733">
                  <c:v>7.1500539222352819E-2</c:v>
                </c:pt>
                <c:pt idx="734">
                  <c:v>6.8325989066128537E-2</c:v>
                </c:pt>
                <c:pt idx="735">
                  <c:v>7.1909880571450938E-2</c:v>
                </c:pt>
                <c:pt idx="736">
                  <c:v>6.8062380193543284E-2</c:v>
                </c:pt>
                <c:pt idx="737">
                  <c:v>6.7993822492897038E-2</c:v>
                </c:pt>
                <c:pt idx="738">
                  <c:v>6.8993418138398585E-2</c:v>
                </c:pt>
                <c:pt idx="739">
                  <c:v>7.2926937877527853E-2</c:v>
                </c:pt>
                <c:pt idx="740">
                  <c:v>6.6953265205339382E-2</c:v>
                </c:pt>
                <c:pt idx="741">
                  <c:v>7.1165257371977556E-2</c:v>
                </c:pt>
                <c:pt idx="742">
                  <c:v>6.8739377778131869E-2</c:v>
                </c:pt>
                <c:pt idx="743">
                  <c:v>6.6802831177834421E-2</c:v>
                </c:pt>
                <c:pt idx="744">
                  <c:v>6.5626524921976362E-2</c:v>
                </c:pt>
                <c:pt idx="745">
                  <c:v>6.8065546172534561E-2</c:v>
                </c:pt>
                <c:pt idx="746">
                  <c:v>6.893954296224053E-2</c:v>
                </c:pt>
                <c:pt idx="747">
                  <c:v>6.4568479108741875E-2</c:v>
                </c:pt>
                <c:pt idx="748">
                  <c:v>6.9302314692463493E-2</c:v>
                </c:pt>
                <c:pt idx="749">
                  <c:v>6.8121577691374446E-2</c:v>
                </c:pt>
                <c:pt idx="750">
                  <c:v>7.0139046470277994E-2</c:v>
                </c:pt>
                <c:pt idx="751">
                  <c:v>6.940138673897521E-2</c:v>
                </c:pt>
                <c:pt idx="752">
                  <c:v>6.382834988566416E-2</c:v>
                </c:pt>
                <c:pt idx="753">
                  <c:v>6.6346325025104708E-2</c:v>
                </c:pt>
                <c:pt idx="754">
                  <c:v>6.6668525109791946E-2</c:v>
                </c:pt>
                <c:pt idx="755">
                  <c:v>6.5557443597774975E-2</c:v>
                </c:pt>
                <c:pt idx="756">
                  <c:v>6.4744185288506201E-2</c:v>
                </c:pt>
                <c:pt idx="757">
                  <c:v>7.0846934733906741E-2</c:v>
                </c:pt>
                <c:pt idx="758">
                  <c:v>6.5323340399279617E-2</c:v>
                </c:pt>
                <c:pt idx="759">
                  <c:v>6.5070371313440747E-2</c:v>
                </c:pt>
                <c:pt idx="760">
                  <c:v>6.3530293809692315E-2</c:v>
                </c:pt>
                <c:pt idx="761">
                  <c:v>6.8411969327570821E-2</c:v>
                </c:pt>
                <c:pt idx="762">
                  <c:v>6.9031577458245397E-2</c:v>
                </c:pt>
                <c:pt idx="763">
                  <c:v>6.4337486784106723E-2</c:v>
                </c:pt>
                <c:pt idx="764">
                  <c:v>6.6605902139334941E-2</c:v>
                </c:pt>
                <c:pt idx="765">
                  <c:v>6.607318652317723E-2</c:v>
                </c:pt>
                <c:pt idx="766">
                  <c:v>6.2058694642551634E-2</c:v>
                </c:pt>
                <c:pt idx="767">
                  <c:v>6.2619544958543799E-2</c:v>
                </c:pt>
                <c:pt idx="768">
                  <c:v>6.0589376779876324E-2</c:v>
                </c:pt>
                <c:pt idx="769">
                  <c:v>6.6588312206422834E-2</c:v>
                </c:pt>
                <c:pt idx="770">
                  <c:v>6.6120600801945539E-2</c:v>
                </c:pt>
                <c:pt idx="771">
                  <c:v>6.3801117407513014E-2</c:v>
                </c:pt>
                <c:pt idx="772">
                  <c:v>5.8916102092341049E-2</c:v>
                </c:pt>
                <c:pt idx="773">
                  <c:v>5.9138699062370875E-2</c:v>
                </c:pt>
                <c:pt idx="774">
                  <c:v>5.854419314038805E-2</c:v>
                </c:pt>
                <c:pt idx="775">
                  <c:v>6.1402819243590062E-2</c:v>
                </c:pt>
                <c:pt idx="776">
                  <c:v>6.3363546766827858E-2</c:v>
                </c:pt>
                <c:pt idx="777">
                  <c:v>6.5905552482965465E-2</c:v>
                </c:pt>
                <c:pt idx="778">
                  <c:v>5.8916459003823293E-2</c:v>
                </c:pt>
                <c:pt idx="779">
                  <c:v>6.3474216344983E-2</c:v>
                </c:pt>
                <c:pt idx="780">
                  <c:v>6.2159096109078417E-2</c:v>
                </c:pt>
                <c:pt idx="781">
                  <c:v>5.9043973060546998E-2</c:v>
                </c:pt>
                <c:pt idx="782">
                  <c:v>5.8267852644691039E-2</c:v>
                </c:pt>
                <c:pt idx="783">
                  <c:v>5.809896682159689E-2</c:v>
                </c:pt>
                <c:pt idx="784">
                  <c:v>6.4552086210546866E-2</c:v>
                </c:pt>
                <c:pt idx="785">
                  <c:v>6.1731906756778643E-2</c:v>
                </c:pt>
                <c:pt idx="786">
                  <c:v>5.8130574105457682E-2</c:v>
                </c:pt>
                <c:pt idx="787">
                  <c:v>5.9311704845577469E-2</c:v>
                </c:pt>
                <c:pt idx="788">
                  <c:v>5.90431551587021E-2</c:v>
                </c:pt>
                <c:pt idx="789">
                  <c:v>5.6951934730644867E-2</c:v>
                </c:pt>
                <c:pt idx="790">
                  <c:v>5.8146290287954538E-2</c:v>
                </c:pt>
                <c:pt idx="791">
                  <c:v>6.0201290255940766E-2</c:v>
                </c:pt>
                <c:pt idx="792">
                  <c:v>6.2439085612658825E-2</c:v>
                </c:pt>
                <c:pt idx="793">
                  <c:v>6.3677730249762768E-2</c:v>
                </c:pt>
                <c:pt idx="794">
                  <c:v>5.985921909765482E-2</c:v>
                </c:pt>
                <c:pt idx="795">
                  <c:v>6.5037929830697144E-2</c:v>
                </c:pt>
                <c:pt idx="796">
                  <c:v>6.3272865633121803E-2</c:v>
                </c:pt>
                <c:pt idx="797">
                  <c:v>5.7478560383485713E-2</c:v>
                </c:pt>
                <c:pt idx="798">
                  <c:v>6.0732892109253693E-2</c:v>
                </c:pt>
                <c:pt idx="799">
                  <c:v>6.4380028529088765E-2</c:v>
                </c:pt>
                <c:pt idx="800">
                  <c:v>6.2286718885024218E-2</c:v>
                </c:pt>
                <c:pt idx="801">
                  <c:v>6.3113192135588428E-2</c:v>
                </c:pt>
                <c:pt idx="802">
                  <c:v>5.8681748766496483E-2</c:v>
                </c:pt>
                <c:pt idx="803">
                  <c:v>6.351253301415033E-2</c:v>
                </c:pt>
                <c:pt idx="804">
                  <c:v>6.2995420904007976E-2</c:v>
                </c:pt>
                <c:pt idx="805">
                  <c:v>6.5327810311322579E-2</c:v>
                </c:pt>
                <c:pt idx="806">
                  <c:v>6.1221306578074591E-2</c:v>
                </c:pt>
                <c:pt idx="807">
                  <c:v>5.7380799918853247E-2</c:v>
                </c:pt>
                <c:pt idx="808">
                  <c:v>5.9358441370602186E-2</c:v>
                </c:pt>
                <c:pt idx="809">
                  <c:v>5.9777204549063559E-2</c:v>
                </c:pt>
                <c:pt idx="810">
                  <c:v>6.4351274039638112E-2</c:v>
                </c:pt>
                <c:pt idx="811">
                  <c:v>5.9575538882892957E-2</c:v>
                </c:pt>
                <c:pt idx="812">
                  <c:v>6.1576234299131234E-2</c:v>
                </c:pt>
                <c:pt idx="813">
                  <c:v>6.3706269322478817E-2</c:v>
                </c:pt>
                <c:pt idx="814">
                  <c:v>6.1332028433284544E-2</c:v>
                </c:pt>
                <c:pt idx="815">
                  <c:v>6.4805366046622723E-2</c:v>
                </c:pt>
                <c:pt idx="816">
                  <c:v>6.2963851919162567E-2</c:v>
                </c:pt>
                <c:pt idx="817">
                  <c:v>6.3774285812692122E-2</c:v>
                </c:pt>
                <c:pt idx="818">
                  <c:v>6.1007086325087161E-2</c:v>
                </c:pt>
                <c:pt idx="819">
                  <c:v>6.2659029018557369E-2</c:v>
                </c:pt>
                <c:pt idx="820">
                  <c:v>5.8053802335256699E-2</c:v>
                </c:pt>
                <c:pt idx="821">
                  <c:v>5.7991270635143997E-2</c:v>
                </c:pt>
                <c:pt idx="822">
                  <c:v>5.9230130283852024E-2</c:v>
                </c:pt>
                <c:pt idx="823">
                  <c:v>5.7247088387062189E-2</c:v>
                </c:pt>
                <c:pt idx="824">
                  <c:v>5.9351658646627552E-2</c:v>
                </c:pt>
                <c:pt idx="825">
                  <c:v>6.4691522133716747E-2</c:v>
                </c:pt>
                <c:pt idx="826">
                  <c:v>6.0157785378970603E-2</c:v>
                </c:pt>
                <c:pt idx="827">
                  <c:v>6.1064055078147633E-2</c:v>
                </c:pt>
                <c:pt idx="828">
                  <c:v>6.2835430104373965E-2</c:v>
                </c:pt>
                <c:pt idx="829">
                  <c:v>5.9816531554275867E-2</c:v>
                </c:pt>
                <c:pt idx="830">
                  <c:v>5.7326926596990783E-2</c:v>
                </c:pt>
                <c:pt idx="831">
                  <c:v>6.1483953584143429E-2</c:v>
                </c:pt>
                <c:pt idx="832">
                  <c:v>6.0233272116454711E-2</c:v>
                </c:pt>
                <c:pt idx="833">
                  <c:v>5.7071160200368148E-2</c:v>
                </c:pt>
                <c:pt idx="834">
                  <c:v>5.8618776082783285E-2</c:v>
                </c:pt>
                <c:pt idx="835">
                  <c:v>6.2404635676836635E-2</c:v>
                </c:pt>
                <c:pt idx="836">
                  <c:v>6.0888742222253087E-2</c:v>
                </c:pt>
                <c:pt idx="837">
                  <c:v>5.6847630321006509E-2</c:v>
                </c:pt>
                <c:pt idx="838">
                  <c:v>6.0887793352556063E-2</c:v>
                </c:pt>
                <c:pt idx="839">
                  <c:v>6.1603194380175155E-2</c:v>
                </c:pt>
                <c:pt idx="840">
                  <c:v>6.0136539710249501E-2</c:v>
                </c:pt>
                <c:pt idx="841">
                  <c:v>6.1425009868647851E-2</c:v>
                </c:pt>
                <c:pt idx="842">
                  <c:v>6.1072763780273161E-2</c:v>
                </c:pt>
                <c:pt idx="843">
                  <c:v>5.6356984131529127E-2</c:v>
                </c:pt>
                <c:pt idx="844">
                  <c:v>5.9530908624702381E-2</c:v>
                </c:pt>
                <c:pt idx="845">
                  <c:v>5.9354081156532124E-2</c:v>
                </c:pt>
                <c:pt idx="846">
                  <c:v>6.0029095304658289E-2</c:v>
                </c:pt>
                <c:pt idx="847">
                  <c:v>5.8149593278464244E-2</c:v>
                </c:pt>
                <c:pt idx="848">
                  <c:v>5.7318613012958042E-2</c:v>
                </c:pt>
                <c:pt idx="849">
                  <c:v>6.2483704824910169E-2</c:v>
                </c:pt>
                <c:pt idx="850">
                  <c:v>6.2325839287031337E-2</c:v>
                </c:pt>
                <c:pt idx="851">
                  <c:v>6.0493597511077454E-2</c:v>
                </c:pt>
                <c:pt idx="852">
                  <c:v>5.666361259783112E-2</c:v>
                </c:pt>
                <c:pt idx="853">
                  <c:v>6.2567698261846508E-2</c:v>
                </c:pt>
                <c:pt idx="854">
                  <c:v>5.5809632756083659E-2</c:v>
                </c:pt>
                <c:pt idx="855">
                  <c:v>5.7325631365333897E-2</c:v>
                </c:pt>
                <c:pt idx="856">
                  <c:v>5.8078899862659149E-2</c:v>
                </c:pt>
                <c:pt idx="857">
                  <c:v>6.1501358897277369E-2</c:v>
                </c:pt>
                <c:pt idx="858">
                  <c:v>6.0517313590586173E-2</c:v>
                </c:pt>
                <c:pt idx="859">
                  <c:v>5.6769472441606426E-2</c:v>
                </c:pt>
                <c:pt idx="860">
                  <c:v>6.225565925872948E-2</c:v>
                </c:pt>
                <c:pt idx="861">
                  <c:v>6.4738023029921599E-2</c:v>
                </c:pt>
                <c:pt idx="862">
                  <c:v>6.4047587205886922E-2</c:v>
                </c:pt>
                <c:pt idx="863">
                  <c:v>5.8555300463709867E-2</c:v>
                </c:pt>
                <c:pt idx="864">
                  <c:v>6.3957029670877311E-2</c:v>
                </c:pt>
                <c:pt idx="865">
                  <c:v>6.2737475131804055E-2</c:v>
                </c:pt>
                <c:pt idx="866">
                  <c:v>6.3603555043280594E-2</c:v>
                </c:pt>
                <c:pt idx="867">
                  <c:v>5.8276729734703013E-2</c:v>
                </c:pt>
                <c:pt idx="868">
                  <c:v>5.7922449768824102E-2</c:v>
                </c:pt>
                <c:pt idx="869">
                  <c:v>5.839275739284619E-2</c:v>
                </c:pt>
                <c:pt idx="870">
                  <c:v>6.1887429494064075E-2</c:v>
                </c:pt>
                <c:pt idx="871">
                  <c:v>5.7788638973319845E-2</c:v>
                </c:pt>
                <c:pt idx="872">
                  <c:v>6.0470623328041283E-2</c:v>
                </c:pt>
                <c:pt idx="873">
                  <c:v>6.5682944752623804E-2</c:v>
                </c:pt>
                <c:pt idx="874">
                  <c:v>6.1027500083599258E-2</c:v>
                </c:pt>
                <c:pt idx="875">
                  <c:v>6.1587656252988621E-2</c:v>
                </c:pt>
                <c:pt idx="876">
                  <c:v>6.2910851430222764E-2</c:v>
                </c:pt>
                <c:pt idx="877">
                  <c:v>6.1286524949652914E-2</c:v>
                </c:pt>
                <c:pt idx="878">
                  <c:v>6.3016613175028754E-2</c:v>
                </c:pt>
                <c:pt idx="879">
                  <c:v>6.711678196112339E-2</c:v>
                </c:pt>
                <c:pt idx="880">
                  <c:v>6.6325119004068955E-2</c:v>
                </c:pt>
                <c:pt idx="881">
                  <c:v>6.2039848974209798E-2</c:v>
                </c:pt>
                <c:pt idx="882">
                  <c:v>6.7255879687528441E-2</c:v>
                </c:pt>
                <c:pt idx="883">
                  <c:v>6.7917970488550777E-2</c:v>
                </c:pt>
                <c:pt idx="884">
                  <c:v>6.5603054067178868E-2</c:v>
                </c:pt>
                <c:pt idx="885">
                  <c:v>6.1996164129534272E-2</c:v>
                </c:pt>
                <c:pt idx="886">
                  <c:v>6.8416255534489129E-2</c:v>
                </c:pt>
                <c:pt idx="887">
                  <c:v>6.5472845893273013E-2</c:v>
                </c:pt>
                <c:pt idx="888">
                  <c:v>6.2951077533821939E-2</c:v>
                </c:pt>
                <c:pt idx="889">
                  <c:v>6.9157798209171534E-2</c:v>
                </c:pt>
                <c:pt idx="890">
                  <c:v>6.3238787529742477E-2</c:v>
                </c:pt>
                <c:pt idx="891">
                  <c:v>6.9518659174485367E-2</c:v>
                </c:pt>
                <c:pt idx="892">
                  <c:v>6.3907203215653866E-2</c:v>
                </c:pt>
                <c:pt idx="893">
                  <c:v>6.6017283696793855E-2</c:v>
                </c:pt>
                <c:pt idx="894">
                  <c:v>6.5353919069011279E-2</c:v>
                </c:pt>
                <c:pt idx="895">
                  <c:v>6.2272411008331141E-2</c:v>
                </c:pt>
                <c:pt idx="896">
                  <c:v>6.762655554260065E-2</c:v>
                </c:pt>
                <c:pt idx="897">
                  <c:v>6.7930709526233382E-2</c:v>
                </c:pt>
                <c:pt idx="898">
                  <c:v>6.0249490487576607E-2</c:v>
                </c:pt>
                <c:pt idx="899">
                  <c:v>6.1067651063130737E-2</c:v>
                </c:pt>
                <c:pt idx="900">
                  <c:v>6.4943454026016145E-2</c:v>
                </c:pt>
                <c:pt idx="901">
                  <c:v>6.3271262157175726E-2</c:v>
                </c:pt>
                <c:pt idx="902">
                  <c:v>5.894848067890341E-2</c:v>
                </c:pt>
                <c:pt idx="903">
                  <c:v>6.4939950740197205E-2</c:v>
                </c:pt>
                <c:pt idx="904">
                  <c:v>5.9016671463781929E-2</c:v>
                </c:pt>
                <c:pt idx="905">
                  <c:v>5.831100985003039E-2</c:v>
                </c:pt>
                <c:pt idx="906">
                  <c:v>5.8506145702699131E-2</c:v>
                </c:pt>
                <c:pt idx="907">
                  <c:v>6.1045553239181073E-2</c:v>
                </c:pt>
                <c:pt idx="908">
                  <c:v>5.7325685474744967E-2</c:v>
                </c:pt>
                <c:pt idx="909">
                  <c:v>6.2613833179120518E-2</c:v>
                </c:pt>
                <c:pt idx="910">
                  <c:v>5.9439686384893733E-2</c:v>
                </c:pt>
                <c:pt idx="911">
                  <c:v>5.8845260484404693E-2</c:v>
                </c:pt>
                <c:pt idx="912">
                  <c:v>6.1799062415782223E-2</c:v>
                </c:pt>
                <c:pt idx="913">
                  <c:v>5.8770345047454112E-2</c:v>
                </c:pt>
                <c:pt idx="914">
                  <c:v>5.9488937056530806E-2</c:v>
                </c:pt>
                <c:pt idx="915">
                  <c:v>6.1473616199499807E-2</c:v>
                </c:pt>
                <c:pt idx="916">
                  <c:v>6.3526132693840248E-2</c:v>
                </c:pt>
                <c:pt idx="917">
                  <c:v>6.4267621525179452E-2</c:v>
                </c:pt>
                <c:pt idx="918">
                  <c:v>6.3709505361039642E-2</c:v>
                </c:pt>
                <c:pt idx="919">
                  <c:v>6.5232903218046534E-2</c:v>
                </c:pt>
                <c:pt idx="920">
                  <c:v>6.102317054960911E-2</c:v>
                </c:pt>
                <c:pt idx="921">
                  <c:v>6.317360778372709E-2</c:v>
                </c:pt>
                <c:pt idx="922">
                  <c:v>6.1515104494904639E-2</c:v>
                </c:pt>
                <c:pt idx="923">
                  <c:v>6.6564599261228888E-2</c:v>
                </c:pt>
                <c:pt idx="924">
                  <c:v>6.1162549891058002E-2</c:v>
                </c:pt>
                <c:pt idx="925">
                  <c:v>6.2921546022614586E-2</c:v>
                </c:pt>
                <c:pt idx="926">
                  <c:v>6.4418357676218119E-2</c:v>
                </c:pt>
                <c:pt idx="927">
                  <c:v>6.1742572047916583E-2</c:v>
                </c:pt>
                <c:pt idx="928">
                  <c:v>6.5351177973828334E-2</c:v>
                </c:pt>
                <c:pt idx="929">
                  <c:v>6.5190247692932343E-2</c:v>
                </c:pt>
                <c:pt idx="930">
                  <c:v>5.9729895454997885E-2</c:v>
                </c:pt>
                <c:pt idx="931">
                  <c:v>6.1147245172768996E-2</c:v>
                </c:pt>
                <c:pt idx="932">
                  <c:v>6.0064800555093965E-2</c:v>
                </c:pt>
                <c:pt idx="933">
                  <c:v>6.013051640232378E-2</c:v>
                </c:pt>
                <c:pt idx="934">
                  <c:v>6.5037338510421386E-2</c:v>
                </c:pt>
                <c:pt idx="935">
                  <c:v>6.6734553616862285E-2</c:v>
                </c:pt>
                <c:pt idx="936">
                  <c:v>6.2673344958534119E-2</c:v>
                </c:pt>
                <c:pt idx="937">
                  <c:v>6.4902223838993175E-2</c:v>
                </c:pt>
                <c:pt idx="938">
                  <c:v>6.0820085802978055E-2</c:v>
                </c:pt>
                <c:pt idx="939">
                  <c:v>6.4195180904570187E-2</c:v>
                </c:pt>
                <c:pt idx="940">
                  <c:v>6.4571034411318354E-2</c:v>
                </c:pt>
                <c:pt idx="941">
                  <c:v>5.9374018070798049E-2</c:v>
                </c:pt>
                <c:pt idx="942">
                  <c:v>6.3489703385029309E-2</c:v>
                </c:pt>
                <c:pt idx="943">
                  <c:v>6.3098501105674373E-2</c:v>
                </c:pt>
                <c:pt idx="944">
                  <c:v>6.2592995782110361E-2</c:v>
                </c:pt>
                <c:pt idx="945">
                  <c:v>5.8722462803208614E-2</c:v>
                </c:pt>
                <c:pt idx="946">
                  <c:v>6.3814537738998978E-2</c:v>
                </c:pt>
                <c:pt idx="947">
                  <c:v>6.4650407864337192E-2</c:v>
                </c:pt>
                <c:pt idx="948">
                  <c:v>6.2818945530347087E-2</c:v>
                </c:pt>
                <c:pt idx="949">
                  <c:v>5.7838832891058754E-2</c:v>
                </c:pt>
                <c:pt idx="950">
                  <c:v>6.4071100259479402E-2</c:v>
                </c:pt>
                <c:pt idx="951">
                  <c:v>6.3156325142004907E-2</c:v>
                </c:pt>
                <c:pt idx="952">
                  <c:v>6.300436136983191E-2</c:v>
                </c:pt>
                <c:pt idx="953">
                  <c:v>6.1633969743720304E-2</c:v>
                </c:pt>
                <c:pt idx="954">
                  <c:v>6.5170687201167157E-2</c:v>
                </c:pt>
                <c:pt idx="955">
                  <c:v>6.0611363237457708E-2</c:v>
                </c:pt>
                <c:pt idx="956">
                  <c:v>6.2856786924710722E-2</c:v>
                </c:pt>
                <c:pt idx="957">
                  <c:v>6.4184855278807185E-2</c:v>
                </c:pt>
                <c:pt idx="958">
                  <c:v>6.2476804359454095E-2</c:v>
                </c:pt>
                <c:pt idx="959">
                  <c:v>6.0432033607703758E-2</c:v>
                </c:pt>
                <c:pt idx="960">
                  <c:v>6.3415786915264616E-2</c:v>
                </c:pt>
                <c:pt idx="961">
                  <c:v>6.262474842513123E-2</c:v>
                </c:pt>
                <c:pt idx="962">
                  <c:v>5.6930308185613711E-2</c:v>
                </c:pt>
                <c:pt idx="963">
                  <c:v>6.200651699562764E-2</c:v>
                </c:pt>
                <c:pt idx="964">
                  <c:v>5.5573076595846156E-2</c:v>
                </c:pt>
                <c:pt idx="965">
                  <c:v>5.7858083515190159E-2</c:v>
                </c:pt>
                <c:pt idx="966">
                  <c:v>6.0992579869873768E-2</c:v>
                </c:pt>
                <c:pt idx="967">
                  <c:v>6.0046331954877415E-2</c:v>
                </c:pt>
                <c:pt idx="968">
                  <c:v>5.8037058273258592E-2</c:v>
                </c:pt>
                <c:pt idx="969">
                  <c:v>5.9517438784982502E-2</c:v>
                </c:pt>
                <c:pt idx="970">
                  <c:v>6.3352396333059668E-2</c:v>
                </c:pt>
                <c:pt idx="971">
                  <c:v>6.246588565328267E-2</c:v>
                </c:pt>
                <c:pt idx="972">
                  <c:v>6.1099504623918048E-2</c:v>
                </c:pt>
                <c:pt idx="973">
                  <c:v>5.5135144152049904E-2</c:v>
                </c:pt>
                <c:pt idx="974">
                  <c:v>5.5094190353870046E-2</c:v>
                </c:pt>
                <c:pt idx="975">
                  <c:v>5.8380539231381527E-2</c:v>
                </c:pt>
                <c:pt idx="976">
                  <c:v>6.1383764200192245E-2</c:v>
                </c:pt>
                <c:pt idx="977">
                  <c:v>5.8688258978324831E-2</c:v>
                </c:pt>
                <c:pt idx="978">
                  <c:v>5.7878191918290377E-2</c:v>
                </c:pt>
                <c:pt idx="979">
                  <c:v>5.5125594921614833E-2</c:v>
                </c:pt>
                <c:pt idx="980">
                  <c:v>5.3269305237168746E-2</c:v>
                </c:pt>
                <c:pt idx="981">
                  <c:v>5.9033295320652067E-2</c:v>
                </c:pt>
                <c:pt idx="982">
                  <c:v>5.7843933371043495E-2</c:v>
                </c:pt>
                <c:pt idx="983">
                  <c:v>5.6763537663232402E-2</c:v>
                </c:pt>
                <c:pt idx="984">
                  <c:v>5.3404380649546848E-2</c:v>
                </c:pt>
                <c:pt idx="985">
                  <c:v>5.4913625156236476E-2</c:v>
                </c:pt>
                <c:pt idx="986">
                  <c:v>5.6193762275245765E-2</c:v>
                </c:pt>
                <c:pt idx="987">
                  <c:v>5.1656137548278316E-2</c:v>
                </c:pt>
                <c:pt idx="988">
                  <c:v>5.3888133519103279E-2</c:v>
                </c:pt>
                <c:pt idx="989">
                  <c:v>5.315208768856753E-2</c:v>
                </c:pt>
                <c:pt idx="990">
                  <c:v>5.2999644430520236E-2</c:v>
                </c:pt>
                <c:pt idx="991">
                  <c:v>5.2386006385391086E-2</c:v>
                </c:pt>
                <c:pt idx="992">
                  <c:v>5.6274251481167173E-2</c:v>
                </c:pt>
                <c:pt idx="993">
                  <c:v>5.3861742048694344E-2</c:v>
                </c:pt>
                <c:pt idx="994">
                  <c:v>5.9095456964685308E-2</c:v>
                </c:pt>
                <c:pt idx="995">
                  <c:v>5.9483503348322413E-2</c:v>
                </c:pt>
                <c:pt idx="996">
                  <c:v>5.4614185092646469E-2</c:v>
                </c:pt>
                <c:pt idx="997">
                  <c:v>5.6241650243111299E-2</c:v>
                </c:pt>
                <c:pt idx="998">
                  <c:v>5.6250260481409714E-2</c:v>
                </c:pt>
                <c:pt idx="999">
                  <c:v>5.622031130210671E-2</c:v>
                </c:pt>
                <c:pt idx="1000">
                  <c:v>5.8873996184426736E-2</c:v>
                </c:pt>
                <c:pt idx="1001">
                  <c:v>5.5550538708736212E-2</c:v>
                </c:pt>
                <c:pt idx="1002">
                  <c:v>5.2690497424680724E-2</c:v>
                </c:pt>
                <c:pt idx="1003">
                  <c:v>5.5015746841026815E-2</c:v>
                </c:pt>
                <c:pt idx="1004">
                  <c:v>5.2460976387372876E-2</c:v>
                </c:pt>
                <c:pt idx="1005">
                  <c:v>5.7748080162095525E-2</c:v>
                </c:pt>
                <c:pt idx="1006">
                  <c:v>5.5185193429062127E-2</c:v>
                </c:pt>
                <c:pt idx="1007">
                  <c:v>5.7148332448506554E-2</c:v>
                </c:pt>
                <c:pt idx="1008">
                  <c:v>5.7255877188857274E-2</c:v>
                </c:pt>
                <c:pt idx="1009">
                  <c:v>5.6136193749004755E-2</c:v>
                </c:pt>
                <c:pt idx="1010">
                  <c:v>5.2226001432618741E-2</c:v>
                </c:pt>
                <c:pt idx="1011">
                  <c:v>5.5724342620543064E-2</c:v>
                </c:pt>
                <c:pt idx="1012">
                  <c:v>5.231570900902812E-2</c:v>
                </c:pt>
                <c:pt idx="1013">
                  <c:v>5.4738888068052313E-2</c:v>
                </c:pt>
                <c:pt idx="1014">
                  <c:v>5.3160674902900787E-2</c:v>
                </c:pt>
                <c:pt idx="1015">
                  <c:v>5.5054953427151762E-2</c:v>
                </c:pt>
                <c:pt idx="1016">
                  <c:v>5.1574464085276356E-2</c:v>
                </c:pt>
                <c:pt idx="1017">
                  <c:v>5.4902982278210659E-2</c:v>
                </c:pt>
                <c:pt idx="1018">
                  <c:v>5.4670549684827568E-2</c:v>
                </c:pt>
                <c:pt idx="1019">
                  <c:v>5.7742882755557584E-2</c:v>
                </c:pt>
                <c:pt idx="1020">
                  <c:v>5.4730342107457391E-2</c:v>
                </c:pt>
                <c:pt idx="1021">
                  <c:v>5.6271417285684612E-2</c:v>
                </c:pt>
                <c:pt idx="1022">
                  <c:v>5.4341222586365687E-2</c:v>
                </c:pt>
                <c:pt idx="1023">
                  <c:v>5.5023478099282222E-2</c:v>
                </c:pt>
                <c:pt idx="1024">
                  <c:v>5.5656805895575326E-2</c:v>
                </c:pt>
                <c:pt idx="1025">
                  <c:v>5.3163179938854055E-2</c:v>
                </c:pt>
                <c:pt idx="1026">
                  <c:v>4.8972662764049567E-2</c:v>
                </c:pt>
                <c:pt idx="1027">
                  <c:v>4.8760447448816135E-2</c:v>
                </c:pt>
                <c:pt idx="1028">
                  <c:v>5.6594415244371768E-2</c:v>
                </c:pt>
                <c:pt idx="1029">
                  <c:v>5.1300125955442095E-2</c:v>
                </c:pt>
                <c:pt idx="1030">
                  <c:v>5.655342210739199E-2</c:v>
                </c:pt>
                <c:pt idx="1031">
                  <c:v>5.1321915691513703E-2</c:v>
                </c:pt>
                <c:pt idx="1032">
                  <c:v>5.283341158807163E-2</c:v>
                </c:pt>
                <c:pt idx="1033">
                  <c:v>4.9383308906960133E-2</c:v>
                </c:pt>
                <c:pt idx="1034">
                  <c:v>5.512051013664792E-2</c:v>
                </c:pt>
                <c:pt idx="1035">
                  <c:v>5.2374271508999648E-2</c:v>
                </c:pt>
                <c:pt idx="1036">
                  <c:v>5.5961996364742514E-2</c:v>
                </c:pt>
                <c:pt idx="1037">
                  <c:v>5.193593623825847E-2</c:v>
                </c:pt>
                <c:pt idx="1038">
                  <c:v>5.254858543283334E-2</c:v>
                </c:pt>
                <c:pt idx="1039">
                  <c:v>5.5634618137716564E-2</c:v>
                </c:pt>
                <c:pt idx="1040">
                  <c:v>5.1657762017400577E-2</c:v>
                </c:pt>
                <c:pt idx="1041">
                  <c:v>5.2572993224933529E-2</c:v>
                </c:pt>
                <c:pt idx="1042">
                  <c:v>5.4651827349811818E-2</c:v>
                </c:pt>
                <c:pt idx="1043">
                  <c:v>5.6542827784422878E-2</c:v>
                </c:pt>
                <c:pt idx="1044">
                  <c:v>5.5725041654852772E-2</c:v>
                </c:pt>
                <c:pt idx="1045">
                  <c:v>5.5061827626082388E-2</c:v>
                </c:pt>
                <c:pt idx="1046">
                  <c:v>5.540284028588404E-2</c:v>
                </c:pt>
                <c:pt idx="1047">
                  <c:v>5.9504934587979397E-2</c:v>
                </c:pt>
                <c:pt idx="1048">
                  <c:v>5.6454268211226899E-2</c:v>
                </c:pt>
                <c:pt idx="1049">
                  <c:v>5.6916992673836084E-2</c:v>
                </c:pt>
                <c:pt idx="1050">
                  <c:v>5.500216258577531E-2</c:v>
                </c:pt>
                <c:pt idx="1051">
                  <c:v>5.4951249085639628E-2</c:v>
                </c:pt>
                <c:pt idx="1052">
                  <c:v>5.5841142573279039E-2</c:v>
                </c:pt>
                <c:pt idx="1053">
                  <c:v>6.0016950983870394E-2</c:v>
                </c:pt>
                <c:pt idx="1054">
                  <c:v>5.7909055783137854E-2</c:v>
                </c:pt>
                <c:pt idx="1055">
                  <c:v>5.7060790313062403E-2</c:v>
                </c:pt>
                <c:pt idx="1056">
                  <c:v>5.9285285293849625E-2</c:v>
                </c:pt>
                <c:pt idx="1057">
                  <c:v>5.4485497381133938E-2</c:v>
                </c:pt>
                <c:pt idx="1058">
                  <c:v>5.3496864284082742E-2</c:v>
                </c:pt>
                <c:pt idx="1059">
                  <c:v>5.3665248918820976E-2</c:v>
                </c:pt>
                <c:pt idx="1060">
                  <c:v>5.9442696670742291E-2</c:v>
                </c:pt>
                <c:pt idx="1061">
                  <c:v>5.9056787164565069E-2</c:v>
                </c:pt>
                <c:pt idx="1062">
                  <c:v>6.000292350499796E-2</c:v>
                </c:pt>
                <c:pt idx="1063">
                  <c:v>5.436884628509734E-2</c:v>
                </c:pt>
                <c:pt idx="1064">
                  <c:v>5.9289082012958211E-2</c:v>
                </c:pt>
                <c:pt idx="1065">
                  <c:v>5.556502934482499E-2</c:v>
                </c:pt>
                <c:pt idx="1066">
                  <c:v>5.2814696301252261E-2</c:v>
                </c:pt>
                <c:pt idx="1067">
                  <c:v>5.6100823584650315E-2</c:v>
                </c:pt>
                <c:pt idx="1068">
                  <c:v>5.3029584172561699E-2</c:v>
                </c:pt>
                <c:pt idx="1069">
                  <c:v>5.4962828444574556E-2</c:v>
                </c:pt>
                <c:pt idx="1070">
                  <c:v>5.2342737402973315E-2</c:v>
                </c:pt>
                <c:pt idx="1071">
                  <c:v>5.3173340966649024E-2</c:v>
                </c:pt>
                <c:pt idx="1072">
                  <c:v>5.4950040499626596E-2</c:v>
                </c:pt>
                <c:pt idx="1073">
                  <c:v>5.670424513067427E-2</c:v>
                </c:pt>
                <c:pt idx="1074">
                  <c:v>5.8225377361866781E-2</c:v>
                </c:pt>
                <c:pt idx="1075">
                  <c:v>5.674848622802698E-2</c:v>
                </c:pt>
                <c:pt idx="1076">
                  <c:v>5.852653880299729E-2</c:v>
                </c:pt>
                <c:pt idx="1077">
                  <c:v>5.7011363768514844E-2</c:v>
                </c:pt>
                <c:pt idx="1078">
                  <c:v>5.7342363200307549E-2</c:v>
                </c:pt>
                <c:pt idx="1079">
                  <c:v>5.2526367372458097E-2</c:v>
                </c:pt>
                <c:pt idx="1080">
                  <c:v>5.7683238110287041E-2</c:v>
                </c:pt>
                <c:pt idx="1081">
                  <c:v>5.880670405860098E-2</c:v>
                </c:pt>
                <c:pt idx="1082">
                  <c:v>5.1125809975452192E-2</c:v>
                </c:pt>
                <c:pt idx="1083">
                  <c:v>5.5133330662336485E-2</c:v>
                </c:pt>
                <c:pt idx="1084">
                  <c:v>5.3449156947852683E-2</c:v>
                </c:pt>
                <c:pt idx="1085">
                  <c:v>5.4208536679204743E-2</c:v>
                </c:pt>
                <c:pt idx="1086">
                  <c:v>5.123543174861047E-2</c:v>
                </c:pt>
                <c:pt idx="1087">
                  <c:v>5.3611240781862357E-2</c:v>
                </c:pt>
                <c:pt idx="1088">
                  <c:v>5.159382959288112E-2</c:v>
                </c:pt>
                <c:pt idx="1089">
                  <c:v>5.1881627503630984E-2</c:v>
                </c:pt>
                <c:pt idx="1090">
                  <c:v>5.2499574625256361E-2</c:v>
                </c:pt>
                <c:pt idx="1091">
                  <c:v>5.7815176632657755E-2</c:v>
                </c:pt>
                <c:pt idx="1092">
                  <c:v>5.4792423529586111E-2</c:v>
                </c:pt>
                <c:pt idx="1093">
                  <c:v>5.8694477175937093E-2</c:v>
                </c:pt>
                <c:pt idx="1094">
                  <c:v>5.6980440092148685E-2</c:v>
                </c:pt>
                <c:pt idx="1095">
                  <c:v>5.7957551231230184E-2</c:v>
                </c:pt>
                <c:pt idx="1096">
                  <c:v>5.9621159291167049E-2</c:v>
                </c:pt>
                <c:pt idx="1097">
                  <c:v>5.4158306272584993E-2</c:v>
                </c:pt>
                <c:pt idx="1098">
                  <c:v>5.7504193007357818E-2</c:v>
                </c:pt>
                <c:pt idx="1099">
                  <c:v>5.5482450937581036E-2</c:v>
                </c:pt>
                <c:pt idx="1100">
                  <c:v>5.5213939754826434E-2</c:v>
                </c:pt>
                <c:pt idx="1101">
                  <c:v>5.7441572282092165E-2</c:v>
                </c:pt>
                <c:pt idx="1102">
                  <c:v>5.785402521913844E-2</c:v>
                </c:pt>
                <c:pt idx="1103">
                  <c:v>5.3806410345191014E-2</c:v>
                </c:pt>
                <c:pt idx="1104">
                  <c:v>5.5086818053533222E-2</c:v>
                </c:pt>
                <c:pt idx="1105">
                  <c:v>5.8461398620660979E-2</c:v>
                </c:pt>
                <c:pt idx="1106">
                  <c:v>5.8225887740796643E-2</c:v>
                </c:pt>
                <c:pt idx="1107">
                  <c:v>5.7532902057228538E-2</c:v>
                </c:pt>
                <c:pt idx="1108">
                  <c:v>5.1221121541699832E-2</c:v>
                </c:pt>
                <c:pt idx="1109">
                  <c:v>5.1543989191795946E-2</c:v>
                </c:pt>
                <c:pt idx="1110">
                  <c:v>5.8436267488889547E-2</c:v>
                </c:pt>
                <c:pt idx="1111">
                  <c:v>5.7174695646080333E-2</c:v>
                </c:pt>
                <c:pt idx="1112">
                  <c:v>5.5619903531303083E-2</c:v>
                </c:pt>
                <c:pt idx="1113">
                  <c:v>5.4066252264630035E-2</c:v>
                </c:pt>
                <c:pt idx="1114">
                  <c:v>5.5731550298863487E-2</c:v>
                </c:pt>
                <c:pt idx="1115">
                  <c:v>5.4989932434133373E-2</c:v>
                </c:pt>
                <c:pt idx="1116">
                  <c:v>5.8980487415527263E-2</c:v>
                </c:pt>
                <c:pt idx="1117">
                  <c:v>5.8068841218591308E-2</c:v>
                </c:pt>
                <c:pt idx="1118">
                  <c:v>5.2684738171121369E-2</c:v>
                </c:pt>
                <c:pt idx="1119">
                  <c:v>5.2242134745861951E-2</c:v>
                </c:pt>
                <c:pt idx="1120">
                  <c:v>5.2486704528013635E-2</c:v>
                </c:pt>
                <c:pt idx="1121">
                  <c:v>5.2991633246256484E-2</c:v>
                </c:pt>
                <c:pt idx="1122">
                  <c:v>5.4776518905563794E-2</c:v>
                </c:pt>
                <c:pt idx="1123">
                  <c:v>5.8477628933138077E-2</c:v>
                </c:pt>
                <c:pt idx="1124">
                  <c:v>5.7266761291537009E-2</c:v>
                </c:pt>
                <c:pt idx="1125">
                  <c:v>5.299672998287016E-2</c:v>
                </c:pt>
                <c:pt idx="1126">
                  <c:v>6.0711142743583781E-2</c:v>
                </c:pt>
                <c:pt idx="1127">
                  <c:v>5.69851242187474E-2</c:v>
                </c:pt>
                <c:pt idx="1128">
                  <c:v>5.9884031997316803E-2</c:v>
                </c:pt>
                <c:pt idx="1129">
                  <c:v>5.2757222422616247E-2</c:v>
                </c:pt>
                <c:pt idx="1130">
                  <c:v>5.7803153499032603E-2</c:v>
                </c:pt>
                <c:pt idx="1131">
                  <c:v>5.443695318939782E-2</c:v>
                </c:pt>
                <c:pt idx="1132">
                  <c:v>5.4203025617732388E-2</c:v>
                </c:pt>
                <c:pt idx="1133">
                  <c:v>5.6702092499905453E-2</c:v>
                </c:pt>
                <c:pt idx="1134">
                  <c:v>5.4993304004481804E-2</c:v>
                </c:pt>
                <c:pt idx="1135">
                  <c:v>5.7401656725066398E-2</c:v>
                </c:pt>
                <c:pt idx="1136">
                  <c:v>6.0551830612697644E-2</c:v>
                </c:pt>
                <c:pt idx="1137">
                  <c:v>5.7982378496136286E-2</c:v>
                </c:pt>
                <c:pt idx="1138">
                  <c:v>5.853821148515094E-2</c:v>
                </c:pt>
                <c:pt idx="1139">
                  <c:v>5.5413185816014378E-2</c:v>
                </c:pt>
                <c:pt idx="1140">
                  <c:v>5.5533999344171386E-2</c:v>
                </c:pt>
                <c:pt idx="1141">
                  <c:v>5.9874597081094147E-2</c:v>
                </c:pt>
                <c:pt idx="1142">
                  <c:v>6.1787617167167533E-2</c:v>
                </c:pt>
                <c:pt idx="1143">
                  <c:v>5.8271144464323625E-2</c:v>
                </c:pt>
                <c:pt idx="1144">
                  <c:v>5.6812658193558491E-2</c:v>
                </c:pt>
                <c:pt idx="1145">
                  <c:v>5.7745716628582883E-2</c:v>
                </c:pt>
                <c:pt idx="1146">
                  <c:v>5.8427043663447684E-2</c:v>
                </c:pt>
                <c:pt idx="1147">
                  <c:v>5.6959749697936442E-2</c:v>
                </c:pt>
                <c:pt idx="1148">
                  <c:v>6.2648231827805476E-2</c:v>
                </c:pt>
                <c:pt idx="1149">
                  <c:v>5.8981410635423281E-2</c:v>
                </c:pt>
                <c:pt idx="1150">
                  <c:v>5.9195951429202705E-2</c:v>
                </c:pt>
                <c:pt idx="1151">
                  <c:v>5.7551959218151372E-2</c:v>
                </c:pt>
                <c:pt idx="1152">
                  <c:v>5.6196754870522808E-2</c:v>
                </c:pt>
                <c:pt idx="1153">
                  <c:v>5.8168502838537625E-2</c:v>
                </c:pt>
                <c:pt idx="1154">
                  <c:v>6.1684158208462306E-2</c:v>
                </c:pt>
                <c:pt idx="1155">
                  <c:v>5.9233195648926588E-2</c:v>
                </c:pt>
                <c:pt idx="1156">
                  <c:v>5.4538462680332467E-2</c:v>
                </c:pt>
                <c:pt idx="1157">
                  <c:v>5.3464002574048153E-2</c:v>
                </c:pt>
                <c:pt idx="1158">
                  <c:v>5.5237715026467696E-2</c:v>
                </c:pt>
                <c:pt idx="1159">
                  <c:v>5.3039887435531521E-2</c:v>
                </c:pt>
                <c:pt idx="1160">
                  <c:v>5.7450289537128406E-2</c:v>
                </c:pt>
                <c:pt idx="1161">
                  <c:v>5.3904583411427856E-2</c:v>
                </c:pt>
                <c:pt idx="1162">
                  <c:v>5.843757732362781E-2</c:v>
                </c:pt>
                <c:pt idx="1163">
                  <c:v>5.7263252275228542E-2</c:v>
                </c:pt>
                <c:pt idx="1164">
                  <c:v>5.3655936417439425E-2</c:v>
                </c:pt>
                <c:pt idx="1165">
                  <c:v>5.35881543800934E-2</c:v>
                </c:pt>
                <c:pt idx="1166">
                  <c:v>5.2925426525504735E-2</c:v>
                </c:pt>
                <c:pt idx="1167">
                  <c:v>5.8517489499724927E-2</c:v>
                </c:pt>
                <c:pt idx="1168">
                  <c:v>5.3845240746384616E-2</c:v>
                </c:pt>
                <c:pt idx="1169">
                  <c:v>5.5536604570473803E-2</c:v>
                </c:pt>
                <c:pt idx="1170">
                  <c:v>5.6535971738629016E-2</c:v>
                </c:pt>
                <c:pt idx="1171">
                  <c:v>5.430578858268615E-2</c:v>
                </c:pt>
                <c:pt idx="1172">
                  <c:v>5.3309542848404196E-2</c:v>
                </c:pt>
                <c:pt idx="1173">
                  <c:v>5.6370121290137534E-2</c:v>
                </c:pt>
                <c:pt idx="1174">
                  <c:v>5.5264156399358368E-2</c:v>
                </c:pt>
                <c:pt idx="1175">
                  <c:v>5.6525760293995579E-2</c:v>
                </c:pt>
                <c:pt idx="1176">
                  <c:v>5.3867199449516935E-2</c:v>
                </c:pt>
                <c:pt idx="1177">
                  <c:v>5.415051403674654E-2</c:v>
                </c:pt>
                <c:pt idx="1178">
                  <c:v>5.4940757985818177E-2</c:v>
                </c:pt>
                <c:pt idx="1179">
                  <c:v>5.2828105914635125E-2</c:v>
                </c:pt>
                <c:pt idx="1180">
                  <c:v>5.7048593422191263E-2</c:v>
                </c:pt>
                <c:pt idx="1181">
                  <c:v>5.31871978989025E-2</c:v>
                </c:pt>
                <c:pt idx="1182">
                  <c:v>5.4595941735000389E-2</c:v>
                </c:pt>
                <c:pt idx="1183">
                  <c:v>5.6961931441280908E-2</c:v>
                </c:pt>
                <c:pt idx="1184">
                  <c:v>5.0906587297211689E-2</c:v>
                </c:pt>
                <c:pt idx="1185">
                  <c:v>5.3727967781104918E-2</c:v>
                </c:pt>
                <c:pt idx="1186">
                  <c:v>5.4078696669302914E-2</c:v>
                </c:pt>
                <c:pt idx="1187">
                  <c:v>5.1398571684372757E-2</c:v>
                </c:pt>
                <c:pt idx="1188">
                  <c:v>5.3840575897119894E-2</c:v>
                </c:pt>
                <c:pt idx="1189">
                  <c:v>5.7810630226930837E-2</c:v>
                </c:pt>
                <c:pt idx="1190">
                  <c:v>5.4603424944915484E-2</c:v>
                </c:pt>
                <c:pt idx="1191">
                  <c:v>5.3964301432448118E-2</c:v>
                </c:pt>
                <c:pt idx="1192">
                  <c:v>5.7219733966558266E-2</c:v>
                </c:pt>
                <c:pt idx="1193">
                  <c:v>5.5460585670137015E-2</c:v>
                </c:pt>
                <c:pt idx="1194">
                  <c:v>5.4105449326691459E-2</c:v>
                </c:pt>
                <c:pt idx="1195">
                  <c:v>5.4388797752146993E-2</c:v>
                </c:pt>
                <c:pt idx="1196">
                  <c:v>5.2303449261936648E-2</c:v>
                </c:pt>
                <c:pt idx="1197">
                  <c:v>5.5836038688937724E-2</c:v>
                </c:pt>
                <c:pt idx="1198">
                  <c:v>5.3016731499888003E-2</c:v>
                </c:pt>
                <c:pt idx="1199">
                  <c:v>5.2426800441277871E-2</c:v>
                </c:pt>
                <c:pt idx="1200">
                  <c:v>5.7389227072711456E-2</c:v>
                </c:pt>
                <c:pt idx="1201">
                  <c:v>5.6435162357589594E-2</c:v>
                </c:pt>
                <c:pt idx="1202">
                  <c:v>5.7761440605138978E-2</c:v>
                </c:pt>
                <c:pt idx="1203">
                  <c:v>5.4307714058191695E-2</c:v>
                </c:pt>
                <c:pt idx="1204">
                  <c:v>5.3865172828893672E-2</c:v>
                </c:pt>
                <c:pt idx="1205">
                  <c:v>5.8497526217141431E-2</c:v>
                </c:pt>
                <c:pt idx="1206">
                  <c:v>5.5286557826899584E-2</c:v>
                </c:pt>
                <c:pt idx="1207">
                  <c:v>5.1851477245314748E-2</c:v>
                </c:pt>
                <c:pt idx="1208">
                  <c:v>5.5958623977078244E-2</c:v>
                </c:pt>
                <c:pt idx="1209">
                  <c:v>5.1801609297996938E-2</c:v>
                </c:pt>
                <c:pt idx="1210">
                  <c:v>5.4274489139813101E-2</c:v>
                </c:pt>
                <c:pt idx="1211">
                  <c:v>5.6870791602333742E-2</c:v>
                </c:pt>
                <c:pt idx="1212">
                  <c:v>5.3926853041920707E-2</c:v>
                </c:pt>
                <c:pt idx="1213">
                  <c:v>5.2690466407008418E-2</c:v>
                </c:pt>
                <c:pt idx="1214">
                  <c:v>5.632586269873268E-2</c:v>
                </c:pt>
                <c:pt idx="1215">
                  <c:v>5.3643911173489454E-2</c:v>
                </c:pt>
                <c:pt idx="1216">
                  <c:v>5.1074932804195783E-2</c:v>
                </c:pt>
                <c:pt idx="1217">
                  <c:v>5.4961396163974011E-2</c:v>
                </c:pt>
                <c:pt idx="1218">
                  <c:v>4.9924309710232595E-2</c:v>
                </c:pt>
                <c:pt idx="1219">
                  <c:v>5.1455002224123629E-2</c:v>
                </c:pt>
                <c:pt idx="1220">
                  <c:v>5.5686537566296726E-2</c:v>
                </c:pt>
                <c:pt idx="1221">
                  <c:v>5.0755537824256895E-2</c:v>
                </c:pt>
                <c:pt idx="1222">
                  <c:v>5.3488125242043813E-2</c:v>
                </c:pt>
                <c:pt idx="1223">
                  <c:v>5.1613383259494848E-2</c:v>
                </c:pt>
                <c:pt idx="1224">
                  <c:v>5.3794927200456283E-2</c:v>
                </c:pt>
                <c:pt idx="1225">
                  <c:v>5.558406426724196E-2</c:v>
                </c:pt>
                <c:pt idx="1226">
                  <c:v>5.1725730691364394E-2</c:v>
                </c:pt>
                <c:pt idx="1227">
                  <c:v>5.3173654167056869E-2</c:v>
                </c:pt>
                <c:pt idx="1228">
                  <c:v>5.0705568004040025E-2</c:v>
                </c:pt>
                <c:pt idx="1229">
                  <c:v>5.3743801054376053E-2</c:v>
                </c:pt>
                <c:pt idx="1230">
                  <c:v>5.463348068142098E-2</c:v>
                </c:pt>
                <c:pt idx="1231">
                  <c:v>5.5939951244750145E-2</c:v>
                </c:pt>
                <c:pt idx="1232">
                  <c:v>4.9865520209886084E-2</c:v>
                </c:pt>
                <c:pt idx="1233">
                  <c:v>5.1917138647937899E-2</c:v>
                </c:pt>
                <c:pt idx="1234">
                  <c:v>4.7516626896901761E-2</c:v>
                </c:pt>
                <c:pt idx="1235">
                  <c:v>5.3999323531719538E-2</c:v>
                </c:pt>
                <c:pt idx="1236">
                  <c:v>5.4522901302356902E-2</c:v>
                </c:pt>
                <c:pt idx="1237">
                  <c:v>4.7564372078023186E-2</c:v>
                </c:pt>
                <c:pt idx="1238">
                  <c:v>5.0152056503574509E-2</c:v>
                </c:pt>
                <c:pt idx="1239">
                  <c:v>5.4567121880157242E-2</c:v>
                </c:pt>
                <c:pt idx="1240">
                  <c:v>5.2880530061184677E-2</c:v>
                </c:pt>
                <c:pt idx="1241">
                  <c:v>4.9912456883016557E-2</c:v>
                </c:pt>
                <c:pt idx="1242">
                  <c:v>4.7677567493799325E-2</c:v>
                </c:pt>
                <c:pt idx="1243">
                  <c:v>5.3079460760388393E-2</c:v>
                </c:pt>
                <c:pt idx="1244">
                  <c:v>4.8108890839418737E-2</c:v>
                </c:pt>
                <c:pt idx="1245">
                  <c:v>4.992551654439395E-2</c:v>
                </c:pt>
                <c:pt idx="1246">
                  <c:v>5.247022780256716E-2</c:v>
                </c:pt>
                <c:pt idx="1247">
                  <c:v>5.2656322962696747E-2</c:v>
                </c:pt>
                <c:pt idx="1248">
                  <c:v>4.9272023089456572E-2</c:v>
                </c:pt>
                <c:pt idx="1249">
                  <c:v>5.1932794377152314E-2</c:v>
                </c:pt>
                <c:pt idx="1250">
                  <c:v>5.1840967284078589E-2</c:v>
                </c:pt>
                <c:pt idx="1251">
                  <c:v>5.2897277464907841E-2</c:v>
                </c:pt>
                <c:pt idx="1252">
                  <c:v>5.287394304090428E-2</c:v>
                </c:pt>
                <c:pt idx="1253">
                  <c:v>5.4710549427026169E-2</c:v>
                </c:pt>
                <c:pt idx="1254">
                  <c:v>5.0342799474709925E-2</c:v>
                </c:pt>
                <c:pt idx="1255">
                  <c:v>5.3998373306755325E-2</c:v>
                </c:pt>
                <c:pt idx="1256">
                  <c:v>5.080858775374332E-2</c:v>
                </c:pt>
                <c:pt idx="1257">
                  <c:v>5.3407597040992391E-2</c:v>
                </c:pt>
                <c:pt idx="1258">
                  <c:v>4.7291924924020845E-2</c:v>
                </c:pt>
                <c:pt idx="1259">
                  <c:v>5.4130305474991529E-2</c:v>
                </c:pt>
                <c:pt idx="1260">
                  <c:v>5.3882461550935831E-2</c:v>
                </c:pt>
                <c:pt idx="1261">
                  <c:v>4.7784753151266519E-2</c:v>
                </c:pt>
                <c:pt idx="1262">
                  <c:v>5.0263028762415903E-2</c:v>
                </c:pt>
                <c:pt idx="1263">
                  <c:v>5.2866819671319287E-2</c:v>
                </c:pt>
                <c:pt idx="1264">
                  <c:v>4.8800775696605299E-2</c:v>
                </c:pt>
                <c:pt idx="1265">
                  <c:v>5.3239193678031205E-2</c:v>
                </c:pt>
                <c:pt idx="1266">
                  <c:v>4.8329694437245392E-2</c:v>
                </c:pt>
                <c:pt idx="1267">
                  <c:v>5.3617697081420279E-2</c:v>
                </c:pt>
                <c:pt idx="1268">
                  <c:v>5.202139346879886E-2</c:v>
                </c:pt>
                <c:pt idx="1269">
                  <c:v>5.085393667586835E-2</c:v>
                </c:pt>
                <c:pt idx="1270">
                  <c:v>5.2818810725792274E-2</c:v>
                </c:pt>
                <c:pt idx="1271">
                  <c:v>5.2819128637702044E-2</c:v>
                </c:pt>
                <c:pt idx="1272">
                  <c:v>5.5053957752551647E-2</c:v>
                </c:pt>
                <c:pt idx="1273">
                  <c:v>5.3009873199452655E-2</c:v>
                </c:pt>
                <c:pt idx="1274">
                  <c:v>5.6494767509383245E-2</c:v>
                </c:pt>
                <c:pt idx="1275">
                  <c:v>5.4735284405717434E-2</c:v>
                </c:pt>
                <c:pt idx="1276">
                  <c:v>5.3386961392783906E-2</c:v>
                </c:pt>
                <c:pt idx="1277">
                  <c:v>5.073382062801244E-2</c:v>
                </c:pt>
                <c:pt idx="1278">
                  <c:v>5.5916881229713271E-2</c:v>
                </c:pt>
                <c:pt idx="1279">
                  <c:v>4.8531865978479555E-2</c:v>
                </c:pt>
                <c:pt idx="1280">
                  <c:v>5.5279424488901698E-2</c:v>
                </c:pt>
                <c:pt idx="1281">
                  <c:v>5.0311279163945184E-2</c:v>
                </c:pt>
                <c:pt idx="1282">
                  <c:v>4.9627169623741883E-2</c:v>
                </c:pt>
                <c:pt idx="1283">
                  <c:v>5.2867525615218174E-2</c:v>
                </c:pt>
                <c:pt idx="1284">
                  <c:v>5.6200205073890099E-2</c:v>
                </c:pt>
                <c:pt idx="1285">
                  <c:v>5.0465912185850566E-2</c:v>
                </c:pt>
                <c:pt idx="1286">
                  <c:v>5.7175390606867015E-2</c:v>
                </c:pt>
                <c:pt idx="1287">
                  <c:v>5.6194470949475654E-2</c:v>
                </c:pt>
                <c:pt idx="1288">
                  <c:v>5.2522270107016933E-2</c:v>
                </c:pt>
                <c:pt idx="1289">
                  <c:v>5.8703230500646839E-2</c:v>
                </c:pt>
                <c:pt idx="1290">
                  <c:v>5.3659455389067572E-2</c:v>
                </c:pt>
                <c:pt idx="1291">
                  <c:v>5.6822072565227276E-2</c:v>
                </c:pt>
                <c:pt idx="1292">
                  <c:v>5.2473140700146359E-2</c:v>
                </c:pt>
                <c:pt idx="1293">
                  <c:v>5.5423103670021186E-2</c:v>
                </c:pt>
                <c:pt idx="1294">
                  <c:v>5.9643010584194057E-2</c:v>
                </c:pt>
                <c:pt idx="1295">
                  <c:v>5.7236016363379764E-2</c:v>
                </c:pt>
                <c:pt idx="1296">
                  <c:v>5.8141169430197363E-2</c:v>
                </c:pt>
                <c:pt idx="1297">
                  <c:v>5.6506076107959574E-2</c:v>
                </c:pt>
                <c:pt idx="1298">
                  <c:v>5.5453982031012636E-2</c:v>
                </c:pt>
                <c:pt idx="1299">
                  <c:v>5.691999963910746E-2</c:v>
                </c:pt>
                <c:pt idx="1300">
                  <c:v>5.6801117845672371E-2</c:v>
                </c:pt>
                <c:pt idx="1301">
                  <c:v>5.7767130147349549E-2</c:v>
                </c:pt>
                <c:pt idx="1302">
                  <c:v>6.1444782848135031E-2</c:v>
                </c:pt>
                <c:pt idx="1303">
                  <c:v>5.7248140931059822E-2</c:v>
                </c:pt>
                <c:pt idx="1304">
                  <c:v>5.77462864829595E-2</c:v>
                </c:pt>
                <c:pt idx="1305">
                  <c:v>5.8159031724456432E-2</c:v>
                </c:pt>
                <c:pt idx="1306">
                  <c:v>6.0549509908249602E-2</c:v>
                </c:pt>
                <c:pt idx="1307">
                  <c:v>6.2774504727182379E-2</c:v>
                </c:pt>
                <c:pt idx="1308">
                  <c:v>6.3439124317438936E-2</c:v>
                </c:pt>
                <c:pt idx="1309">
                  <c:v>6.0672916132070188E-2</c:v>
                </c:pt>
                <c:pt idx="1310">
                  <c:v>6.0204797997296632E-2</c:v>
                </c:pt>
                <c:pt idx="1311">
                  <c:v>6.1785774176782333E-2</c:v>
                </c:pt>
                <c:pt idx="1312">
                  <c:v>5.7572529799568076E-2</c:v>
                </c:pt>
                <c:pt idx="1313">
                  <c:v>5.9225506299113946E-2</c:v>
                </c:pt>
                <c:pt idx="1314">
                  <c:v>5.9535141348949668E-2</c:v>
                </c:pt>
                <c:pt idx="1315">
                  <c:v>6.1019579504057793E-2</c:v>
                </c:pt>
                <c:pt idx="1316">
                  <c:v>5.9733781786226139E-2</c:v>
                </c:pt>
                <c:pt idx="1317">
                  <c:v>6.1225701233624884E-2</c:v>
                </c:pt>
                <c:pt idx="1318">
                  <c:v>6.0359656883644315E-2</c:v>
                </c:pt>
                <c:pt idx="1319">
                  <c:v>6.008508081081014E-2</c:v>
                </c:pt>
                <c:pt idx="1320">
                  <c:v>5.7472698856497417E-2</c:v>
                </c:pt>
                <c:pt idx="1321">
                  <c:v>5.7723840927508652E-2</c:v>
                </c:pt>
                <c:pt idx="1322">
                  <c:v>5.7887448358566823E-2</c:v>
                </c:pt>
                <c:pt idx="1323">
                  <c:v>5.9157243908654969E-2</c:v>
                </c:pt>
                <c:pt idx="1324">
                  <c:v>6.1566680132183881E-2</c:v>
                </c:pt>
                <c:pt idx="1325">
                  <c:v>6.3911898498775488E-2</c:v>
                </c:pt>
                <c:pt idx="1326">
                  <c:v>6.3142606765538609E-2</c:v>
                </c:pt>
                <c:pt idx="1327">
                  <c:v>5.7622137285874814E-2</c:v>
                </c:pt>
                <c:pt idx="1328">
                  <c:v>6.3368268352536006E-2</c:v>
                </c:pt>
                <c:pt idx="1329">
                  <c:v>5.9153150393633426E-2</c:v>
                </c:pt>
                <c:pt idx="1330">
                  <c:v>6.4351460020994289E-2</c:v>
                </c:pt>
                <c:pt idx="1331">
                  <c:v>6.151151996772445E-2</c:v>
                </c:pt>
                <c:pt idx="1332">
                  <c:v>5.9225562782974167E-2</c:v>
                </c:pt>
                <c:pt idx="1333">
                  <c:v>6.5467176717961553E-2</c:v>
                </c:pt>
                <c:pt idx="1334">
                  <c:v>6.3856022302900023E-2</c:v>
                </c:pt>
                <c:pt idx="1335">
                  <c:v>6.401022571512216E-2</c:v>
                </c:pt>
                <c:pt idx="1336">
                  <c:v>6.6715898362992021E-2</c:v>
                </c:pt>
                <c:pt idx="1337">
                  <c:v>6.5436616638926914E-2</c:v>
                </c:pt>
                <c:pt idx="1338">
                  <c:v>6.3961798042218215E-2</c:v>
                </c:pt>
                <c:pt idx="1339">
                  <c:v>6.3831539861181855E-2</c:v>
                </c:pt>
                <c:pt idx="1340">
                  <c:v>6.5974790164385899E-2</c:v>
                </c:pt>
                <c:pt idx="1341">
                  <c:v>6.5387685801305884E-2</c:v>
                </c:pt>
                <c:pt idx="1342">
                  <c:v>6.1898531263612264E-2</c:v>
                </c:pt>
                <c:pt idx="1343">
                  <c:v>6.1407406031434804E-2</c:v>
                </c:pt>
                <c:pt idx="1344">
                  <c:v>6.323795230519294E-2</c:v>
                </c:pt>
                <c:pt idx="1345">
                  <c:v>6.5430316114076778E-2</c:v>
                </c:pt>
                <c:pt idx="1346">
                  <c:v>6.1619804415724025E-2</c:v>
                </c:pt>
                <c:pt idx="1347">
                  <c:v>6.0838009692487545E-2</c:v>
                </c:pt>
                <c:pt idx="1348">
                  <c:v>6.3280723709291886E-2</c:v>
                </c:pt>
                <c:pt idx="1349">
                  <c:v>5.8353163710396214E-2</c:v>
                </c:pt>
                <c:pt idx="1350">
                  <c:v>6.0063380391706257E-2</c:v>
                </c:pt>
                <c:pt idx="1351">
                  <c:v>6.1172807637029057E-2</c:v>
                </c:pt>
                <c:pt idx="1352">
                  <c:v>6.2087209064745373E-2</c:v>
                </c:pt>
                <c:pt idx="1353">
                  <c:v>5.8774390946473118E-2</c:v>
                </c:pt>
                <c:pt idx="1354">
                  <c:v>5.7769355155251084E-2</c:v>
                </c:pt>
                <c:pt idx="1355">
                  <c:v>5.8556273988359081E-2</c:v>
                </c:pt>
                <c:pt idx="1356">
                  <c:v>5.9822219360999775E-2</c:v>
                </c:pt>
                <c:pt idx="1357">
                  <c:v>6.3097679325885198E-2</c:v>
                </c:pt>
                <c:pt idx="1358">
                  <c:v>6.0289945231829671E-2</c:v>
                </c:pt>
                <c:pt idx="1359">
                  <c:v>6.3685364444954776E-2</c:v>
                </c:pt>
                <c:pt idx="1360">
                  <c:v>5.886000724197165E-2</c:v>
                </c:pt>
                <c:pt idx="1361">
                  <c:v>6.4269227413085633E-2</c:v>
                </c:pt>
                <c:pt idx="1362">
                  <c:v>5.7786998581655528E-2</c:v>
                </c:pt>
                <c:pt idx="1363">
                  <c:v>6.2839004247648156E-2</c:v>
                </c:pt>
                <c:pt idx="1364">
                  <c:v>6.2658123438313909E-2</c:v>
                </c:pt>
                <c:pt idx="1365">
                  <c:v>6.0929164556171832E-2</c:v>
                </c:pt>
                <c:pt idx="1366">
                  <c:v>5.7850910392780702E-2</c:v>
                </c:pt>
                <c:pt idx="1367">
                  <c:v>5.9406299040050348E-2</c:v>
                </c:pt>
                <c:pt idx="1368">
                  <c:v>6.1767379499453899E-2</c:v>
                </c:pt>
                <c:pt idx="1369">
                  <c:v>6.2641811505099732E-2</c:v>
                </c:pt>
                <c:pt idx="1370">
                  <c:v>6.1959070460216058E-2</c:v>
                </c:pt>
                <c:pt idx="1371">
                  <c:v>6.2141897569589905E-2</c:v>
                </c:pt>
                <c:pt idx="1372">
                  <c:v>6.0735726281085443E-2</c:v>
                </c:pt>
                <c:pt idx="1373">
                  <c:v>5.6676752662631315E-2</c:v>
                </c:pt>
                <c:pt idx="1374">
                  <c:v>5.5805362095764963E-2</c:v>
                </c:pt>
                <c:pt idx="1375">
                  <c:v>5.8036010712600672E-2</c:v>
                </c:pt>
                <c:pt idx="1376">
                  <c:v>6.0038365925592321E-2</c:v>
                </c:pt>
                <c:pt idx="1377">
                  <c:v>5.6931759341872688E-2</c:v>
                </c:pt>
                <c:pt idx="1378">
                  <c:v>5.7657362751408953E-2</c:v>
                </c:pt>
                <c:pt idx="1379">
                  <c:v>5.5939542781436744E-2</c:v>
                </c:pt>
                <c:pt idx="1380">
                  <c:v>5.9953028585241652E-2</c:v>
                </c:pt>
                <c:pt idx="1381">
                  <c:v>6.00680896119411E-2</c:v>
                </c:pt>
                <c:pt idx="1382">
                  <c:v>6.1331894692895884E-2</c:v>
                </c:pt>
                <c:pt idx="1383">
                  <c:v>5.8857520486305805E-2</c:v>
                </c:pt>
                <c:pt idx="1384">
                  <c:v>5.5856457249994239E-2</c:v>
                </c:pt>
                <c:pt idx="1385">
                  <c:v>6.1724759902017659E-2</c:v>
                </c:pt>
                <c:pt idx="1386">
                  <c:v>5.9442948642225532E-2</c:v>
                </c:pt>
                <c:pt idx="1387">
                  <c:v>5.616983199857082E-2</c:v>
                </c:pt>
                <c:pt idx="1388">
                  <c:v>6.1101523451271886E-2</c:v>
                </c:pt>
                <c:pt idx="1389">
                  <c:v>5.8275590040681904E-2</c:v>
                </c:pt>
                <c:pt idx="1390">
                  <c:v>5.9330980929534635E-2</c:v>
                </c:pt>
                <c:pt idx="1391">
                  <c:v>5.8438925919092104E-2</c:v>
                </c:pt>
                <c:pt idx="1392">
                  <c:v>5.908149776837518E-2</c:v>
                </c:pt>
                <c:pt idx="1393">
                  <c:v>5.6052321427357298E-2</c:v>
                </c:pt>
                <c:pt idx="1394">
                  <c:v>5.7734691973066563E-2</c:v>
                </c:pt>
                <c:pt idx="1395">
                  <c:v>5.9707292024577037E-2</c:v>
                </c:pt>
                <c:pt idx="1396">
                  <c:v>5.829064932714164E-2</c:v>
                </c:pt>
                <c:pt idx="1397">
                  <c:v>5.6094828867491092E-2</c:v>
                </c:pt>
                <c:pt idx="1398">
                  <c:v>5.6894902320870709E-2</c:v>
                </c:pt>
                <c:pt idx="1399">
                  <c:v>6.2088433268778956E-2</c:v>
                </c:pt>
                <c:pt idx="1400">
                  <c:v>6.0614608052412422E-2</c:v>
                </c:pt>
                <c:pt idx="1401">
                  <c:v>5.8464682044815697E-2</c:v>
                </c:pt>
                <c:pt idx="1402">
                  <c:v>6.2202900147523076E-2</c:v>
                </c:pt>
                <c:pt idx="1403">
                  <c:v>6.3040189773713229E-2</c:v>
                </c:pt>
                <c:pt idx="1404">
                  <c:v>6.2636391804883645E-2</c:v>
                </c:pt>
                <c:pt idx="1405">
                  <c:v>6.0091077437993863E-2</c:v>
                </c:pt>
                <c:pt idx="1406">
                  <c:v>6.290311001566519E-2</c:v>
                </c:pt>
                <c:pt idx="1407">
                  <c:v>6.036818120260988E-2</c:v>
                </c:pt>
                <c:pt idx="1408">
                  <c:v>5.9388130811615689E-2</c:v>
                </c:pt>
                <c:pt idx="1409">
                  <c:v>5.8056928053156216E-2</c:v>
                </c:pt>
                <c:pt idx="1410">
                  <c:v>5.8918078593717185E-2</c:v>
                </c:pt>
                <c:pt idx="1411">
                  <c:v>5.8732272731443283E-2</c:v>
                </c:pt>
                <c:pt idx="1412">
                  <c:v>6.0050042441547657E-2</c:v>
                </c:pt>
                <c:pt idx="1413">
                  <c:v>6.3029668639498215E-2</c:v>
                </c:pt>
                <c:pt idx="1414">
                  <c:v>6.1760847996214771E-2</c:v>
                </c:pt>
                <c:pt idx="1415">
                  <c:v>6.171444931517403E-2</c:v>
                </c:pt>
                <c:pt idx="1416">
                  <c:v>5.7753819628518263E-2</c:v>
                </c:pt>
                <c:pt idx="1417">
                  <c:v>5.8492304564065678E-2</c:v>
                </c:pt>
                <c:pt idx="1418">
                  <c:v>5.5545871026177092E-2</c:v>
                </c:pt>
                <c:pt idx="1419">
                  <c:v>5.5758662974207118E-2</c:v>
                </c:pt>
                <c:pt idx="1420">
                  <c:v>5.6897919977947811E-2</c:v>
                </c:pt>
                <c:pt idx="1421">
                  <c:v>6.131863788695948E-2</c:v>
                </c:pt>
                <c:pt idx="1422">
                  <c:v>5.5778617233404972E-2</c:v>
                </c:pt>
                <c:pt idx="1423">
                  <c:v>5.8632151704409018E-2</c:v>
                </c:pt>
                <c:pt idx="1424">
                  <c:v>5.5529654448527463E-2</c:v>
                </c:pt>
                <c:pt idx="1425">
                  <c:v>5.9378631308338758E-2</c:v>
                </c:pt>
                <c:pt idx="1426">
                  <c:v>6.0568633606163338E-2</c:v>
                </c:pt>
                <c:pt idx="1427">
                  <c:v>6.1287070636850259E-2</c:v>
                </c:pt>
                <c:pt idx="1428">
                  <c:v>5.5979202451497526E-2</c:v>
                </c:pt>
                <c:pt idx="1429">
                  <c:v>5.9966798553713389E-2</c:v>
                </c:pt>
                <c:pt idx="1430">
                  <c:v>5.3679213488130421E-2</c:v>
                </c:pt>
                <c:pt idx="1431">
                  <c:v>5.6888029497799177E-2</c:v>
                </c:pt>
                <c:pt idx="1432">
                  <c:v>5.6693862226743511E-2</c:v>
                </c:pt>
                <c:pt idx="1433">
                  <c:v>5.8044860672627083E-2</c:v>
                </c:pt>
                <c:pt idx="1434">
                  <c:v>5.8650794520586073E-2</c:v>
                </c:pt>
                <c:pt idx="1435">
                  <c:v>6.0701943876277059E-2</c:v>
                </c:pt>
                <c:pt idx="1436">
                  <c:v>5.3129343281213236E-2</c:v>
                </c:pt>
                <c:pt idx="1437">
                  <c:v>5.4745943691384122E-2</c:v>
                </c:pt>
                <c:pt idx="1438">
                  <c:v>5.8487083318997629E-2</c:v>
                </c:pt>
                <c:pt idx="1439">
                  <c:v>5.7042455827755849E-2</c:v>
                </c:pt>
                <c:pt idx="1440">
                  <c:v>5.8933837365022251E-2</c:v>
                </c:pt>
                <c:pt idx="1441">
                  <c:v>5.828546494611727E-2</c:v>
                </c:pt>
                <c:pt idx="1442">
                  <c:v>5.8677035324593715E-2</c:v>
                </c:pt>
                <c:pt idx="1443">
                  <c:v>5.3272607542505873E-2</c:v>
                </c:pt>
                <c:pt idx="1444">
                  <c:v>5.1636915269532561E-2</c:v>
                </c:pt>
                <c:pt idx="1445">
                  <c:v>5.8203883271399519E-2</c:v>
                </c:pt>
                <c:pt idx="1446">
                  <c:v>5.6426321541274735E-2</c:v>
                </c:pt>
                <c:pt idx="1447">
                  <c:v>5.8411540401996268E-2</c:v>
                </c:pt>
                <c:pt idx="1448">
                  <c:v>5.3557548603661229E-2</c:v>
                </c:pt>
                <c:pt idx="1449">
                  <c:v>5.1655576824836617E-2</c:v>
                </c:pt>
                <c:pt idx="1450">
                  <c:v>5.2092879664525811E-2</c:v>
                </c:pt>
                <c:pt idx="1451">
                  <c:v>5.536404360294217E-2</c:v>
                </c:pt>
                <c:pt idx="1452">
                  <c:v>5.0785467009237473E-2</c:v>
                </c:pt>
                <c:pt idx="1453">
                  <c:v>5.6280957769355495E-2</c:v>
                </c:pt>
                <c:pt idx="1454">
                  <c:v>5.2371007216423272E-2</c:v>
                </c:pt>
                <c:pt idx="1455">
                  <c:v>5.5285865064368556E-2</c:v>
                </c:pt>
                <c:pt idx="1456">
                  <c:v>5.4837824382906034E-2</c:v>
                </c:pt>
                <c:pt idx="1457">
                  <c:v>5.8265310417470365E-2</c:v>
                </c:pt>
                <c:pt idx="1458">
                  <c:v>5.7028911217641642E-2</c:v>
                </c:pt>
                <c:pt idx="1459">
                  <c:v>5.7346263467148287E-2</c:v>
                </c:pt>
                <c:pt idx="1460">
                  <c:v>5.1820454412557157E-2</c:v>
                </c:pt>
                <c:pt idx="1461">
                  <c:v>5.09846577365295E-2</c:v>
                </c:pt>
                <c:pt idx="1462">
                  <c:v>5.2452225498897935E-2</c:v>
                </c:pt>
                <c:pt idx="1463">
                  <c:v>5.5146182451378631E-2</c:v>
                </c:pt>
                <c:pt idx="1464">
                  <c:v>5.476803157849218E-2</c:v>
                </c:pt>
                <c:pt idx="1465">
                  <c:v>5.3974143611517686E-2</c:v>
                </c:pt>
                <c:pt idx="1466">
                  <c:v>5.4917719147671476E-2</c:v>
                </c:pt>
                <c:pt idx="1467">
                  <c:v>5.5549277473104168E-2</c:v>
                </c:pt>
                <c:pt idx="1468">
                  <c:v>5.5575344790788218E-2</c:v>
                </c:pt>
                <c:pt idx="1469">
                  <c:v>4.9851838847089353E-2</c:v>
                </c:pt>
                <c:pt idx="1470">
                  <c:v>4.9779100895609552E-2</c:v>
                </c:pt>
                <c:pt idx="1471">
                  <c:v>5.3956196171950008E-2</c:v>
                </c:pt>
                <c:pt idx="1472">
                  <c:v>4.9213468531682771E-2</c:v>
                </c:pt>
                <c:pt idx="1473">
                  <c:v>4.793956991291945E-2</c:v>
                </c:pt>
                <c:pt idx="1474">
                  <c:v>4.9691776702535419E-2</c:v>
                </c:pt>
                <c:pt idx="1475">
                  <c:v>5.5340620219454489E-2</c:v>
                </c:pt>
                <c:pt idx="1476">
                  <c:v>4.9463169963914665E-2</c:v>
                </c:pt>
                <c:pt idx="1477">
                  <c:v>4.914501637844531E-2</c:v>
                </c:pt>
                <c:pt idx="1478">
                  <c:v>5.1855738562483059E-2</c:v>
                </c:pt>
                <c:pt idx="1479">
                  <c:v>4.9413482911163487E-2</c:v>
                </c:pt>
                <c:pt idx="1480">
                  <c:v>4.7261969308025439E-2</c:v>
                </c:pt>
                <c:pt idx="1481">
                  <c:v>5.4393309392691346E-2</c:v>
                </c:pt>
                <c:pt idx="1482">
                  <c:v>4.8294240113919633E-2</c:v>
                </c:pt>
                <c:pt idx="1483">
                  <c:v>5.1285721076277817E-2</c:v>
                </c:pt>
                <c:pt idx="1484">
                  <c:v>5.1468602469224155E-2</c:v>
                </c:pt>
                <c:pt idx="1485">
                  <c:v>5.2379476624977606E-2</c:v>
                </c:pt>
                <c:pt idx="1486">
                  <c:v>5.2863226243488569E-2</c:v>
                </c:pt>
                <c:pt idx="1487">
                  <c:v>4.8708430804196609E-2</c:v>
                </c:pt>
                <c:pt idx="1488">
                  <c:v>5.1091112283177809E-2</c:v>
                </c:pt>
                <c:pt idx="1489">
                  <c:v>5.3661564856006976E-2</c:v>
                </c:pt>
                <c:pt idx="1490">
                  <c:v>4.8887761108687311E-2</c:v>
                </c:pt>
                <c:pt idx="1491">
                  <c:v>4.894999481271857E-2</c:v>
                </c:pt>
                <c:pt idx="1492">
                  <c:v>5.0540123503120309E-2</c:v>
                </c:pt>
                <c:pt idx="1493">
                  <c:v>4.7994746801700586E-2</c:v>
                </c:pt>
                <c:pt idx="1494">
                  <c:v>4.6035051458903707E-2</c:v>
                </c:pt>
                <c:pt idx="1495">
                  <c:v>4.5602252585294489E-2</c:v>
                </c:pt>
                <c:pt idx="1496">
                  <c:v>5.0431036323894014E-2</c:v>
                </c:pt>
                <c:pt idx="1497">
                  <c:v>5.162611699508951E-2</c:v>
                </c:pt>
                <c:pt idx="1498">
                  <c:v>4.9656428065777365E-2</c:v>
                </c:pt>
                <c:pt idx="1499">
                  <c:v>4.5083636008410317E-2</c:v>
                </c:pt>
              </c:numCache>
            </c:numRef>
          </c:val>
          <c:smooth val="0"/>
          <c:extLst xmlns:c16r2="http://schemas.microsoft.com/office/drawing/2015/06/chart">
            <c:ext xmlns:c16="http://schemas.microsoft.com/office/drawing/2014/chart" uri="{C3380CC4-5D6E-409C-BE32-E72D297353CC}">
              <c16:uniqueId val="{00000001-1A0B-4EAE-82EA-2E1C7EE8ECEA}"/>
            </c:ext>
          </c:extLst>
        </c:ser>
        <c:ser>
          <c:idx val="2"/>
          <c:order val="2"/>
          <c:tx>
            <c:strRef>
              <c:f>Лист2!$Y$1</c:f>
              <c:strCache>
                <c:ptCount val="1"/>
                <c:pt idx="0">
                  <c:v>ROE3</c:v>
                </c:pt>
              </c:strCache>
            </c:strRef>
          </c:tx>
          <c:spPr>
            <a:ln w="28575" cap="rnd">
              <a:solidFill>
                <a:schemeClr val="accent3"/>
              </a:solidFill>
              <a:round/>
            </a:ln>
            <a:effectLst/>
          </c:spPr>
          <c:marker>
            <c:symbol val="none"/>
          </c:marker>
          <c:val>
            <c:numRef>
              <c:f>Лист2!$Y$2:$Y$1501</c:f>
              <c:numCache>
                <c:formatCode>General</c:formatCode>
                <c:ptCount val="1500"/>
                <c:pt idx="0">
                  <c:v>0.27638446985074649</c:v>
                </c:pt>
                <c:pt idx="1">
                  <c:v>0.2486819669630945</c:v>
                </c:pt>
                <c:pt idx="2">
                  <c:v>0.23189790296160562</c:v>
                </c:pt>
                <c:pt idx="3">
                  <c:v>0.80061563896488441</c:v>
                </c:pt>
                <c:pt idx="4">
                  <c:v>-0.17708522499118171</c:v>
                </c:pt>
                <c:pt idx="5">
                  <c:v>0.13598190506698737</c:v>
                </c:pt>
                <c:pt idx="6">
                  <c:v>0.59846194508343309</c:v>
                </c:pt>
                <c:pt idx="7">
                  <c:v>0.49958285625550852</c:v>
                </c:pt>
                <c:pt idx="8">
                  <c:v>0.30545011171267566</c:v>
                </c:pt>
                <c:pt idx="9">
                  <c:v>0.22284971139764803</c:v>
                </c:pt>
                <c:pt idx="10">
                  <c:v>8.001599879685603E-2</c:v>
                </c:pt>
                <c:pt idx="11">
                  <c:v>0.45107325870705284</c:v>
                </c:pt>
                <c:pt idx="12">
                  <c:v>5.1224289752444079E-2</c:v>
                </c:pt>
                <c:pt idx="13">
                  <c:v>0.19005398067288984</c:v>
                </c:pt>
                <c:pt idx="14">
                  <c:v>9.8747277261989203E-2</c:v>
                </c:pt>
                <c:pt idx="15">
                  <c:v>0.4521683923897124</c:v>
                </c:pt>
                <c:pt idx="16">
                  <c:v>0.22695907226281581</c:v>
                </c:pt>
                <c:pt idx="17">
                  <c:v>0.44906788869615488</c:v>
                </c:pt>
                <c:pt idx="18">
                  <c:v>0.17450292693393263</c:v>
                </c:pt>
                <c:pt idx="19">
                  <c:v>6.7870725150628322E-2</c:v>
                </c:pt>
                <c:pt idx="20">
                  <c:v>0.23739183271752495</c:v>
                </c:pt>
                <c:pt idx="21">
                  <c:v>0.14793871725243127</c:v>
                </c:pt>
                <c:pt idx="22">
                  <c:v>0.22930858842713422</c:v>
                </c:pt>
                <c:pt idx="23">
                  <c:v>5.6825140044132721E-2</c:v>
                </c:pt>
                <c:pt idx="24">
                  <c:v>0.18187904195090027</c:v>
                </c:pt>
                <c:pt idx="25">
                  <c:v>0.44366123339709085</c:v>
                </c:pt>
                <c:pt idx="26">
                  <c:v>2.539546789188192E-2</c:v>
                </c:pt>
                <c:pt idx="27">
                  <c:v>0.13671511732891511</c:v>
                </c:pt>
                <c:pt idx="28">
                  <c:v>0.23297768110276146</c:v>
                </c:pt>
                <c:pt idx="29">
                  <c:v>0.1773594104885613</c:v>
                </c:pt>
                <c:pt idx="30">
                  <c:v>0.11501979280334841</c:v>
                </c:pt>
                <c:pt idx="31">
                  <c:v>0.14827065754739202</c:v>
                </c:pt>
                <c:pt idx="32">
                  <c:v>0.16628616145989833</c:v>
                </c:pt>
                <c:pt idx="33">
                  <c:v>4.1148443645731336E-2</c:v>
                </c:pt>
                <c:pt idx="34">
                  <c:v>0.45722869135622846</c:v>
                </c:pt>
                <c:pt idx="35">
                  <c:v>0.20048796629077398</c:v>
                </c:pt>
                <c:pt idx="36">
                  <c:v>0.11711658322695852</c:v>
                </c:pt>
                <c:pt idx="37">
                  <c:v>0.25343897099757218</c:v>
                </c:pt>
                <c:pt idx="38">
                  <c:v>0.19624523358419846</c:v>
                </c:pt>
                <c:pt idx="39">
                  <c:v>0.10903196664990771</c:v>
                </c:pt>
                <c:pt idx="40">
                  <c:v>0.15800659447067747</c:v>
                </c:pt>
                <c:pt idx="41">
                  <c:v>0.23988809864984548</c:v>
                </c:pt>
                <c:pt idx="42">
                  <c:v>2.3121876862224607E-2</c:v>
                </c:pt>
                <c:pt idx="43">
                  <c:v>0.16810142111392351</c:v>
                </c:pt>
                <c:pt idx="44">
                  <c:v>0.14486401286928038</c:v>
                </c:pt>
                <c:pt idx="45">
                  <c:v>0.17249710415431779</c:v>
                </c:pt>
                <c:pt idx="46">
                  <c:v>0.11576971134331716</c:v>
                </c:pt>
                <c:pt idx="47">
                  <c:v>0.14148662027679626</c:v>
                </c:pt>
                <c:pt idx="48">
                  <c:v>0.10319659199990536</c:v>
                </c:pt>
                <c:pt idx="49">
                  <c:v>0.12859915342000675</c:v>
                </c:pt>
                <c:pt idx="50">
                  <c:v>0.15635697398417184</c:v>
                </c:pt>
                <c:pt idx="51">
                  <c:v>9.3570020161900483E-2</c:v>
                </c:pt>
                <c:pt idx="52">
                  <c:v>3.034031074174175E-2</c:v>
                </c:pt>
                <c:pt idx="53">
                  <c:v>0.23657702853031051</c:v>
                </c:pt>
                <c:pt idx="54">
                  <c:v>0.20408147901304399</c:v>
                </c:pt>
                <c:pt idx="55">
                  <c:v>0.38190978241411783</c:v>
                </c:pt>
                <c:pt idx="56">
                  <c:v>0.39120219566509606</c:v>
                </c:pt>
                <c:pt idx="57">
                  <c:v>-0.12998905584876183</c:v>
                </c:pt>
                <c:pt idx="58">
                  <c:v>0.18108332168859842</c:v>
                </c:pt>
                <c:pt idx="59">
                  <c:v>0.12498009309606667</c:v>
                </c:pt>
                <c:pt idx="60">
                  <c:v>3.6540019427643601E-2</c:v>
                </c:pt>
                <c:pt idx="61">
                  <c:v>0.27275560596121151</c:v>
                </c:pt>
                <c:pt idx="62">
                  <c:v>5.982302417714784E-2</c:v>
                </c:pt>
                <c:pt idx="63">
                  <c:v>0.30197494841080724</c:v>
                </c:pt>
                <c:pt idx="64">
                  <c:v>0.11264450736035912</c:v>
                </c:pt>
                <c:pt idx="65">
                  <c:v>0.21907129292057317</c:v>
                </c:pt>
                <c:pt idx="66">
                  <c:v>0.17194438441621446</c:v>
                </c:pt>
                <c:pt idx="67">
                  <c:v>0.34495086168513633</c:v>
                </c:pt>
                <c:pt idx="68">
                  <c:v>0.20175653340359431</c:v>
                </c:pt>
                <c:pt idx="69">
                  <c:v>0.12651750295115238</c:v>
                </c:pt>
                <c:pt idx="70">
                  <c:v>0.10307279633272466</c:v>
                </c:pt>
                <c:pt idx="71">
                  <c:v>0.16648042260763848</c:v>
                </c:pt>
                <c:pt idx="72">
                  <c:v>0.20713622996181358</c:v>
                </c:pt>
                <c:pt idx="73">
                  <c:v>8.3055074610110247E-2</c:v>
                </c:pt>
                <c:pt idx="74">
                  <c:v>0.1484143163249588</c:v>
                </c:pt>
                <c:pt idx="75">
                  <c:v>0.37540762965087165</c:v>
                </c:pt>
                <c:pt idx="76">
                  <c:v>0.17923834383311613</c:v>
                </c:pt>
                <c:pt idx="77">
                  <c:v>0.19821635443514593</c:v>
                </c:pt>
                <c:pt idx="78">
                  <c:v>0.21621224805998079</c:v>
                </c:pt>
                <c:pt idx="79">
                  <c:v>0.17525913595413428</c:v>
                </c:pt>
                <c:pt idx="80">
                  <c:v>0.10391142756864653</c:v>
                </c:pt>
                <c:pt idx="81">
                  <c:v>0.39302703250085425</c:v>
                </c:pt>
                <c:pt idx="82">
                  <c:v>0.10235502928106555</c:v>
                </c:pt>
                <c:pt idx="83">
                  <c:v>0.11797075019849196</c:v>
                </c:pt>
                <c:pt idx="84">
                  <c:v>0.20347925858021823</c:v>
                </c:pt>
                <c:pt idx="85">
                  <c:v>0.12403146682378431</c:v>
                </c:pt>
                <c:pt idx="86">
                  <c:v>0.17413782946407363</c:v>
                </c:pt>
                <c:pt idx="87">
                  <c:v>0.13184802640276924</c:v>
                </c:pt>
                <c:pt idx="88">
                  <c:v>0.30035234033493191</c:v>
                </c:pt>
                <c:pt idx="89">
                  <c:v>0.16216057505855</c:v>
                </c:pt>
                <c:pt idx="90">
                  <c:v>0.19754318002160243</c:v>
                </c:pt>
                <c:pt idx="91">
                  <c:v>0.11578614062659591</c:v>
                </c:pt>
                <c:pt idx="92">
                  <c:v>0.22297135096442111</c:v>
                </c:pt>
                <c:pt idx="93">
                  <c:v>0.31116859014807269</c:v>
                </c:pt>
                <c:pt idx="94">
                  <c:v>0.17738024763529184</c:v>
                </c:pt>
                <c:pt idx="95">
                  <c:v>0.29398753298286745</c:v>
                </c:pt>
                <c:pt idx="96">
                  <c:v>5.1182103126497423E-2</c:v>
                </c:pt>
                <c:pt idx="97">
                  <c:v>0.23171933246642376</c:v>
                </c:pt>
                <c:pt idx="98">
                  <c:v>8.5094873204453789E-2</c:v>
                </c:pt>
                <c:pt idx="99">
                  <c:v>5.8251622144521599E-2</c:v>
                </c:pt>
                <c:pt idx="100">
                  <c:v>0.17001674909528838</c:v>
                </c:pt>
                <c:pt idx="101">
                  <c:v>0.35717789392927807</c:v>
                </c:pt>
                <c:pt idx="102">
                  <c:v>0.10907074744011479</c:v>
                </c:pt>
                <c:pt idx="103">
                  <c:v>8.5421172823163222E-2</c:v>
                </c:pt>
                <c:pt idx="104">
                  <c:v>0.24386995390207886</c:v>
                </c:pt>
                <c:pt idx="105">
                  <c:v>0.16737320807621164</c:v>
                </c:pt>
                <c:pt idx="106">
                  <c:v>0.19957414718317376</c:v>
                </c:pt>
                <c:pt idx="107">
                  <c:v>0.21953398968461343</c:v>
                </c:pt>
                <c:pt idx="108">
                  <c:v>0.16083124234292459</c:v>
                </c:pt>
                <c:pt idx="109">
                  <c:v>0.28686149391348814</c:v>
                </c:pt>
                <c:pt idx="110">
                  <c:v>0.29221222713210726</c:v>
                </c:pt>
                <c:pt idx="111">
                  <c:v>0.30723713205121772</c:v>
                </c:pt>
                <c:pt idx="112">
                  <c:v>0.16119861089122095</c:v>
                </c:pt>
                <c:pt idx="113">
                  <c:v>0.33804901747413707</c:v>
                </c:pt>
                <c:pt idx="114">
                  <c:v>0.30058710418738332</c:v>
                </c:pt>
                <c:pt idx="115">
                  <c:v>0.31272315495177122</c:v>
                </c:pt>
                <c:pt idx="116">
                  <c:v>9.6408555763298265E-2</c:v>
                </c:pt>
                <c:pt idx="117">
                  <c:v>0.15734162889696982</c:v>
                </c:pt>
                <c:pt idx="118">
                  <c:v>0.30554319831321891</c:v>
                </c:pt>
                <c:pt idx="119">
                  <c:v>4.9509580794520315E-2</c:v>
                </c:pt>
                <c:pt idx="120">
                  <c:v>0.17732404528378476</c:v>
                </c:pt>
                <c:pt idx="121">
                  <c:v>0.2654186021434034</c:v>
                </c:pt>
                <c:pt idx="122">
                  <c:v>0.16614318682526946</c:v>
                </c:pt>
                <c:pt idx="123">
                  <c:v>0.24359635773314434</c:v>
                </c:pt>
                <c:pt idx="124">
                  <c:v>0.1328943696149765</c:v>
                </c:pt>
                <c:pt idx="125">
                  <c:v>0.16209904624655364</c:v>
                </c:pt>
                <c:pt idx="126">
                  <c:v>0.21642317692130206</c:v>
                </c:pt>
                <c:pt idx="127">
                  <c:v>0.21415927673619828</c:v>
                </c:pt>
                <c:pt idx="128">
                  <c:v>0.18680249300979709</c:v>
                </c:pt>
                <c:pt idx="129">
                  <c:v>0.18186649891186152</c:v>
                </c:pt>
                <c:pt idx="130">
                  <c:v>0.35875773217591006</c:v>
                </c:pt>
                <c:pt idx="131">
                  <c:v>0.28143855974797349</c:v>
                </c:pt>
                <c:pt idx="132">
                  <c:v>0.17245642650500057</c:v>
                </c:pt>
                <c:pt idx="133">
                  <c:v>0.24917968579929894</c:v>
                </c:pt>
                <c:pt idx="134">
                  <c:v>0.20417013129338304</c:v>
                </c:pt>
                <c:pt idx="135">
                  <c:v>0.11442750620755314</c:v>
                </c:pt>
                <c:pt idx="136">
                  <c:v>0.20054228731466722</c:v>
                </c:pt>
                <c:pt idx="137">
                  <c:v>0.21976137693473788</c:v>
                </c:pt>
                <c:pt idx="138">
                  <c:v>0.12539322937977551</c:v>
                </c:pt>
                <c:pt idx="139">
                  <c:v>0.40495599447487701</c:v>
                </c:pt>
                <c:pt idx="140">
                  <c:v>0.3065954853799937</c:v>
                </c:pt>
                <c:pt idx="141">
                  <c:v>0.13224998737802443</c:v>
                </c:pt>
                <c:pt idx="142">
                  <c:v>0.25711788665855445</c:v>
                </c:pt>
                <c:pt idx="143">
                  <c:v>0.12422549586181275</c:v>
                </c:pt>
                <c:pt idx="144">
                  <c:v>0.28791038577299688</c:v>
                </c:pt>
                <c:pt idx="145">
                  <c:v>1.1840532917174941E-2</c:v>
                </c:pt>
                <c:pt idx="146">
                  <c:v>0.36003934249082908</c:v>
                </c:pt>
                <c:pt idx="147">
                  <c:v>0.36179309161487971</c:v>
                </c:pt>
                <c:pt idx="148">
                  <c:v>0.13748160530869949</c:v>
                </c:pt>
                <c:pt idx="149">
                  <c:v>0.49648258977553478</c:v>
                </c:pt>
                <c:pt idx="150">
                  <c:v>0.16018794558300234</c:v>
                </c:pt>
                <c:pt idx="151">
                  <c:v>0.15027419062943054</c:v>
                </c:pt>
                <c:pt idx="152">
                  <c:v>0.20274917654500635</c:v>
                </c:pt>
                <c:pt idx="153">
                  <c:v>0.17549268154138575</c:v>
                </c:pt>
                <c:pt idx="154">
                  <c:v>0.1667403076048834</c:v>
                </c:pt>
                <c:pt idx="155">
                  <c:v>0.20208463944954028</c:v>
                </c:pt>
                <c:pt idx="156">
                  <c:v>0.38915047929073948</c:v>
                </c:pt>
                <c:pt idx="157">
                  <c:v>0.24293027730668476</c:v>
                </c:pt>
                <c:pt idx="158">
                  <c:v>0.21125536151290014</c:v>
                </c:pt>
                <c:pt idx="159">
                  <c:v>0.19292070362082803</c:v>
                </c:pt>
                <c:pt idx="160">
                  <c:v>-1.3083938576863402E-2</c:v>
                </c:pt>
                <c:pt idx="161">
                  <c:v>0.13486161257846863</c:v>
                </c:pt>
                <c:pt idx="162">
                  <c:v>0.28268707666410897</c:v>
                </c:pt>
                <c:pt idx="163">
                  <c:v>-3.2682452445086309E-2</c:v>
                </c:pt>
                <c:pt idx="164">
                  <c:v>0.13308650836983729</c:v>
                </c:pt>
                <c:pt idx="165">
                  <c:v>4.2156512298770772E-2</c:v>
                </c:pt>
                <c:pt idx="166">
                  <c:v>0.38590834278323183</c:v>
                </c:pt>
                <c:pt idx="167">
                  <c:v>0.28007026422082182</c:v>
                </c:pt>
                <c:pt idx="168">
                  <c:v>0.32258530758815424</c:v>
                </c:pt>
                <c:pt idx="169">
                  <c:v>0.25710676638956059</c:v>
                </c:pt>
                <c:pt idx="170">
                  <c:v>2.9355668109095304E-2</c:v>
                </c:pt>
                <c:pt idx="171">
                  <c:v>0.21101603838860331</c:v>
                </c:pt>
                <c:pt idx="172">
                  <c:v>0.15354996510585955</c:v>
                </c:pt>
                <c:pt idx="173">
                  <c:v>0.34260547512450812</c:v>
                </c:pt>
                <c:pt idx="174">
                  <c:v>0.2025181928033738</c:v>
                </c:pt>
                <c:pt idx="175">
                  <c:v>0.33097898571839296</c:v>
                </c:pt>
                <c:pt idx="176">
                  <c:v>0.26616540279523465</c:v>
                </c:pt>
                <c:pt idx="177">
                  <c:v>0.12825668749112104</c:v>
                </c:pt>
                <c:pt idx="178">
                  <c:v>0.12644721512061208</c:v>
                </c:pt>
                <c:pt idx="179">
                  <c:v>0.34080403275465931</c:v>
                </c:pt>
                <c:pt idx="180">
                  <c:v>0.20304469750878693</c:v>
                </c:pt>
                <c:pt idx="181">
                  <c:v>0.30890790065321366</c:v>
                </c:pt>
                <c:pt idx="182">
                  <c:v>0.17221670557437929</c:v>
                </c:pt>
                <c:pt idx="183">
                  <c:v>0.18033849401960597</c:v>
                </c:pt>
                <c:pt idx="184">
                  <c:v>0.21173727203908302</c:v>
                </c:pt>
                <c:pt idx="185">
                  <c:v>0.14318768650131652</c:v>
                </c:pt>
                <c:pt idx="186">
                  <c:v>0.29300387220249258</c:v>
                </c:pt>
                <c:pt idx="187">
                  <c:v>8.9274653731986273E-2</c:v>
                </c:pt>
                <c:pt idx="188">
                  <c:v>0.50818255862273665</c:v>
                </c:pt>
                <c:pt idx="189">
                  <c:v>0.17183146308406788</c:v>
                </c:pt>
                <c:pt idx="190">
                  <c:v>0.17533548768904267</c:v>
                </c:pt>
                <c:pt idx="191">
                  <c:v>0.11958968334507734</c:v>
                </c:pt>
                <c:pt idx="192">
                  <c:v>0.26173830934963388</c:v>
                </c:pt>
                <c:pt idx="193">
                  <c:v>0.22818047467770969</c:v>
                </c:pt>
                <c:pt idx="194">
                  <c:v>1.7021837928116856E-2</c:v>
                </c:pt>
                <c:pt idx="195">
                  <c:v>0.18927376593230774</c:v>
                </c:pt>
                <c:pt idx="196">
                  <c:v>0.2571837194003736</c:v>
                </c:pt>
                <c:pt idx="197">
                  <c:v>0.23115104206389958</c:v>
                </c:pt>
                <c:pt idx="198">
                  <c:v>0.14648876089746438</c:v>
                </c:pt>
                <c:pt idx="199">
                  <c:v>0.43413968715277657</c:v>
                </c:pt>
                <c:pt idx="200">
                  <c:v>0.22360998917000688</c:v>
                </c:pt>
                <c:pt idx="201">
                  <c:v>0.3222747685177399</c:v>
                </c:pt>
                <c:pt idx="202">
                  <c:v>3.5875466532838962E-2</c:v>
                </c:pt>
                <c:pt idx="203">
                  <c:v>0.20235914459033641</c:v>
                </c:pt>
                <c:pt idx="204">
                  <c:v>3.8605149398602948E-2</c:v>
                </c:pt>
                <c:pt idx="205">
                  <c:v>0.36301878054927134</c:v>
                </c:pt>
                <c:pt idx="206">
                  <c:v>0.13146796873768973</c:v>
                </c:pt>
                <c:pt idx="207">
                  <c:v>8.8314850329361372E-2</c:v>
                </c:pt>
                <c:pt idx="208">
                  <c:v>0.365768964392299</c:v>
                </c:pt>
                <c:pt idx="209">
                  <c:v>0.25580031722221125</c:v>
                </c:pt>
                <c:pt idx="210">
                  <c:v>0.12429058338377337</c:v>
                </c:pt>
                <c:pt idx="211">
                  <c:v>0.29352222304720277</c:v>
                </c:pt>
                <c:pt idx="212">
                  <c:v>0.30355859614812619</c:v>
                </c:pt>
                <c:pt idx="213">
                  <c:v>0.24561537827293373</c:v>
                </c:pt>
                <c:pt idx="214">
                  <c:v>0.10768047666242661</c:v>
                </c:pt>
                <c:pt idx="215">
                  <c:v>9.6444637676001949E-2</c:v>
                </c:pt>
                <c:pt idx="216">
                  <c:v>0.19322187727336904</c:v>
                </c:pt>
                <c:pt idx="217">
                  <c:v>0.26018769283665472</c:v>
                </c:pt>
                <c:pt idx="218">
                  <c:v>0.32679250335189602</c:v>
                </c:pt>
                <c:pt idx="219">
                  <c:v>0.18307692341375953</c:v>
                </c:pt>
                <c:pt idx="220">
                  <c:v>0.3538002457947258</c:v>
                </c:pt>
                <c:pt idx="221">
                  <c:v>0.27913756604114937</c:v>
                </c:pt>
                <c:pt idx="222">
                  <c:v>0.21645358907168921</c:v>
                </c:pt>
                <c:pt idx="223">
                  <c:v>0.36051617630412636</c:v>
                </c:pt>
                <c:pt idx="224">
                  <c:v>0.23645303587123659</c:v>
                </c:pt>
                <c:pt idx="225">
                  <c:v>0.12921075918812658</c:v>
                </c:pt>
                <c:pt idx="226">
                  <c:v>0.13069332897176245</c:v>
                </c:pt>
                <c:pt idx="227">
                  <c:v>8.9426003065193369E-2</c:v>
                </c:pt>
                <c:pt idx="228">
                  <c:v>8.9645479972327108E-2</c:v>
                </c:pt>
                <c:pt idx="229">
                  <c:v>0.22697894693330745</c:v>
                </c:pt>
                <c:pt idx="230">
                  <c:v>0.18828328622172583</c:v>
                </c:pt>
                <c:pt idx="231">
                  <c:v>0.15038755571104614</c:v>
                </c:pt>
                <c:pt idx="232">
                  <c:v>0.20420848068079939</c:v>
                </c:pt>
                <c:pt idx="233">
                  <c:v>0.3835109794317017</c:v>
                </c:pt>
                <c:pt idx="234">
                  <c:v>0.28193618530124553</c:v>
                </c:pt>
                <c:pt idx="235">
                  <c:v>0.16023830794337271</c:v>
                </c:pt>
                <c:pt idx="236">
                  <c:v>0.25746659902610358</c:v>
                </c:pt>
                <c:pt idx="237">
                  <c:v>0.18692399740666035</c:v>
                </c:pt>
                <c:pt idx="238">
                  <c:v>0.24306044466685611</c:v>
                </c:pt>
                <c:pt idx="239">
                  <c:v>0.18806793123238627</c:v>
                </c:pt>
                <c:pt idx="240">
                  <c:v>0.30331922481260931</c:v>
                </c:pt>
                <c:pt idx="241">
                  <c:v>0.20044874719223088</c:v>
                </c:pt>
                <c:pt idx="242">
                  <c:v>6.5378372465960691E-2</c:v>
                </c:pt>
                <c:pt idx="243">
                  <c:v>8.8374078562937664E-2</c:v>
                </c:pt>
                <c:pt idx="244">
                  <c:v>0.39531133785840694</c:v>
                </c:pt>
                <c:pt idx="245">
                  <c:v>0.28699007954729777</c:v>
                </c:pt>
                <c:pt idx="246">
                  <c:v>-3.2316833239630006E-2</c:v>
                </c:pt>
                <c:pt idx="247">
                  <c:v>0.48421702619303275</c:v>
                </c:pt>
                <c:pt idx="248">
                  <c:v>0.22800318439504452</c:v>
                </c:pt>
                <c:pt idx="249">
                  <c:v>0.32363609193756876</c:v>
                </c:pt>
                <c:pt idx="250">
                  <c:v>0.25198598025380864</c:v>
                </c:pt>
                <c:pt idx="251">
                  <c:v>0.37501191823139701</c:v>
                </c:pt>
                <c:pt idx="252">
                  <c:v>0.31976005648782574</c:v>
                </c:pt>
                <c:pt idx="253">
                  <c:v>0.3720958126476922</c:v>
                </c:pt>
                <c:pt idx="254">
                  <c:v>0.20474745211699183</c:v>
                </c:pt>
                <c:pt idx="255">
                  <c:v>0.20420113480708532</c:v>
                </c:pt>
                <c:pt idx="256">
                  <c:v>0.22431527825988307</c:v>
                </c:pt>
                <c:pt idx="257">
                  <c:v>0.13068981269337793</c:v>
                </c:pt>
                <c:pt idx="258">
                  <c:v>0.18067473459126857</c:v>
                </c:pt>
                <c:pt idx="259">
                  <c:v>0.15198675759401506</c:v>
                </c:pt>
                <c:pt idx="260">
                  <c:v>0.11944046363729793</c:v>
                </c:pt>
                <c:pt idx="261">
                  <c:v>0.1694474271146296</c:v>
                </c:pt>
                <c:pt idx="262">
                  <c:v>0.17853165455643868</c:v>
                </c:pt>
                <c:pt idx="263">
                  <c:v>0.22910352408961632</c:v>
                </c:pt>
                <c:pt idx="264">
                  <c:v>0.2016620196080264</c:v>
                </c:pt>
                <c:pt idx="265">
                  <c:v>0.11940305548788262</c:v>
                </c:pt>
                <c:pt idx="266">
                  <c:v>6.9395909810722259E-2</c:v>
                </c:pt>
                <c:pt idx="267">
                  <c:v>0.14310355223450885</c:v>
                </c:pt>
                <c:pt idx="268">
                  <c:v>8.6808512473690369E-2</c:v>
                </c:pt>
                <c:pt idx="269">
                  <c:v>0.14376656490698139</c:v>
                </c:pt>
                <c:pt idx="270">
                  <c:v>0.40124958743394135</c:v>
                </c:pt>
                <c:pt idx="271">
                  <c:v>0.16190561831101666</c:v>
                </c:pt>
                <c:pt idx="272">
                  <c:v>0.11655556936820187</c:v>
                </c:pt>
                <c:pt idx="273">
                  <c:v>0.2151674655224099</c:v>
                </c:pt>
                <c:pt idx="274">
                  <c:v>0.22641441294029427</c:v>
                </c:pt>
                <c:pt idx="275">
                  <c:v>0.26686821868814642</c:v>
                </c:pt>
                <c:pt idx="276">
                  <c:v>0.12071124253182282</c:v>
                </c:pt>
                <c:pt idx="277">
                  <c:v>0.21022097338443219</c:v>
                </c:pt>
                <c:pt idx="278">
                  <c:v>0.38744055076264938</c:v>
                </c:pt>
                <c:pt idx="279">
                  <c:v>0.30383422658083581</c:v>
                </c:pt>
                <c:pt idx="280">
                  <c:v>-1.5240475996526601E-2</c:v>
                </c:pt>
                <c:pt idx="281">
                  <c:v>0.14328207846780541</c:v>
                </c:pt>
                <c:pt idx="282">
                  <c:v>0.34568839699753223</c:v>
                </c:pt>
                <c:pt idx="283">
                  <c:v>9.5604026643935525E-2</c:v>
                </c:pt>
                <c:pt idx="284">
                  <c:v>6.6970973915211063E-2</c:v>
                </c:pt>
                <c:pt idx="285">
                  <c:v>0.3834385545321487</c:v>
                </c:pt>
                <c:pt idx="286">
                  <c:v>0.12844167210047983</c:v>
                </c:pt>
                <c:pt idx="287">
                  <c:v>0.44696665793405344</c:v>
                </c:pt>
                <c:pt idx="288">
                  <c:v>0.61024328592478561</c:v>
                </c:pt>
                <c:pt idx="289">
                  <c:v>0.33058043756098976</c:v>
                </c:pt>
                <c:pt idx="290">
                  <c:v>0.12581355302978686</c:v>
                </c:pt>
                <c:pt idx="291">
                  <c:v>0.26895398804748583</c:v>
                </c:pt>
                <c:pt idx="292">
                  <c:v>0.23939728024597823</c:v>
                </c:pt>
                <c:pt idx="293">
                  <c:v>9.0468842642118227E-2</c:v>
                </c:pt>
                <c:pt idx="294">
                  <c:v>0.16393330860366212</c:v>
                </c:pt>
                <c:pt idx="295">
                  <c:v>0.3880742235716369</c:v>
                </c:pt>
                <c:pt idx="296">
                  <c:v>0.15143735321103047</c:v>
                </c:pt>
                <c:pt idx="297">
                  <c:v>9.1298183061302857E-2</c:v>
                </c:pt>
                <c:pt idx="298">
                  <c:v>5.3704614777145922E-2</c:v>
                </c:pt>
                <c:pt idx="299">
                  <c:v>0.22576643788347742</c:v>
                </c:pt>
                <c:pt idx="300">
                  <c:v>0.2059267148130588</c:v>
                </c:pt>
                <c:pt idx="301">
                  <c:v>0.27456750864885082</c:v>
                </c:pt>
                <c:pt idx="302">
                  <c:v>0.16284291862656528</c:v>
                </c:pt>
                <c:pt idx="303">
                  <c:v>9.9404972821713761E-2</c:v>
                </c:pt>
                <c:pt idx="304">
                  <c:v>0.20183253892416073</c:v>
                </c:pt>
                <c:pt idx="305">
                  <c:v>0.27668614138754949</c:v>
                </c:pt>
                <c:pt idx="306">
                  <c:v>0.13844743433868228</c:v>
                </c:pt>
                <c:pt idx="307">
                  <c:v>0.33259436949562576</c:v>
                </c:pt>
                <c:pt idx="308">
                  <c:v>0.32329592217488334</c:v>
                </c:pt>
                <c:pt idx="309">
                  <c:v>9.5076566258913406E-2</c:v>
                </c:pt>
                <c:pt idx="310">
                  <c:v>0.23832443082174481</c:v>
                </c:pt>
                <c:pt idx="311">
                  <c:v>0.12731721685725397</c:v>
                </c:pt>
                <c:pt idx="312">
                  <c:v>0.15843577653674357</c:v>
                </c:pt>
                <c:pt idx="313">
                  <c:v>2.657676740191027E-2</c:v>
                </c:pt>
                <c:pt idx="314">
                  <c:v>7.3118099175915302E-2</c:v>
                </c:pt>
                <c:pt idx="315">
                  <c:v>0.21520978365290741</c:v>
                </c:pt>
                <c:pt idx="316">
                  <c:v>0.1686726471025719</c:v>
                </c:pt>
                <c:pt idx="317">
                  <c:v>0.12222302459490982</c:v>
                </c:pt>
                <c:pt idx="318">
                  <c:v>0.11590277787384254</c:v>
                </c:pt>
                <c:pt idx="319">
                  <c:v>0.21812231413832969</c:v>
                </c:pt>
                <c:pt idx="320">
                  <c:v>0.41615287423985031</c:v>
                </c:pt>
                <c:pt idx="321">
                  <c:v>0.14524012135215938</c:v>
                </c:pt>
                <c:pt idx="322">
                  <c:v>0.19491660275128</c:v>
                </c:pt>
                <c:pt idx="323">
                  <c:v>6.3718382314043767E-2</c:v>
                </c:pt>
                <c:pt idx="324">
                  <c:v>0.19293502251517616</c:v>
                </c:pt>
                <c:pt idx="325">
                  <c:v>0.31251349336636403</c:v>
                </c:pt>
                <c:pt idx="326">
                  <c:v>6.548067640604939E-2</c:v>
                </c:pt>
                <c:pt idx="327">
                  <c:v>0.24150368136817332</c:v>
                </c:pt>
                <c:pt idx="328">
                  <c:v>0.12733475098856525</c:v>
                </c:pt>
                <c:pt idx="329">
                  <c:v>0.10373960290424016</c:v>
                </c:pt>
                <c:pt idx="330">
                  <c:v>0.1984267439764219</c:v>
                </c:pt>
                <c:pt idx="331">
                  <c:v>6.3505675315272514E-2</c:v>
                </c:pt>
                <c:pt idx="332">
                  <c:v>0.13386198071739258</c:v>
                </c:pt>
                <c:pt idx="333">
                  <c:v>0.10744440037495971</c:v>
                </c:pt>
                <c:pt idx="334">
                  <c:v>0.18473506986216789</c:v>
                </c:pt>
                <c:pt idx="335">
                  <c:v>0.22618028767775941</c:v>
                </c:pt>
                <c:pt idx="336">
                  <c:v>0.26543920364883639</c:v>
                </c:pt>
                <c:pt idx="337">
                  <c:v>4.676582894489572E-2</c:v>
                </c:pt>
                <c:pt idx="338">
                  <c:v>0.1446576718119427</c:v>
                </c:pt>
                <c:pt idx="339">
                  <c:v>0.14503085919778028</c:v>
                </c:pt>
                <c:pt idx="340">
                  <c:v>0.10623809288394477</c:v>
                </c:pt>
                <c:pt idx="341">
                  <c:v>8.8869371071192985E-2</c:v>
                </c:pt>
                <c:pt idx="342">
                  <c:v>0.14991547282886122</c:v>
                </c:pt>
                <c:pt idx="343">
                  <c:v>7.7696613955679963E-2</c:v>
                </c:pt>
                <c:pt idx="344">
                  <c:v>0.2899512434373524</c:v>
                </c:pt>
                <c:pt idx="345">
                  <c:v>0.16417214667123353</c:v>
                </c:pt>
                <c:pt idx="346">
                  <c:v>0.22028727326236772</c:v>
                </c:pt>
                <c:pt idx="347">
                  <c:v>0.23491468848688934</c:v>
                </c:pt>
                <c:pt idx="348">
                  <c:v>0.17318550789514697</c:v>
                </c:pt>
                <c:pt idx="349">
                  <c:v>0.23274002124640342</c:v>
                </c:pt>
                <c:pt idx="350">
                  <c:v>0.14463830362366376</c:v>
                </c:pt>
                <c:pt idx="351">
                  <c:v>0.17116652063502663</c:v>
                </c:pt>
                <c:pt idx="352">
                  <c:v>0.20280201368696379</c:v>
                </c:pt>
                <c:pt idx="353">
                  <c:v>0.21198986648091886</c:v>
                </c:pt>
                <c:pt idx="354">
                  <c:v>0.21900426569094314</c:v>
                </c:pt>
                <c:pt idx="355">
                  <c:v>0.16519694619309486</c:v>
                </c:pt>
                <c:pt idx="356">
                  <c:v>0.20444864123671844</c:v>
                </c:pt>
                <c:pt idx="357">
                  <c:v>0.13128383972726831</c:v>
                </c:pt>
                <c:pt idx="358">
                  <c:v>2.5507254918396609E-2</c:v>
                </c:pt>
                <c:pt idx="359">
                  <c:v>0.30310319442345307</c:v>
                </c:pt>
                <c:pt idx="360">
                  <c:v>8.0475651602985046E-2</c:v>
                </c:pt>
                <c:pt idx="361">
                  <c:v>0.12356314009137689</c:v>
                </c:pt>
                <c:pt idx="362">
                  <c:v>0.30334781469675048</c:v>
                </c:pt>
                <c:pt idx="363">
                  <c:v>0.23563747192932558</c:v>
                </c:pt>
                <c:pt idx="364">
                  <c:v>4.5474175812010811E-2</c:v>
                </c:pt>
                <c:pt idx="365">
                  <c:v>0.33578050551675731</c:v>
                </c:pt>
                <c:pt idx="366">
                  <c:v>4.521959265788833E-2</c:v>
                </c:pt>
                <c:pt idx="367">
                  <c:v>0.18615215016074946</c:v>
                </c:pt>
                <c:pt idx="368">
                  <c:v>0.27499403161798502</c:v>
                </c:pt>
                <c:pt idx="369">
                  <c:v>0.27933647892431063</c:v>
                </c:pt>
                <c:pt idx="370">
                  <c:v>0.20909347469877171</c:v>
                </c:pt>
                <c:pt idx="371">
                  <c:v>0.26522397755654697</c:v>
                </c:pt>
                <c:pt idx="372">
                  <c:v>0.2135631225907316</c:v>
                </c:pt>
                <c:pt idx="373">
                  <c:v>0.21674663078546325</c:v>
                </c:pt>
                <c:pt idx="374">
                  <c:v>0.22705122736504185</c:v>
                </c:pt>
                <c:pt idx="375">
                  <c:v>0.12797805302013002</c:v>
                </c:pt>
                <c:pt idx="376">
                  <c:v>0.30776229699394247</c:v>
                </c:pt>
                <c:pt idx="377">
                  <c:v>0.16719070283178755</c:v>
                </c:pt>
                <c:pt idx="378">
                  <c:v>0.27784705863332115</c:v>
                </c:pt>
                <c:pt idx="379">
                  <c:v>0.20198823706573368</c:v>
                </c:pt>
                <c:pt idx="380">
                  <c:v>0.17753947852571894</c:v>
                </c:pt>
                <c:pt idx="381">
                  <c:v>0.10679249834577492</c:v>
                </c:pt>
                <c:pt idx="382">
                  <c:v>0.10063260854578777</c:v>
                </c:pt>
                <c:pt idx="383">
                  <c:v>0.24574955127354098</c:v>
                </c:pt>
                <c:pt idx="384">
                  <c:v>0.22098762015696424</c:v>
                </c:pt>
                <c:pt idx="385">
                  <c:v>2.1073648974252034E-2</c:v>
                </c:pt>
                <c:pt idx="386">
                  <c:v>0.34336509830886724</c:v>
                </c:pt>
                <c:pt idx="387">
                  <c:v>9.5576716827730654E-2</c:v>
                </c:pt>
                <c:pt idx="388">
                  <c:v>0.12157640923800511</c:v>
                </c:pt>
                <c:pt idx="389">
                  <c:v>0.10433915605973333</c:v>
                </c:pt>
                <c:pt idx="390">
                  <c:v>3.0913296955476718E-2</c:v>
                </c:pt>
                <c:pt idx="391">
                  <c:v>0.15566514922250627</c:v>
                </c:pt>
                <c:pt idx="392">
                  <c:v>0.22019890362734115</c:v>
                </c:pt>
                <c:pt idx="393">
                  <c:v>0.34250680772379943</c:v>
                </c:pt>
                <c:pt idx="394">
                  <c:v>0.12855021819737572</c:v>
                </c:pt>
                <c:pt idx="395">
                  <c:v>0.29788766315374621</c:v>
                </c:pt>
                <c:pt idx="396">
                  <c:v>0.25135787318807046</c:v>
                </c:pt>
                <c:pt idx="397">
                  <c:v>0.14797310473446745</c:v>
                </c:pt>
                <c:pt idx="398">
                  <c:v>9.3969232458642707E-2</c:v>
                </c:pt>
                <c:pt idx="399">
                  <c:v>0.14626052198042541</c:v>
                </c:pt>
                <c:pt idx="400">
                  <c:v>0.31981030739159666</c:v>
                </c:pt>
                <c:pt idx="401">
                  <c:v>0.3218320981242988</c:v>
                </c:pt>
                <c:pt idx="402">
                  <c:v>0.10584960601596473</c:v>
                </c:pt>
                <c:pt idx="403">
                  <c:v>0.25460745359382425</c:v>
                </c:pt>
                <c:pt idx="404">
                  <c:v>0.1763064166364533</c:v>
                </c:pt>
                <c:pt idx="405">
                  <c:v>6.0058642167973901E-2</c:v>
                </c:pt>
                <c:pt idx="406">
                  <c:v>0.30387409793865489</c:v>
                </c:pt>
                <c:pt idx="407">
                  <c:v>0.23856702046470668</c:v>
                </c:pt>
                <c:pt idx="408">
                  <c:v>0.23936055947529175</c:v>
                </c:pt>
                <c:pt idx="409">
                  <c:v>3.6800288159498783E-2</c:v>
                </c:pt>
                <c:pt idx="410">
                  <c:v>0.15077880078103387</c:v>
                </c:pt>
                <c:pt idx="411">
                  <c:v>0.36068969471659118</c:v>
                </c:pt>
                <c:pt idx="412">
                  <c:v>1.9346307531048778E-2</c:v>
                </c:pt>
                <c:pt idx="413">
                  <c:v>0.39789371247873301</c:v>
                </c:pt>
                <c:pt idx="414">
                  <c:v>0.15900936556563044</c:v>
                </c:pt>
                <c:pt idx="415">
                  <c:v>0.19529385532383853</c:v>
                </c:pt>
                <c:pt idx="416">
                  <c:v>9.1041888172781471E-2</c:v>
                </c:pt>
                <c:pt idx="417">
                  <c:v>0.21345543342062281</c:v>
                </c:pt>
                <c:pt idx="418">
                  <c:v>0.39558628891420772</c:v>
                </c:pt>
                <c:pt idx="419">
                  <c:v>8.5150654929888006E-2</c:v>
                </c:pt>
                <c:pt idx="420">
                  <c:v>0.24671117899812414</c:v>
                </c:pt>
                <c:pt idx="421">
                  <c:v>0.30419398470377162</c:v>
                </c:pt>
                <c:pt idx="422">
                  <c:v>9.5203369938177351E-2</c:v>
                </c:pt>
                <c:pt idx="423">
                  <c:v>0.21661733929194826</c:v>
                </c:pt>
                <c:pt idx="424">
                  <c:v>0.11254755235946588</c:v>
                </c:pt>
                <c:pt idx="425">
                  <c:v>0.32711739263526096</c:v>
                </c:pt>
                <c:pt idx="426">
                  <c:v>1.633587626025949E-2</c:v>
                </c:pt>
                <c:pt idx="427">
                  <c:v>9.4623186950256441E-2</c:v>
                </c:pt>
                <c:pt idx="428">
                  <c:v>0.17520668153437716</c:v>
                </c:pt>
                <c:pt idx="429">
                  <c:v>0.23213288608194452</c:v>
                </c:pt>
                <c:pt idx="430">
                  <c:v>0.13308761179360282</c:v>
                </c:pt>
                <c:pt idx="431">
                  <c:v>0.33368004202158397</c:v>
                </c:pt>
                <c:pt idx="432">
                  <c:v>0.16293694365179653</c:v>
                </c:pt>
                <c:pt idx="433">
                  <c:v>0.17025290724682043</c:v>
                </c:pt>
                <c:pt idx="434">
                  <c:v>0.22108099600213957</c:v>
                </c:pt>
                <c:pt idx="435">
                  <c:v>0.25763356298820378</c:v>
                </c:pt>
                <c:pt idx="436">
                  <c:v>0.18903387523144066</c:v>
                </c:pt>
                <c:pt idx="437">
                  <c:v>0.12279470077460586</c:v>
                </c:pt>
                <c:pt idx="438">
                  <c:v>0.11767200906895268</c:v>
                </c:pt>
                <c:pt idx="439">
                  <c:v>0.13755789163280865</c:v>
                </c:pt>
                <c:pt idx="440">
                  <c:v>0.19039178617234387</c:v>
                </c:pt>
                <c:pt idx="441">
                  <c:v>0.1467597803184183</c:v>
                </c:pt>
                <c:pt idx="442">
                  <c:v>0.30291037450092989</c:v>
                </c:pt>
                <c:pt idx="443">
                  <c:v>0.10110708227504288</c:v>
                </c:pt>
                <c:pt idx="444">
                  <c:v>0.15402299458385585</c:v>
                </c:pt>
                <c:pt idx="445">
                  <c:v>0.35885542333415943</c:v>
                </c:pt>
                <c:pt idx="446">
                  <c:v>6.0504437273049818E-3</c:v>
                </c:pt>
                <c:pt idx="447">
                  <c:v>0.1211572215402566</c:v>
                </c:pt>
                <c:pt idx="448">
                  <c:v>0.18474196033000742</c:v>
                </c:pt>
                <c:pt idx="449">
                  <c:v>0.37462946831874622</c:v>
                </c:pt>
                <c:pt idx="450">
                  <c:v>0.22906098267801761</c:v>
                </c:pt>
                <c:pt idx="451">
                  <c:v>0.19990312809733882</c:v>
                </c:pt>
                <c:pt idx="452">
                  <c:v>0.25396028727552161</c:v>
                </c:pt>
                <c:pt idx="453">
                  <c:v>0.1699162628740051</c:v>
                </c:pt>
                <c:pt idx="454">
                  <c:v>0.11545191279315094</c:v>
                </c:pt>
                <c:pt idx="455">
                  <c:v>0.22183154998933682</c:v>
                </c:pt>
                <c:pt idx="456">
                  <c:v>0.13919061227027649</c:v>
                </c:pt>
                <c:pt idx="457">
                  <c:v>0.11208779928392694</c:v>
                </c:pt>
                <c:pt idx="458">
                  <c:v>0.21570568295615081</c:v>
                </c:pt>
                <c:pt idx="459">
                  <c:v>0.27982758876800956</c:v>
                </c:pt>
                <c:pt idx="460">
                  <c:v>0.35210573055351224</c:v>
                </c:pt>
                <c:pt idx="461">
                  <c:v>0.1947834592378721</c:v>
                </c:pt>
                <c:pt idx="462">
                  <c:v>0.34237455467751104</c:v>
                </c:pt>
                <c:pt idx="463">
                  <c:v>0.23994109900646471</c:v>
                </c:pt>
                <c:pt idx="464">
                  <c:v>8.4993286555624478E-2</c:v>
                </c:pt>
                <c:pt idx="465">
                  <c:v>0.29986516585749756</c:v>
                </c:pt>
                <c:pt idx="466">
                  <c:v>0.16095765364718867</c:v>
                </c:pt>
                <c:pt idx="467">
                  <c:v>9.2386375795070877E-2</c:v>
                </c:pt>
                <c:pt idx="468">
                  <c:v>0.22359704857281865</c:v>
                </c:pt>
                <c:pt idx="469">
                  <c:v>0.31875169590750185</c:v>
                </c:pt>
                <c:pt idx="470">
                  <c:v>0.12964560559200475</c:v>
                </c:pt>
                <c:pt idx="471">
                  <c:v>0.20221173686574784</c:v>
                </c:pt>
                <c:pt idx="472">
                  <c:v>0.21617000544137879</c:v>
                </c:pt>
                <c:pt idx="473">
                  <c:v>0.23137956234631687</c:v>
                </c:pt>
                <c:pt idx="474">
                  <c:v>0.2177943329015421</c:v>
                </c:pt>
                <c:pt idx="475">
                  <c:v>0.18823313310105558</c:v>
                </c:pt>
                <c:pt idx="476">
                  <c:v>0.2933027230689339</c:v>
                </c:pt>
                <c:pt idx="477">
                  <c:v>0.17530607478772428</c:v>
                </c:pt>
                <c:pt idx="478">
                  <c:v>0.20383082628862509</c:v>
                </c:pt>
                <c:pt idx="479">
                  <c:v>0.11920492010353921</c:v>
                </c:pt>
                <c:pt idx="480">
                  <c:v>0.15589711647878982</c:v>
                </c:pt>
                <c:pt idx="481">
                  <c:v>0.33014289171986816</c:v>
                </c:pt>
                <c:pt idx="482">
                  <c:v>-2.3530490806020911E-2</c:v>
                </c:pt>
                <c:pt idx="483">
                  <c:v>0.11714320566190124</c:v>
                </c:pt>
                <c:pt idx="484">
                  <c:v>0.21528004173140489</c:v>
                </c:pt>
                <c:pt idx="485">
                  <c:v>0.2003098742764092</c:v>
                </c:pt>
                <c:pt idx="486">
                  <c:v>0.17115863577786525</c:v>
                </c:pt>
                <c:pt idx="487">
                  <c:v>0.19233751812732125</c:v>
                </c:pt>
                <c:pt idx="488">
                  <c:v>0.12531756347039297</c:v>
                </c:pt>
                <c:pt idx="489">
                  <c:v>0.23347924330015035</c:v>
                </c:pt>
                <c:pt idx="490">
                  <c:v>0.25015763121568496</c:v>
                </c:pt>
                <c:pt idx="491">
                  <c:v>0.15389232433256955</c:v>
                </c:pt>
                <c:pt idx="492">
                  <c:v>0.11913444585336123</c:v>
                </c:pt>
                <c:pt idx="493">
                  <c:v>0.30454081044761433</c:v>
                </c:pt>
                <c:pt idx="494">
                  <c:v>0.16511060744904019</c:v>
                </c:pt>
                <c:pt idx="495">
                  <c:v>0.20008191944496576</c:v>
                </c:pt>
                <c:pt idx="496">
                  <c:v>0.33093649719651053</c:v>
                </c:pt>
                <c:pt idx="497">
                  <c:v>0.22033048686895215</c:v>
                </c:pt>
                <c:pt idx="498">
                  <c:v>0.27134434481586805</c:v>
                </c:pt>
                <c:pt idx="499">
                  <c:v>0.41493473540422871</c:v>
                </c:pt>
                <c:pt idx="500">
                  <c:v>0.22764861147973564</c:v>
                </c:pt>
                <c:pt idx="501">
                  <c:v>0.14472941978924581</c:v>
                </c:pt>
                <c:pt idx="502">
                  <c:v>0.12336321917084421</c:v>
                </c:pt>
                <c:pt idx="503">
                  <c:v>0.17579313229732116</c:v>
                </c:pt>
                <c:pt idx="504">
                  <c:v>0.18372789197867581</c:v>
                </c:pt>
                <c:pt idx="505">
                  <c:v>0.21009510064042566</c:v>
                </c:pt>
                <c:pt idx="506">
                  <c:v>0.11734854224618604</c:v>
                </c:pt>
                <c:pt idx="507">
                  <c:v>0.30028397800098222</c:v>
                </c:pt>
                <c:pt idx="508">
                  <c:v>0.16743629628110088</c:v>
                </c:pt>
                <c:pt idx="509">
                  <c:v>0.16723067384585993</c:v>
                </c:pt>
                <c:pt idx="510">
                  <c:v>0.10225703637364304</c:v>
                </c:pt>
                <c:pt idx="511">
                  <c:v>0.20619217610427101</c:v>
                </c:pt>
                <c:pt idx="512">
                  <c:v>0.18964637325706196</c:v>
                </c:pt>
                <c:pt idx="513">
                  <c:v>0.11534853730226616</c:v>
                </c:pt>
                <c:pt idx="514">
                  <c:v>0.18209859382985538</c:v>
                </c:pt>
                <c:pt idx="515">
                  <c:v>3.4100108587969885E-2</c:v>
                </c:pt>
                <c:pt idx="516">
                  <c:v>0.284643681111381</c:v>
                </c:pt>
                <c:pt idx="517">
                  <c:v>2.2176127904543323E-2</c:v>
                </c:pt>
                <c:pt idx="518">
                  <c:v>9.7888516037488826E-2</c:v>
                </c:pt>
                <c:pt idx="519">
                  <c:v>0.12249951856530511</c:v>
                </c:pt>
                <c:pt idx="520">
                  <c:v>0.24257004807860333</c:v>
                </c:pt>
                <c:pt idx="521">
                  <c:v>0.10170227582410857</c:v>
                </c:pt>
                <c:pt idx="522">
                  <c:v>0.14734308504387961</c:v>
                </c:pt>
                <c:pt idx="523">
                  <c:v>0.13991935271015771</c:v>
                </c:pt>
                <c:pt idx="524">
                  <c:v>0.22034672983511697</c:v>
                </c:pt>
                <c:pt idx="525">
                  <c:v>2.0467105284901439E-2</c:v>
                </c:pt>
                <c:pt idx="526">
                  <c:v>0.12787342686652042</c:v>
                </c:pt>
                <c:pt idx="527">
                  <c:v>0.19437983279827478</c:v>
                </c:pt>
                <c:pt idx="528">
                  <c:v>0.15730658838238384</c:v>
                </c:pt>
                <c:pt idx="529">
                  <c:v>0.16242861276709802</c:v>
                </c:pt>
                <c:pt idx="530">
                  <c:v>6.9410116295639659E-2</c:v>
                </c:pt>
                <c:pt idx="531">
                  <c:v>0.11657903958664091</c:v>
                </c:pt>
                <c:pt idx="532">
                  <c:v>8.9403531058901892E-2</c:v>
                </c:pt>
                <c:pt idx="533">
                  <c:v>0.3298304172653872</c:v>
                </c:pt>
                <c:pt idx="534">
                  <c:v>0.19379511848804695</c:v>
                </c:pt>
                <c:pt idx="535">
                  <c:v>0.38094256954696426</c:v>
                </c:pt>
                <c:pt idx="536">
                  <c:v>0.20325688226894517</c:v>
                </c:pt>
                <c:pt idx="537">
                  <c:v>8.9684409675540144E-2</c:v>
                </c:pt>
                <c:pt idx="538">
                  <c:v>9.9561859205744549E-2</c:v>
                </c:pt>
                <c:pt idx="539">
                  <c:v>0.25334556383336382</c:v>
                </c:pt>
                <c:pt idx="540">
                  <c:v>0.16951587938843327</c:v>
                </c:pt>
                <c:pt idx="541">
                  <c:v>0.16673481106045901</c:v>
                </c:pt>
                <c:pt idx="542">
                  <c:v>0.19292109363256144</c:v>
                </c:pt>
                <c:pt idx="543">
                  <c:v>0.31926718963038891</c:v>
                </c:pt>
                <c:pt idx="544">
                  <c:v>0.15866927270675318</c:v>
                </c:pt>
                <c:pt idx="545">
                  <c:v>0.16015686859121264</c:v>
                </c:pt>
                <c:pt idx="546">
                  <c:v>0.10943521355991057</c:v>
                </c:pt>
                <c:pt idx="547">
                  <c:v>0.34013394656925305</c:v>
                </c:pt>
                <c:pt idx="548">
                  <c:v>0.11883981512379116</c:v>
                </c:pt>
                <c:pt idx="549">
                  <c:v>0.33219307486955668</c:v>
                </c:pt>
                <c:pt idx="550">
                  <c:v>0.17039411521177208</c:v>
                </c:pt>
                <c:pt idx="551">
                  <c:v>0.22821313166869753</c:v>
                </c:pt>
                <c:pt idx="552">
                  <c:v>0.16724999963477563</c:v>
                </c:pt>
                <c:pt idx="553">
                  <c:v>0.25908040491961287</c:v>
                </c:pt>
                <c:pt idx="554">
                  <c:v>5.273743877440551E-2</c:v>
                </c:pt>
                <c:pt idx="555">
                  <c:v>7.9317762360065922E-2</c:v>
                </c:pt>
                <c:pt idx="556">
                  <c:v>0.18015035093372775</c:v>
                </c:pt>
                <c:pt idx="557">
                  <c:v>0.35641181764633922</c:v>
                </c:pt>
                <c:pt idx="558">
                  <c:v>0.19693052197412172</c:v>
                </c:pt>
                <c:pt idx="559">
                  <c:v>0.10767500123832226</c:v>
                </c:pt>
                <c:pt idx="560">
                  <c:v>0.12969171671775648</c:v>
                </c:pt>
                <c:pt idx="561">
                  <c:v>0.16690987762238477</c:v>
                </c:pt>
                <c:pt idx="562">
                  <c:v>0.1405184773331663</c:v>
                </c:pt>
                <c:pt idx="563">
                  <c:v>0.11583961526356687</c:v>
                </c:pt>
                <c:pt idx="564">
                  <c:v>0.11043988774322255</c:v>
                </c:pt>
                <c:pt idx="565">
                  <c:v>9.3625293262732154E-2</c:v>
                </c:pt>
                <c:pt idx="566">
                  <c:v>0.15270360651423417</c:v>
                </c:pt>
                <c:pt idx="567">
                  <c:v>0.19477772709565055</c:v>
                </c:pt>
                <c:pt idx="568">
                  <c:v>0.18573188620999895</c:v>
                </c:pt>
                <c:pt idx="569">
                  <c:v>0.18269000043978917</c:v>
                </c:pt>
                <c:pt idx="570">
                  <c:v>0.27022400703611188</c:v>
                </c:pt>
                <c:pt idx="571">
                  <c:v>0.126791197277174</c:v>
                </c:pt>
                <c:pt idx="572">
                  <c:v>0.11202289132795891</c:v>
                </c:pt>
                <c:pt idx="573">
                  <c:v>0.17466884435919494</c:v>
                </c:pt>
                <c:pt idx="574">
                  <c:v>0.25555234984223668</c:v>
                </c:pt>
                <c:pt idx="575">
                  <c:v>0.42499030072875932</c:v>
                </c:pt>
                <c:pt idx="576">
                  <c:v>0.19174618560210699</c:v>
                </c:pt>
                <c:pt idx="577">
                  <c:v>0.2375025751935714</c:v>
                </c:pt>
                <c:pt idx="578">
                  <c:v>6.1384599686747122E-2</c:v>
                </c:pt>
                <c:pt idx="579">
                  <c:v>6.6046240341939039E-2</c:v>
                </c:pt>
                <c:pt idx="580">
                  <c:v>0.14072301428305889</c:v>
                </c:pt>
                <c:pt idx="581">
                  <c:v>0.12856073242812593</c:v>
                </c:pt>
                <c:pt idx="582">
                  <c:v>4.8108906289442172E-2</c:v>
                </c:pt>
                <c:pt idx="583">
                  <c:v>0.16968561038118518</c:v>
                </c:pt>
                <c:pt idx="584">
                  <c:v>0.157150714418023</c:v>
                </c:pt>
                <c:pt idx="585">
                  <c:v>0.14788878787382304</c:v>
                </c:pt>
                <c:pt idx="586">
                  <c:v>0.18462235937076504</c:v>
                </c:pt>
                <c:pt idx="587">
                  <c:v>7.5345737000174509E-2</c:v>
                </c:pt>
                <c:pt idx="588">
                  <c:v>0.1342490051675862</c:v>
                </c:pt>
                <c:pt idx="589">
                  <c:v>0.15289966883312975</c:v>
                </c:pt>
                <c:pt idx="590">
                  <c:v>0.22042238106295609</c:v>
                </c:pt>
                <c:pt idx="591">
                  <c:v>0.24166945085291189</c:v>
                </c:pt>
                <c:pt idx="592">
                  <c:v>3.3451204816963509E-2</c:v>
                </c:pt>
                <c:pt idx="593">
                  <c:v>0.23348613946780464</c:v>
                </c:pt>
                <c:pt idx="594">
                  <c:v>0.25566548755965091</c:v>
                </c:pt>
                <c:pt idx="595">
                  <c:v>0.11007306216483187</c:v>
                </c:pt>
                <c:pt idx="596">
                  <c:v>0.15389187948117891</c:v>
                </c:pt>
                <c:pt idx="597">
                  <c:v>4.805121824951681E-2</c:v>
                </c:pt>
                <c:pt idx="598">
                  <c:v>0.36997212074293484</c:v>
                </c:pt>
                <c:pt idx="599">
                  <c:v>0.1891270477092464</c:v>
                </c:pt>
                <c:pt idx="600">
                  <c:v>0.13972377153823196</c:v>
                </c:pt>
                <c:pt idx="601">
                  <c:v>0.1421462219203167</c:v>
                </c:pt>
                <c:pt idx="602">
                  <c:v>0.18255413860241498</c:v>
                </c:pt>
                <c:pt idx="603">
                  <c:v>9.3831198800827381E-2</c:v>
                </c:pt>
                <c:pt idx="604">
                  <c:v>0.18473606313218047</c:v>
                </c:pt>
                <c:pt idx="605">
                  <c:v>0.32801143557222284</c:v>
                </c:pt>
                <c:pt idx="606">
                  <c:v>6.1305135735133687E-2</c:v>
                </c:pt>
                <c:pt idx="607">
                  <c:v>0.1978013793405656</c:v>
                </c:pt>
                <c:pt idx="608">
                  <c:v>0.35345116858649955</c:v>
                </c:pt>
                <c:pt idx="609">
                  <c:v>0.2406911033782993</c:v>
                </c:pt>
                <c:pt idx="610">
                  <c:v>9.579890712050268E-2</c:v>
                </c:pt>
                <c:pt idx="611">
                  <c:v>0.11253541312503883</c:v>
                </c:pt>
                <c:pt idx="612">
                  <c:v>8.1136166858959483E-2</c:v>
                </c:pt>
                <c:pt idx="613">
                  <c:v>0.21672638925241597</c:v>
                </c:pt>
                <c:pt idx="614">
                  <c:v>0.10927573387088735</c:v>
                </c:pt>
                <c:pt idx="615">
                  <c:v>0.18406074903582204</c:v>
                </c:pt>
                <c:pt idx="616">
                  <c:v>0.18133588593899228</c:v>
                </c:pt>
                <c:pt idx="617">
                  <c:v>0.32955422093487169</c:v>
                </c:pt>
                <c:pt idx="618">
                  <c:v>0.23818372484508782</c:v>
                </c:pt>
                <c:pt idx="619">
                  <c:v>1.8190665079762256E-3</c:v>
                </c:pt>
                <c:pt idx="620">
                  <c:v>0.21165439772024294</c:v>
                </c:pt>
                <c:pt idx="621">
                  <c:v>0.16233886161944694</c:v>
                </c:pt>
                <c:pt idx="622">
                  <c:v>0.22334655349556032</c:v>
                </c:pt>
                <c:pt idx="623">
                  <c:v>0.21078269499463359</c:v>
                </c:pt>
                <c:pt idx="624">
                  <c:v>0.16035191876604954</c:v>
                </c:pt>
                <c:pt idx="625">
                  <c:v>0.1718771368465879</c:v>
                </c:pt>
                <c:pt idx="626">
                  <c:v>0.32819692732060318</c:v>
                </c:pt>
                <c:pt idx="627">
                  <c:v>8.2623498927621802E-2</c:v>
                </c:pt>
                <c:pt idx="628">
                  <c:v>0.24276607662357613</c:v>
                </c:pt>
                <c:pt idx="629">
                  <c:v>7.751089637181395E-2</c:v>
                </c:pt>
                <c:pt idx="630">
                  <c:v>0.20666760112995516</c:v>
                </c:pt>
                <c:pt idx="631">
                  <c:v>5.461329544516811E-2</c:v>
                </c:pt>
                <c:pt idx="632">
                  <c:v>0.25310102215323466</c:v>
                </c:pt>
                <c:pt idx="633">
                  <c:v>0.18379952878745229</c:v>
                </c:pt>
                <c:pt idx="634">
                  <c:v>0.14070126914456202</c:v>
                </c:pt>
                <c:pt idx="635">
                  <c:v>7.941092076952129E-2</c:v>
                </c:pt>
                <c:pt idx="636">
                  <c:v>0.16205115613782614</c:v>
                </c:pt>
                <c:pt idx="637">
                  <c:v>0.21222379394151011</c:v>
                </c:pt>
                <c:pt idx="638">
                  <c:v>0.19650614405199607</c:v>
                </c:pt>
                <c:pt idx="639">
                  <c:v>0.13241905500844847</c:v>
                </c:pt>
                <c:pt idx="640">
                  <c:v>0.19127991899255026</c:v>
                </c:pt>
                <c:pt idx="641">
                  <c:v>0.12791815493625852</c:v>
                </c:pt>
                <c:pt idx="642">
                  <c:v>0.126630038874534</c:v>
                </c:pt>
                <c:pt idx="643">
                  <c:v>0.10075678209821302</c:v>
                </c:pt>
                <c:pt idx="644">
                  <c:v>0.15555524368111304</c:v>
                </c:pt>
                <c:pt idx="645">
                  <c:v>0.10028008487291888</c:v>
                </c:pt>
                <c:pt idx="646">
                  <c:v>0.35278747252073006</c:v>
                </c:pt>
                <c:pt idx="647">
                  <c:v>0.10954508434009765</c:v>
                </c:pt>
                <c:pt idx="648">
                  <c:v>0.1022986983624819</c:v>
                </c:pt>
                <c:pt idx="649">
                  <c:v>0.17371514144378056</c:v>
                </c:pt>
                <c:pt idx="650">
                  <c:v>0.15577503036252613</c:v>
                </c:pt>
                <c:pt idx="651">
                  <c:v>0.124753108035671</c:v>
                </c:pt>
                <c:pt idx="652">
                  <c:v>9.9958796491088103E-2</c:v>
                </c:pt>
                <c:pt idx="653">
                  <c:v>0.14744755884970931</c:v>
                </c:pt>
                <c:pt idx="654">
                  <c:v>0.25513540582370231</c:v>
                </c:pt>
                <c:pt idx="655">
                  <c:v>0.12699555762500275</c:v>
                </c:pt>
                <c:pt idx="656">
                  <c:v>0.14502590291280781</c:v>
                </c:pt>
                <c:pt idx="657">
                  <c:v>0.11801047814700845</c:v>
                </c:pt>
                <c:pt idx="658">
                  <c:v>0.24714395104039913</c:v>
                </c:pt>
                <c:pt idx="659">
                  <c:v>4.0204679138651098E-2</c:v>
                </c:pt>
                <c:pt idx="660">
                  <c:v>0.12284812206296937</c:v>
                </c:pt>
                <c:pt idx="661">
                  <c:v>0.16466701778263951</c:v>
                </c:pt>
                <c:pt idx="662">
                  <c:v>9.6444004084734331E-2</c:v>
                </c:pt>
                <c:pt idx="663">
                  <c:v>0.25350943835363798</c:v>
                </c:pt>
                <c:pt idx="664">
                  <c:v>6.8920255053701529E-2</c:v>
                </c:pt>
                <c:pt idx="665">
                  <c:v>0.17084484777779965</c:v>
                </c:pt>
                <c:pt idx="666">
                  <c:v>7.6828586132748247E-2</c:v>
                </c:pt>
                <c:pt idx="667">
                  <c:v>0.27259249677333841</c:v>
                </c:pt>
                <c:pt idx="668">
                  <c:v>6.9022328909003103E-2</c:v>
                </c:pt>
                <c:pt idx="669">
                  <c:v>0.14227342925236436</c:v>
                </c:pt>
                <c:pt idx="670">
                  <c:v>8.159022477949894E-2</c:v>
                </c:pt>
                <c:pt idx="671">
                  <c:v>0.30916928786516412</c:v>
                </c:pt>
                <c:pt idx="672">
                  <c:v>0.15295132762427305</c:v>
                </c:pt>
                <c:pt idx="673">
                  <c:v>0.12315956748925121</c:v>
                </c:pt>
                <c:pt idx="674">
                  <c:v>0.16712546968517791</c:v>
                </c:pt>
                <c:pt idx="675">
                  <c:v>0.16273440888853852</c:v>
                </c:pt>
                <c:pt idx="676">
                  <c:v>0.17552559767803719</c:v>
                </c:pt>
                <c:pt idx="677">
                  <c:v>0.21640076423280394</c:v>
                </c:pt>
                <c:pt idx="678">
                  <c:v>9.3786771963116675E-2</c:v>
                </c:pt>
                <c:pt idx="679">
                  <c:v>0.23491377942744132</c:v>
                </c:pt>
                <c:pt idx="680">
                  <c:v>0.12333531612910874</c:v>
                </c:pt>
                <c:pt idx="681">
                  <c:v>5.5690048919870935E-2</c:v>
                </c:pt>
                <c:pt idx="682">
                  <c:v>0.20894488187908442</c:v>
                </c:pt>
                <c:pt idx="683">
                  <c:v>0.11392536620613399</c:v>
                </c:pt>
                <c:pt idx="684">
                  <c:v>0.1863990589289633</c:v>
                </c:pt>
                <c:pt idx="685">
                  <c:v>0.24483863370308168</c:v>
                </c:pt>
                <c:pt idx="686">
                  <c:v>0.22350980233685705</c:v>
                </c:pt>
                <c:pt idx="687">
                  <c:v>0.14133272360075633</c:v>
                </c:pt>
                <c:pt idx="688">
                  <c:v>0.14304455765810908</c:v>
                </c:pt>
                <c:pt idx="689">
                  <c:v>0.12104670685580181</c:v>
                </c:pt>
                <c:pt idx="690">
                  <c:v>0.19319638887888729</c:v>
                </c:pt>
                <c:pt idx="691">
                  <c:v>0.14484013888364705</c:v>
                </c:pt>
                <c:pt idx="692">
                  <c:v>0.11675159086795558</c:v>
                </c:pt>
                <c:pt idx="693">
                  <c:v>0.34391129772489909</c:v>
                </c:pt>
                <c:pt idx="694">
                  <c:v>0.13693215378041415</c:v>
                </c:pt>
                <c:pt idx="695">
                  <c:v>8.8040974269576286E-2</c:v>
                </c:pt>
                <c:pt idx="696">
                  <c:v>0.11064628842582237</c:v>
                </c:pt>
                <c:pt idx="697">
                  <c:v>4.846102226463489E-2</c:v>
                </c:pt>
                <c:pt idx="698">
                  <c:v>0.17251053358657734</c:v>
                </c:pt>
                <c:pt idx="699">
                  <c:v>0.1391925882242204</c:v>
                </c:pt>
                <c:pt idx="700">
                  <c:v>0.24644137318518222</c:v>
                </c:pt>
                <c:pt idx="701">
                  <c:v>9.4288757247100882E-2</c:v>
                </c:pt>
                <c:pt idx="702">
                  <c:v>0.21650731071692836</c:v>
                </c:pt>
                <c:pt idx="703">
                  <c:v>0.13120797723851116</c:v>
                </c:pt>
                <c:pt idx="704">
                  <c:v>0.16058969502675485</c:v>
                </c:pt>
                <c:pt idx="705">
                  <c:v>0.21822406281465276</c:v>
                </c:pt>
                <c:pt idx="706">
                  <c:v>0.29742621716909046</c:v>
                </c:pt>
                <c:pt idx="707">
                  <c:v>0.16317456675968897</c:v>
                </c:pt>
                <c:pt idx="708">
                  <c:v>0.26237442517435894</c:v>
                </c:pt>
                <c:pt idx="709">
                  <c:v>0.21864357405893015</c:v>
                </c:pt>
                <c:pt idx="710">
                  <c:v>0.16642824674851425</c:v>
                </c:pt>
                <c:pt idx="711">
                  <c:v>0.17431057698622654</c:v>
                </c:pt>
                <c:pt idx="712">
                  <c:v>0.20749714245078571</c:v>
                </c:pt>
                <c:pt idx="713">
                  <c:v>0.15586862082492356</c:v>
                </c:pt>
                <c:pt idx="714">
                  <c:v>0.24775468780887691</c:v>
                </c:pt>
                <c:pt idx="715">
                  <c:v>0.15457372692068691</c:v>
                </c:pt>
                <c:pt idx="716">
                  <c:v>7.8443673174668424E-2</c:v>
                </c:pt>
                <c:pt idx="717">
                  <c:v>0.10337549392497009</c:v>
                </c:pt>
                <c:pt idx="718">
                  <c:v>0.11536383307578144</c:v>
                </c:pt>
                <c:pt idx="719">
                  <c:v>0.13086786694047686</c:v>
                </c:pt>
                <c:pt idx="720">
                  <c:v>0.17686762873488718</c:v>
                </c:pt>
                <c:pt idx="721">
                  <c:v>0.1354217948617403</c:v>
                </c:pt>
                <c:pt idx="722">
                  <c:v>0.32325781932868947</c:v>
                </c:pt>
                <c:pt idx="723">
                  <c:v>0.19041213841276897</c:v>
                </c:pt>
                <c:pt idx="724">
                  <c:v>0.1263230350077045</c:v>
                </c:pt>
                <c:pt idx="725">
                  <c:v>0.13362305368841509</c:v>
                </c:pt>
                <c:pt idx="726">
                  <c:v>0.15515189137450225</c:v>
                </c:pt>
                <c:pt idx="727">
                  <c:v>7.9182061251324806E-2</c:v>
                </c:pt>
                <c:pt idx="728">
                  <c:v>0.256829568281288</c:v>
                </c:pt>
                <c:pt idx="729">
                  <c:v>0.16732736248074664</c:v>
                </c:pt>
                <c:pt idx="730">
                  <c:v>0.17577618254531147</c:v>
                </c:pt>
                <c:pt idx="731">
                  <c:v>0.24983882908631391</c:v>
                </c:pt>
                <c:pt idx="732">
                  <c:v>0.15464154089930046</c:v>
                </c:pt>
                <c:pt idx="733">
                  <c:v>0.29075245190500476</c:v>
                </c:pt>
                <c:pt idx="734">
                  <c:v>0.24419797625659925</c:v>
                </c:pt>
                <c:pt idx="735">
                  <c:v>0.24991390807819011</c:v>
                </c:pt>
                <c:pt idx="736">
                  <c:v>0.17128408556529481</c:v>
                </c:pt>
                <c:pt idx="737">
                  <c:v>6.7824566222650665E-2</c:v>
                </c:pt>
                <c:pt idx="738">
                  <c:v>0.17271518517992845</c:v>
                </c:pt>
                <c:pt idx="739">
                  <c:v>0.2323350666882697</c:v>
                </c:pt>
                <c:pt idx="740">
                  <c:v>9.2199300023340439E-2</c:v>
                </c:pt>
                <c:pt idx="741">
                  <c:v>0.39809185117401719</c:v>
                </c:pt>
                <c:pt idx="742">
                  <c:v>0.14417540671011392</c:v>
                </c:pt>
                <c:pt idx="743">
                  <c:v>0.20264130793772778</c:v>
                </c:pt>
                <c:pt idx="744">
                  <c:v>0.14271224860671294</c:v>
                </c:pt>
                <c:pt idx="745">
                  <c:v>6.8755812349532888E-2</c:v>
                </c:pt>
                <c:pt idx="746">
                  <c:v>0.1035264268450287</c:v>
                </c:pt>
                <c:pt idx="747">
                  <c:v>0.22331617053091374</c:v>
                </c:pt>
                <c:pt idx="748">
                  <c:v>0.12513021841362801</c:v>
                </c:pt>
                <c:pt idx="749">
                  <c:v>9.1279510613271997E-2</c:v>
                </c:pt>
                <c:pt idx="750">
                  <c:v>0.2041293053276268</c:v>
                </c:pt>
                <c:pt idx="751">
                  <c:v>0.11527784617209523</c:v>
                </c:pt>
                <c:pt idx="752">
                  <c:v>0.10288467871600078</c:v>
                </c:pt>
                <c:pt idx="753">
                  <c:v>7.9314080182850702E-2</c:v>
                </c:pt>
                <c:pt idx="754">
                  <c:v>0.32575997284228159</c:v>
                </c:pt>
                <c:pt idx="755">
                  <c:v>4.6336929989954339E-4</c:v>
                </c:pt>
                <c:pt idx="756">
                  <c:v>0.18853968913656927</c:v>
                </c:pt>
                <c:pt idx="757">
                  <c:v>7.5094060135710378E-2</c:v>
                </c:pt>
                <c:pt idx="758">
                  <c:v>0.16652948063937226</c:v>
                </c:pt>
                <c:pt idx="759">
                  <c:v>0.13996917958443542</c:v>
                </c:pt>
                <c:pt idx="760">
                  <c:v>0.13754363837327185</c:v>
                </c:pt>
                <c:pt idx="761">
                  <c:v>7.2911392487999493E-2</c:v>
                </c:pt>
                <c:pt idx="762">
                  <c:v>0.14715503165635849</c:v>
                </c:pt>
                <c:pt idx="763">
                  <c:v>0.13907066551312219</c:v>
                </c:pt>
                <c:pt idx="764">
                  <c:v>7.7929050408338391E-2</c:v>
                </c:pt>
                <c:pt idx="765">
                  <c:v>0.14221109256355141</c:v>
                </c:pt>
                <c:pt idx="766">
                  <c:v>0.24441060387992178</c:v>
                </c:pt>
                <c:pt idx="767">
                  <c:v>8.3717840311071157E-2</c:v>
                </c:pt>
                <c:pt idx="768">
                  <c:v>0.2512741228820739</c:v>
                </c:pt>
                <c:pt idx="769">
                  <c:v>0.25653711481898378</c:v>
                </c:pt>
                <c:pt idx="770">
                  <c:v>0.17049011402653025</c:v>
                </c:pt>
                <c:pt idx="771">
                  <c:v>0.13219174577210904</c:v>
                </c:pt>
                <c:pt idx="772">
                  <c:v>0.2819006536426738</c:v>
                </c:pt>
                <c:pt idx="773">
                  <c:v>1.6930327930840389E-2</c:v>
                </c:pt>
                <c:pt idx="774">
                  <c:v>0.23782699630521309</c:v>
                </c:pt>
                <c:pt idx="775">
                  <c:v>9.4236298908867838E-2</c:v>
                </c:pt>
                <c:pt idx="776">
                  <c:v>9.1853935578768864E-2</c:v>
                </c:pt>
                <c:pt idx="777">
                  <c:v>0.15691582052799588</c:v>
                </c:pt>
                <c:pt idx="778">
                  <c:v>0.12162464978987247</c:v>
                </c:pt>
                <c:pt idx="779">
                  <c:v>0.15993878766630748</c:v>
                </c:pt>
                <c:pt idx="780">
                  <c:v>0.1251017015267088</c:v>
                </c:pt>
                <c:pt idx="781">
                  <c:v>0.10668345536547297</c:v>
                </c:pt>
                <c:pt idx="782">
                  <c:v>9.9131483204132592E-2</c:v>
                </c:pt>
                <c:pt idx="783">
                  <c:v>0.15763580267018551</c:v>
                </c:pt>
                <c:pt idx="784">
                  <c:v>6.8742745030468053E-2</c:v>
                </c:pt>
                <c:pt idx="785">
                  <c:v>0.16002767257889788</c:v>
                </c:pt>
                <c:pt idx="786">
                  <c:v>0.13184865827778439</c:v>
                </c:pt>
                <c:pt idx="787">
                  <c:v>0.11336227204566592</c:v>
                </c:pt>
                <c:pt idx="788">
                  <c:v>8.3413033684601498E-2</c:v>
                </c:pt>
                <c:pt idx="789">
                  <c:v>0.20112516264224389</c:v>
                </c:pt>
                <c:pt idx="790">
                  <c:v>5.4432941868135416E-2</c:v>
                </c:pt>
                <c:pt idx="791">
                  <c:v>0.2036508305364991</c:v>
                </c:pt>
                <c:pt idx="792">
                  <c:v>0.22236695630795664</c:v>
                </c:pt>
                <c:pt idx="793">
                  <c:v>0.17433180030459702</c:v>
                </c:pt>
                <c:pt idx="794">
                  <c:v>0.11233184632301432</c:v>
                </c:pt>
                <c:pt idx="795">
                  <c:v>0.15377798058880671</c:v>
                </c:pt>
                <c:pt idx="796">
                  <c:v>0.14467392854135178</c:v>
                </c:pt>
                <c:pt idx="797">
                  <c:v>0.15848211684362129</c:v>
                </c:pt>
                <c:pt idx="798">
                  <c:v>4.0766316121678213E-2</c:v>
                </c:pt>
                <c:pt idx="799">
                  <c:v>0.1431540723513591</c:v>
                </c:pt>
                <c:pt idx="800">
                  <c:v>0.314808331011798</c:v>
                </c:pt>
                <c:pt idx="801">
                  <c:v>0.11407696891217881</c:v>
                </c:pt>
                <c:pt idx="802">
                  <c:v>0.22991897700560601</c:v>
                </c:pt>
                <c:pt idx="803">
                  <c:v>0.18544595360698857</c:v>
                </c:pt>
                <c:pt idx="804">
                  <c:v>0.11770998147558616</c:v>
                </c:pt>
                <c:pt idx="805">
                  <c:v>0.20651374050868793</c:v>
                </c:pt>
                <c:pt idx="806">
                  <c:v>0.1226551162530594</c:v>
                </c:pt>
                <c:pt idx="807">
                  <c:v>0.11428162642956693</c:v>
                </c:pt>
                <c:pt idx="808">
                  <c:v>0.13835515273013035</c:v>
                </c:pt>
                <c:pt idx="809">
                  <c:v>0.13279521915058154</c:v>
                </c:pt>
                <c:pt idx="810">
                  <c:v>0.13221674211265863</c:v>
                </c:pt>
                <c:pt idx="811">
                  <c:v>0.16636575998097503</c:v>
                </c:pt>
                <c:pt idx="812">
                  <c:v>0.2057182251643222</c:v>
                </c:pt>
                <c:pt idx="813">
                  <c:v>0.16213409357254002</c:v>
                </c:pt>
                <c:pt idx="814">
                  <c:v>0.25110591545109495</c:v>
                </c:pt>
                <c:pt idx="815">
                  <c:v>0.17246410964900352</c:v>
                </c:pt>
                <c:pt idx="816">
                  <c:v>1.3005555088447475E-2</c:v>
                </c:pt>
                <c:pt idx="817">
                  <c:v>0.21791712057038151</c:v>
                </c:pt>
                <c:pt idx="818">
                  <c:v>0.10071445981004826</c:v>
                </c:pt>
                <c:pt idx="819">
                  <c:v>0.11928466048412839</c:v>
                </c:pt>
                <c:pt idx="820">
                  <c:v>0.25185177750618959</c:v>
                </c:pt>
                <c:pt idx="821">
                  <c:v>5.7267909237397045E-2</c:v>
                </c:pt>
                <c:pt idx="822">
                  <c:v>7.9844226547168232E-2</c:v>
                </c:pt>
                <c:pt idx="823">
                  <c:v>0.18805779485249829</c:v>
                </c:pt>
                <c:pt idx="824">
                  <c:v>6.9941593199430496E-2</c:v>
                </c:pt>
                <c:pt idx="825">
                  <c:v>0.1534269589135008</c:v>
                </c:pt>
                <c:pt idx="826">
                  <c:v>0.21153974503507608</c:v>
                </c:pt>
                <c:pt idx="827">
                  <c:v>0.10068687890285971</c:v>
                </c:pt>
                <c:pt idx="828">
                  <c:v>8.4054953712292241E-2</c:v>
                </c:pt>
                <c:pt idx="829">
                  <c:v>0.12108703982404899</c:v>
                </c:pt>
                <c:pt idx="830">
                  <c:v>8.9675240561471664E-2</c:v>
                </c:pt>
                <c:pt idx="831">
                  <c:v>0.15863832555140028</c:v>
                </c:pt>
                <c:pt idx="832">
                  <c:v>0.20922453750424511</c:v>
                </c:pt>
                <c:pt idx="833">
                  <c:v>6.1958835974966729E-2</c:v>
                </c:pt>
                <c:pt idx="834">
                  <c:v>0.12686464220437046</c:v>
                </c:pt>
                <c:pt idx="835">
                  <c:v>0.17076896382663631</c:v>
                </c:pt>
                <c:pt idx="836">
                  <c:v>0.10270969223447705</c:v>
                </c:pt>
                <c:pt idx="837">
                  <c:v>0.21293243107360646</c:v>
                </c:pt>
                <c:pt idx="838">
                  <c:v>0.13473063433603866</c:v>
                </c:pt>
                <c:pt idx="839">
                  <c:v>0.15426650837772218</c:v>
                </c:pt>
                <c:pt idx="840">
                  <c:v>0.27501740041705391</c:v>
                </c:pt>
                <c:pt idx="841">
                  <c:v>0.16296890315435297</c:v>
                </c:pt>
                <c:pt idx="842">
                  <c:v>0.15349990249035411</c:v>
                </c:pt>
                <c:pt idx="843">
                  <c:v>0.11506855081985715</c:v>
                </c:pt>
                <c:pt idx="844">
                  <c:v>0.30279619843419492</c:v>
                </c:pt>
                <c:pt idx="845">
                  <c:v>0.21106411040620313</c:v>
                </c:pt>
                <c:pt idx="846">
                  <c:v>0.12820728736231482</c:v>
                </c:pt>
                <c:pt idx="847">
                  <c:v>0.24198633228848859</c:v>
                </c:pt>
                <c:pt idx="848">
                  <c:v>1.0836309798806237E-2</c:v>
                </c:pt>
                <c:pt idx="849">
                  <c:v>0.14210807078852539</c:v>
                </c:pt>
                <c:pt idx="850">
                  <c:v>0.12290610967466092</c:v>
                </c:pt>
                <c:pt idx="851">
                  <c:v>0.15550581326888818</c:v>
                </c:pt>
                <c:pt idx="852">
                  <c:v>0.22860748972980982</c:v>
                </c:pt>
                <c:pt idx="853">
                  <c:v>0.10892306777286144</c:v>
                </c:pt>
                <c:pt idx="854">
                  <c:v>0.20320454375999819</c:v>
                </c:pt>
                <c:pt idx="855">
                  <c:v>2.7342335656757574E-2</c:v>
                </c:pt>
                <c:pt idx="856">
                  <c:v>0.11379617387065885</c:v>
                </c:pt>
                <c:pt idx="857">
                  <c:v>0.26600611946442693</c:v>
                </c:pt>
                <c:pt idx="858">
                  <c:v>0.12158173050786737</c:v>
                </c:pt>
                <c:pt idx="859">
                  <c:v>0.2748222832825537</c:v>
                </c:pt>
                <c:pt idx="860">
                  <c:v>0.22846379862683089</c:v>
                </c:pt>
                <c:pt idx="861">
                  <c:v>2.1328823148589079E-2</c:v>
                </c:pt>
                <c:pt idx="862">
                  <c:v>0.31742120420506514</c:v>
                </c:pt>
                <c:pt idx="863">
                  <c:v>0.17562756669157475</c:v>
                </c:pt>
                <c:pt idx="864">
                  <c:v>0.12980423826520682</c:v>
                </c:pt>
                <c:pt idx="865">
                  <c:v>0.10852403929325104</c:v>
                </c:pt>
                <c:pt idx="866">
                  <c:v>5.9987148759225922E-2</c:v>
                </c:pt>
                <c:pt idx="867">
                  <c:v>0.1924765495909451</c:v>
                </c:pt>
                <c:pt idx="868">
                  <c:v>0.18751697853675331</c:v>
                </c:pt>
                <c:pt idx="869">
                  <c:v>0.10289226898718834</c:v>
                </c:pt>
                <c:pt idx="870">
                  <c:v>0.11182291446999132</c:v>
                </c:pt>
                <c:pt idx="871">
                  <c:v>0.11240763625322822</c:v>
                </c:pt>
                <c:pt idx="872">
                  <c:v>0.32562926675251869</c:v>
                </c:pt>
                <c:pt idx="873">
                  <c:v>6.2520090632004255E-2</c:v>
                </c:pt>
                <c:pt idx="874">
                  <c:v>7.0778177144856139E-2</c:v>
                </c:pt>
                <c:pt idx="875">
                  <c:v>0.11457013513099805</c:v>
                </c:pt>
                <c:pt idx="876">
                  <c:v>0.16541995235699886</c:v>
                </c:pt>
                <c:pt idx="877">
                  <c:v>0.20145307562188322</c:v>
                </c:pt>
                <c:pt idx="878">
                  <c:v>0.11536073505813228</c:v>
                </c:pt>
                <c:pt idx="879">
                  <c:v>0.13064157545602009</c:v>
                </c:pt>
                <c:pt idx="880">
                  <c:v>9.8177811781581276E-2</c:v>
                </c:pt>
                <c:pt idx="881">
                  <c:v>6.6756355566736147E-2</c:v>
                </c:pt>
                <c:pt idx="882">
                  <c:v>0.14154119190471384</c:v>
                </c:pt>
                <c:pt idx="883">
                  <c:v>0.28956264615560601</c:v>
                </c:pt>
                <c:pt idx="884">
                  <c:v>8.670698056475494E-2</c:v>
                </c:pt>
                <c:pt idx="885">
                  <c:v>0.13669767122972837</c:v>
                </c:pt>
                <c:pt idx="886">
                  <c:v>0.22467561531948371</c:v>
                </c:pt>
                <c:pt idx="887">
                  <c:v>0.2266719837943621</c:v>
                </c:pt>
                <c:pt idx="888">
                  <c:v>6.4397963031746414E-2</c:v>
                </c:pt>
                <c:pt idx="889">
                  <c:v>0.22509138529782824</c:v>
                </c:pt>
                <c:pt idx="890">
                  <c:v>7.7089352417596776E-2</c:v>
                </c:pt>
                <c:pt idx="891">
                  <c:v>9.8618669107780374E-2</c:v>
                </c:pt>
                <c:pt idx="892">
                  <c:v>0.1604051687264586</c:v>
                </c:pt>
                <c:pt idx="893">
                  <c:v>0.25516497822173972</c:v>
                </c:pt>
                <c:pt idx="894">
                  <c:v>0.1982209198691168</c:v>
                </c:pt>
                <c:pt idx="895">
                  <c:v>0.22296040560632518</c:v>
                </c:pt>
                <c:pt idx="896">
                  <c:v>0.1087039287964533</c:v>
                </c:pt>
                <c:pt idx="897">
                  <c:v>9.6860666264430823E-2</c:v>
                </c:pt>
                <c:pt idx="898">
                  <c:v>0.12225442490267879</c:v>
                </c:pt>
                <c:pt idx="899">
                  <c:v>7.1743526747101438E-2</c:v>
                </c:pt>
                <c:pt idx="900">
                  <c:v>0.17070737269045683</c:v>
                </c:pt>
                <c:pt idx="901">
                  <c:v>0.24057126950414276</c:v>
                </c:pt>
                <c:pt idx="902">
                  <c:v>6.7465593353705805E-2</c:v>
                </c:pt>
                <c:pt idx="903">
                  <c:v>0.25779548394603152</c:v>
                </c:pt>
                <c:pt idx="904">
                  <c:v>0.1278958867958645</c:v>
                </c:pt>
                <c:pt idx="905">
                  <c:v>8.2023083961651033E-2</c:v>
                </c:pt>
                <c:pt idx="906">
                  <c:v>0.11608518247966595</c:v>
                </c:pt>
                <c:pt idx="907">
                  <c:v>0.12553645944857045</c:v>
                </c:pt>
                <c:pt idx="908">
                  <c:v>0.20813372438404684</c:v>
                </c:pt>
                <c:pt idx="909">
                  <c:v>0.19391701361305028</c:v>
                </c:pt>
                <c:pt idx="910">
                  <c:v>0.21666218245179109</c:v>
                </c:pt>
                <c:pt idx="911">
                  <c:v>2.1741356418062924E-2</c:v>
                </c:pt>
                <c:pt idx="912">
                  <c:v>0.1002505984083957</c:v>
                </c:pt>
                <c:pt idx="913">
                  <c:v>6.8212551382461614E-2</c:v>
                </c:pt>
                <c:pt idx="914">
                  <c:v>8.1364183796057352E-2</c:v>
                </c:pt>
                <c:pt idx="915">
                  <c:v>0.11644775378826946</c:v>
                </c:pt>
                <c:pt idx="916">
                  <c:v>0.10115481934999619</c:v>
                </c:pt>
                <c:pt idx="917">
                  <c:v>0.18261609444826055</c:v>
                </c:pt>
                <c:pt idx="918">
                  <c:v>0.17632452983645588</c:v>
                </c:pt>
                <c:pt idx="919">
                  <c:v>0.33030673017302953</c:v>
                </c:pt>
                <c:pt idx="920">
                  <c:v>7.3587148322164883E-2</c:v>
                </c:pt>
                <c:pt idx="921">
                  <c:v>0.16820803321381281</c:v>
                </c:pt>
                <c:pt idx="922">
                  <c:v>8.8893855580457523E-2</c:v>
                </c:pt>
                <c:pt idx="923">
                  <c:v>0.14726865944828352</c:v>
                </c:pt>
                <c:pt idx="924">
                  <c:v>0.14503871789779599</c:v>
                </c:pt>
                <c:pt idx="925">
                  <c:v>0.2062813705411668</c:v>
                </c:pt>
                <c:pt idx="926">
                  <c:v>4.1609043407765202E-2</c:v>
                </c:pt>
                <c:pt idx="927">
                  <c:v>0.10944438088978649</c:v>
                </c:pt>
                <c:pt idx="928">
                  <c:v>0.11933196646553326</c:v>
                </c:pt>
                <c:pt idx="929">
                  <c:v>0.24982239862845787</c:v>
                </c:pt>
                <c:pt idx="930">
                  <c:v>0.10495824393629395</c:v>
                </c:pt>
                <c:pt idx="931">
                  <c:v>0.10317599174256356</c:v>
                </c:pt>
                <c:pt idx="932">
                  <c:v>0.19071380187405632</c:v>
                </c:pt>
                <c:pt idx="933">
                  <c:v>5.4809064830730947E-2</c:v>
                </c:pt>
                <c:pt idx="934">
                  <c:v>8.1245582782084061E-2</c:v>
                </c:pt>
                <c:pt idx="935">
                  <c:v>0.1447683166058826</c:v>
                </c:pt>
                <c:pt idx="936">
                  <c:v>0.2082490689956133</c:v>
                </c:pt>
                <c:pt idx="937">
                  <c:v>0.11775361208017029</c:v>
                </c:pt>
                <c:pt idx="938">
                  <c:v>8.3894569845502753E-2</c:v>
                </c:pt>
                <c:pt idx="939">
                  <c:v>0.16576112645653618</c:v>
                </c:pt>
                <c:pt idx="940">
                  <c:v>0.17351997591614887</c:v>
                </c:pt>
                <c:pt idx="941">
                  <c:v>8.2545370012658034E-2</c:v>
                </c:pt>
                <c:pt idx="942">
                  <c:v>0.15037942330295373</c:v>
                </c:pt>
                <c:pt idx="943">
                  <c:v>0.16275803260200261</c:v>
                </c:pt>
                <c:pt idx="944">
                  <c:v>0.13270408917924045</c:v>
                </c:pt>
                <c:pt idx="945">
                  <c:v>0.11260972771823631</c:v>
                </c:pt>
                <c:pt idx="946">
                  <c:v>0.21587024019213905</c:v>
                </c:pt>
                <c:pt idx="947">
                  <c:v>0.10176632554641793</c:v>
                </c:pt>
                <c:pt idx="948">
                  <c:v>5.0969888216358616E-2</c:v>
                </c:pt>
                <c:pt idx="949">
                  <c:v>0.14547964861606802</c:v>
                </c:pt>
                <c:pt idx="950">
                  <c:v>0.15454623574965282</c:v>
                </c:pt>
                <c:pt idx="951">
                  <c:v>0.10649281034518328</c:v>
                </c:pt>
                <c:pt idx="952">
                  <c:v>0.1989032295778366</c:v>
                </c:pt>
                <c:pt idx="953">
                  <c:v>0.11009607150160247</c:v>
                </c:pt>
                <c:pt idx="954">
                  <c:v>0.11536755338277331</c:v>
                </c:pt>
                <c:pt idx="955">
                  <c:v>0.1113374551723602</c:v>
                </c:pt>
                <c:pt idx="956">
                  <c:v>0.11280897889390824</c:v>
                </c:pt>
                <c:pt idx="957">
                  <c:v>0.12257592919063201</c:v>
                </c:pt>
                <c:pt idx="958">
                  <c:v>5.4985571977758739E-2</c:v>
                </c:pt>
                <c:pt idx="959">
                  <c:v>7.6768768843153118E-2</c:v>
                </c:pt>
                <c:pt idx="960">
                  <c:v>0.12938002259262579</c:v>
                </c:pt>
                <c:pt idx="961">
                  <c:v>0.11575045958350813</c:v>
                </c:pt>
                <c:pt idx="962">
                  <c:v>8.8928548496802318E-2</c:v>
                </c:pt>
                <c:pt idx="963">
                  <c:v>0.10693557893974305</c:v>
                </c:pt>
                <c:pt idx="964">
                  <c:v>6.6435826370191034E-2</c:v>
                </c:pt>
                <c:pt idx="965">
                  <c:v>9.5904938136250881E-2</c:v>
                </c:pt>
                <c:pt idx="966">
                  <c:v>0.11340226079699882</c:v>
                </c:pt>
                <c:pt idx="967">
                  <c:v>0.27510148812649327</c:v>
                </c:pt>
                <c:pt idx="968">
                  <c:v>0.11660147591116654</c:v>
                </c:pt>
                <c:pt idx="969">
                  <c:v>0.12249062736404512</c:v>
                </c:pt>
                <c:pt idx="970">
                  <c:v>0.23420711006664147</c:v>
                </c:pt>
                <c:pt idx="971">
                  <c:v>0.19428557716576147</c:v>
                </c:pt>
                <c:pt idx="972">
                  <c:v>6.1992044231021594E-2</c:v>
                </c:pt>
                <c:pt idx="973">
                  <c:v>0.18312235762459539</c:v>
                </c:pt>
                <c:pt idx="974">
                  <c:v>8.7723944232088819E-2</c:v>
                </c:pt>
                <c:pt idx="975">
                  <c:v>5.1369682157185487E-2</c:v>
                </c:pt>
                <c:pt idx="976">
                  <c:v>0.19953810375867881</c:v>
                </c:pt>
                <c:pt idx="977">
                  <c:v>5.2197372296992312E-2</c:v>
                </c:pt>
                <c:pt idx="978">
                  <c:v>0.19844346205783775</c:v>
                </c:pt>
                <c:pt idx="979">
                  <c:v>0.17334986182706005</c:v>
                </c:pt>
                <c:pt idx="980">
                  <c:v>0.16615170513444358</c:v>
                </c:pt>
                <c:pt idx="981">
                  <c:v>0.16864710980669154</c:v>
                </c:pt>
                <c:pt idx="982">
                  <c:v>0.12396998543529687</c:v>
                </c:pt>
                <c:pt idx="983">
                  <c:v>0.15285194609214078</c:v>
                </c:pt>
                <c:pt idx="984">
                  <c:v>7.810659165683502E-2</c:v>
                </c:pt>
                <c:pt idx="985">
                  <c:v>0.20109653867466937</c:v>
                </c:pt>
                <c:pt idx="986">
                  <c:v>0.11661155630575634</c:v>
                </c:pt>
                <c:pt idx="987">
                  <c:v>9.1829391130289595E-2</c:v>
                </c:pt>
                <c:pt idx="988">
                  <c:v>9.4215159519235675E-2</c:v>
                </c:pt>
                <c:pt idx="989">
                  <c:v>0.12961853831428893</c:v>
                </c:pt>
                <c:pt idx="990">
                  <c:v>5.8533627283789788E-2</c:v>
                </c:pt>
                <c:pt idx="991">
                  <c:v>0.17877386293210809</c:v>
                </c:pt>
                <c:pt idx="992">
                  <c:v>7.2713767397669812E-2</c:v>
                </c:pt>
                <c:pt idx="993">
                  <c:v>7.916971407162951E-2</c:v>
                </c:pt>
                <c:pt idx="994">
                  <c:v>9.1902104679657981E-2</c:v>
                </c:pt>
                <c:pt idx="995">
                  <c:v>0.12716537332742278</c:v>
                </c:pt>
                <c:pt idx="996">
                  <c:v>2.1760314450321748E-2</c:v>
                </c:pt>
                <c:pt idx="997">
                  <c:v>0.21978990063508488</c:v>
                </c:pt>
                <c:pt idx="998">
                  <c:v>0.15168758125145698</c:v>
                </c:pt>
                <c:pt idx="999">
                  <c:v>0.14710359014538371</c:v>
                </c:pt>
                <c:pt idx="1000">
                  <c:v>0.19883968066567845</c:v>
                </c:pt>
                <c:pt idx="1001">
                  <c:v>0.12701600700566551</c:v>
                </c:pt>
                <c:pt idx="1002">
                  <c:v>0.21881512391622374</c:v>
                </c:pt>
                <c:pt idx="1003">
                  <c:v>0.10614225979432408</c:v>
                </c:pt>
                <c:pt idx="1004">
                  <c:v>0.1989490494375816</c:v>
                </c:pt>
                <c:pt idx="1005">
                  <c:v>0.16853089075096464</c:v>
                </c:pt>
                <c:pt idx="1006">
                  <c:v>0.19347299238089274</c:v>
                </c:pt>
                <c:pt idx="1007">
                  <c:v>0.15120478637610602</c:v>
                </c:pt>
                <c:pt idx="1008">
                  <c:v>9.3846963502404443E-2</c:v>
                </c:pt>
                <c:pt idx="1009">
                  <c:v>8.3328199598803901E-2</c:v>
                </c:pt>
                <c:pt idx="1010">
                  <c:v>0.25300658396338954</c:v>
                </c:pt>
                <c:pt idx="1011">
                  <c:v>0.12136193327414277</c:v>
                </c:pt>
                <c:pt idx="1012">
                  <c:v>0.10866774561437392</c:v>
                </c:pt>
                <c:pt idx="1013">
                  <c:v>6.5698043245523682E-2</c:v>
                </c:pt>
                <c:pt idx="1014">
                  <c:v>4.9423457713001828E-2</c:v>
                </c:pt>
                <c:pt idx="1015">
                  <c:v>8.451992589513882E-2</c:v>
                </c:pt>
                <c:pt idx="1016">
                  <c:v>0.15663264271579727</c:v>
                </c:pt>
                <c:pt idx="1017">
                  <c:v>0.22940419734615661</c:v>
                </c:pt>
                <c:pt idx="1018">
                  <c:v>0.15367326470327472</c:v>
                </c:pt>
                <c:pt idx="1019">
                  <c:v>0.22765579775136943</c:v>
                </c:pt>
                <c:pt idx="1020">
                  <c:v>7.3383920654800164E-2</c:v>
                </c:pt>
                <c:pt idx="1021">
                  <c:v>0.13869213745229114</c:v>
                </c:pt>
                <c:pt idx="1022">
                  <c:v>0.22284534105930098</c:v>
                </c:pt>
                <c:pt idx="1023">
                  <c:v>0.14538200869236187</c:v>
                </c:pt>
                <c:pt idx="1024">
                  <c:v>0.12121766855362863</c:v>
                </c:pt>
                <c:pt idx="1025">
                  <c:v>0.18844711350909643</c:v>
                </c:pt>
                <c:pt idx="1026">
                  <c:v>0.14967140737688578</c:v>
                </c:pt>
                <c:pt idx="1027">
                  <c:v>0.17258391719382535</c:v>
                </c:pt>
                <c:pt idx="1028">
                  <c:v>0.17817247332473093</c:v>
                </c:pt>
                <c:pt idx="1029">
                  <c:v>0.10457901131666274</c:v>
                </c:pt>
                <c:pt idx="1030">
                  <c:v>0.19602379612490115</c:v>
                </c:pt>
                <c:pt idx="1031">
                  <c:v>0.1454280808152581</c:v>
                </c:pt>
                <c:pt idx="1032">
                  <c:v>0.20287249947703109</c:v>
                </c:pt>
                <c:pt idx="1033">
                  <c:v>0.10334988663798633</c:v>
                </c:pt>
                <c:pt idx="1034">
                  <c:v>0.15352617798393281</c:v>
                </c:pt>
                <c:pt idx="1035">
                  <c:v>0.19423149366769266</c:v>
                </c:pt>
                <c:pt idx="1036">
                  <c:v>0.12363164819844337</c:v>
                </c:pt>
                <c:pt idx="1037">
                  <c:v>0.14667751576675428</c:v>
                </c:pt>
                <c:pt idx="1038">
                  <c:v>6.5535559361939041E-2</c:v>
                </c:pt>
                <c:pt idx="1039">
                  <c:v>9.02609762878612E-2</c:v>
                </c:pt>
                <c:pt idx="1040">
                  <c:v>9.6099809921283662E-3</c:v>
                </c:pt>
                <c:pt idx="1041">
                  <c:v>7.6747045013982371E-2</c:v>
                </c:pt>
                <c:pt idx="1042">
                  <c:v>0.1402106090584993</c:v>
                </c:pt>
                <c:pt idx="1043">
                  <c:v>0.1498989927425477</c:v>
                </c:pt>
                <c:pt idx="1044">
                  <c:v>7.6394711984270787E-3</c:v>
                </c:pt>
                <c:pt idx="1045">
                  <c:v>0.11916201777195252</c:v>
                </c:pt>
                <c:pt idx="1046">
                  <c:v>0.29346038844495731</c:v>
                </c:pt>
                <c:pt idx="1047">
                  <c:v>0.14462448111555501</c:v>
                </c:pt>
                <c:pt idx="1048">
                  <c:v>0.23136124753317963</c:v>
                </c:pt>
                <c:pt idx="1049">
                  <c:v>0.14070107466423268</c:v>
                </c:pt>
                <c:pt idx="1050">
                  <c:v>6.2067313692688315E-2</c:v>
                </c:pt>
                <c:pt idx="1051">
                  <c:v>0.26884924346492745</c:v>
                </c:pt>
                <c:pt idx="1052">
                  <c:v>5.3846869344667078E-2</c:v>
                </c:pt>
                <c:pt idx="1053">
                  <c:v>0.18107654080283891</c:v>
                </c:pt>
                <c:pt idx="1054">
                  <c:v>0.21744054148395345</c:v>
                </c:pt>
                <c:pt idx="1055">
                  <c:v>0.21494201381970487</c:v>
                </c:pt>
                <c:pt idx="1056">
                  <c:v>0.27569831547837043</c:v>
                </c:pt>
                <c:pt idx="1057">
                  <c:v>0.15959363087113032</c:v>
                </c:pt>
                <c:pt idx="1058">
                  <c:v>0.17879353610336543</c:v>
                </c:pt>
                <c:pt idx="1059">
                  <c:v>9.1783498768550562E-2</c:v>
                </c:pt>
                <c:pt idx="1060">
                  <c:v>9.7309213766724856E-2</c:v>
                </c:pt>
                <c:pt idx="1061">
                  <c:v>0.18909910646711753</c:v>
                </c:pt>
                <c:pt idx="1062">
                  <c:v>0.18243017673861264</c:v>
                </c:pt>
                <c:pt idx="1063">
                  <c:v>0.11123432509269754</c:v>
                </c:pt>
                <c:pt idx="1064">
                  <c:v>0.12495463761419505</c:v>
                </c:pt>
                <c:pt idx="1065">
                  <c:v>7.7437455209613093E-2</c:v>
                </c:pt>
                <c:pt idx="1066">
                  <c:v>0.17628668395279001</c:v>
                </c:pt>
                <c:pt idx="1067">
                  <c:v>9.8551926136509899E-2</c:v>
                </c:pt>
                <c:pt idx="1068">
                  <c:v>6.4161549276294458E-2</c:v>
                </c:pt>
                <c:pt idx="1069">
                  <c:v>0.12439558252144295</c:v>
                </c:pt>
                <c:pt idx="1070">
                  <c:v>2.4347005846135628E-2</c:v>
                </c:pt>
                <c:pt idx="1071">
                  <c:v>0.10329581351722232</c:v>
                </c:pt>
                <c:pt idx="1072">
                  <c:v>0.17297461335909214</c:v>
                </c:pt>
                <c:pt idx="1073">
                  <c:v>0.18173337335634043</c:v>
                </c:pt>
                <c:pt idx="1074">
                  <c:v>5.8477410092921185E-2</c:v>
                </c:pt>
                <c:pt idx="1075">
                  <c:v>0.28007181183921953</c:v>
                </c:pt>
                <c:pt idx="1076">
                  <c:v>0.18283052029891372</c:v>
                </c:pt>
                <c:pt idx="1077">
                  <c:v>0.15737639921105925</c:v>
                </c:pt>
                <c:pt idx="1078">
                  <c:v>0.1404785814591932</c:v>
                </c:pt>
                <c:pt idx="1079">
                  <c:v>6.8302256654890259E-2</c:v>
                </c:pt>
                <c:pt idx="1080">
                  <c:v>0.1427176830195766</c:v>
                </c:pt>
                <c:pt idx="1081">
                  <c:v>0.17218280061463589</c:v>
                </c:pt>
                <c:pt idx="1082">
                  <c:v>2.5998339398197706E-2</c:v>
                </c:pt>
                <c:pt idx="1083">
                  <c:v>0.25547550838644634</c:v>
                </c:pt>
                <c:pt idx="1084">
                  <c:v>2.6098145920489233E-2</c:v>
                </c:pt>
                <c:pt idx="1085">
                  <c:v>0.11261261389099063</c:v>
                </c:pt>
                <c:pt idx="1086">
                  <c:v>0.12155463662585148</c:v>
                </c:pt>
                <c:pt idx="1087">
                  <c:v>6.5635568361022883E-2</c:v>
                </c:pt>
                <c:pt idx="1088">
                  <c:v>0.19997838448505306</c:v>
                </c:pt>
                <c:pt idx="1089">
                  <c:v>3.8422413221321436E-2</c:v>
                </c:pt>
                <c:pt idx="1090">
                  <c:v>0.10528240813230852</c:v>
                </c:pt>
                <c:pt idx="1091">
                  <c:v>0.11168449804492359</c:v>
                </c:pt>
                <c:pt idx="1092">
                  <c:v>0.11009531143765623</c:v>
                </c:pt>
                <c:pt idx="1093">
                  <c:v>0.28233391667798657</c:v>
                </c:pt>
                <c:pt idx="1094">
                  <c:v>0.25976238232172166</c:v>
                </c:pt>
                <c:pt idx="1095">
                  <c:v>0.1669811283610588</c:v>
                </c:pt>
                <c:pt idx="1096">
                  <c:v>0.11120975749058996</c:v>
                </c:pt>
                <c:pt idx="1097">
                  <c:v>0.10157356213279722</c:v>
                </c:pt>
                <c:pt idx="1098">
                  <c:v>0.11685417697754934</c:v>
                </c:pt>
                <c:pt idx="1099">
                  <c:v>0.24410279825930831</c:v>
                </c:pt>
                <c:pt idx="1100">
                  <c:v>0.10258831330598028</c:v>
                </c:pt>
                <c:pt idx="1101">
                  <c:v>0.20145180904668006</c:v>
                </c:pt>
                <c:pt idx="1102">
                  <c:v>-1.3878954346095105E-2</c:v>
                </c:pt>
                <c:pt idx="1103">
                  <c:v>0.21009797167793051</c:v>
                </c:pt>
                <c:pt idx="1104">
                  <c:v>0.10936300446857104</c:v>
                </c:pt>
                <c:pt idx="1105">
                  <c:v>0.27298822558526559</c:v>
                </c:pt>
                <c:pt idx="1106">
                  <c:v>0.14044077011967243</c:v>
                </c:pt>
                <c:pt idx="1107">
                  <c:v>0.14865048989610152</c:v>
                </c:pt>
                <c:pt idx="1108">
                  <c:v>1.3260990583785968E-2</c:v>
                </c:pt>
                <c:pt idx="1109">
                  <c:v>7.1651007212313517E-2</c:v>
                </c:pt>
                <c:pt idx="1110">
                  <c:v>0.15553460826564028</c:v>
                </c:pt>
                <c:pt idx="1111">
                  <c:v>0.11767489707098799</c:v>
                </c:pt>
                <c:pt idx="1112">
                  <c:v>0.21069020877080682</c:v>
                </c:pt>
                <c:pt idx="1113">
                  <c:v>-1.3863509943710635E-2</c:v>
                </c:pt>
                <c:pt idx="1114">
                  <c:v>0.1480554718795013</c:v>
                </c:pt>
                <c:pt idx="1115">
                  <c:v>0.11336980788580581</c:v>
                </c:pt>
                <c:pt idx="1116">
                  <c:v>7.2758436053570005E-2</c:v>
                </c:pt>
                <c:pt idx="1117">
                  <c:v>0.29233945239832893</c:v>
                </c:pt>
                <c:pt idx="1118">
                  <c:v>0.23071235086996508</c:v>
                </c:pt>
                <c:pt idx="1119">
                  <c:v>0.12239917865331144</c:v>
                </c:pt>
                <c:pt idx="1120">
                  <c:v>0.12536125598296935</c:v>
                </c:pt>
                <c:pt idx="1121">
                  <c:v>0.11572003799324247</c:v>
                </c:pt>
                <c:pt idx="1122">
                  <c:v>0.13026886439872679</c:v>
                </c:pt>
                <c:pt idx="1123">
                  <c:v>0.12280461131307494</c:v>
                </c:pt>
                <c:pt idx="1124">
                  <c:v>0.26931995507630641</c:v>
                </c:pt>
                <c:pt idx="1125">
                  <c:v>9.9458861878859106E-2</c:v>
                </c:pt>
                <c:pt idx="1126">
                  <c:v>0.16550081952313728</c:v>
                </c:pt>
                <c:pt idx="1127">
                  <c:v>5.0302772691312322E-2</c:v>
                </c:pt>
                <c:pt idx="1128">
                  <c:v>0.11597573508696839</c:v>
                </c:pt>
                <c:pt idx="1129">
                  <c:v>5.8539483972961603E-2</c:v>
                </c:pt>
                <c:pt idx="1130">
                  <c:v>0.19798721632944388</c:v>
                </c:pt>
                <c:pt idx="1131">
                  <c:v>0.32321150391495257</c:v>
                </c:pt>
                <c:pt idx="1132">
                  <c:v>5.0369356568620481E-2</c:v>
                </c:pt>
                <c:pt idx="1133">
                  <c:v>0.14307375408753725</c:v>
                </c:pt>
                <c:pt idx="1134">
                  <c:v>5.310423325957931E-2</c:v>
                </c:pt>
                <c:pt idx="1135">
                  <c:v>0.27266759686954778</c:v>
                </c:pt>
                <c:pt idx="1136">
                  <c:v>8.176458154625886E-2</c:v>
                </c:pt>
                <c:pt idx="1137">
                  <c:v>9.7644606131060518E-2</c:v>
                </c:pt>
                <c:pt idx="1138">
                  <c:v>0.19176211251022324</c:v>
                </c:pt>
                <c:pt idx="1139">
                  <c:v>0.12894303848347557</c:v>
                </c:pt>
                <c:pt idx="1140">
                  <c:v>0.11001890216273671</c:v>
                </c:pt>
                <c:pt idx="1141">
                  <c:v>1.8390693219152199E-2</c:v>
                </c:pt>
                <c:pt idx="1142">
                  <c:v>0.2688651865938067</c:v>
                </c:pt>
                <c:pt idx="1143">
                  <c:v>7.669482586455019E-2</c:v>
                </c:pt>
                <c:pt idx="1144">
                  <c:v>0.16048478287126353</c:v>
                </c:pt>
                <c:pt idx="1145">
                  <c:v>0.2102838232175791</c:v>
                </c:pt>
                <c:pt idx="1146">
                  <c:v>0.16237021588815576</c:v>
                </c:pt>
                <c:pt idx="1147">
                  <c:v>0.1470014648741024</c:v>
                </c:pt>
                <c:pt idx="1148">
                  <c:v>6.689854523024126E-2</c:v>
                </c:pt>
                <c:pt idx="1149">
                  <c:v>0.12187703988505462</c:v>
                </c:pt>
                <c:pt idx="1150">
                  <c:v>0.105078311652478</c:v>
                </c:pt>
                <c:pt idx="1151">
                  <c:v>0.19356020371871444</c:v>
                </c:pt>
                <c:pt idx="1152">
                  <c:v>0.17148786976222752</c:v>
                </c:pt>
                <c:pt idx="1153">
                  <c:v>0.10303606917170031</c:v>
                </c:pt>
                <c:pt idx="1154">
                  <c:v>0.34853917478489854</c:v>
                </c:pt>
                <c:pt idx="1155">
                  <c:v>0.20314757348415005</c:v>
                </c:pt>
                <c:pt idx="1156">
                  <c:v>0.20145506879070529</c:v>
                </c:pt>
                <c:pt idx="1157">
                  <c:v>0.16949919691657822</c:v>
                </c:pt>
                <c:pt idx="1158">
                  <c:v>0.14590798602708174</c:v>
                </c:pt>
                <c:pt idx="1159">
                  <c:v>0.17706315046698404</c:v>
                </c:pt>
                <c:pt idx="1160">
                  <c:v>0.23674651064503163</c:v>
                </c:pt>
                <c:pt idx="1161">
                  <c:v>0.1451398719927291</c:v>
                </c:pt>
                <c:pt idx="1162">
                  <c:v>0.2089621679418972</c:v>
                </c:pt>
                <c:pt idx="1163">
                  <c:v>0.28074510702787592</c:v>
                </c:pt>
                <c:pt idx="1164">
                  <c:v>0.13251591137007143</c:v>
                </c:pt>
                <c:pt idx="1165">
                  <c:v>4.8860250792269105E-2</c:v>
                </c:pt>
                <c:pt idx="1166">
                  <c:v>3.9742765357192039E-2</c:v>
                </c:pt>
                <c:pt idx="1167">
                  <c:v>0.14944346002629713</c:v>
                </c:pt>
                <c:pt idx="1168">
                  <c:v>0.17400027561984008</c:v>
                </c:pt>
                <c:pt idx="1169">
                  <c:v>0.23164183770950852</c:v>
                </c:pt>
                <c:pt idx="1170">
                  <c:v>8.1284023135716782E-2</c:v>
                </c:pt>
                <c:pt idx="1171">
                  <c:v>9.3478613727813478E-2</c:v>
                </c:pt>
                <c:pt idx="1172">
                  <c:v>8.2637568461701741E-2</c:v>
                </c:pt>
                <c:pt idx="1173">
                  <c:v>0.24331736058329453</c:v>
                </c:pt>
                <c:pt idx="1174">
                  <c:v>0.1227997218949707</c:v>
                </c:pt>
                <c:pt idx="1175">
                  <c:v>0.19942235845411194</c:v>
                </c:pt>
                <c:pt idx="1176">
                  <c:v>3.2161354238991864E-2</c:v>
                </c:pt>
                <c:pt idx="1177">
                  <c:v>0.16071420840076897</c:v>
                </c:pt>
                <c:pt idx="1178">
                  <c:v>9.0154049158699998E-2</c:v>
                </c:pt>
                <c:pt idx="1179">
                  <c:v>0.2477738768500837</c:v>
                </c:pt>
                <c:pt idx="1180">
                  <c:v>0.10988823943076356</c:v>
                </c:pt>
                <c:pt idx="1181">
                  <c:v>7.0027633563337202E-2</c:v>
                </c:pt>
                <c:pt idx="1182">
                  <c:v>0.12129018799595243</c:v>
                </c:pt>
                <c:pt idx="1183">
                  <c:v>8.8736969511585093E-2</c:v>
                </c:pt>
                <c:pt idx="1184">
                  <c:v>0.11997654170596392</c:v>
                </c:pt>
                <c:pt idx="1185">
                  <c:v>6.5659693149109674E-2</c:v>
                </c:pt>
                <c:pt idx="1186">
                  <c:v>8.1332008804428715E-2</c:v>
                </c:pt>
                <c:pt idx="1187">
                  <c:v>8.8490651501879874E-2</c:v>
                </c:pt>
                <c:pt idx="1188">
                  <c:v>4.2446031365936707E-2</c:v>
                </c:pt>
                <c:pt idx="1189">
                  <c:v>0.18214214815112395</c:v>
                </c:pt>
                <c:pt idx="1190">
                  <c:v>0.22480920745178298</c:v>
                </c:pt>
                <c:pt idx="1191">
                  <c:v>2.4544447939803649E-2</c:v>
                </c:pt>
                <c:pt idx="1192">
                  <c:v>0.10560231740451137</c:v>
                </c:pt>
                <c:pt idx="1193">
                  <c:v>0.19485058129615793</c:v>
                </c:pt>
                <c:pt idx="1194">
                  <c:v>0.17183641008839914</c:v>
                </c:pt>
                <c:pt idx="1195">
                  <c:v>0.12797254183176762</c:v>
                </c:pt>
                <c:pt idx="1196">
                  <c:v>7.3857681027293662E-2</c:v>
                </c:pt>
                <c:pt idx="1197">
                  <c:v>0.1236573204949306</c:v>
                </c:pt>
                <c:pt idx="1198">
                  <c:v>3.7266860920898363E-2</c:v>
                </c:pt>
                <c:pt idx="1199">
                  <c:v>0.15455908318267983</c:v>
                </c:pt>
                <c:pt idx="1200">
                  <c:v>0.10948757014978698</c:v>
                </c:pt>
                <c:pt idx="1201">
                  <c:v>9.9207816782945019E-2</c:v>
                </c:pt>
                <c:pt idx="1202">
                  <c:v>0.14957690015991967</c:v>
                </c:pt>
                <c:pt idx="1203">
                  <c:v>0.22042860836842629</c:v>
                </c:pt>
                <c:pt idx="1204">
                  <c:v>0.13073757267173408</c:v>
                </c:pt>
                <c:pt idx="1205">
                  <c:v>0.1725164295228071</c:v>
                </c:pt>
                <c:pt idx="1206">
                  <c:v>0.18066379862571874</c:v>
                </c:pt>
                <c:pt idx="1207">
                  <c:v>8.4089485831091451E-2</c:v>
                </c:pt>
                <c:pt idx="1208">
                  <c:v>0.22523281566656181</c:v>
                </c:pt>
                <c:pt idx="1209">
                  <c:v>9.1589655876200743E-2</c:v>
                </c:pt>
                <c:pt idx="1210">
                  <c:v>3.697471048961995E-2</c:v>
                </c:pt>
                <c:pt idx="1211">
                  <c:v>0.13270139837017869</c:v>
                </c:pt>
                <c:pt idx="1212">
                  <c:v>0.15706770280931034</c:v>
                </c:pt>
                <c:pt idx="1213">
                  <c:v>-4.9592293676740621E-3</c:v>
                </c:pt>
                <c:pt idx="1214">
                  <c:v>0.14282642895434622</c:v>
                </c:pt>
                <c:pt idx="1215">
                  <c:v>3.5560431455559059E-2</c:v>
                </c:pt>
                <c:pt idx="1216">
                  <c:v>7.4635358077191696E-2</c:v>
                </c:pt>
                <c:pt idx="1217">
                  <c:v>9.9032665807183937E-2</c:v>
                </c:pt>
                <c:pt idx="1218">
                  <c:v>4.2808921144257793E-2</c:v>
                </c:pt>
                <c:pt idx="1219">
                  <c:v>9.9946450957816096E-2</c:v>
                </c:pt>
                <c:pt idx="1220">
                  <c:v>0.21949261699386483</c:v>
                </c:pt>
                <c:pt idx="1221">
                  <c:v>0.1421993261138669</c:v>
                </c:pt>
                <c:pt idx="1222">
                  <c:v>0.12940869895099685</c:v>
                </c:pt>
                <c:pt idx="1223">
                  <c:v>2.8635642135508729E-2</c:v>
                </c:pt>
                <c:pt idx="1224">
                  <c:v>7.3081317781078126E-2</c:v>
                </c:pt>
                <c:pt idx="1225">
                  <c:v>0.22543797995271547</c:v>
                </c:pt>
                <c:pt idx="1226">
                  <c:v>0.10819149744548115</c:v>
                </c:pt>
                <c:pt idx="1227">
                  <c:v>0.10214056876229162</c:v>
                </c:pt>
                <c:pt idx="1228">
                  <c:v>5.1989965863084055E-2</c:v>
                </c:pt>
                <c:pt idx="1229">
                  <c:v>0.11793007264801968</c:v>
                </c:pt>
                <c:pt idx="1230">
                  <c:v>8.2583493594020632E-2</c:v>
                </c:pt>
                <c:pt idx="1231">
                  <c:v>4.78295651658504E-2</c:v>
                </c:pt>
                <c:pt idx="1232">
                  <c:v>0.11405931279923387</c:v>
                </c:pt>
                <c:pt idx="1233">
                  <c:v>0.25868141266754741</c:v>
                </c:pt>
                <c:pt idx="1234">
                  <c:v>0.14507543904927833</c:v>
                </c:pt>
                <c:pt idx="1235">
                  <c:v>9.9102874257251297E-2</c:v>
                </c:pt>
                <c:pt idx="1236">
                  <c:v>0.17949347364193505</c:v>
                </c:pt>
                <c:pt idx="1237">
                  <c:v>0.15632960029501553</c:v>
                </c:pt>
                <c:pt idx="1238">
                  <c:v>0.22293254020976561</c:v>
                </c:pt>
                <c:pt idx="1239">
                  <c:v>0.10367645019185665</c:v>
                </c:pt>
                <c:pt idx="1240">
                  <c:v>0.12682292759356378</c:v>
                </c:pt>
                <c:pt idx="1241">
                  <c:v>8.4924983717805783E-2</c:v>
                </c:pt>
                <c:pt idx="1242">
                  <c:v>8.1979784925427512E-2</c:v>
                </c:pt>
                <c:pt idx="1243">
                  <c:v>7.9850697077845284E-2</c:v>
                </c:pt>
                <c:pt idx="1244">
                  <c:v>6.3701148553606063E-2</c:v>
                </c:pt>
                <c:pt idx="1245">
                  <c:v>9.936427831564569E-2</c:v>
                </c:pt>
                <c:pt idx="1246">
                  <c:v>0.20154179190048777</c:v>
                </c:pt>
                <c:pt idx="1247">
                  <c:v>9.6443636800073951E-2</c:v>
                </c:pt>
                <c:pt idx="1248">
                  <c:v>9.5433158176707819E-2</c:v>
                </c:pt>
                <c:pt idx="1249">
                  <c:v>0.1616706336980433</c:v>
                </c:pt>
                <c:pt idx="1250">
                  <c:v>7.2680365379869341E-2</c:v>
                </c:pt>
                <c:pt idx="1251">
                  <c:v>0.16794134863289195</c:v>
                </c:pt>
                <c:pt idx="1252">
                  <c:v>6.2362410011859264E-2</c:v>
                </c:pt>
                <c:pt idx="1253">
                  <c:v>0.18847553635340544</c:v>
                </c:pt>
                <c:pt idx="1254">
                  <c:v>0.12809801345631699</c:v>
                </c:pt>
                <c:pt idx="1255">
                  <c:v>9.0302956447544561E-2</c:v>
                </c:pt>
                <c:pt idx="1256">
                  <c:v>0.16717019962151503</c:v>
                </c:pt>
                <c:pt idx="1257">
                  <c:v>0.21655228636266025</c:v>
                </c:pt>
                <c:pt idx="1258">
                  <c:v>6.887687740823735E-2</c:v>
                </c:pt>
                <c:pt idx="1259">
                  <c:v>0.20994806249051576</c:v>
                </c:pt>
                <c:pt idx="1260">
                  <c:v>0.16598112220225031</c:v>
                </c:pt>
                <c:pt idx="1261">
                  <c:v>0.21577383582784634</c:v>
                </c:pt>
                <c:pt idx="1262">
                  <c:v>2.8071652832848473E-2</c:v>
                </c:pt>
                <c:pt idx="1263">
                  <c:v>8.286379455398088E-2</c:v>
                </c:pt>
                <c:pt idx="1264">
                  <c:v>3.867465009000727E-2</c:v>
                </c:pt>
                <c:pt idx="1265">
                  <c:v>8.8401797014337952E-2</c:v>
                </c:pt>
                <c:pt idx="1266">
                  <c:v>4.3500249489568418E-2</c:v>
                </c:pt>
                <c:pt idx="1267">
                  <c:v>0.13476775815920683</c:v>
                </c:pt>
                <c:pt idx="1268">
                  <c:v>0.16046298536806028</c:v>
                </c:pt>
                <c:pt idx="1269">
                  <c:v>6.7000660749406277E-2</c:v>
                </c:pt>
                <c:pt idx="1270">
                  <c:v>0.1348229083411765</c:v>
                </c:pt>
                <c:pt idx="1271">
                  <c:v>0.10393305768595951</c:v>
                </c:pt>
                <c:pt idx="1272">
                  <c:v>0.13020507308526147</c:v>
                </c:pt>
                <c:pt idx="1273">
                  <c:v>0.13655175445902221</c:v>
                </c:pt>
                <c:pt idx="1274">
                  <c:v>0.17031327312832525</c:v>
                </c:pt>
                <c:pt idx="1275">
                  <c:v>0.13221253807673092</c:v>
                </c:pt>
                <c:pt idx="1276">
                  <c:v>0.21990999834588776</c:v>
                </c:pt>
                <c:pt idx="1277">
                  <c:v>0.17696702220329191</c:v>
                </c:pt>
                <c:pt idx="1278">
                  <c:v>0.1568952676060672</c:v>
                </c:pt>
                <c:pt idx="1279">
                  <c:v>0.12105261868235888</c:v>
                </c:pt>
                <c:pt idx="1280">
                  <c:v>0.22503631062775389</c:v>
                </c:pt>
                <c:pt idx="1281">
                  <c:v>8.6293150032925287E-2</c:v>
                </c:pt>
                <c:pt idx="1282">
                  <c:v>0.12272120016109507</c:v>
                </c:pt>
                <c:pt idx="1283">
                  <c:v>0.14430301265427117</c:v>
                </c:pt>
                <c:pt idx="1284">
                  <c:v>0.13063619438118595</c:v>
                </c:pt>
                <c:pt idx="1285">
                  <c:v>0.19257363198777358</c:v>
                </c:pt>
                <c:pt idx="1286">
                  <c:v>0.10697886946823182</c:v>
                </c:pt>
                <c:pt idx="1287">
                  <c:v>0.10392442387342241</c:v>
                </c:pt>
                <c:pt idx="1288">
                  <c:v>5.0379061794763223E-2</c:v>
                </c:pt>
                <c:pt idx="1289">
                  <c:v>0.17488065760689905</c:v>
                </c:pt>
                <c:pt idx="1290">
                  <c:v>0.20032043421217627</c:v>
                </c:pt>
                <c:pt idx="1291">
                  <c:v>8.6965942276402808E-2</c:v>
                </c:pt>
                <c:pt idx="1292">
                  <c:v>0.15462180883988258</c:v>
                </c:pt>
                <c:pt idx="1293">
                  <c:v>3.2244502079392473E-2</c:v>
                </c:pt>
                <c:pt idx="1294">
                  <c:v>0.25007537255132584</c:v>
                </c:pt>
                <c:pt idx="1295">
                  <c:v>0.1108610725710627</c:v>
                </c:pt>
                <c:pt idx="1296">
                  <c:v>0.10348139298557832</c:v>
                </c:pt>
                <c:pt idx="1297">
                  <c:v>8.2378683745807924E-2</c:v>
                </c:pt>
                <c:pt idx="1298">
                  <c:v>7.4610890769547564E-2</c:v>
                </c:pt>
                <c:pt idx="1299">
                  <c:v>8.5869965462012879E-2</c:v>
                </c:pt>
                <c:pt idx="1300">
                  <c:v>0.24768194731685536</c:v>
                </c:pt>
                <c:pt idx="1301">
                  <c:v>0.10557206562328199</c:v>
                </c:pt>
                <c:pt idx="1302">
                  <c:v>0.12026994462336972</c:v>
                </c:pt>
                <c:pt idx="1303">
                  <c:v>8.8327182679847599E-2</c:v>
                </c:pt>
                <c:pt idx="1304">
                  <c:v>0.29166500348032476</c:v>
                </c:pt>
                <c:pt idx="1305">
                  <c:v>-1.761019719021029E-2</c:v>
                </c:pt>
                <c:pt idx="1306">
                  <c:v>8.9338729658169289E-2</c:v>
                </c:pt>
                <c:pt idx="1307">
                  <c:v>0.12332995622395559</c:v>
                </c:pt>
                <c:pt idx="1308">
                  <c:v>0.1322046953457594</c:v>
                </c:pt>
                <c:pt idx="1309">
                  <c:v>0.11001327542191858</c:v>
                </c:pt>
                <c:pt idx="1310">
                  <c:v>0.18674116825241135</c:v>
                </c:pt>
                <c:pt idx="1311">
                  <c:v>9.499814917983361E-2</c:v>
                </c:pt>
                <c:pt idx="1312">
                  <c:v>0.10750539975660027</c:v>
                </c:pt>
                <c:pt idx="1313">
                  <c:v>0.10222171375403724</c:v>
                </c:pt>
                <c:pt idx="1314">
                  <c:v>0.10130013381741587</c:v>
                </c:pt>
                <c:pt idx="1315">
                  <c:v>3.4815728629712238E-2</c:v>
                </c:pt>
                <c:pt idx="1316">
                  <c:v>0.21558213335613702</c:v>
                </c:pt>
                <c:pt idx="1317">
                  <c:v>0.18042845761292442</c:v>
                </c:pt>
                <c:pt idx="1318">
                  <c:v>8.6675371125456716E-2</c:v>
                </c:pt>
                <c:pt idx="1319">
                  <c:v>0.11710245385078853</c:v>
                </c:pt>
                <c:pt idx="1320">
                  <c:v>0.15972482615041986</c:v>
                </c:pt>
                <c:pt idx="1321">
                  <c:v>9.4369613291552995E-2</c:v>
                </c:pt>
                <c:pt idx="1322">
                  <c:v>0.142325735236184</c:v>
                </c:pt>
                <c:pt idx="1323">
                  <c:v>9.0703227202271738E-2</c:v>
                </c:pt>
                <c:pt idx="1324">
                  <c:v>9.3682152495499618E-2</c:v>
                </c:pt>
                <c:pt idx="1325">
                  <c:v>0.3043431690597721</c:v>
                </c:pt>
                <c:pt idx="1326">
                  <c:v>0.23427729997313096</c:v>
                </c:pt>
                <c:pt idx="1327">
                  <c:v>0.1981036698559123</c:v>
                </c:pt>
                <c:pt idx="1328">
                  <c:v>0.14962158875245954</c:v>
                </c:pt>
                <c:pt idx="1329">
                  <c:v>0.12715505280175438</c:v>
                </c:pt>
                <c:pt idx="1330">
                  <c:v>8.8996720053012832E-2</c:v>
                </c:pt>
                <c:pt idx="1331">
                  <c:v>0.10392853517923792</c:v>
                </c:pt>
                <c:pt idx="1332">
                  <c:v>0.23654560677329198</c:v>
                </c:pt>
                <c:pt idx="1333">
                  <c:v>0.1778624636835443</c:v>
                </c:pt>
                <c:pt idx="1334">
                  <c:v>0.14099858104925886</c:v>
                </c:pt>
                <c:pt idx="1335">
                  <c:v>0.10655313620598633</c:v>
                </c:pt>
                <c:pt idx="1336">
                  <c:v>0.28482351911669207</c:v>
                </c:pt>
                <c:pt idx="1337">
                  <c:v>0.19924911889399227</c:v>
                </c:pt>
                <c:pt idx="1338">
                  <c:v>0.12852698112413852</c:v>
                </c:pt>
                <c:pt idx="1339">
                  <c:v>0.12958260867669183</c:v>
                </c:pt>
                <c:pt idx="1340">
                  <c:v>0.25158347112945167</c:v>
                </c:pt>
                <c:pt idx="1341">
                  <c:v>8.8583147889882183E-2</c:v>
                </c:pt>
                <c:pt idx="1342">
                  <c:v>0.29017010174558167</c:v>
                </c:pt>
                <c:pt idx="1343">
                  <c:v>0.16004921457587462</c:v>
                </c:pt>
                <c:pt idx="1344">
                  <c:v>0.15601321703201576</c:v>
                </c:pt>
                <c:pt idx="1345">
                  <c:v>0.26341135662070581</c:v>
                </c:pt>
                <c:pt idx="1346">
                  <c:v>-1.2524295652656085E-2</c:v>
                </c:pt>
                <c:pt idx="1347">
                  <c:v>0.16797674769320917</c:v>
                </c:pt>
                <c:pt idx="1348">
                  <c:v>0.21556521572420453</c:v>
                </c:pt>
                <c:pt idx="1349">
                  <c:v>8.1955435295505433E-2</c:v>
                </c:pt>
                <c:pt idx="1350">
                  <c:v>5.9015755107248047E-2</c:v>
                </c:pt>
                <c:pt idx="1351">
                  <c:v>0.17859326227230057</c:v>
                </c:pt>
                <c:pt idx="1352">
                  <c:v>5.4802689394726864E-2</c:v>
                </c:pt>
                <c:pt idx="1353">
                  <c:v>0.10674236283915206</c:v>
                </c:pt>
                <c:pt idx="1354">
                  <c:v>0.12797771252902615</c:v>
                </c:pt>
                <c:pt idx="1355">
                  <c:v>0.21326728397955208</c:v>
                </c:pt>
                <c:pt idx="1356">
                  <c:v>0.11862428822802615</c:v>
                </c:pt>
                <c:pt idx="1357">
                  <c:v>0.18611853010419413</c:v>
                </c:pt>
                <c:pt idx="1358">
                  <c:v>0.21355566088462352</c:v>
                </c:pt>
                <c:pt idx="1359">
                  <c:v>2.1107198821414694E-2</c:v>
                </c:pt>
                <c:pt idx="1360">
                  <c:v>0.11912351025439048</c:v>
                </c:pt>
                <c:pt idx="1361">
                  <c:v>4.8163354250699154E-2</c:v>
                </c:pt>
                <c:pt idx="1362">
                  <c:v>0.14647663765201413</c:v>
                </c:pt>
                <c:pt idx="1363">
                  <c:v>0.18704695121461026</c:v>
                </c:pt>
                <c:pt idx="1364">
                  <c:v>0.16709604440233999</c:v>
                </c:pt>
                <c:pt idx="1365">
                  <c:v>0.11443657333856874</c:v>
                </c:pt>
                <c:pt idx="1366">
                  <c:v>0.17285098862250639</c:v>
                </c:pt>
                <c:pt idx="1367">
                  <c:v>0.19402875480178586</c:v>
                </c:pt>
                <c:pt idx="1368">
                  <c:v>0.21076718142690834</c:v>
                </c:pt>
                <c:pt idx="1369">
                  <c:v>0.2571825927762969</c:v>
                </c:pt>
                <c:pt idx="1370">
                  <c:v>0.35067146296455914</c:v>
                </c:pt>
                <c:pt idx="1371">
                  <c:v>9.4360485791028549E-3</c:v>
                </c:pt>
                <c:pt idx="1372">
                  <c:v>0.20475137487848927</c:v>
                </c:pt>
                <c:pt idx="1373">
                  <c:v>0.17216888312489825</c:v>
                </c:pt>
                <c:pt idx="1374">
                  <c:v>0.12057100479741324</c:v>
                </c:pt>
                <c:pt idx="1375">
                  <c:v>0.22691896342203552</c:v>
                </c:pt>
                <c:pt idx="1376">
                  <c:v>5.9407887557601548E-2</c:v>
                </c:pt>
                <c:pt idx="1377">
                  <c:v>9.2942879805842107E-2</c:v>
                </c:pt>
                <c:pt idx="1378">
                  <c:v>0.11098197299981476</c:v>
                </c:pt>
                <c:pt idx="1379">
                  <c:v>8.4675576561395599E-2</c:v>
                </c:pt>
                <c:pt idx="1380">
                  <c:v>0.24280290625191051</c:v>
                </c:pt>
                <c:pt idx="1381">
                  <c:v>0.1186924620413212</c:v>
                </c:pt>
                <c:pt idx="1382">
                  <c:v>0.14128112614897401</c:v>
                </c:pt>
                <c:pt idx="1383">
                  <c:v>0.15428296584648721</c:v>
                </c:pt>
                <c:pt idx="1384">
                  <c:v>7.7870109734651943E-2</c:v>
                </c:pt>
                <c:pt idx="1385">
                  <c:v>0.15031790785016513</c:v>
                </c:pt>
                <c:pt idx="1386">
                  <c:v>0.12906685897446091</c:v>
                </c:pt>
                <c:pt idx="1387">
                  <c:v>0.15088841745055337</c:v>
                </c:pt>
                <c:pt idx="1388">
                  <c:v>8.4812436557543891E-2</c:v>
                </c:pt>
                <c:pt idx="1389">
                  <c:v>0.14199630257269574</c:v>
                </c:pt>
                <c:pt idx="1390">
                  <c:v>8.9750079712699563E-2</c:v>
                </c:pt>
                <c:pt idx="1391">
                  <c:v>0.19452106271913655</c:v>
                </c:pt>
                <c:pt idx="1392">
                  <c:v>0.10517745695555959</c:v>
                </c:pt>
                <c:pt idx="1393">
                  <c:v>0.20670473782776705</c:v>
                </c:pt>
                <c:pt idx="1394">
                  <c:v>8.7554537896275306E-2</c:v>
                </c:pt>
                <c:pt idx="1395">
                  <c:v>0.11844865827756886</c:v>
                </c:pt>
                <c:pt idx="1396">
                  <c:v>0.12707176862678557</c:v>
                </c:pt>
                <c:pt idx="1397">
                  <c:v>0.16183346301055881</c:v>
                </c:pt>
                <c:pt idx="1398">
                  <c:v>7.5843929429855279E-3</c:v>
                </c:pt>
                <c:pt idx="1399">
                  <c:v>0.14113727591873731</c:v>
                </c:pt>
                <c:pt idx="1400">
                  <c:v>0.30049390920216112</c:v>
                </c:pt>
                <c:pt idx="1401">
                  <c:v>8.9370879610308068E-2</c:v>
                </c:pt>
                <c:pt idx="1402">
                  <c:v>9.573545801722845E-2</c:v>
                </c:pt>
                <c:pt idx="1403">
                  <c:v>0.2475798478813076</c:v>
                </c:pt>
                <c:pt idx="1404">
                  <c:v>0.17575768686301568</c:v>
                </c:pt>
                <c:pt idx="1405">
                  <c:v>0.26830885371085139</c:v>
                </c:pt>
                <c:pt idx="1406">
                  <c:v>0.11640416904882193</c:v>
                </c:pt>
                <c:pt idx="1407">
                  <c:v>0.16854435828218384</c:v>
                </c:pt>
                <c:pt idx="1408">
                  <c:v>0.16492357214457934</c:v>
                </c:pt>
                <c:pt idx="1409">
                  <c:v>0.1053620730360148</c:v>
                </c:pt>
                <c:pt idx="1410">
                  <c:v>0.13958550365212938</c:v>
                </c:pt>
                <c:pt idx="1411">
                  <c:v>0.10992581916865668</c:v>
                </c:pt>
                <c:pt idx="1412">
                  <c:v>0.10425430674969709</c:v>
                </c:pt>
                <c:pt idx="1413">
                  <c:v>0.17186061180949241</c:v>
                </c:pt>
                <c:pt idx="1414">
                  <c:v>2.7493020643116574E-2</c:v>
                </c:pt>
                <c:pt idx="1415">
                  <c:v>0.13485543807075565</c:v>
                </c:pt>
                <c:pt idx="1416">
                  <c:v>9.2037664221508983E-2</c:v>
                </c:pt>
                <c:pt idx="1417">
                  <c:v>8.0660531830448245E-2</c:v>
                </c:pt>
                <c:pt idx="1418">
                  <c:v>0.20855769596642137</c:v>
                </c:pt>
                <c:pt idx="1419">
                  <c:v>7.142539853690312E-2</c:v>
                </c:pt>
                <c:pt idx="1420">
                  <c:v>0.15217201540129746</c:v>
                </c:pt>
                <c:pt idx="1421">
                  <c:v>0.19878728639285106</c:v>
                </c:pt>
                <c:pt idx="1422">
                  <c:v>0.19253286755656426</c:v>
                </c:pt>
                <c:pt idx="1423">
                  <c:v>0.16836347223275244</c:v>
                </c:pt>
                <c:pt idx="1424">
                  <c:v>7.328223034005836E-2</c:v>
                </c:pt>
                <c:pt idx="1425">
                  <c:v>7.3202153711639045E-2</c:v>
                </c:pt>
                <c:pt idx="1426">
                  <c:v>0.1615182529372188</c:v>
                </c:pt>
                <c:pt idx="1427">
                  <c:v>0.11066867192819636</c:v>
                </c:pt>
                <c:pt idx="1428">
                  <c:v>7.3452038616725848E-2</c:v>
                </c:pt>
                <c:pt idx="1429">
                  <c:v>0.11644785689717883</c:v>
                </c:pt>
                <c:pt idx="1430">
                  <c:v>0.10440718037740815</c:v>
                </c:pt>
                <c:pt idx="1431">
                  <c:v>0.16673185682547517</c:v>
                </c:pt>
                <c:pt idx="1432">
                  <c:v>0.21730024752360874</c:v>
                </c:pt>
                <c:pt idx="1433">
                  <c:v>0.16414649956068769</c:v>
                </c:pt>
                <c:pt idx="1434">
                  <c:v>0.20401389022259186</c:v>
                </c:pt>
                <c:pt idx="1435">
                  <c:v>9.4687934385361966E-2</c:v>
                </c:pt>
                <c:pt idx="1436">
                  <c:v>9.1084158413642369E-2</c:v>
                </c:pt>
                <c:pt idx="1437">
                  <c:v>6.4498334197040069E-2</c:v>
                </c:pt>
                <c:pt idx="1438">
                  <c:v>0.23422951626972446</c:v>
                </c:pt>
                <c:pt idx="1439">
                  <c:v>0.17467181139242749</c:v>
                </c:pt>
                <c:pt idx="1440">
                  <c:v>8.4220713968599578E-2</c:v>
                </c:pt>
                <c:pt idx="1441">
                  <c:v>0.15146790846410818</c:v>
                </c:pt>
                <c:pt idx="1442">
                  <c:v>8.7468573671211733E-2</c:v>
                </c:pt>
                <c:pt idx="1443">
                  <c:v>9.8051627383342138E-2</c:v>
                </c:pt>
                <c:pt idx="1444">
                  <c:v>0.11878124127480834</c:v>
                </c:pt>
                <c:pt idx="1445">
                  <c:v>0.1424596640932872</c:v>
                </c:pt>
                <c:pt idx="1446">
                  <c:v>0.16845266432964831</c:v>
                </c:pt>
                <c:pt idx="1447">
                  <c:v>0.30735394901991325</c:v>
                </c:pt>
                <c:pt idx="1448">
                  <c:v>0.12977817896102753</c:v>
                </c:pt>
                <c:pt idx="1449">
                  <c:v>0.20417317731641887</c:v>
                </c:pt>
                <c:pt idx="1450">
                  <c:v>0.10073810713414297</c:v>
                </c:pt>
                <c:pt idx="1451">
                  <c:v>7.0268212580976305E-2</c:v>
                </c:pt>
                <c:pt idx="1452">
                  <c:v>6.4354722220771904E-2</c:v>
                </c:pt>
                <c:pt idx="1453">
                  <c:v>6.9383507544536704E-2</c:v>
                </c:pt>
                <c:pt idx="1454">
                  <c:v>8.2338108331614174E-2</c:v>
                </c:pt>
                <c:pt idx="1455">
                  <c:v>0.10698856686115858</c:v>
                </c:pt>
                <c:pt idx="1456">
                  <c:v>6.0889329499673656E-2</c:v>
                </c:pt>
                <c:pt idx="1457">
                  <c:v>0.15525345648352207</c:v>
                </c:pt>
                <c:pt idx="1458">
                  <c:v>0.13008585690109489</c:v>
                </c:pt>
                <c:pt idx="1459">
                  <c:v>0.12599929248833144</c:v>
                </c:pt>
                <c:pt idx="1460">
                  <c:v>0.13618278812825743</c:v>
                </c:pt>
                <c:pt idx="1461">
                  <c:v>8.6900149832746257E-2</c:v>
                </c:pt>
                <c:pt idx="1462">
                  <c:v>6.5253975446269569E-2</c:v>
                </c:pt>
                <c:pt idx="1463">
                  <c:v>0.10095131421799952</c:v>
                </c:pt>
                <c:pt idx="1464">
                  <c:v>9.3197608509625579E-2</c:v>
                </c:pt>
                <c:pt idx="1465">
                  <c:v>6.5803022964339319E-2</c:v>
                </c:pt>
                <c:pt idx="1466">
                  <c:v>0.15667497486784085</c:v>
                </c:pt>
                <c:pt idx="1467">
                  <c:v>0.10012124876638832</c:v>
                </c:pt>
                <c:pt idx="1468">
                  <c:v>0.11042627088234645</c:v>
                </c:pt>
                <c:pt idx="1469">
                  <c:v>0.11624343537609949</c:v>
                </c:pt>
                <c:pt idx="1470">
                  <c:v>6.5624925640835302E-2</c:v>
                </c:pt>
                <c:pt idx="1471">
                  <c:v>7.6053603370310932E-2</c:v>
                </c:pt>
                <c:pt idx="1472">
                  <c:v>8.6709780345256629E-2</c:v>
                </c:pt>
                <c:pt idx="1473">
                  <c:v>0.11150362234486616</c:v>
                </c:pt>
                <c:pt idx="1474">
                  <c:v>8.1782939711318822E-2</c:v>
                </c:pt>
                <c:pt idx="1475">
                  <c:v>0.12060549627447455</c:v>
                </c:pt>
                <c:pt idx="1476">
                  <c:v>3.3360369438037434E-2</c:v>
                </c:pt>
                <c:pt idx="1477">
                  <c:v>0.12362587383948315</c:v>
                </c:pt>
                <c:pt idx="1478">
                  <c:v>8.7400855141333791E-2</c:v>
                </c:pt>
                <c:pt idx="1479">
                  <c:v>0.10227300066641314</c:v>
                </c:pt>
                <c:pt idx="1480">
                  <c:v>5.1558422265908989E-2</c:v>
                </c:pt>
                <c:pt idx="1481">
                  <c:v>0.14194718784116594</c:v>
                </c:pt>
                <c:pt idx="1482">
                  <c:v>9.575438144508959E-2</c:v>
                </c:pt>
                <c:pt idx="1483">
                  <c:v>0.1488613197206817</c:v>
                </c:pt>
                <c:pt idx="1484">
                  <c:v>0.11170051489297832</c:v>
                </c:pt>
                <c:pt idx="1485">
                  <c:v>9.596694285553635E-2</c:v>
                </c:pt>
                <c:pt idx="1486">
                  <c:v>0.20642173269998251</c:v>
                </c:pt>
                <c:pt idx="1487">
                  <c:v>1.078884615949237E-2</c:v>
                </c:pt>
                <c:pt idx="1488">
                  <c:v>8.8068475959358988E-2</c:v>
                </c:pt>
                <c:pt idx="1489">
                  <c:v>0.22320095803510112</c:v>
                </c:pt>
                <c:pt idx="1490">
                  <c:v>6.3260805138717707E-2</c:v>
                </c:pt>
                <c:pt idx="1491">
                  <c:v>0.12270331204704556</c:v>
                </c:pt>
                <c:pt idx="1492">
                  <c:v>0.10073926071362509</c:v>
                </c:pt>
                <c:pt idx="1493">
                  <c:v>8.9966699063002309E-2</c:v>
                </c:pt>
                <c:pt idx="1494">
                  <c:v>0.16913363385869232</c:v>
                </c:pt>
                <c:pt idx="1495">
                  <c:v>0.1958470122431627</c:v>
                </c:pt>
                <c:pt idx="1496">
                  <c:v>5.6768575865172775E-2</c:v>
                </c:pt>
                <c:pt idx="1497">
                  <c:v>0.11845721197621248</c:v>
                </c:pt>
                <c:pt idx="1498">
                  <c:v>0.16272679111713118</c:v>
                </c:pt>
                <c:pt idx="1499">
                  <c:v>-3.7009141908116196E-2</c:v>
                </c:pt>
              </c:numCache>
            </c:numRef>
          </c:val>
          <c:smooth val="0"/>
          <c:extLst xmlns:c16r2="http://schemas.microsoft.com/office/drawing/2015/06/chart">
            <c:ext xmlns:c16="http://schemas.microsoft.com/office/drawing/2014/chart" uri="{C3380CC4-5D6E-409C-BE32-E72D297353CC}">
              <c16:uniqueId val="{00000002-1A0B-4EAE-82EA-2E1C7EE8ECEA}"/>
            </c:ext>
          </c:extLst>
        </c:ser>
        <c:ser>
          <c:idx val="3"/>
          <c:order val="3"/>
          <c:tx>
            <c:strRef>
              <c:f>Лист2!$AG$1</c:f>
              <c:strCache>
                <c:ptCount val="1"/>
                <c:pt idx="0">
                  <c:v>ROE4</c:v>
                </c:pt>
              </c:strCache>
            </c:strRef>
          </c:tx>
          <c:spPr>
            <a:ln w="28575" cap="rnd">
              <a:solidFill>
                <a:schemeClr val="accent4"/>
              </a:solidFill>
              <a:round/>
            </a:ln>
            <a:effectLst/>
          </c:spPr>
          <c:marker>
            <c:symbol val="none"/>
          </c:marker>
          <c:val>
            <c:numRef>
              <c:f>Лист2!$AG$2:$AG$1501</c:f>
              <c:numCache>
                <c:formatCode>General</c:formatCode>
                <c:ptCount val="1500"/>
                <c:pt idx="0">
                  <c:v>0.15586434954029854</c:v>
                </c:pt>
                <c:pt idx="1">
                  <c:v>0.14362491404164762</c:v>
                </c:pt>
                <c:pt idx="2">
                  <c:v>0.25062820423425691</c:v>
                </c:pt>
                <c:pt idx="3">
                  <c:v>0.64842047974094241</c:v>
                </c:pt>
                <c:pt idx="4">
                  <c:v>6.4514232390338058E-2</c:v>
                </c:pt>
                <c:pt idx="5">
                  <c:v>0.17057032443946601</c:v>
                </c:pt>
                <c:pt idx="6">
                  <c:v>0.19471583830166575</c:v>
                </c:pt>
                <c:pt idx="7">
                  <c:v>0.59664094304196313</c:v>
                </c:pt>
                <c:pt idx="8">
                  <c:v>0.14827301561939821</c:v>
                </c:pt>
                <c:pt idx="9">
                  <c:v>0.1773187320562325</c:v>
                </c:pt>
                <c:pt idx="10">
                  <c:v>0.10036208857079548</c:v>
                </c:pt>
                <c:pt idx="11">
                  <c:v>0.51523619138455734</c:v>
                </c:pt>
                <c:pt idx="12">
                  <c:v>0.27764429689358949</c:v>
                </c:pt>
                <c:pt idx="13">
                  <c:v>0.1021660509327952</c:v>
                </c:pt>
                <c:pt idx="14">
                  <c:v>0.33246931373380229</c:v>
                </c:pt>
                <c:pt idx="15">
                  <c:v>8.6276074066861844E-2</c:v>
                </c:pt>
                <c:pt idx="16">
                  <c:v>0.43487561232251382</c:v>
                </c:pt>
                <c:pt idx="17">
                  <c:v>0.15582067647345516</c:v>
                </c:pt>
                <c:pt idx="18">
                  <c:v>0.2768426818095559</c:v>
                </c:pt>
                <c:pt idx="19">
                  <c:v>6.5987688197976568E-2</c:v>
                </c:pt>
                <c:pt idx="20">
                  <c:v>0.46345679837959697</c:v>
                </c:pt>
                <c:pt idx="21">
                  <c:v>6.713783909426152E-2</c:v>
                </c:pt>
                <c:pt idx="22">
                  <c:v>0.31512242237659993</c:v>
                </c:pt>
                <c:pt idx="23">
                  <c:v>2.8645332856500831E-2</c:v>
                </c:pt>
                <c:pt idx="24">
                  <c:v>0.21593004465503093</c:v>
                </c:pt>
                <c:pt idx="25">
                  <c:v>0.24894950679631306</c:v>
                </c:pt>
                <c:pt idx="26">
                  <c:v>0.29594229437669478</c:v>
                </c:pt>
                <c:pt idx="27">
                  <c:v>0.15971017549051347</c:v>
                </c:pt>
                <c:pt idx="28">
                  <c:v>0.21237686587694563</c:v>
                </c:pt>
                <c:pt idx="29">
                  <c:v>0.23476211129107541</c:v>
                </c:pt>
                <c:pt idx="30">
                  <c:v>6.6113011638063074E-2</c:v>
                </c:pt>
                <c:pt idx="31">
                  <c:v>0.25776952843045026</c:v>
                </c:pt>
                <c:pt idx="32">
                  <c:v>0.17858752985553819</c:v>
                </c:pt>
                <c:pt idx="33">
                  <c:v>6.5167947102375737E-2</c:v>
                </c:pt>
                <c:pt idx="34">
                  <c:v>0.29364780534364299</c:v>
                </c:pt>
                <c:pt idx="35">
                  <c:v>0.24627379573983088</c:v>
                </c:pt>
                <c:pt idx="36">
                  <c:v>9.6873018820360354E-2</c:v>
                </c:pt>
                <c:pt idx="37">
                  <c:v>0.12220392974337363</c:v>
                </c:pt>
                <c:pt idx="38">
                  <c:v>0.19333156001337998</c:v>
                </c:pt>
                <c:pt idx="39">
                  <c:v>0.15998151964786361</c:v>
                </c:pt>
                <c:pt idx="40">
                  <c:v>0.10709466635841863</c:v>
                </c:pt>
                <c:pt idx="41">
                  <c:v>0.38452064762225535</c:v>
                </c:pt>
                <c:pt idx="42">
                  <c:v>5.0454803256693957E-2</c:v>
                </c:pt>
                <c:pt idx="43">
                  <c:v>0.12155506063450847</c:v>
                </c:pt>
                <c:pt idx="44">
                  <c:v>0.15150832977573023</c:v>
                </c:pt>
                <c:pt idx="45">
                  <c:v>0.10782032215855412</c:v>
                </c:pt>
                <c:pt idx="46">
                  <c:v>0.18865884606782324</c:v>
                </c:pt>
                <c:pt idx="47">
                  <c:v>7.6279408375956106E-2</c:v>
                </c:pt>
                <c:pt idx="48">
                  <c:v>0.18042531689467428</c:v>
                </c:pt>
                <c:pt idx="49">
                  <c:v>6.8690929452823679E-2</c:v>
                </c:pt>
                <c:pt idx="50">
                  <c:v>0.1939919378006624</c:v>
                </c:pt>
                <c:pt idx="51">
                  <c:v>6.2599833785781878E-2</c:v>
                </c:pt>
                <c:pt idx="52">
                  <c:v>3.6655674927675005E-2</c:v>
                </c:pt>
                <c:pt idx="53">
                  <c:v>0.13810465188265247</c:v>
                </c:pt>
                <c:pt idx="54">
                  <c:v>0.30640115261896889</c:v>
                </c:pt>
                <c:pt idx="55">
                  <c:v>0.23604765807033593</c:v>
                </c:pt>
                <c:pt idx="56">
                  <c:v>0.39296128515583373</c:v>
                </c:pt>
                <c:pt idx="57">
                  <c:v>-0.15441730810776322</c:v>
                </c:pt>
                <c:pt idx="58">
                  <c:v>0.27761369193146429</c:v>
                </c:pt>
                <c:pt idx="59">
                  <c:v>0.10044873935666662</c:v>
                </c:pt>
                <c:pt idx="60">
                  <c:v>5.7126352168567561E-2</c:v>
                </c:pt>
                <c:pt idx="61">
                  <c:v>0.19710152379128465</c:v>
                </c:pt>
                <c:pt idx="62">
                  <c:v>0.14636762435572781</c:v>
                </c:pt>
                <c:pt idx="63">
                  <c:v>0.11218777285075637</c:v>
                </c:pt>
                <c:pt idx="64">
                  <c:v>0.10543823678016778</c:v>
                </c:pt>
                <c:pt idx="65">
                  <c:v>0.29418224077297256</c:v>
                </c:pt>
                <c:pt idx="66">
                  <c:v>5.7667567286036885E-2</c:v>
                </c:pt>
                <c:pt idx="67">
                  <c:v>0.30701230138179803</c:v>
                </c:pt>
                <c:pt idx="68">
                  <c:v>6.3163430574724524E-2</c:v>
                </c:pt>
                <c:pt idx="69">
                  <c:v>0.36949186112936694</c:v>
                </c:pt>
                <c:pt idx="70">
                  <c:v>1.094718307137775E-2</c:v>
                </c:pt>
                <c:pt idx="71">
                  <c:v>0.18584404316003028</c:v>
                </c:pt>
                <c:pt idx="72">
                  <c:v>0.29047709105694297</c:v>
                </c:pt>
                <c:pt idx="73">
                  <c:v>2.7573469620526623E-2</c:v>
                </c:pt>
                <c:pt idx="74">
                  <c:v>0.17690963763969866</c:v>
                </c:pt>
                <c:pt idx="75">
                  <c:v>0.24870568579692476</c:v>
                </c:pt>
                <c:pt idx="76">
                  <c:v>0.31103451877894411</c:v>
                </c:pt>
                <c:pt idx="77">
                  <c:v>0.31486859828260011</c:v>
                </c:pt>
                <c:pt idx="78">
                  <c:v>0.13710451222402129</c:v>
                </c:pt>
                <c:pt idx="79">
                  <c:v>0.28470346808679736</c:v>
                </c:pt>
                <c:pt idx="80">
                  <c:v>0.1465971538146561</c:v>
                </c:pt>
                <c:pt idx="81">
                  <c:v>0.42446619800397778</c:v>
                </c:pt>
                <c:pt idx="82">
                  <c:v>8.6749045807640202E-2</c:v>
                </c:pt>
                <c:pt idx="83">
                  <c:v>0.17137246350892113</c:v>
                </c:pt>
                <c:pt idx="84">
                  <c:v>0.17280317323146749</c:v>
                </c:pt>
                <c:pt idx="85">
                  <c:v>0.13883585803917375</c:v>
                </c:pt>
                <c:pt idx="86">
                  <c:v>0.22596347864987004</c:v>
                </c:pt>
                <c:pt idx="87">
                  <c:v>0.19116673388529881</c:v>
                </c:pt>
                <c:pt idx="88">
                  <c:v>0.38869825173181866</c:v>
                </c:pt>
                <c:pt idx="89">
                  <c:v>0.14333837731249394</c:v>
                </c:pt>
                <c:pt idx="90">
                  <c:v>0.13393889007045992</c:v>
                </c:pt>
                <c:pt idx="91">
                  <c:v>0.11871788759614266</c:v>
                </c:pt>
                <c:pt idx="92">
                  <c:v>0.40575355214404024</c:v>
                </c:pt>
                <c:pt idx="93">
                  <c:v>0.33640402507680306</c:v>
                </c:pt>
                <c:pt idx="94">
                  <c:v>0.1847608653935133</c:v>
                </c:pt>
                <c:pt idx="95">
                  <c:v>0.39448895807966694</c:v>
                </c:pt>
                <c:pt idx="96">
                  <c:v>1.3695775687074592E-2</c:v>
                </c:pt>
                <c:pt idx="97">
                  <c:v>0.26563237113136934</c:v>
                </c:pt>
                <c:pt idx="98">
                  <c:v>9.739046323369957E-2</c:v>
                </c:pt>
                <c:pt idx="99">
                  <c:v>9.1861942669169236E-2</c:v>
                </c:pt>
                <c:pt idx="100">
                  <c:v>0.12319002946292995</c:v>
                </c:pt>
                <c:pt idx="101">
                  <c:v>0.28712329151139193</c:v>
                </c:pt>
                <c:pt idx="102">
                  <c:v>0.10656465400138283</c:v>
                </c:pt>
                <c:pt idx="103">
                  <c:v>0.12117332123880482</c:v>
                </c:pt>
                <c:pt idx="104">
                  <c:v>0.33170688766324968</c:v>
                </c:pt>
                <c:pt idx="105">
                  <c:v>0.20231569255556311</c:v>
                </c:pt>
                <c:pt idx="106">
                  <c:v>0.1766968741680259</c:v>
                </c:pt>
                <c:pt idx="107">
                  <c:v>0.33032616677492194</c:v>
                </c:pt>
                <c:pt idx="108">
                  <c:v>0.21926497673806</c:v>
                </c:pt>
                <c:pt idx="109">
                  <c:v>0.23952908733851386</c:v>
                </c:pt>
                <c:pt idx="110">
                  <c:v>0.36682739107491075</c:v>
                </c:pt>
                <c:pt idx="111">
                  <c:v>0.22135446960725058</c:v>
                </c:pt>
                <c:pt idx="112">
                  <c:v>0.22190074399443374</c:v>
                </c:pt>
                <c:pt idx="113">
                  <c:v>0.33528054849919525</c:v>
                </c:pt>
                <c:pt idx="114">
                  <c:v>0.38368407857315601</c:v>
                </c:pt>
                <c:pt idx="115">
                  <c:v>0.29572853986656422</c:v>
                </c:pt>
                <c:pt idx="116">
                  <c:v>0.13393897871133856</c:v>
                </c:pt>
                <c:pt idx="117">
                  <c:v>0.16365420000713582</c:v>
                </c:pt>
                <c:pt idx="118">
                  <c:v>0.36368381490300117</c:v>
                </c:pt>
                <c:pt idx="119">
                  <c:v>0.15639331818782207</c:v>
                </c:pt>
                <c:pt idx="120">
                  <c:v>0.18602909602187234</c:v>
                </c:pt>
                <c:pt idx="121">
                  <c:v>0.23722115836222901</c:v>
                </c:pt>
                <c:pt idx="122">
                  <c:v>0.28450430853759362</c:v>
                </c:pt>
                <c:pt idx="123">
                  <c:v>0.21950641606479479</c:v>
                </c:pt>
                <c:pt idx="124">
                  <c:v>0.28535681975372945</c:v>
                </c:pt>
                <c:pt idx="125">
                  <c:v>0.10878139488391486</c:v>
                </c:pt>
                <c:pt idx="126">
                  <c:v>0.20149035069201965</c:v>
                </c:pt>
                <c:pt idx="127">
                  <c:v>0.12731324417407358</c:v>
                </c:pt>
                <c:pt idx="128">
                  <c:v>0.24099166808610831</c:v>
                </c:pt>
                <c:pt idx="129">
                  <c:v>0.1225004136725536</c:v>
                </c:pt>
                <c:pt idx="130">
                  <c:v>0.38484491170388457</c:v>
                </c:pt>
                <c:pt idx="131">
                  <c:v>0.3885409329237518</c:v>
                </c:pt>
                <c:pt idx="132">
                  <c:v>0.37221311043502714</c:v>
                </c:pt>
                <c:pt idx="133">
                  <c:v>0.2845121731066228</c:v>
                </c:pt>
                <c:pt idx="134">
                  <c:v>0.18685036328801397</c:v>
                </c:pt>
                <c:pt idx="135">
                  <c:v>0.13360213692777881</c:v>
                </c:pt>
                <c:pt idx="136">
                  <c:v>0.10648418603391228</c:v>
                </c:pt>
                <c:pt idx="137">
                  <c:v>0.1634266864019697</c:v>
                </c:pt>
                <c:pt idx="138">
                  <c:v>0.30466228038083792</c:v>
                </c:pt>
                <c:pt idx="139">
                  <c:v>0.28899990891608723</c:v>
                </c:pt>
                <c:pt idx="140">
                  <c:v>0.18482761403120893</c:v>
                </c:pt>
                <c:pt idx="141">
                  <c:v>0.27822240421517641</c:v>
                </c:pt>
                <c:pt idx="142">
                  <c:v>0.36424380740610768</c:v>
                </c:pt>
                <c:pt idx="143">
                  <c:v>0.19620005474317387</c:v>
                </c:pt>
                <c:pt idx="144">
                  <c:v>0.31280839966853674</c:v>
                </c:pt>
                <c:pt idx="145">
                  <c:v>9.1536297369772465E-2</c:v>
                </c:pt>
                <c:pt idx="146">
                  <c:v>0.20127104217900446</c:v>
                </c:pt>
                <c:pt idx="147">
                  <c:v>0.35680230663855156</c:v>
                </c:pt>
                <c:pt idx="148">
                  <c:v>0.11989924288110336</c:v>
                </c:pt>
                <c:pt idx="149">
                  <c:v>0.37547147696016531</c:v>
                </c:pt>
                <c:pt idx="150">
                  <c:v>0.17067681667028539</c:v>
                </c:pt>
                <c:pt idx="151">
                  <c:v>0.11845320705512297</c:v>
                </c:pt>
                <c:pt idx="152">
                  <c:v>0.1732197505805978</c:v>
                </c:pt>
                <c:pt idx="153">
                  <c:v>0.14828005212427356</c:v>
                </c:pt>
                <c:pt idx="154">
                  <c:v>0.19926853631928329</c:v>
                </c:pt>
                <c:pt idx="155">
                  <c:v>0.17108700401949947</c:v>
                </c:pt>
                <c:pt idx="156">
                  <c:v>0.33927448447577774</c:v>
                </c:pt>
                <c:pt idx="157">
                  <c:v>0.23875938715298783</c:v>
                </c:pt>
                <c:pt idx="158">
                  <c:v>0.22709210216025189</c:v>
                </c:pt>
                <c:pt idx="159">
                  <c:v>0.33538871781792956</c:v>
                </c:pt>
                <c:pt idx="160">
                  <c:v>-1.780782823487638E-2</c:v>
                </c:pt>
                <c:pt idx="161">
                  <c:v>0.285223594682395</c:v>
                </c:pt>
                <c:pt idx="162">
                  <c:v>0.31888165211141539</c:v>
                </c:pt>
                <c:pt idx="163">
                  <c:v>1.7041895971208895E-3</c:v>
                </c:pt>
                <c:pt idx="164">
                  <c:v>0.16267994502778627</c:v>
                </c:pt>
                <c:pt idx="165">
                  <c:v>4.5465899868718018E-2</c:v>
                </c:pt>
                <c:pt idx="166">
                  <c:v>0.40454781527779621</c:v>
                </c:pt>
                <c:pt idx="167">
                  <c:v>0.22798482045967547</c:v>
                </c:pt>
                <c:pt idx="168">
                  <c:v>0.42702952617239226</c:v>
                </c:pt>
                <c:pt idx="169">
                  <c:v>0.23192185064475551</c:v>
                </c:pt>
                <c:pt idx="170">
                  <c:v>6.0208910584700924E-2</c:v>
                </c:pt>
                <c:pt idx="171">
                  <c:v>0.28229336392181414</c:v>
                </c:pt>
                <c:pt idx="172">
                  <c:v>0.16777917295895878</c:v>
                </c:pt>
                <c:pt idx="173">
                  <c:v>0.24206060398640319</c:v>
                </c:pt>
                <c:pt idx="174">
                  <c:v>0.12529300157256876</c:v>
                </c:pt>
                <c:pt idx="175">
                  <c:v>0.26126045118267943</c:v>
                </c:pt>
                <c:pt idx="176">
                  <c:v>0.14199681686954777</c:v>
                </c:pt>
                <c:pt idx="177">
                  <c:v>0.17663520974696156</c:v>
                </c:pt>
                <c:pt idx="178">
                  <c:v>0.16926649646282402</c:v>
                </c:pt>
                <c:pt idx="179">
                  <c:v>0.37668842500569777</c:v>
                </c:pt>
                <c:pt idx="180">
                  <c:v>0.17004331473317308</c:v>
                </c:pt>
                <c:pt idx="181">
                  <c:v>0.27325165971194193</c:v>
                </c:pt>
                <c:pt idx="182">
                  <c:v>0.3977209017720062</c:v>
                </c:pt>
                <c:pt idx="183">
                  <c:v>0.19637385853777736</c:v>
                </c:pt>
                <c:pt idx="184">
                  <c:v>0.25084311788408942</c:v>
                </c:pt>
                <c:pt idx="185">
                  <c:v>0.19643957075318366</c:v>
                </c:pt>
                <c:pt idx="186">
                  <c:v>0.24317001474956923</c:v>
                </c:pt>
                <c:pt idx="187">
                  <c:v>0.10597203059010872</c:v>
                </c:pt>
                <c:pt idx="188">
                  <c:v>0.5275939213829397</c:v>
                </c:pt>
                <c:pt idx="189">
                  <c:v>0.28030772402560217</c:v>
                </c:pt>
                <c:pt idx="190">
                  <c:v>0.14495213251465222</c:v>
                </c:pt>
                <c:pt idx="191">
                  <c:v>0.1738425000158961</c:v>
                </c:pt>
                <c:pt idx="192">
                  <c:v>0.20262742901741382</c:v>
                </c:pt>
                <c:pt idx="193">
                  <c:v>0.38186982017982907</c:v>
                </c:pt>
                <c:pt idx="194">
                  <c:v>3.4130489287720919E-3</c:v>
                </c:pt>
                <c:pt idx="195">
                  <c:v>0.16907638814571993</c:v>
                </c:pt>
                <c:pt idx="196">
                  <c:v>0.31337882667958528</c:v>
                </c:pt>
                <c:pt idx="197">
                  <c:v>0.18178097053912398</c:v>
                </c:pt>
                <c:pt idx="198">
                  <c:v>0.18562649557322813</c:v>
                </c:pt>
                <c:pt idx="199">
                  <c:v>0.34213522970453164</c:v>
                </c:pt>
                <c:pt idx="200">
                  <c:v>0.37260331616185616</c:v>
                </c:pt>
                <c:pt idx="201">
                  <c:v>0.210505352280454</c:v>
                </c:pt>
                <c:pt idx="202">
                  <c:v>0.11735428431647138</c:v>
                </c:pt>
                <c:pt idx="203">
                  <c:v>0.2602725450078156</c:v>
                </c:pt>
                <c:pt idx="204">
                  <c:v>3.7458134838930859E-3</c:v>
                </c:pt>
                <c:pt idx="205">
                  <c:v>0.33127594841018349</c:v>
                </c:pt>
                <c:pt idx="206">
                  <c:v>0.13129124890216062</c:v>
                </c:pt>
                <c:pt idx="207">
                  <c:v>9.0495991016517424E-2</c:v>
                </c:pt>
                <c:pt idx="208">
                  <c:v>0.32336055041269701</c:v>
                </c:pt>
                <c:pt idx="209">
                  <c:v>0.18064300050497523</c:v>
                </c:pt>
                <c:pt idx="210">
                  <c:v>0.25179212784300553</c:v>
                </c:pt>
                <c:pt idx="211">
                  <c:v>0.35437675430864912</c:v>
                </c:pt>
                <c:pt idx="212">
                  <c:v>0.23785286042023498</c:v>
                </c:pt>
                <c:pt idx="213">
                  <c:v>0.2260102717275502</c:v>
                </c:pt>
                <c:pt idx="214">
                  <c:v>0.19778141104596764</c:v>
                </c:pt>
                <c:pt idx="215">
                  <c:v>9.4818868440215073E-2</c:v>
                </c:pt>
                <c:pt idx="216">
                  <c:v>0.20822359144858163</c:v>
                </c:pt>
                <c:pt idx="217">
                  <c:v>0.25656429775963235</c:v>
                </c:pt>
                <c:pt idx="218">
                  <c:v>0.14826896849403184</c:v>
                </c:pt>
                <c:pt idx="219">
                  <c:v>0.24870216942429721</c:v>
                </c:pt>
                <c:pt idx="220">
                  <c:v>6.5603551423531761E-2</c:v>
                </c:pt>
                <c:pt idx="221">
                  <c:v>0.23551257124180994</c:v>
                </c:pt>
                <c:pt idx="222">
                  <c:v>0.22102592077934571</c:v>
                </c:pt>
                <c:pt idx="223">
                  <c:v>0.28161000204026848</c:v>
                </c:pt>
                <c:pt idx="224">
                  <c:v>0.27879856390386143</c:v>
                </c:pt>
                <c:pt idx="225">
                  <c:v>0.10621357762278723</c:v>
                </c:pt>
                <c:pt idx="226">
                  <c:v>0.11885686347593996</c:v>
                </c:pt>
                <c:pt idx="227">
                  <c:v>9.670244091503799E-2</c:v>
                </c:pt>
                <c:pt idx="228">
                  <c:v>0.15070413193369619</c:v>
                </c:pt>
                <c:pt idx="229">
                  <c:v>0.2713309881021157</c:v>
                </c:pt>
                <c:pt idx="230">
                  <c:v>0.15973690989089648</c:v>
                </c:pt>
                <c:pt idx="231">
                  <c:v>0.18517610789121502</c:v>
                </c:pt>
                <c:pt idx="232">
                  <c:v>0.14342694811588316</c:v>
                </c:pt>
                <c:pt idx="233">
                  <c:v>0.30959845570545819</c:v>
                </c:pt>
                <c:pt idx="234">
                  <c:v>0.16433652433064264</c:v>
                </c:pt>
                <c:pt idx="235">
                  <c:v>9.6130392252861671E-2</c:v>
                </c:pt>
                <c:pt idx="236">
                  <c:v>0.35117860251987593</c:v>
                </c:pt>
                <c:pt idx="237">
                  <c:v>0.19978713102612344</c:v>
                </c:pt>
                <c:pt idx="238">
                  <c:v>0.25811551974220232</c:v>
                </c:pt>
                <c:pt idx="239">
                  <c:v>0.35426788528893655</c:v>
                </c:pt>
                <c:pt idx="240">
                  <c:v>0.17372500480784306</c:v>
                </c:pt>
                <c:pt idx="241">
                  <c:v>0.22706830037963904</c:v>
                </c:pt>
                <c:pt idx="242">
                  <c:v>6.6194889954192135E-2</c:v>
                </c:pt>
                <c:pt idx="243">
                  <c:v>7.7428629732120335E-2</c:v>
                </c:pt>
                <c:pt idx="244">
                  <c:v>0.23641015260895185</c:v>
                </c:pt>
                <c:pt idx="245">
                  <c:v>0.30884512330730951</c:v>
                </c:pt>
                <c:pt idx="246">
                  <c:v>-5.9358157198235242E-2</c:v>
                </c:pt>
                <c:pt idx="247">
                  <c:v>0.28828017834436875</c:v>
                </c:pt>
                <c:pt idx="248">
                  <c:v>0.19949312785966966</c:v>
                </c:pt>
                <c:pt idx="249">
                  <c:v>0.38108945402649608</c:v>
                </c:pt>
                <c:pt idx="250">
                  <c:v>0.30745455211794659</c:v>
                </c:pt>
                <c:pt idx="251">
                  <c:v>0.23314597334240356</c:v>
                </c:pt>
                <c:pt idx="252">
                  <c:v>0.20660671129844194</c:v>
                </c:pt>
                <c:pt idx="253">
                  <c:v>0.35221172933190464</c:v>
                </c:pt>
                <c:pt idx="254">
                  <c:v>0.39267824621068897</c:v>
                </c:pt>
                <c:pt idx="255">
                  <c:v>0.22098955522034516</c:v>
                </c:pt>
                <c:pt idx="256">
                  <c:v>0.11695939617998423</c:v>
                </c:pt>
                <c:pt idx="257">
                  <c:v>0.18762754035480703</c:v>
                </c:pt>
                <c:pt idx="258">
                  <c:v>0.11540621558285839</c:v>
                </c:pt>
                <c:pt idx="259">
                  <c:v>0.11014967973632832</c:v>
                </c:pt>
                <c:pt idx="260">
                  <c:v>9.7936512040700155E-2</c:v>
                </c:pt>
                <c:pt idx="261">
                  <c:v>0.19124021336407868</c:v>
                </c:pt>
                <c:pt idx="262">
                  <c:v>0.16996807281516008</c:v>
                </c:pt>
                <c:pt idx="263">
                  <c:v>0.15113735149392318</c:v>
                </c:pt>
                <c:pt idx="264">
                  <c:v>0.23984903739128968</c:v>
                </c:pt>
                <c:pt idx="265">
                  <c:v>0.13170452201743907</c:v>
                </c:pt>
                <c:pt idx="266">
                  <c:v>7.0115151973793921E-2</c:v>
                </c:pt>
                <c:pt idx="267">
                  <c:v>0.13465935302667517</c:v>
                </c:pt>
                <c:pt idx="268">
                  <c:v>8.9847402024857997E-2</c:v>
                </c:pt>
                <c:pt idx="269">
                  <c:v>0.16696115615308252</c:v>
                </c:pt>
                <c:pt idx="270">
                  <c:v>0.22651088113898349</c:v>
                </c:pt>
                <c:pt idx="271">
                  <c:v>9.7169297738411917E-2</c:v>
                </c:pt>
                <c:pt idx="272">
                  <c:v>0.14229625742555116</c:v>
                </c:pt>
                <c:pt idx="273">
                  <c:v>0.29249575874379935</c:v>
                </c:pt>
                <c:pt idx="274">
                  <c:v>0.13596362769579623</c:v>
                </c:pt>
                <c:pt idx="275">
                  <c:v>0.47316485484627657</c:v>
                </c:pt>
                <c:pt idx="276">
                  <c:v>0.12759866055478572</c:v>
                </c:pt>
                <c:pt idx="277">
                  <c:v>0.1775761030299445</c:v>
                </c:pt>
                <c:pt idx="278">
                  <c:v>0.16710082420984609</c:v>
                </c:pt>
                <c:pt idx="279">
                  <c:v>0.19769609777591715</c:v>
                </c:pt>
                <c:pt idx="280">
                  <c:v>6.4177971970714065E-2</c:v>
                </c:pt>
                <c:pt idx="281">
                  <c:v>0.21914823331124275</c:v>
                </c:pt>
                <c:pt idx="282">
                  <c:v>0.30270862418873479</c:v>
                </c:pt>
                <c:pt idx="283">
                  <c:v>6.4506894480127128E-2</c:v>
                </c:pt>
                <c:pt idx="284">
                  <c:v>6.3085353319409176E-2</c:v>
                </c:pt>
                <c:pt idx="285">
                  <c:v>0.29326593190558092</c:v>
                </c:pt>
                <c:pt idx="286">
                  <c:v>0.13654122648869346</c:v>
                </c:pt>
                <c:pt idx="287">
                  <c:v>0.39930526403389777</c:v>
                </c:pt>
                <c:pt idx="288">
                  <c:v>0.22928278382165615</c:v>
                </c:pt>
                <c:pt idx="289">
                  <c:v>0.25739429996270224</c:v>
                </c:pt>
                <c:pt idx="290">
                  <c:v>0.19453175035917175</c:v>
                </c:pt>
                <c:pt idx="291">
                  <c:v>0.19201129743356227</c:v>
                </c:pt>
                <c:pt idx="292">
                  <c:v>0.1584710212002777</c:v>
                </c:pt>
                <c:pt idx="293">
                  <c:v>9.163004749045417E-2</c:v>
                </c:pt>
                <c:pt idx="294">
                  <c:v>0.16814866748177537</c:v>
                </c:pt>
                <c:pt idx="295">
                  <c:v>0.33145081299589246</c:v>
                </c:pt>
                <c:pt idx="296">
                  <c:v>0.27497304857969296</c:v>
                </c:pt>
                <c:pt idx="297">
                  <c:v>0.10190688584958636</c:v>
                </c:pt>
                <c:pt idx="298">
                  <c:v>4.8821043722516742E-2</c:v>
                </c:pt>
                <c:pt idx="299">
                  <c:v>0.15797000937745811</c:v>
                </c:pt>
                <c:pt idx="300">
                  <c:v>0.11747273260352722</c:v>
                </c:pt>
                <c:pt idx="301">
                  <c:v>0.27881072581704536</c:v>
                </c:pt>
                <c:pt idx="302">
                  <c:v>0.17499296067916179</c:v>
                </c:pt>
                <c:pt idx="303">
                  <c:v>0.12097415841946028</c:v>
                </c:pt>
                <c:pt idx="304">
                  <c:v>0.22020307209627682</c:v>
                </c:pt>
                <c:pt idx="305">
                  <c:v>0.175819583375492</c:v>
                </c:pt>
                <c:pt idx="306">
                  <c:v>0.25182262282609302</c:v>
                </c:pt>
                <c:pt idx="307">
                  <c:v>0.34144563144356549</c:v>
                </c:pt>
                <c:pt idx="308">
                  <c:v>0.16865332052552992</c:v>
                </c:pt>
                <c:pt idx="309">
                  <c:v>9.624989344315267E-2</c:v>
                </c:pt>
                <c:pt idx="310">
                  <c:v>0.25605170563581908</c:v>
                </c:pt>
                <c:pt idx="311">
                  <c:v>0.34664227360661715</c:v>
                </c:pt>
                <c:pt idx="312">
                  <c:v>9.8058865204779314E-2</c:v>
                </c:pt>
                <c:pt idx="313">
                  <c:v>4.5091345485925957E-2</c:v>
                </c:pt>
                <c:pt idx="314">
                  <c:v>8.0817056799565815E-2</c:v>
                </c:pt>
                <c:pt idx="315">
                  <c:v>0.17388359955341881</c:v>
                </c:pt>
                <c:pt idx="316">
                  <c:v>0.13488945303558614</c:v>
                </c:pt>
                <c:pt idx="317">
                  <c:v>0.10954097424207739</c:v>
                </c:pt>
                <c:pt idx="318">
                  <c:v>0.10796876959818673</c:v>
                </c:pt>
                <c:pt idx="319">
                  <c:v>0.23701343845159453</c:v>
                </c:pt>
                <c:pt idx="320">
                  <c:v>0.19728581580136975</c:v>
                </c:pt>
                <c:pt idx="321">
                  <c:v>0.11188500376204316</c:v>
                </c:pt>
                <c:pt idx="322">
                  <c:v>0.22357365284479119</c:v>
                </c:pt>
                <c:pt idx="323">
                  <c:v>3.5914536280983386E-2</c:v>
                </c:pt>
                <c:pt idx="324">
                  <c:v>0.17570685359010033</c:v>
                </c:pt>
                <c:pt idx="325">
                  <c:v>0.2318547496549907</c:v>
                </c:pt>
                <c:pt idx="326">
                  <c:v>0.12515720116846432</c:v>
                </c:pt>
                <c:pt idx="327">
                  <c:v>0.22329999492967081</c:v>
                </c:pt>
                <c:pt idx="328">
                  <c:v>0.14022519691576957</c:v>
                </c:pt>
                <c:pt idx="329">
                  <c:v>9.6712762110791814E-2</c:v>
                </c:pt>
                <c:pt idx="330">
                  <c:v>0.16891937452749728</c:v>
                </c:pt>
                <c:pt idx="331">
                  <c:v>6.360212367104294E-2</c:v>
                </c:pt>
                <c:pt idx="332">
                  <c:v>0.19850069281259297</c:v>
                </c:pt>
                <c:pt idx="333">
                  <c:v>8.5562281539986504E-2</c:v>
                </c:pt>
                <c:pt idx="334">
                  <c:v>0.23210279398982328</c:v>
                </c:pt>
                <c:pt idx="335">
                  <c:v>0.21514386453689235</c:v>
                </c:pt>
                <c:pt idx="336">
                  <c:v>0.23891751571087519</c:v>
                </c:pt>
                <c:pt idx="337">
                  <c:v>3.5499058734725503E-2</c:v>
                </c:pt>
                <c:pt idx="338">
                  <c:v>9.2352433500088552E-2</c:v>
                </c:pt>
                <c:pt idx="339">
                  <c:v>0.13215649812974403</c:v>
                </c:pt>
                <c:pt idx="340">
                  <c:v>0.11910634440537507</c:v>
                </c:pt>
                <c:pt idx="341">
                  <c:v>0.12135470359129862</c:v>
                </c:pt>
                <c:pt idx="342">
                  <c:v>0.13295169792821107</c:v>
                </c:pt>
                <c:pt idx="343">
                  <c:v>7.8064870233554323E-2</c:v>
                </c:pt>
                <c:pt idx="344">
                  <c:v>0.22524832659440125</c:v>
                </c:pt>
                <c:pt idx="345">
                  <c:v>0.13598096083564712</c:v>
                </c:pt>
                <c:pt idx="346">
                  <c:v>0.22620183328608895</c:v>
                </c:pt>
                <c:pt idx="347">
                  <c:v>0.26004571935063558</c:v>
                </c:pt>
                <c:pt idx="348">
                  <c:v>0.1388838348833446</c:v>
                </c:pt>
                <c:pt idx="349">
                  <c:v>0.20239171788880375</c:v>
                </c:pt>
                <c:pt idx="350">
                  <c:v>0.14009304633452579</c:v>
                </c:pt>
                <c:pt idx="351">
                  <c:v>0.17176500827220387</c:v>
                </c:pt>
                <c:pt idx="352">
                  <c:v>0.13120732537901203</c:v>
                </c:pt>
                <c:pt idx="353">
                  <c:v>0.19351144108255258</c:v>
                </c:pt>
                <c:pt idx="354">
                  <c:v>0.2896759819913306</c:v>
                </c:pt>
                <c:pt idx="355">
                  <c:v>0.28315775067317017</c:v>
                </c:pt>
                <c:pt idx="356">
                  <c:v>0.17013601222803787</c:v>
                </c:pt>
                <c:pt idx="357">
                  <c:v>0.10825079848249992</c:v>
                </c:pt>
                <c:pt idx="358">
                  <c:v>2.6058792209806475E-2</c:v>
                </c:pt>
                <c:pt idx="359">
                  <c:v>0.30247294981953832</c:v>
                </c:pt>
                <c:pt idx="360">
                  <c:v>0.10484557818776882</c:v>
                </c:pt>
                <c:pt idx="361">
                  <c:v>0.14420885789187199</c:v>
                </c:pt>
                <c:pt idx="362">
                  <c:v>0.18591291776468027</c:v>
                </c:pt>
                <c:pt idx="363">
                  <c:v>0.29742993103365067</c:v>
                </c:pt>
                <c:pt idx="364">
                  <c:v>0.11327805453235411</c:v>
                </c:pt>
                <c:pt idx="365">
                  <c:v>0.43010003608905534</c:v>
                </c:pt>
                <c:pt idx="366">
                  <c:v>0.12226171796146906</c:v>
                </c:pt>
                <c:pt idx="367">
                  <c:v>0.25563368728669189</c:v>
                </c:pt>
                <c:pt idx="368">
                  <c:v>9.2528575747214251E-2</c:v>
                </c:pt>
                <c:pt idx="369">
                  <c:v>0.30964679455593708</c:v>
                </c:pt>
                <c:pt idx="370">
                  <c:v>0.25315069620274272</c:v>
                </c:pt>
                <c:pt idx="371">
                  <c:v>0.18356035033740334</c:v>
                </c:pt>
                <c:pt idx="372">
                  <c:v>0.18743440541883152</c:v>
                </c:pt>
                <c:pt idx="373">
                  <c:v>0.34644017077713796</c:v>
                </c:pt>
                <c:pt idx="374">
                  <c:v>0.16678845488194202</c:v>
                </c:pt>
                <c:pt idx="375">
                  <c:v>0.18448223779914003</c:v>
                </c:pt>
                <c:pt idx="376">
                  <c:v>0.20882263269510526</c:v>
                </c:pt>
                <c:pt idx="377">
                  <c:v>0.12818541177218587</c:v>
                </c:pt>
                <c:pt idx="378">
                  <c:v>0.19040988305850501</c:v>
                </c:pt>
                <c:pt idx="379">
                  <c:v>0.13543330724054928</c:v>
                </c:pt>
                <c:pt idx="380">
                  <c:v>0.1374359191426156</c:v>
                </c:pt>
                <c:pt idx="381">
                  <c:v>0.17084607953044439</c:v>
                </c:pt>
                <c:pt idx="382">
                  <c:v>0.13792416927576495</c:v>
                </c:pt>
                <c:pt idx="383">
                  <c:v>0.17312367535235376</c:v>
                </c:pt>
                <c:pt idx="384">
                  <c:v>0.23749060231489974</c:v>
                </c:pt>
                <c:pt idx="385">
                  <c:v>3.4490247178547782E-2</c:v>
                </c:pt>
                <c:pt idx="386">
                  <c:v>0.21442778409840815</c:v>
                </c:pt>
                <c:pt idx="387">
                  <c:v>0.10475451652116223</c:v>
                </c:pt>
                <c:pt idx="388">
                  <c:v>8.0323569782299778E-2</c:v>
                </c:pt>
                <c:pt idx="389">
                  <c:v>0.13202616171078663</c:v>
                </c:pt>
                <c:pt idx="390">
                  <c:v>4.5721831033952831E-2</c:v>
                </c:pt>
                <c:pt idx="391">
                  <c:v>0.13801633973938479</c:v>
                </c:pt>
                <c:pt idx="392">
                  <c:v>0.11156830861792898</c:v>
                </c:pt>
                <c:pt idx="393">
                  <c:v>0.30703973786601652</c:v>
                </c:pt>
                <c:pt idx="394">
                  <c:v>0.11721845037128195</c:v>
                </c:pt>
                <c:pt idx="395">
                  <c:v>0.33488206325155256</c:v>
                </c:pt>
                <c:pt idx="396">
                  <c:v>0.22121657844233952</c:v>
                </c:pt>
                <c:pt idx="397">
                  <c:v>0.17873685958088414</c:v>
                </c:pt>
                <c:pt idx="398">
                  <c:v>0.15936968891133729</c:v>
                </c:pt>
                <c:pt idx="399">
                  <c:v>0.16924649050457896</c:v>
                </c:pt>
                <c:pt idx="400">
                  <c:v>0.23537061957960836</c:v>
                </c:pt>
                <c:pt idx="401">
                  <c:v>0.20601838606586265</c:v>
                </c:pt>
                <c:pt idx="402">
                  <c:v>0.15460629321857605</c:v>
                </c:pt>
                <c:pt idx="403">
                  <c:v>0.13369003717513417</c:v>
                </c:pt>
                <c:pt idx="404">
                  <c:v>0.14332217748465614</c:v>
                </c:pt>
                <c:pt idx="405">
                  <c:v>6.7256513141669916E-2</c:v>
                </c:pt>
                <c:pt idx="406">
                  <c:v>0.23686703794719563</c:v>
                </c:pt>
                <c:pt idx="407">
                  <c:v>0.20680030820339929</c:v>
                </c:pt>
                <c:pt idx="408">
                  <c:v>0.20571196482619361</c:v>
                </c:pt>
                <c:pt idx="409">
                  <c:v>0.14693068378193042</c:v>
                </c:pt>
                <c:pt idx="410">
                  <c:v>0.13742360534850881</c:v>
                </c:pt>
                <c:pt idx="411">
                  <c:v>0.18880195228639707</c:v>
                </c:pt>
                <c:pt idx="412">
                  <c:v>3.7831528264159378E-2</c:v>
                </c:pt>
                <c:pt idx="413">
                  <c:v>0.34486981196905636</c:v>
                </c:pt>
                <c:pt idx="414">
                  <c:v>0.2074492665082327</c:v>
                </c:pt>
                <c:pt idx="415">
                  <c:v>0.28734964542543523</c:v>
                </c:pt>
                <c:pt idx="416">
                  <c:v>9.7860280495704638E-2</c:v>
                </c:pt>
                <c:pt idx="417">
                  <c:v>0.17463195835624207</c:v>
                </c:pt>
                <c:pt idx="418">
                  <c:v>0.25591692279497219</c:v>
                </c:pt>
                <c:pt idx="419">
                  <c:v>8.5507849170432498E-2</c:v>
                </c:pt>
                <c:pt idx="420">
                  <c:v>0.2523283302611346</c:v>
                </c:pt>
                <c:pt idx="421">
                  <c:v>0.22468354870183141</c:v>
                </c:pt>
                <c:pt idx="422">
                  <c:v>8.9411687653391372E-2</c:v>
                </c:pt>
                <c:pt idx="423">
                  <c:v>0.17941766418568378</c:v>
                </c:pt>
                <c:pt idx="424">
                  <c:v>0.17420848247541926</c:v>
                </c:pt>
                <c:pt idx="425">
                  <c:v>0.3047582631257828</c:v>
                </c:pt>
                <c:pt idx="426">
                  <c:v>2.7721639118891209E-2</c:v>
                </c:pt>
                <c:pt idx="427">
                  <c:v>9.2404325579551375E-2</c:v>
                </c:pt>
                <c:pt idx="428">
                  <c:v>0.14716469141314922</c:v>
                </c:pt>
                <c:pt idx="429">
                  <c:v>0.18439415153305858</c:v>
                </c:pt>
                <c:pt idx="430">
                  <c:v>0.12510064803977211</c:v>
                </c:pt>
                <c:pt idx="431">
                  <c:v>0.17309818849919367</c:v>
                </c:pt>
                <c:pt idx="432">
                  <c:v>0.29393664312600365</c:v>
                </c:pt>
                <c:pt idx="433">
                  <c:v>9.1932996549644139E-2</c:v>
                </c:pt>
                <c:pt idx="434">
                  <c:v>0.18762256556674178</c:v>
                </c:pt>
                <c:pt idx="435">
                  <c:v>0.16606406918984834</c:v>
                </c:pt>
                <c:pt idx="436">
                  <c:v>0.20736550206593987</c:v>
                </c:pt>
                <c:pt idx="437">
                  <c:v>0.16215870086181594</c:v>
                </c:pt>
                <c:pt idx="438">
                  <c:v>0.16608039150252829</c:v>
                </c:pt>
                <c:pt idx="439">
                  <c:v>9.5343332053623497E-2</c:v>
                </c:pt>
                <c:pt idx="440">
                  <c:v>0.20267572041293871</c:v>
                </c:pt>
                <c:pt idx="441">
                  <c:v>0.10396908914314183</c:v>
                </c:pt>
                <c:pt idx="442">
                  <c:v>0.31582827413312575</c:v>
                </c:pt>
                <c:pt idx="443">
                  <c:v>0.11236366606040107</c:v>
                </c:pt>
                <c:pt idx="444">
                  <c:v>0.17071230160121878</c:v>
                </c:pt>
                <c:pt idx="445">
                  <c:v>0.21734753722217504</c:v>
                </c:pt>
                <c:pt idx="446">
                  <c:v>3.5028681768545275E-2</c:v>
                </c:pt>
                <c:pt idx="447">
                  <c:v>0.11384420726852978</c:v>
                </c:pt>
                <c:pt idx="448">
                  <c:v>0.25481539359303618</c:v>
                </c:pt>
                <c:pt idx="449">
                  <c:v>0.32536364576096372</c:v>
                </c:pt>
                <c:pt idx="450">
                  <c:v>0.14793486519830054</c:v>
                </c:pt>
                <c:pt idx="451">
                  <c:v>0.15522449231714122</c:v>
                </c:pt>
                <c:pt idx="452">
                  <c:v>0.11889338186796178</c:v>
                </c:pt>
                <c:pt idx="453">
                  <c:v>0.17866932102157562</c:v>
                </c:pt>
                <c:pt idx="454">
                  <c:v>0.15159516124161804</c:v>
                </c:pt>
                <c:pt idx="455">
                  <c:v>0.19583407047924337</c:v>
                </c:pt>
                <c:pt idx="456">
                  <c:v>0.26688725567669741</c:v>
                </c:pt>
                <c:pt idx="457">
                  <c:v>0.12967944459280564</c:v>
                </c:pt>
                <c:pt idx="458">
                  <c:v>0.21081579543500256</c:v>
                </c:pt>
                <c:pt idx="459">
                  <c:v>0.13268241117051563</c:v>
                </c:pt>
                <c:pt idx="460">
                  <c:v>0.28379922554997411</c:v>
                </c:pt>
                <c:pt idx="461">
                  <c:v>0.14972090063487298</c:v>
                </c:pt>
                <c:pt idx="462">
                  <c:v>0.37402072341202486</c:v>
                </c:pt>
                <c:pt idx="463">
                  <c:v>0.15069870061754198</c:v>
                </c:pt>
                <c:pt idx="464">
                  <c:v>9.0274488178266624E-2</c:v>
                </c:pt>
                <c:pt idx="465">
                  <c:v>0.17930362289912377</c:v>
                </c:pt>
                <c:pt idx="466">
                  <c:v>0.1340590359136212</c:v>
                </c:pt>
                <c:pt idx="467">
                  <c:v>0.15735436409926637</c:v>
                </c:pt>
                <c:pt idx="468">
                  <c:v>0.18117218873092283</c:v>
                </c:pt>
                <c:pt idx="469">
                  <c:v>0.25399376751991209</c:v>
                </c:pt>
                <c:pt idx="470">
                  <c:v>6.9951120461002506E-2</c:v>
                </c:pt>
                <c:pt idx="471">
                  <c:v>0.16634802020658501</c:v>
                </c:pt>
                <c:pt idx="472">
                  <c:v>0.22634490409880531</c:v>
                </c:pt>
                <c:pt idx="473">
                  <c:v>0.10129886412074057</c:v>
                </c:pt>
                <c:pt idx="474">
                  <c:v>0.20931925187470254</c:v>
                </c:pt>
                <c:pt idx="475">
                  <c:v>0.22146010352518472</c:v>
                </c:pt>
                <c:pt idx="476">
                  <c:v>0.30853054350528092</c:v>
                </c:pt>
                <c:pt idx="477">
                  <c:v>0.1242706606246354</c:v>
                </c:pt>
                <c:pt idx="478">
                  <c:v>0.13413206421132359</c:v>
                </c:pt>
                <c:pt idx="479">
                  <c:v>0.14465455576226882</c:v>
                </c:pt>
                <c:pt idx="480">
                  <c:v>0.25078743910660417</c:v>
                </c:pt>
                <c:pt idx="481">
                  <c:v>0.19414397699383606</c:v>
                </c:pt>
                <c:pt idx="482">
                  <c:v>0.1189406199632079</c:v>
                </c:pt>
                <c:pt idx="483">
                  <c:v>0.20673784066924639</c:v>
                </c:pt>
                <c:pt idx="484">
                  <c:v>0.1513753124777327</c:v>
                </c:pt>
                <c:pt idx="485">
                  <c:v>0.2709731137388437</c:v>
                </c:pt>
                <c:pt idx="486">
                  <c:v>0.16215084192683132</c:v>
                </c:pt>
                <c:pt idx="487">
                  <c:v>0.15883906933070213</c:v>
                </c:pt>
                <c:pt idx="488">
                  <c:v>0.1216332631697513</c:v>
                </c:pt>
                <c:pt idx="489">
                  <c:v>0.14310498939330954</c:v>
                </c:pt>
                <c:pt idx="490">
                  <c:v>0.15352699539562484</c:v>
                </c:pt>
                <c:pt idx="491">
                  <c:v>0.23226546599355249</c:v>
                </c:pt>
                <c:pt idx="492">
                  <c:v>8.9417702273751981E-2</c:v>
                </c:pt>
                <c:pt idx="493">
                  <c:v>0.19790408073330293</c:v>
                </c:pt>
                <c:pt idx="494">
                  <c:v>0.15323292290623983</c:v>
                </c:pt>
                <c:pt idx="495">
                  <c:v>0.19384106899195405</c:v>
                </c:pt>
                <c:pt idx="496">
                  <c:v>0.24402971592598155</c:v>
                </c:pt>
                <c:pt idx="497">
                  <c:v>0.22980487909226793</c:v>
                </c:pt>
                <c:pt idx="498">
                  <c:v>0.34586245787489595</c:v>
                </c:pt>
                <c:pt idx="499">
                  <c:v>0.18889675883284915</c:v>
                </c:pt>
                <c:pt idx="500">
                  <c:v>0.17262118204649443</c:v>
                </c:pt>
                <c:pt idx="501">
                  <c:v>0.1661369395812726</c:v>
                </c:pt>
                <c:pt idx="502">
                  <c:v>9.8738988489879054E-2</c:v>
                </c:pt>
                <c:pt idx="503">
                  <c:v>0.17672135702080355</c:v>
                </c:pt>
                <c:pt idx="504">
                  <c:v>0.30201768682656444</c:v>
                </c:pt>
                <c:pt idx="505">
                  <c:v>0.22292206825750802</c:v>
                </c:pt>
                <c:pt idx="506">
                  <c:v>0.14472850294537265</c:v>
                </c:pt>
                <c:pt idx="507">
                  <c:v>0.20336914702229036</c:v>
                </c:pt>
                <c:pt idx="508">
                  <c:v>0.17373515455617283</c:v>
                </c:pt>
                <c:pt idx="509">
                  <c:v>4.2611201589773169E-2</c:v>
                </c:pt>
                <c:pt idx="510">
                  <c:v>0.1056478728110507</c:v>
                </c:pt>
                <c:pt idx="511">
                  <c:v>0.26710211218943936</c:v>
                </c:pt>
                <c:pt idx="512">
                  <c:v>0.23228818963388986</c:v>
                </c:pt>
                <c:pt idx="513">
                  <c:v>0.12966533070915248</c:v>
                </c:pt>
                <c:pt idx="514">
                  <c:v>0.11530447854417165</c:v>
                </c:pt>
                <c:pt idx="515">
                  <c:v>9.3742800630885609E-2</c:v>
                </c:pt>
                <c:pt idx="516">
                  <c:v>0.26110402047310399</c:v>
                </c:pt>
                <c:pt idx="517">
                  <c:v>8.9751815174892044E-2</c:v>
                </c:pt>
                <c:pt idx="518">
                  <c:v>0.11993386142638095</c:v>
                </c:pt>
                <c:pt idx="519">
                  <c:v>0.1248790898610261</c:v>
                </c:pt>
                <c:pt idx="520">
                  <c:v>0.15989419248564751</c:v>
                </c:pt>
                <c:pt idx="521">
                  <c:v>0.10486717190751557</c:v>
                </c:pt>
                <c:pt idx="522">
                  <c:v>0.15285083818622158</c:v>
                </c:pt>
                <c:pt idx="523">
                  <c:v>0.16622620546658662</c:v>
                </c:pt>
                <c:pt idx="524">
                  <c:v>0.17936667827040298</c:v>
                </c:pt>
                <c:pt idx="525">
                  <c:v>1.6990996948137486E-2</c:v>
                </c:pt>
                <c:pt idx="526">
                  <c:v>0.1621248014750544</c:v>
                </c:pt>
                <c:pt idx="527">
                  <c:v>0.21237522983423954</c:v>
                </c:pt>
                <c:pt idx="528">
                  <c:v>0.20315759153741952</c:v>
                </c:pt>
                <c:pt idx="529">
                  <c:v>0.11961682317959785</c:v>
                </c:pt>
                <c:pt idx="530">
                  <c:v>7.2588280986669806E-2</c:v>
                </c:pt>
                <c:pt idx="531">
                  <c:v>9.4893598010660538E-2</c:v>
                </c:pt>
                <c:pt idx="532">
                  <c:v>8.3938939167010077E-2</c:v>
                </c:pt>
                <c:pt idx="533">
                  <c:v>0.27692836760663553</c:v>
                </c:pt>
                <c:pt idx="534">
                  <c:v>0.11953881620238144</c:v>
                </c:pt>
                <c:pt idx="535">
                  <c:v>0.29791665274202145</c:v>
                </c:pt>
                <c:pt idx="536">
                  <c:v>0.19344913972300717</c:v>
                </c:pt>
                <c:pt idx="537">
                  <c:v>0.11136254230487666</c:v>
                </c:pt>
                <c:pt idx="538">
                  <c:v>9.9579531151955739E-2</c:v>
                </c:pt>
                <c:pt idx="539">
                  <c:v>0.18592449140729411</c:v>
                </c:pt>
                <c:pt idx="540">
                  <c:v>0.19249039979169705</c:v>
                </c:pt>
                <c:pt idx="541">
                  <c:v>0.11082029503432034</c:v>
                </c:pt>
                <c:pt idx="542">
                  <c:v>0.11455591219954318</c:v>
                </c:pt>
                <c:pt idx="543">
                  <c:v>0.17513839401192849</c:v>
                </c:pt>
                <c:pt idx="544">
                  <c:v>0.17171512626230395</c:v>
                </c:pt>
                <c:pt idx="545">
                  <c:v>0.17117593985707041</c:v>
                </c:pt>
                <c:pt idx="546">
                  <c:v>0.10304075525733793</c:v>
                </c:pt>
                <c:pt idx="547">
                  <c:v>0.1655189201800934</c:v>
                </c:pt>
                <c:pt idx="548">
                  <c:v>0.25188289394597102</c:v>
                </c:pt>
                <c:pt idx="549">
                  <c:v>0.16404293527550232</c:v>
                </c:pt>
                <c:pt idx="550">
                  <c:v>0.11125163568784055</c:v>
                </c:pt>
                <c:pt idx="551">
                  <c:v>0.14957868994197093</c:v>
                </c:pt>
                <c:pt idx="552">
                  <c:v>0.11973708789633586</c:v>
                </c:pt>
                <c:pt idx="553">
                  <c:v>0.19411303289905893</c:v>
                </c:pt>
                <c:pt idx="554">
                  <c:v>5.7064913861729433E-2</c:v>
                </c:pt>
                <c:pt idx="555">
                  <c:v>9.5640972827425813E-2</c:v>
                </c:pt>
                <c:pt idx="556">
                  <c:v>0.11803586800850245</c:v>
                </c:pt>
                <c:pt idx="557">
                  <c:v>0.1832449192272923</c:v>
                </c:pt>
                <c:pt idx="558">
                  <c:v>0.25607308232948467</c:v>
                </c:pt>
                <c:pt idx="559">
                  <c:v>0.10394791240460419</c:v>
                </c:pt>
                <c:pt idx="560">
                  <c:v>0.16149643519667511</c:v>
                </c:pt>
                <c:pt idx="561">
                  <c:v>0.14529987225893456</c:v>
                </c:pt>
                <c:pt idx="562">
                  <c:v>0.11237181068758122</c:v>
                </c:pt>
                <c:pt idx="563">
                  <c:v>0.12268889582027807</c:v>
                </c:pt>
                <c:pt idx="564">
                  <c:v>0.10931782036822635</c:v>
                </c:pt>
                <c:pt idx="565">
                  <c:v>0.13144966229093569</c:v>
                </c:pt>
                <c:pt idx="566">
                  <c:v>4.286508459818468E-2</c:v>
                </c:pt>
                <c:pt idx="567">
                  <c:v>0.19438009553073282</c:v>
                </c:pt>
                <c:pt idx="568">
                  <c:v>0.1183527379668584</c:v>
                </c:pt>
                <c:pt idx="569">
                  <c:v>0.11079020911868918</c:v>
                </c:pt>
                <c:pt idx="570">
                  <c:v>0.29253917929553919</c:v>
                </c:pt>
                <c:pt idx="571">
                  <c:v>0.15004686705040904</c:v>
                </c:pt>
                <c:pt idx="572">
                  <c:v>9.3353410136613343E-2</c:v>
                </c:pt>
                <c:pt idx="573">
                  <c:v>0.17224054090796637</c:v>
                </c:pt>
                <c:pt idx="574">
                  <c:v>0.15839829909056213</c:v>
                </c:pt>
                <c:pt idx="575">
                  <c:v>0.20901060351409931</c:v>
                </c:pt>
                <c:pt idx="576">
                  <c:v>0.17514042805601926</c:v>
                </c:pt>
                <c:pt idx="577">
                  <c:v>0.19599399299545958</c:v>
                </c:pt>
                <c:pt idx="578">
                  <c:v>3.8298526681506143E-2</c:v>
                </c:pt>
                <c:pt idx="579">
                  <c:v>6.7127855171793593E-2</c:v>
                </c:pt>
                <c:pt idx="580">
                  <c:v>0.16287101336573082</c:v>
                </c:pt>
                <c:pt idx="581">
                  <c:v>0.21271821324362294</c:v>
                </c:pt>
                <c:pt idx="582">
                  <c:v>4.5836147800473279E-2</c:v>
                </c:pt>
                <c:pt idx="583">
                  <c:v>0.11607765890627263</c:v>
                </c:pt>
                <c:pt idx="584">
                  <c:v>0.13919929647931853</c:v>
                </c:pt>
                <c:pt idx="585">
                  <c:v>0.17216933871314577</c:v>
                </c:pt>
                <c:pt idx="586">
                  <c:v>0.17956658677664564</c:v>
                </c:pt>
                <c:pt idx="587">
                  <c:v>7.5612498872576553E-2</c:v>
                </c:pt>
                <c:pt idx="588">
                  <c:v>0.24003070080317318</c:v>
                </c:pt>
                <c:pt idx="589">
                  <c:v>0.16928254699994455</c:v>
                </c:pt>
                <c:pt idx="590">
                  <c:v>0.15790154209692545</c:v>
                </c:pt>
                <c:pt idx="591">
                  <c:v>0.20824421578586852</c:v>
                </c:pt>
                <c:pt idx="592">
                  <c:v>3.7641755104737301E-2</c:v>
                </c:pt>
                <c:pt idx="593">
                  <c:v>0.14771159765128958</c:v>
                </c:pt>
                <c:pt idx="594">
                  <c:v>0.20618075550852172</c:v>
                </c:pt>
                <c:pt idx="595">
                  <c:v>9.7228132538379169E-2</c:v>
                </c:pt>
                <c:pt idx="596">
                  <c:v>0.2393064120410596</c:v>
                </c:pt>
                <c:pt idx="597">
                  <c:v>5.5411537848679429E-2</c:v>
                </c:pt>
                <c:pt idx="598">
                  <c:v>0.19811823316427066</c:v>
                </c:pt>
                <c:pt idx="599">
                  <c:v>0.21497127190066687</c:v>
                </c:pt>
                <c:pt idx="600">
                  <c:v>0.13355954949938215</c:v>
                </c:pt>
                <c:pt idx="601">
                  <c:v>0.1153657064080911</c:v>
                </c:pt>
                <c:pt idx="602">
                  <c:v>0.16961570003014337</c:v>
                </c:pt>
                <c:pt idx="603">
                  <c:v>0.13888721330770815</c:v>
                </c:pt>
                <c:pt idx="604">
                  <c:v>0.13047676777886569</c:v>
                </c:pt>
                <c:pt idx="605">
                  <c:v>0.18773692769857298</c:v>
                </c:pt>
                <c:pt idx="606">
                  <c:v>0.13400382734848809</c:v>
                </c:pt>
                <c:pt idx="607">
                  <c:v>0.20933701735643293</c:v>
                </c:pt>
                <c:pt idx="608">
                  <c:v>0.24006207271296101</c:v>
                </c:pt>
                <c:pt idx="609">
                  <c:v>0.20744744082208244</c:v>
                </c:pt>
                <c:pt idx="610">
                  <c:v>0.15546598451085572</c:v>
                </c:pt>
                <c:pt idx="611">
                  <c:v>0.1207646949142457</c:v>
                </c:pt>
                <c:pt idx="612">
                  <c:v>0.10678763460901852</c:v>
                </c:pt>
                <c:pt idx="613">
                  <c:v>0.20381039001562767</c:v>
                </c:pt>
                <c:pt idx="614">
                  <c:v>8.8202337476197892E-2</c:v>
                </c:pt>
                <c:pt idx="615">
                  <c:v>0.18478211572039047</c:v>
                </c:pt>
                <c:pt idx="616">
                  <c:v>0.11299006127638267</c:v>
                </c:pt>
                <c:pt idx="617">
                  <c:v>0.20377242015039715</c:v>
                </c:pt>
                <c:pt idx="618">
                  <c:v>0.19017779221583136</c:v>
                </c:pt>
                <c:pt idx="619">
                  <c:v>-2.8625015075961729E-4</c:v>
                </c:pt>
                <c:pt idx="620">
                  <c:v>0.20681011445441658</c:v>
                </c:pt>
                <c:pt idx="621">
                  <c:v>0.12826942781774597</c:v>
                </c:pt>
                <c:pt idx="622">
                  <c:v>0.25049389452531567</c:v>
                </c:pt>
                <c:pt idx="623">
                  <c:v>0.24451018262331062</c:v>
                </c:pt>
                <c:pt idx="624">
                  <c:v>0.17412366587981631</c:v>
                </c:pt>
                <c:pt idx="625">
                  <c:v>0.15446200667105667</c:v>
                </c:pt>
                <c:pt idx="626">
                  <c:v>0.34216473593131175</c:v>
                </c:pt>
                <c:pt idx="627">
                  <c:v>7.0409998473582328E-2</c:v>
                </c:pt>
                <c:pt idx="628">
                  <c:v>0.27551138963953037</c:v>
                </c:pt>
                <c:pt idx="629">
                  <c:v>7.8595217036905279E-2</c:v>
                </c:pt>
                <c:pt idx="630">
                  <c:v>0.19015684976883704</c:v>
                </c:pt>
                <c:pt idx="631">
                  <c:v>9.7782282438967902E-2</c:v>
                </c:pt>
                <c:pt idx="632">
                  <c:v>0.3971331726264305</c:v>
                </c:pt>
                <c:pt idx="633">
                  <c:v>0.17972959027026647</c:v>
                </c:pt>
                <c:pt idx="634">
                  <c:v>0.28935300935118946</c:v>
                </c:pt>
                <c:pt idx="635">
                  <c:v>4.2610404936420411E-3</c:v>
                </c:pt>
                <c:pt idx="636">
                  <c:v>0.23322654331742224</c:v>
                </c:pt>
                <c:pt idx="637">
                  <c:v>0.164807285078169</c:v>
                </c:pt>
                <c:pt idx="638">
                  <c:v>0.21262320871426749</c:v>
                </c:pt>
                <c:pt idx="639">
                  <c:v>0.15885125367935723</c:v>
                </c:pt>
                <c:pt idx="640">
                  <c:v>0.14626829562056348</c:v>
                </c:pt>
                <c:pt idx="641">
                  <c:v>0.12868416546513553</c:v>
                </c:pt>
                <c:pt idx="642">
                  <c:v>0.12826755446631349</c:v>
                </c:pt>
                <c:pt idx="643">
                  <c:v>0.17979668290968032</c:v>
                </c:pt>
                <c:pt idx="644">
                  <c:v>0.14948488850936095</c:v>
                </c:pt>
                <c:pt idx="645">
                  <c:v>7.898036336584828E-2</c:v>
                </c:pt>
                <c:pt idx="646">
                  <c:v>0.23703770696567067</c:v>
                </c:pt>
                <c:pt idx="647">
                  <c:v>0.12596447935850563</c:v>
                </c:pt>
                <c:pt idx="648">
                  <c:v>0.17421060925466059</c:v>
                </c:pt>
                <c:pt idx="649">
                  <c:v>0.19764131740511132</c:v>
                </c:pt>
                <c:pt idx="650">
                  <c:v>0.13506477271694883</c:v>
                </c:pt>
                <c:pt idx="651">
                  <c:v>0.15149165094210862</c:v>
                </c:pt>
                <c:pt idx="652">
                  <c:v>0.17767917809734471</c:v>
                </c:pt>
                <c:pt idx="653">
                  <c:v>0.16514027755912791</c:v>
                </c:pt>
                <c:pt idx="654">
                  <c:v>0.23004968236093515</c:v>
                </c:pt>
                <c:pt idx="655">
                  <c:v>0.16496108151082828</c:v>
                </c:pt>
                <c:pt idx="656">
                  <c:v>0.13536450905656017</c:v>
                </c:pt>
                <c:pt idx="657">
                  <c:v>0.10202276902454474</c:v>
                </c:pt>
                <c:pt idx="658">
                  <c:v>0.24253655659475337</c:v>
                </c:pt>
                <c:pt idx="659">
                  <c:v>0.16055263628457112</c:v>
                </c:pt>
                <c:pt idx="660">
                  <c:v>9.1901504937172251E-2</c:v>
                </c:pt>
                <c:pt idx="661">
                  <c:v>0.15825682158030746</c:v>
                </c:pt>
                <c:pt idx="662">
                  <c:v>9.5315126204161188E-2</c:v>
                </c:pt>
                <c:pt idx="663">
                  <c:v>0.26921552366715956</c:v>
                </c:pt>
                <c:pt idx="664">
                  <c:v>-2.8606538214457199E-3</c:v>
                </c:pt>
                <c:pt idx="665">
                  <c:v>0.14468911297572182</c:v>
                </c:pt>
                <c:pt idx="666">
                  <c:v>8.8737709822276495E-2</c:v>
                </c:pt>
                <c:pt idx="667">
                  <c:v>0.20689993597010317</c:v>
                </c:pt>
                <c:pt idx="668">
                  <c:v>0.13801576417316852</c:v>
                </c:pt>
                <c:pt idx="669">
                  <c:v>0.28428098007307134</c:v>
                </c:pt>
                <c:pt idx="670">
                  <c:v>9.612355499579224E-2</c:v>
                </c:pt>
                <c:pt idx="671">
                  <c:v>0.21707179099072141</c:v>
                </c:pt>
                <c:pt idx="672">
                  <c:v>0.13533093566695517</c:v>
                </c:pt>
                <c:pt idx="673">
                  <c:v>0.22457405160015981</c:v>
                </c:pt>
                <c:pt idx="674">
                  <c:v>0.1672475999449258</c:v>
                </c:pt>
                <c:pt idx="675">
                  <c:v>0.22117724413087328</c:v>
                </c:pt>
                <c:pt idx="676">
                  <c:v>7.7394633006862903E-2</c:v>
                </c:pt>
                <c:pt idx="677">
                  <c:v>0.24435274231441512</c:v>
                </c:pt>
                <c:pt idx="678">
                  <c:v>0.10805517116853058</c:v>
                </c:pt>
                <c:pt idx="679">
                  <c:v>0.22263321940688768</c:v>
                </c:pt>
                <c:pt idx="680">
                  <c:v>0.11584218494938708</c:v>
                </c:pt>
                <c:pt idx="681">
                  <c:v>3.1906096713258808E-2</c:v>
                </c:pt>
                <c:pt idx="682">
                  <c:v>0.2102219353380082</c:v>
                </c:pt>
                <c:pt idx="683">
                  <c:v>0.10893325621503942</c:v>
                </c:pt>
                <c:pt idx="684">
                  <c:v>0.2381177006766495</c:v>
                </c:pt>
                <c:pt idx="685">
                  <c:v>0.21856675506490028</c:v>
                </c:pt>
                <c:pt idx="686">
                  <c:v>0.37981375016215563</c:v>
                </c:pt>
                <c:pt idx="687">
                  <c:v>0.1867575527180666</c:v>
                </c:pt>
                <c:pt idx="688">
                  <c:v>0.15794630014268488</c:v>
                </c:pt>
                <c:pt idx="689">
                  <c:v>0.23387326728294544</c:v>
                </c:pt>
                <c:pt idx="690">
                  <c:v>0.24834910751519632</c:v>
                </c:pt>
                <c:pt idx="691">
                  <c:v>7.749867926897111E-2</c:v>
                </c:pt>
                <c:pt idx="692">
                  <c:v>8.7934560248076346E-2</c:v>
                </c:pt>
                <c:pt idx="693">
                  <c:v>0.33857148806817999</c:v>
                </c:pt>
                <c:pt idx="694">
                  <c:v>0.16571609292219791</c:v>
                </c:pt>
                <c:pt idx="695">
                  <c:v>9.056924360227131E-2</c:v>
                </c:pt>
                <c:pt idx="696">
                  <c:v>0.16317822482945035</c:v>
                </c:pt>
                <c:pt idx="697">
                  <c:v>5.5198567020023917E-2</c:v>
                </c:pt>
                <c:pt idx="698">
                  <c:v>0.15958288222363973</c:v>
                </c:pt>
                <c:pt idx="699">
                  <c:v>0.19049347561625901</c:v>
                </c:pt>
                <c:pt idx="700">
                  <c:v>0.18045751478628708</c:v>
                </c:pt>
                <c:pt idx="701">
                  <c:v>0.22874884390992431</c:v>
                </c:pt>
                <c:pt idx="702">
                  <c:v>0.21210938016177752</c:v>
                </c:pt>
                <c:pt idx="703">
                  <c:v>0.14469545782440693</c:v>
                </c:pt>
                <c:pt idx="704">
                  <c:v>0.29062341237056066</c:v>
                </c:pt>
                <c:pt idx="705">
                  <c:v>0.21471054557470423</c:v>
                </c:pt>
                <c:pt idx="706">
                  <c:v>0.23907843820272603</c:v>
                </c:pt>
                <c:pt idx="707">
                  <c:v>0.32105933434404743</c:v>
                </c:pt>
                <c:pt idx="708">
                  <c:v>0.31367004180067187</c:v>
                </c:pt>
                <c:pt idx="709">
                  <c:v>0.29986409143637627</c:v>
                </c:pt>
                <c:pt idx="710">
                  <c:v>0.30750790335199779</c:v>
                </c:pt>
                <c:pt idx="711">
                  <c:v>0.25812878427718133</c:v>
                </c:pt>
                <c:pt idx="712">
                  <c:v>0.16508498167842006</c:v>
                </c:pt>
                <c:pt idx="713">
                  <c:v>0.14296495961811448</c:v>
                </c:pt>
                <c:pt idx="714">
                  <c:v>0.16609262070494674</c:v>
                </c:pt>
                <c:pt idx="715">
                  <c:v>0.18441314675866957</c:v>
                </c:pt>
                <c:pt idx="716">
                  <c:v>7.2425709037065827E-2</c:v>
                </c:pt>
                <c:pt idx="717">
                  <c:v>0.11023994109911764</c:v>
                </c:pt>
                <c:pt idx="718">
                  <c:v>0.13705158145777727</c:v>
                </c:pt>
                <c:pt idx="719">
                  <c:v>0.15103170101777638</c:v>
                </c:pt>
                <c:pt idx="720">
                  <c:v>8.2651192831279488E-2</c:v>
                </c:pt>
                <c:pt idx="721">
                  <c:v>0.15073259809159986</c:v>
                </c:pt>
                <c:pt idx="722">
                  <c:v>0.31044638219569187</c:v>
                </c:pt>
                <c:pt idx="723">
                  <c:v>0.1966542414871198</c:v>
                </c:pt>
                <c:pt idx="724">
                  <c:v>0.13927280614830975</c:v>
                </c:pt>
                <c:pt idx="725">
                  <c:v>0.14317583629480338</c:v>
                </c:pt>
                <c:pt idx="726">
                  <c:v>0.10424887775837814</c:v>
                </c:pt>
                <c:pt idx="727">
                  <c:v>8.154625727754114E-2</c:v>
                </c:pt>
                <c:pt idx="728">
                  <c:v>0.21755116346429212</c:v>
                </c:pt>
                <c:pt idx="729">
                  <c:v>0.14521722509949483</c:v>
                </c:pt>
                <c:pt idx="730">
                  <c:v>0.14976403056890153</c:v>
                </c:pt>
                <c:pt idx="731">
                  <c:v>0.21781593870290619</c:v>
                </c:pt>
                <c:pt idx="732">
                  <c:v>0.14364350886821708</c:v>
                </c:pt>
                <c:pt idx="733">
                  <c:v>0.32413207365732849</c:v>
                </c:pt>
                <c:pt idx="734">
                  <c:v>0.22868554947430619</c:v>
                </c:pt>
                <c:pt idx="735">
                  <c:v>0.39247365755081692</c:v>
                </c:pt>
                <c:pt idx="736">
                  <c:v>0.26382171085948963</c:v>
                </c:pt>
                <c:pt idx="737">
                  <c:v>3.508045086664454E-2</c:v>
                </c:pt>
                <c:pt idx="738">
                  <c:v>0.17640694961870299</c:v>
                </c:pt>
                <c:pt idx="739">
                  <c:v>0.31157897928860778</c:v>
                </c:pt>
                <c:pt idx="740">
                  <c:v>0.15386958334769796</c:v>
                </c:pt>
                <c:pt idx="741">
                  <c:v>0.27277019157301707</c:v>
                </c:pt>
                <c:pt idx="742">
                  <c:v>0.16702293009451821</c:v>
                </c:pt>
                <c:pt idx="743">
                  <c:v>0.11361526605771963</c:v>
                </c:pt>
                <c:pt idx="744">
                  <c:v>0.22291968112292002</c:v>
                </c:pt>
                <c:pt idx="745">
                  <c:v>6.8594903483593345E-2</c:v>
                </c:pt>
                <c:pt idx="746">
                  <c:v>0.10428845649316693</c:v>
                </c:pt>
                <c:pt idx="747">
                  <c:v>0.2259382209025671</c:v>
                </c:pt>
                <c:pt idx="748">
                  <c:v>0.13621220697699049</c:v>
                </c:pt>
                <c:pt idx="749">
                  <c:v>3.4588378470485598E-2</c:v>
                </c:pt>
                <c:pt idx="750">
                  <c:v>0.1688782461623842</c:v>
                </c:pt>
                <c:pt idx="751">
                  <c:v>0.11491879032671522</c:v>
                </c:pt>
                <c:pt idx="752">
                  <c:v>8.7520092045688336E-2</c:v>
                </c:pt>
                <c:pt idx="753">
                  <c:v>9.1232963402538184E-2</c:v>
                </c:pt>
                <c:pt idx="754">
                  <c:v>0.33476419520940631</c:v>
                </c:pt>
                <c:pt idx="755">
                  <c:v>8.506072000907397E-2</c:v>
                </c:pt>
                <c:pt idx="756">
                  <c:v>0.2097562591168759</c:v>
                </c:pt>
                <c:pt idx="757">
                  <c:v>8.2101248398424087E-2</c:v>
                </c:pt>
                <c:pt idx="758">
                  <c:v>0.19104442183534881</c:v>
                </c:pt>
                <c:pt idx="759">
                  <c:v>0.19130870055355834</c:v>
                </c:pt>
                <c:pt idx="760">
                  <c:v>6.7399244324653079E-2</c:v>
                </c:pt>
                <c:pt idx="761">
                  <c:v>7.2043670298581525E-2</c:v>
                </c:pt>
                <c:pt idx="762">
                  <c:v>0.1591017811978773</c:v>
                </c:pt>
                <c:pt idx="763">
                  <c:v>0.13613344032486363</c:v>
                </c:pt>
                <c:pt idx="764">
                  <c:v>7.8296629129662967E-2</c:v>
                </c:pt>
                <c:pt idx="765">
                  <c:v>0.21520876821850926</c:v>
                </c:pt>
                <c:pt idx="766">
                  <c:v>0.20223708327229559</c:v>
                </c:pt>
                <c:pt idx="767">
                  <c:v>0.19532623986301326</c:v>
                </c:pt>
                <c:pt idx="768">
                  <c:v>0.20179499474099269</c:v>
                </c:pt>
                <c:pt idx="769">
                  <c:v>0.28131913304390976</c:v>
                </c:pt>
                <c:pt idx="770">
                  <c:v>1.9907548810978917E-2</c:v>
                </c:pt>
                <c:pt idx="771">
                  <c:v>0.2062864687120555</c:v>
                </c:pt>
                <c:pt idx="772">
                  <c:v>0.23068242275554698</c:v>
                </c:pt>
                <c:pt idx="773">
                  <c:v>3.1861540571060103E-2</c:v>
                </c:pt>
                <c:pt idx="774">
                  <c:v>0.16577968973053056</c:v>
                </c:pt>
                <c:pt idx="775">
                  <c:v>9.4889911933666929E-2</c:v>
                </c:pt>
                <c:pt idx="776">
                  <c:v>8.796402481426191E-2</c:v>
                </c:pt>
                <c:pt idx="777">
                  <c:v>0.16872882413580334</c:v>
                </c:pt>
                <c:pt idx="778">
                  <c:v>0.16669164111398796</c:v>
                </c:pt>
                <c:pt idx="779">
                  <c:v>0.17287001701625634</c:v>
                </c:pt>
                <c:pt idx="780">
                  <c:v>0.18089459903976582</c:v>
                </c:pt>
                <c:pt idx="781">
                  <c:v>9.7120699415790573E-2</c:v>
                </c:pt>
                <c:pt idx="782">
                  <c:v>0.11784227488205673</c:v>
                </c:pt>
                <c:pt idx="783">
                  <c:v>0.2314545711303104</c:v>
                </c:pt>
                <c:pt idx="784">
                  <c:v>0.11020389306868085</c:v>
                </c:pt>
                <c:pt idx="785">
                  <c:v>0.1672008667850913</c:v>
                </c:pt>
                <c:pt idx="786">
                  <c:v>9.62754861628487E-2</c:v>
                </c:pt>
                <c:pt idx="787">
                  <c:v>0.18160594656543708</c:v>
                </c:pt>
                <c:pt idx="788">
                  <c:v>9.9084982362392479E-2</c:v>
                </c:pt>
                <c:pt idx="789">
                  <c:v>0.18831361573667435</c:v>
                </c:pt>
                <c:pt idx="790">
                  <c:v>7.2973218851123983E-2</c:v>
                </c:pt>
                <c:pt idx="791">
                  <c:v>0.1852374373958865</c:v>
                </c:pt>
                <c:pt idx="792">
                  <c:v>0.16345524059788136</c:v>
                </c:pt>
                <c:pt idx="793">
                  <c:v>0.27996353386086081</c:v>
                </c:pt>
                <c:pt idx="794">
                  <c:v>9.8373831274029225E-2</c:v>
                </c:pt>
                <c:pt idx="795">
                  <c:v>0.23480416998412859</c:v>
                </c:pt>
                <c:pt idx="796">
                  <c:v>0.17552515704985613</c:v>
                </c:pt>
                <c:pt idx="797">
                  <c:v>0.20342719761661371</c:v>
                </c:pt>
                <c:pt idx="798">
                  <c:v>0.11603493780687225</c:v>
                </c:pt>
                <c:pt idx="799">
                  <c:v>0.20091020065056447</c:v>
                </c:pt>
                <c:pt idx="800">
                  <c:v>0.21544924793831918</c:v>
                </c:pt>
                <c:pt idx="801">
                  <c:v>0.16460947271782339</c:v>
                </c:pt>
                <c:pt idx="802">
                  <c:v>0.17535306925137997</c:v>
                </c:pt>
                <c:pt idx="803">
                  <c:v>0.17938796471944887</c:v>
                </c:pt>
                <c:pt idx="804">
                  <c:v>0.24202111279114791</c:v>
                </c:pt>
                <c:pt idx="805">
                  <c:v>0.18536713665723417</c:v>
                </c:pt>
                <c:pt idx="806">
                  <c:v>0.10168076965945023</c:v>
                </c:pt>
                <c:pt idx="807">
                  <c:v>0.10672768204875691</c:v>
                </c:pt>
                <c:pt idx="808">
                  <c:v>0.21125482542541771</c:v>
                </c:pt>
                <c:pt idx="809">
                  <c:v>0.18591174371015773</c:v>
                </c:pt>
                <c:pt idx="810">
                  <c:v>0.12840627448133229</c:v>
                </c:pt>
                <c:pt idx="811">
                  <c:v>0.17075207343961149</c:v>
                </c:pt>
                <c:pt idx="812">
                  <c:v>0.17969549985705707</c:v>
                </c:pt>
                <c:pt idx="813">
                  <c:v>0.13933560966022668</c:v>
                </c:pt>
                <c:pt idx="814">
                  <c:v>0.16875369869805451</c:v>
                </c:pt>
                <c:pt idx="815">
                  <c:v>0.13682897857540705</c:v>
                </c:pt>
                <c:pt idx="816">
                  <c:v>-6.3212230635191786E-3</c:v>
                </c:pt>
                <c:pt idx="817">
                  <c:v>0.26359612400687882</c:v>
                </c:pt>
                <c:pt idx="818">
                  <c:v>0.17564241737462721</c:v>
                </c:pt>
                <c:pt idx="819">
                  <c:v>9.5238283034867324E-2</c:v>
                </c:pt>
                <c:pt idx="820">
                  <c:v>0.17887279404524545</c:v>
                </c:pt>
                <c:pt idx="821">
                  <c:v>5.7429220061768808E-2</c:v>
                </c:pt>
                <c:pt idx="822">
                  <c:v>7.5255338570754393E-2</c:v>
                </c:pt>
                <c:pt idx="823">
                  <c:v>0.22569582031496252</c:v>
                </c:pt>
                <c:pt idx="824">
                  <c:v>7.0043216766737637E-2</c:v>
                </c:pt>
                <c:pt idx="825">
                  <c:v>0.22215812787313646</c:v>
                </c:pt>
                <c:pt idx="826">
                  <c:v>0.15486173193020436</c:v>
                </c:pt>
                <c:pt idx="827">
                  <c:v>0.11082107295856702</c:v>
                </c:pt>
                <c:pt idx="828">
                  <c:v>0.21074825046458337</c:v>
                </c:pt>
                <c:pt idx="829">
                  <c:v>0.12050090101777447</c:v>
                </c:pt>
                <c:pt idx="830">
                  <c:v>8.9598072003775175E-2</c:v>
                </c:pt>
                <c:pt idx="831">
                  <c:v>0.11612966861971191</c:v>
                </c:pt>
                <c:pt idx="832">
                  <c:v>0.21857828778704069</c:v>
                </c:pt>
                <c:pt idx="833">
                  <c:v>6.4052982777463546E-2</c:v>
                </c:pt>
                <c:pt idx="834">
                  <c:v>0.14013329170057182</c:v>
                </c:pt>
                <c:pt idx="835">
                  <c:v>0.13004219109074422</c:v>
                </c:pt>
                <c:pt idx="836">
                  <c:v>0.19934801425835938</c:v>
                </c:pt>
                <c:pt idx="837">
                  <c:v>0.18818879616308848</c:v>
                </c:pt>
                <c:pt idx="838">
                  <c:v>0.21711455642600003</c:v>
                </c:pt>
                <c:pt idx="839">
                  <c:v>0.31468656969361691</c:v>
                </c:pt>
                <c:pt idx="840">
                  <c:v>0.17857216825248423</c:v>
                </c:pt>
                <c:pt idx="841">
                  <c:v>0.19298528091267719</c:v>
                </c:pt>
                <c:pt idx="842">
                  <c:v>0.16774808022728718</c:v>
                </c:pt>
                <c:pt idx="843">
                  <c:v>9.5353446933416075E-2</c:v>
                </c:pt>
                <c:pt idx="844">
                  <c:v>0.18630868836098521</c:v>
                </c:pt>
                <c:pt idx="845">
                  <c:v>0.161463742487158</c:v>
                </c:pt>
                <c:pt idx="846">
                  <c:v>0.15000504723677205</c:v>
                </c:pt>
                <c:pt idx="847">
                  <c:v>0.21730762701759629</c:v>
                </c:pt>
                <c:pt idx="848">
                  <c:v>3.3575339026299639E-2</c:v>
                </c:pt>
                <c:pt idx="849">
                  <c:v>0.16019445009687669</c:v>
                </c:pt>
                <c:pt idx="850">
                  <c:v>6.6285936409294866E-2</c:v>
                </c:pt>
                <c:pt idx="851">
                  <c:v>0.15361072958962779</c:v>
                </c:pt>
                <c:pt idx="852">
                  <c:v>0.20933216788075923</c:v>
                </c:pt>
                <c:pt idx="853">
                  <c:v>0.184059438992275</c:v>
                </c:pt>
                <c:pt idx="854">
                  <c:v>0.19795765147371791</c:v>
                </c:pt>
                <c:pt idx="855">
                  <c:v>1.0894200091450316E-2</c:v>
                </c:pt>
                <c:pt idx="856">
                  <c:v>8.9790670769040737E-2</c:v>
                </c:pt>
                <c:pt idx="857">
                  <c:v>0.29040523518014882</c:v>
                </c:pt>
                <c:pt idx="858">
                  <c:v>0.13385195001078928</c:v>
                </c:pt>
                <c:pt idx="859">
                  <c:v>0.17946535073598174</c:v>
                </c:pt>
                <c:pt idx="860">
                  <c:v>0.22719652824333209</c:v>
                </c:pt>
                <c:pt idx="861">
                  <c:v>2.6601616748168064E-2</c:v>
                </c:pt>
                <c:pt idx="862">
                  <c:v>0.19165883189902813</c:v>
                </c:pt>
                <c:pt idx="863">
                  <c:v>0.14642776895976706</c:v>
                </c:pt>
                <c:pt idx="864">
                  <c:v>9.5576814549884398E-2</c:v>
                </c:pt>
                <c:pt idx="865">
                  <c:v>0.14880288565521224</c:v>
                </c:pt>
                <c:pt idx="866">
                  <c:v>6.2646390335921551E-2</c:v>
                </c:pt>
                <c:pt idx="867">
                  <c:v>0.19595398104182513</c:v>
                </c:pt>
                <c:pt idx="868">
                  <c:v>0.22517434260344768</c:v>
                </c:pt>
                <c:pt idx="869">
                  <c:v>0.14258903968300013</c:v>
                </c:pt>
                <c:pt idx="870">
                  <c:v>6.9407081611510879E-2</c:v>
                </c:pt>
                <c:pt idx="871">
                  <c:v>8.5925612268958063E-2</c:v>
                </c:pt>
                <c:pt idx="872">
                  <c:v>0.33103874586458149</c:v>
                </c:pt>
                <c:pt idx="873">
                  <c:v>1.6099283204779193E-2</c:v>
                </c:pt>
                <c:pt idx="874">
                  <c:v>7.0254560126351812E-2</c:v>
                </c:pt>
                <c:pt idx="875">
                  <c:v>0.10936353826337745</c:v>
                </c:pt>
                <c:pt idx="876">
                  <c:v>0.30244375846160476</c:v>
                </c:pt>
                <c:pt idx="877">
                  <c:v>0.13158015627930586</c:v>
                </c:pt>
                <c:pt idx="878">
                  <c:v>0.14981389627929115</c:v>
                </c:pt>
                <c:pt idx="879">
                  <c:v>0.19320535981612555</c:v>
                </c:pt>
                <c:pt idx="880">
                  <c:v>0.12897488134576268</c:v>
                </c:pt>
                <c:pt idx="881">
                  <c:v>8.2618971213707926E-2</c:v>
                </c:pt>
                <c:pt idx="882">
                  <c:v>0.15153934928531221</c:v>
                </c:pt>
                <c:pt idx="883">
                  <c:v>0.28195616195679957</c:v>
                </c:pt>
                <c:pt idx="884">
                  <c:v>0.11083354760276797</c:v>
                </c:pt>
                <c:pt idx="885">
                  <c:v>0.13584792884368338</c:v>
                </c:pt>
                <c:pt idx="886">
                  <c:v>0.306685202909043</c:v>
                </c:pt>
                <c:pt idx="887">
                  <c:v>0.17104645962235954</c:v>
                </c:pt>
                <c:pt idx="888">
                  <c:v>7.6235415861805253E-2</c:v>
                </c:pt>
                <c:pt idx="889">
                  <c:v>0.2434883844377147</c:v>
                </c:pt>
                <c:pt idx="890">
                  <c:v>8.2456486422760794E-2</c:v>
                </c:pt>
                <c:pt idx="891">
                  <c:v>0.19524697245842193</c:v>
                </c:pt>
                <c:pt idx="892">
                  <c:v>0.15407940262304895</c:v>
                </c:pt>
                <c:pt idx="893">
                  <c:v>0.303628651222006</c:v>
                </c:pt>
                <c:pt idx="894">
                  <c:v>0.16835664617130913</c:v>
                </c:pt>
                <c:pt idx="895">
                  <c:v>0.2877475262171566</c:v>
                </c:pt>
                <c:pt idx="896">
                  <c:v>0.20380185973506254</c:v>
                </c:pt>
                <c:pt idx="897">
                  <c:v>3.7667328263056576E-2</c:v>
                </c:pt>
                <c:pt idx="898">
                  <c:v>0.11697545812351684</c:v>
                </c:pt>
                <c:pt idx="899">
                  <c:v>7.5247323357589754E-2</c:v>
                </c:pt>
                <c:pt idx="900">
                  <c:v>0.15209694684946887</c:v>
                </c:pt>
                <c:pt idx="901">
                  <c:v>0.21494058939897995</c:v>
                </c:pt>
                <c:pt idx="902">
                  <c:v>7.8630112122415552E-2</c:v>
                </c:pt>
                <c:pt idx="903">
                  <c:v>0.27968013938465885</c:v>
                </c:pt>
                <c:pt idx="904">
                  <c:v>9.3330483349041857E-2</c:v>
                </c:pt>
                <c:pt idx="905">
                  <c:v>7.1854246273753322E-2</c:v>
                </c:pt>
                <c:pt idx="906">
                  <c:v>0.14215334649781927</c:v>
                </c:pt>
                <c:pt idx="907">
                  <c:v>0.14082458925060254</c:v>
                </c:pt>
                <c:pt idx="908">
                  <c:v>0.19404710220124124</c:v>
                </c:pt>
                <c:pt idx="909">
                  <c:v>0.11602602517290023</c:v>
                </c:pt>
                <c:pt idx="910">
                  <c:v>0.1587797052603743</c:v>
                </c:pt>
                <c:pt idx="911">
                  <c:v>2.2489956952167208E-2</c:v>
                </c:pt>
                <c:pt idx="912">
                  <c:v>7.9643193438330678E-2</c:v>
                </c:pt>
                <c:pt idx="913">
                  <c:v>6.7407243550316534E-2</c:v>
                </c:pt>
                <c:pt idx="914">
                  <c:v>0.10004626894770637</c:v>
                </c:pt>
                <c:pt idx="915">
                  <c:v>0.15633607420569876</c:v>
                </c:pt>
                <c:pt idx="916">
                  <c:v>8.4702203467457854E-2</c:v>
                </c:pt>
                <c:pt idx="917">
                  <c:v>0.17275905649973763</c:v>
                </c:pt>
                <c:pt idx="918">
                  <c:v>0.19365637189612334</c:v>
                </c:pt>
                <c:pt idx="919">
                  <c:v>0.29104903786364872</c:v>
                </c:pt>
                <c:pt idx="920">
                  <c:v>7.477886969620709E-2</c:v>
                </c:pt>
                <c:pt idx="921">
                  <c:v>0.12138788195276226</c:v>
                </c:pt>
                <c:pt idx="922">
                  <c:v>0.10587770872564427</c:v>
                </c:pt>
                <c:pt idx="923">
                  <c:v>0.14813993163233385</c:v>
                </c:pt>
                <c:pt idx="924">
                  <c:v>0.1605505175381236</c:v>
                </c:pt>
                <c:pt idx="925">
                  <c:v>0.17282709532423171</c:v>
                </c:pt>
                <c:pt idx="926">
                  <c:v>6.9447895221189521E-2</c:v>
                </c:pt>
                <c:pt idx="927">
                  <c:v>0.13660330898096329</c:v>
                </c:pt>
                <c:pt idx="928">
                  <c:v>0.10413617253020675</c:v>
                </c:pt>
                <c:pt idx="929">
                  <c:v>0.14362011660724874</c:v>
                </c:pt>
                <c:pt idx="930">
                  <c:v>0.10785255222581829</c:v>
                </c:pt>
                <c:pt idx="931">
                  <c:v>0.13635082888287856</c:v>
                </c:pt>
                <c:pt idx="932">
                  <c:v>0.22973637645885434</c:v>
                </c:pt>
                <c:pt idx="933">
                  <c:v>0.13523605827256566</c:v>
                </c:pt>
                <c:pt idx="934">
                  <c:v>7.4137178319306066E-2</c:v>
                </c:pt>
                <c:pt idx="935">
                  <c:v>0.12830871888985448</c:v>
                </c:pt>
                <c:pt idx="936">
                  <c:v>0.23691807696921921</c:v>
                </c:pt>
                <c:pt idx="937">
                  <c:v>0.17783831647910892</c:v>
                </c:pt>
                <c:pt idx="938">
                  <c:v>0.10912465371847954</c:v>
                </c:pt>
                <c:pt idx="939">
                  <c:v>0.21152834066247897</c:v>
                </c:pt>
                <c:pt idx="940">
                  <c:v>0.24451574892173553</c:v>
                </c:pt>
                <c:pt idx="941">
                  <c:v>0.16390391670941626</c:v>
                </c:pt>
                <c:pt idx="942">
                  <c:v>0.13288939375632292</c:v>
                </c:pt>
                <c:pt idx="943">
                  <c:v>0.1216905478446294</c:v>
                </c:pt>
                <c:pt idx="944">
                  <c:v>0.12646200263602367</c:v>
                </c:pt>
                <c:pt idx="945">
                  <c:v>0.10636485234339968</c:v>
                </c:pt>
                <c:pt idx="946">
                  <c:v>0.2719913009258787</c:v>
                </c:pt>
                <c:pt idx="947">
                  <c:v>0.18294536757615137</c:v>
                </c:pt>
                <c:pt idx="948">
                  <c:v>4.3086569875925317E-2</c:v>
                </c:pt>
                <c:pt idx="949">
                  <c:v>0.10025092636955019</c:v>
                </c:pt>
                <c:pt idx="950">
                  <c:v>0.24417291486250139</c:v>
                </c:pt>
                <c:pt idx="951">
                  <c:v>0.12633074382501797</c:v>
                </c:pt>
                <c:pt idx="952">
                  <c:v>0.36166812846441249</c:v>
                </c:pt>
                <c:pt idx="953">
                  <c:v>0.18927460522852427</c:v>
                </c:pt>
                <c:pt idx="954">
                  <c:v>0.15820133308459308</c:v>
                </c:pt>
                <c:pt idx="955">
                  <c:v>0.12251714738895894</c:v>
                </c:pt>
                <c:pt idx="956">
                  <c:v>0.19891200610814541</c:v>
                </c:pt>
                <c:pt idx="957">
                  <c:v>0.17090150527675396</c:v>
                </c:pt>
                <c:pt idx="958">
                  <c:v>5.6420190779633693E-2</c:v>
                </c:pt>
                <c:pt idx="959">
                  <c:v>7.6456762648161439E-2</c:v>
                </c:pt>
                <c:pt idx="960">
                  <c:v>0.12546248698063561</c:v>
                </c:pt>
                <c:pt idx="961">
                  <c:v>8.6815065655594228E-2</c:v>
                </c:pt>
                <c:pt idx="962">
                  <c:v>0.10519491891606501</c:v>
                </c:pt>
                <c:pt idx="963">
                  <c:v>0.10014001615791794</c:v>
                </c:pt>
                <c:pt idx="964">
                  <c:v>7.4105162789016077E-2</c:v>
                </c:pt>
                <c:pt idx="965">
                  <c:v>8.3958933399838953E-2</c:v>
                </c:pt>
                <c:pt idx="966">
                  <c:v>8.9584213015428321E-2</c:v>
                </c:pt>
                <c:pt idx="967">
                  <c:v>0.15210339220847821</c:v>
                </c:pt>
                <c:pt idx="968">
                  <c:v>0.12602279220673168</c:v>
                </c:pt>
                <c:pt idx="969">
                  <c:v>9.0720498751153816E-2</c:v>
                </c:pt>
                <c:pt idx="970">
                  <c:v>0.31185516524316959</c:v>
                </c:pt>
                <c:pt idx="971">
                  <c:v>0.27728829991916065</c:v>
                </c:pt>
                <c:pt idx="972">
                  <c:v>4.2900588958285919E-2</c:v>
                </c:pt>
                <c:pt idx="973">
                  <c:v>0.23257020706237422</c:v>
                </c:pt>
                <c:pt idx="974">
                  <c:v>8.9527910118050794E-2</c:v>
                </c:pt>
                <c:pt idx="975">
                  <c:v>0.11894977536270082</c:v>
                </c:pt>
                <c:pt idx="976">
                  <c:v>0.15022224392840014</c:v>
                </c:pt>
                <c:pt idx="977">
                  <c:v>0.15388598998712072</c:v>
                </c:pt>
                <c:pt idx="978">
                  <c:v>0.2319795685615644</c:v>
                </c:pt>
                <c:pt idx="979">
                  <c:v>0.16739291438847825</c:v>
                </c:pt>
                <c:pt idx="980">
                  <c:v>0.13002907003418115</c:v>
                </c:pt>
                <c:pt idx="981">
                  <c:v>0.26194200757782482</c:v>
                </c:pt>
                <c:pt idx="982">
                  <c:v>8.4104006999937822E-2</c:v>
                </c:pt>
                <c:pt idx="983">
                  <c:v>0.251280702915892</c:v>
                </c:pt>
                <c:pt idx="984">
                  <c:v>0.10736125430846116</c:v>
                </c:pt>
                <c:pt idx="985">
                  <c:v>0.14677764020211728</c:v>
                </c:pt>
                <c:pt idx="986">
                  <c:v>0.17367370612313748</c:v>
                </c:pt>
                <c:pt idx="987">
                  <c:v>0.1063342433900369</c:v>
                </c:pt>
                <c:pt idx="988">
                  <c:v>0.11548178448121671</c:v>
                </c:pt>
                <c:pt idx="989">
                  <c:v>0.14845973392735257</c:v>
                </c:pt>
                <c:pt idx="990">
                  <c:v>5.9311971327798793E-2</c:v>
                </c:pt>
                <c:pt idx="991">
                  <c:v>0.25592183817372988</c:v>
                </c:pt>
                <c:pt idx="992">
                  <c:v>8.2555547819346112E-2</c:v>
                </c:pt>
                <c:pt idx="993">
                  <c:v>7.0291782393672314E-2</c:v>
                </c:pt>
                <c:pt idx="994">
                  <c:v>0.12338570261057616</c:v>
                </c:pt>
                <c:pt idx="995">
                  <c:v>0.12243586903895162</c:v>
                </c:pt>
                <c:pt idx="996">
                  <c:v>2.0606855300901089E-2</c:v>
                </c:pt>
                <c:pt idx="997">
                  <c:v>0.33579942238362009</c:v>
                </c:pt>
                <c:pt idx="998">
                  <c:v>0.13085679260307276</c:v>
                </c:pt>
                <c:pt idx="999">
                  <c:v>0.17934661162764756</c:v>
                </c:pt>
                <c:pt idx="1000">
                  <c:v>0.23984405226648811</c:v>
                </c:pt>
                <c:pt idx="1001">
                  <c:v>0.1145627431150931</c:v>
                </c:pt>
                <c:pt idx="1002">
                  <c:v>0.21051597635509692</c:v>
                </c:pt>
                <c:pt idx="1003">
                  <c:v>0.10891517032174577</c:v>
                </c:pt>
                <c:pt idx="1004">
                  <c:v>0.19467048222768463</c:v>
                </c:pt>
                <c:pt idx="1005">
                  <c:v>0.2900960634432731</c:v>
                </c:pt>
                <c:pt idx="1006">
                  <c:v>0.1481412863867935</c:v>
                </c:pt>
                <c:pt idx="1007">
                  <c:v>0.29407285017455376</c:v>
                </c:pt>
                <c:pt idx="1008">
                  <c:v>0.17781750836126861</c:v>
                </c:pt>
                <c:pt idx="1009">
                  <c:v>2.9432680986512163E-2</c:v>
                </c:pt>
                <c:pt idx="1010">
                  <c:v>0.23865018021058884</c:v>
                </c:pt>
                <c:pt idx="1011">
                  <c:v>0.12909717430508355</c:v>
                </c:pt>
                <c:pt idx="1012">
                  <c:v>0.17221406744232859</c:v>
                </c:pt>
                <c:pt idx="1013">
                  <c:v>5.8844439279372232E-2</c:v>
                </c:pt>
                <c:pt idx="1014">
                  <c:v>5.8292291347465434E-2</c:v>
                </c:pt>
                <c:pt idx="1015">
                  <c:v>0.15065237162065781</c:v>
                </c:pt>
                <c:pt idx="1016">
                  <c:v>0.17018621779564544</c:v>
                </c:pt>
                <c:pt idx="1017">
                  <c:v>0.2649706828596724</c:v>
                </c:pt>
                <c:pt idx="1018">
                  <c:v>0.15310966763705428</c:v>
                </c:pt>
                <c:pt idx="1019">
                  <c:v>0.19857671071627597</c:v>
                </c:pt>
                <c:pt idx="1020">
                  <c:v>0.12009891754572317</c:v>
                </c:pt>
                <c:pt idx="1021">
                  <c:v>0.1698729186799432</c:v>
                </c:pt>
                <c:pt idx="1022">
                  <c:v>0.24485850113259491</c:v>
                </c:pt>
                <c:pt idx="1023">
                  <c:v>0.132735742077223</c:v>
                </c:pt>
                <c:pt idx="1024">
                  <c:v>0.19979067429583455</c:v>
                </c:pt>
                <c:pt idx="1025">
                  <c:v>0.17001229510584298</c:v>
                </c:pt>
                <c:pt idx="1026">
                  <c:v>0.14058075778173976</c:v>
                </c:pt>
                <c:pt idx="1027">
                  <c:v>0.12696596789544862</c:v>
                </c:pt>
                <c:pt idx="1028">
                  <c:v>0.24571838205160301</c:v>
                </c:pt>
                <c:pt idx="1029">
                  <c:v>0.11342887694882765</c:v>
                </c:pt>
                <c:pt idx="1030">
                  <c:v>0.18001246890068787</c:v>
                </c:pt>
                <c:pt idx="1031">
                  <c:v>0.19104038486724584</c:v>
                </c:pt>
                <c:pt idx="1032">
                  <c:v>0.14103854058989837</c:v>
                </c:pt>
                <c:pt idx="1033">
                  <c:v>0.14733928065722079</c:v>
                </c:pt>
                <c:pt idx="1034">
                  <c:v>0.15091604336978373</c:v>
                </c:pt>
                <c:pt idx="1035">
                  <c:v>0.14369431785585524</c:v>
                </c:pt>
                <c:pt idx="1036">
                  <c:v>0.13013678597538395</c:v>
                </c:pt>
                <c:pt idx="1037">
                  <c:v>0.17871213374970055</c:v>
                </c:pt>
                <c:pt idx="1038">
                  <c:v>9.629400282044584E-2</c:v>
                </c:pt>
                <c:pt idx="1039">
                  <c:v>0.17342660627234693</c:v>
                </c:pt>
                <c:pt idx="1040">
                  <c:v>1.6147913340919452E-2</c:v>
                </c:pt>
                <c:pt idx="1041">
                  <c:v>0.10600847001281859</c:v>
                </c:pt>
                <c:pt idx="1042">
                  <c:v>0.19600196029508241</c:v>
                </c:pt>
                <c:pt idx="1043">
                  <c:v>0.25730151065693496</c:v>
                </c:pt>
                <c:pt idx="1044">
                  <c:v>-3.0164456823231326E-2</c:v>
                </c:pt>
                <c:pt idx="1045">
                  <c:v>0.12501304290189111</c:v>
                </c:pt>
                <c:pt idx="1046">
                  <c:v>0.27566488593714006</c:v>
                </c:pt>
                <c:pt idx="1047">
                  <c:v>0.151265485642882</c:v>
                </c:pt>
                <c:pt idx="1048">
                  <c:v>0.19578708307742743</c:v>
                </c:pt>
                <c:pt idx="1049">
                  <c:v>0.15748629495893232</c:v>
                </c:pt>
                <c:pt idx="1050">
                  <c:v>6.5450335544942437E-2</c:v>
                </c:pt>
                <c:pt idx="1051">
                  <c:v>0.1890710513650789</c:v>
                </c:pt>
                <c:pt idx="1052">
                  <c:v>5.0123090382411493E-2</c:v>
                </c:pt>
                <c:pt idx="1053">
                  <c:v>0.16213939915673092</c:v>
                </c:pt>
                <c:pt idx="1054">
                  <c:v>0.16213034060553169</c:v>
                </c:pt>
                <c:pt idx="1055">
                  <c:v>0.22529748956646173</c:v>
                </c:pt>
                <c:pt idx="1056">
                  <c:v>0.18564733589240937</c:v>
                </c:pt>
                <c:pt idx="1057">
                  <c:v>9.5467716535333411E-2</c:v>
                </c:pt>
                <c:pt idx="1058">
                  <c:v>0.26258042136213139</c:v>
                </c:pt>
                <c:pt idx="1059">
                  <c:v>8.5614841898560834E-2</c:v>
                </c:pt>
                <c:pt idx="1060">
                  <c:v>0.15634469073641552</c:v>
                </c:pt>
                <c:pt idx="1061">
                  <c:v>0.10823327025562796</c:v>
                </c:pt>
                <c:pt idx="1062">
                  <c:v>0.27712834112340634</c:v>
                </c:pt>
                <c:pt idx="1063">
                  <c:v>0.11420238592341736</c:v>
                </c:pt>
                <c:pt idx="1064">
                  <c:v>0.10096050399058937</c:v>
                </c:pt>
                <c:pt idx="1065">
                  <c:v>0.10318338884938179</c:v>
                </c:pt>
                <c:pt idx="1066">
                  <c:v>0.1381669287853042</c:v>
                </c:pt>
                <c:pt idx="1067">
                  <c:v>0.10687897803501434</c:v>
                </c:pt>
                <c:pt idx="1068">
                  <c:v>6.6837681350631145E-2</c:v>
                </c:pt>
                <c:pt idx="1069">
                  <c:v>0.11936056743039405</c:v>
                </c:pt>
                <c:pt idx="1070">
                  <c:v>1.5299381021141523E-2</c:v>
                </c:pt>
                <c:pt idx="1071">
                  <c:v>0.19780191043047193</c:v>
                </c:pt>
                <c:pt idx="1072">
                  <c:v>0.1869817807649467</c:v>
                </c:pt>
                <c:pt idx="1073">
                  <c:v>0.18578625405193136</c:v>
                </c:pt>
                <c:pt idx="1074">
                  <c:v>8.9493319912530775E-2</c:v>
                </c:pt>
                <c:pt idx="1075">
                  <c:v>0.32569643481152627</c:v>
                </c:pt>
                <c:pt idx="1076">
                  <c:v>0.12891921569241899</c:v>
                </c:pt>
                <c:pt idx="1077">
                  <c:v>0.15859870149521432</c:v>
                </c:pt>
                <c:pt idx="1078">
                  <c:v>0.13057949006539196</c:v>
                </c:pt>
                <c:pt idx="1079">
                  <c:v>7.3192263427150087E-2</c:v>
                </c:pt>
                <c:pt idx="1080">
                  <c:v>0.13389184377641972</c:v>
                </c:pt>
                <c:pt idx="1081">
                  <c:v>0.33807344096045705</c:v>
                </c:pt>
                <c:pt idx="1082">
                  <c:v>-2.1119644283506361E-2</c:v>
                </c:pt>
                <c:pt idx="1083">
                  <c:v>0.14611178872216318</c:v>
                </c:pt>
                <c:pt idx="1084">
                  <c:v>3.3367679520280955E-2</c:v>
                </c:pt>
                <c:pt idx="1085">
                  <c:v>7.9378261061155933E-2</c:v>
                </c:pt>
                <c:pt idx="1086">
                  <c:v>0.13358440499926907</c:v>
                </c:pt>
                <c:pt idx="1087">
                  <c:v>0.17141744169688095</c:v>
                </c:pt>
                <c:pt idx="1088">
                  <c:v>0.22916900472559545</c:v>
                </c:pt>
                <c:pt idx="1089">
                  <c:v>0.15546790921889983</c:v>
                </c:pt>
                <c:pt idx="1090">
                  <c:v>0.14303219333653699</c:v>
                </c:pt>
                <c:pt idx="1091">
                  <c:v>0.12124592177220479</c:v>
                </c:pt>
                <c:pt idx="1092">
                  <c:v>0.10649150617859522</c:v>
                </c:pt>
                <c:pt idx="1093">
                  <c:v>0.26924349959790594</c:v>
                </c:pt>
                <c:pt idx="1094">
                  <c:v>0.24828506654483393</c:v>
                </c:pt>
                <c:pt idx="1095">
                  <c:v>0.24098413824652024</c:v>
                </c:pt>
                <c:pt idx="1096">
                  <c:v>0.13551053810011202</c:v>
                </c:pt>
                <c:pt idx="1097">
                  <c:v>0.15807461771864814</c:v>
                </c:pt>
                <c:pt idx="1098">
                  <c:v>0.1546965351317818</c:v>
                </c:pt>
                <c:pt idx="1099">
                  <c:v>0.2363048036675468</c:v>
                </c:pt>
                <c:pt idx="1100">
                  <c:v>0.1028980174194131</c:v>
                </c:pt>
                <c:pt idx="1101">
                  <c:v>0.20068326582432033</c:v>
                </c:pt>
                <c:pt idx="1102">
                  <c:v>-4.85866371932894E-2</c:v>
                </c:pt>
                <c:pt idx="1103">
                  <c:v>0.25255027767397648</c:v>
                </c:pt>
                <c:pt idx="1104">
                  <c:v>0.16398789924689638</c:v>
                </c:pt>
                <c:pt idx="1105">
                  <c:v>0.27016458593931425</c:v>
                </c:pt>
                <c:pt idx="1106">
                  <c:v>0.31117467620664807</c:v>
                </c:pt>
                <c:pt idx="1107">
                  <c:v>0.18304907263853226</c:v>
                </c:pt>
                <c:pt idx="1108">
                  <c:v>-3.9409854126732494E-2</c:v>
                </c:pt>
                <c:pt idx="1109">
                  <c:v>9.0259276070990602E-2</c:v>
                </c:pt>
                <c:pt idx="1110">
                  <c:v>0.19406719537717629</c:v>
                </c:pt>
                <c:pt idx="1111">
                  <c:v>0.1379066786271422</c:v>
                </c:pt>
                <c:pt idx="1112">
                  <c:v>0.27234214698547393</c:v>
                </c:pt>
                <c:pt idx="1113">
                  <c:v>-6.4310096571480652E-2</c:v>
                </c:pt>
                <c:pt idx="1114">
                  <c:v>0.24077484887022024</c:v>
                </c:pt>
                <c:pt idx="1115">
                  <c:v>9.3996670448521197E-2</c:v>
                </c:pt>
                <c:pt idx="1116">
                  <c:v>0.13970518602736379</c:v>
                </c:pt>
                <c:pt idx="1117">
                  <c:v>0.26978052084053605</c:v>
                </c:pt>
                <c:pt idx="1118">
                  <c:v>0.32971307436605357</c:v>
                </c:pt>
                <c:pt idx="1119">
                  <c:v>0.197107776862188</c:v>
                </c:pt>
                <c:pt idx="1120">
                  <c:v>0.17488687113386805</c:v>
                </c:pt>
                <c:pt idx="1121">
                  <c:v>0.16691514541036248</c:v>
                </c:pt>
                <c:pt idx="1122">
                  <c:v>0.20524300222306402</c:v>
                </c:pt>
                <c:pt idx="1123">
                  <c:v>7.6693573842923177E-2</c:v>
                </c:pt>
                <c:pt idx="1124">
                  <c:v>0.39883233085670855</c:v>
                </c:pt>
                <c:pt idx="1125">
                  <c:v>0.11274328933806967</c:v>
                </c:pt>
                <c:pt idx="1126">
                  <c:v>0.42150497747052196</c:v>
                </c:pt>
                <c:pt idx="1127">
                  <c:v>4.3345149813709037E-2</c:v>
                </c:pt>
                <c:pt idx="1128">
                  <c:v>0.15620147477683277</c:v>
                </c:pt>
                <c:pt idx="1129">
                  <c:v>5.8596852229944506E-2</c:v>
                </c:pt>
                <c:pt idx="1130">
                  <c:v>0.24740296127618655</c:v>
                </c:pt>
                <c:pt idx="1131">
                  <c:v>0.19550636584555972</c:v>
                </c:pt>
                <c:pt idx="1132">
                  <c:v>0.14002290613632659</c:v>
                </c:pt>
                <c:pt idx="1133">
                  <c:v>0.11238458657129714</c:v>
                </c:pt>
                <c:pt idx="1134">
                  <c:v>5.326913320356285E-2</c:v>
                </c:pt>
                <c:pt idx="1135">
                  <c:v>0.26441213603582631</c:v>
                </c:pt>
                <c:pt idx="1136">
                  <c:v>8.136404631439316E-2</c:v>
                </c:pt>
                <c:pt idx="1137">
                  <c:v>0.11775897285585366</c:v>
                </c:pt>
                <c:pt idx="1138">
                  <c:v>0.33684448682379142</c:v>
                </c:pt>
                <c:pt idx="1139">
                  <c:v>0.15768639049644922</c:v>
                </c:pt>
                <c:pt idx="1140">
                  <c:v>0.15561518433461538</c:v>
                </c:pt>
                <c:pt idx="1141">
                  <c:v>7.9996584886921948E-2</c:v>
                </c:pt>
                <c:pt idx="1142">
                  <c:v>0.17418157251559696</c:v>
                </c:pt>
                <c:pt idx="1143">
                  <c:v>6.6747809756109139E-2</c:v>
                </c:pt>
                <c:pt idx="1144">
                  <c:v>0.20416365790050614</c:v>
                </c:pt>
                <c:pt idx="1145">
                  <c:v>0.19413647156452815</c:v>
                </c:pt>
                <c:pt idx="1146">
                  <c:v>0.16062594955685061</c:v>
                </c:pt>
                <c:pt idx="1147">
                  <c:v>0.17280466291179303</c:v>
                </c:pt>
                <c:pt idx="1148">
                  <c:v>7.4313779451640957E-2</c:v>
                </c:pt>
                <c:pt idx="1149">
                  <c:v>0.16331854153085112</c:v>
                </c:pt>
                <c:pt idx="1150">
                  <c:v>0.20147618321892671</c:v>
                </c:pt>
                <c:pt idx="1151">
                  <c:v>0.16001345598702635</c:v>
                </c:pt>
                <c:pt idx="1152">
                  <c:v>0.18614217987077303</c:v>
                </c:pt>
                <c:pt idx="1153">
                  <c:v>0.10553136097555996</c:v>
                </c:pt>
                <c:pt idx="1154">
                  <c:v>0.31668049369575735</c:v>
                </c:pt>
                <c:pt idx="1155">
                  <c:v>0.2790197500934386</c:v>
                </c:pt>
                <c:pt idx="1156">
                  <c:v>0.22742896238677998</c:v>
                </c:pt>
                <c:pt idx="1157">
                  <c:v>0.1471986848210155</c:v>
                </c:pt>
                <c:pt idx="1158">
                  <c:v>0.11191504691760716</c:v>
                </c:pt>
                <c:pt idx="1159">
                  <c:v>0.12987388077272632</c:v>
                </c:pt>
                <c:pt idx="1160">
                  <c:v>0.16725318138306283</c:v>
                </c:pt>
                <c:pt idx="1161">
                  <c:v>0.16460596440670899</c:v>
                </c:pt>
                <c:pt idx="1162">
                  <c:v>0.25703469166431964</c:v>
                </c:pt>
                <c:pt idx="1163">
                  <c:v>0.37271290675457619</c:v>
                </c:pt>
                <c:pt idx="1164">
                  <c:v>0.20200079664135828</c:v>
                </c:pt>
                <c:pt idx="1165">
                  <c:v>5.1080694112333382E-2</c:v>
                </c:pt>
                <c:pt idx="1166">
                  <c:v>3.8907016386932849E-2</c:v>
                </c:pt>
                <c:pt idx="1167">
                  <c:v>0.21567714160554702</c:v>
                </c:pt>
                <c:pt idx="1168">
                  <c:v>0.130686278157884</c:v>
                </c:pt>
                <c:pt idx="1169">
                  <c:v>0.35096551294633466</c:v>
                </c:pt>
                <c:pt idx="1170">
                  <c:v>7.743951297718607E-2</c:v>
                </c:pt>
                <c:pt idx="1171">
                  <c:v>0.11555368232960771</c:v>
                </c:pt>
                <c:pt idx="1172">
                  <c:v>8.8581487480473883E-2</c:v>
                </c:pt>
                <c:pt idx="1173">
                  <c:v>0.15434399683200514</c:v>
                </c:pt>
                <c:pt idx="1174">
                  <c:v>0.15583103871363252</c:v>
                </c:pt>
                <c:pt idx="1175">
                  <c:v>0.27401185952384016</c:v>
                </c:pt>
                <c:pt idx="1176">
                  <c:v>-5.6632682589526334E-2</c:v>
                </c:pt>
                <c:pt idx="1177">
                  <c:v>0.13695829588988939</c:v>
                </c:pt>
                <c:pt idx="1178">
                  <c:v>9.7817521876770591E-2</c:v>
                </c:pt>
                <c:pt idx="1179">
                  <c:v>0.35193195530339982</c:v>
                </c:pt>
                <c:pt idx="1180">
                  <c:v>0.14556459246045289</c:v>
                </c:pt>
                <c:pt idx="1181">
                  <c:v>9.1208528160052427E-2</c:v>
                </c:pt>
                <c:pt idx="1182">
                  <c:v>7.6878123722847913E-2</c:v>
                </c:pt>
                <c:pt idx="1183">
                  <c:v>0.14145419318815794</c:v>
                </c:pt>
                <c:pt idx="1184">
                  <c:v>7.17075523657935E-2</c:v>
                </c:pt>
                <c:pt idx="1185">
                  <c:v>8.0643351889392229E-2</c:v>
                </c:pt>
                <c:pt idx="1186">
                  <c:v>8.7494979533816519E-2</c:v>
                </c:pt>
                <c:pt idx="1187">
                  <c:v>8.5380193842938781E-2</c:v>
                </c:pt>
                <c:pt idx="1188">
                  <c:v>4.1108973046512169E-2</c:v>
                </c:pt>
                <c:pt idx="1189">
                  <c:v>0.12474210235324813</c:v>
                </c:pt>
                <c:pt idx="1190">
                  <c:v>0.21500092220312439</c:v>
                </c:pt>
                <c:pt idx="1191">
                  <c:v>7.5249966352847683E-2</c:v>
                </c:pt>
                <c:pt idx="1192">
                  <c:v>0.13914493083565754</c:v>
                </c:pt>
                <c:pt idx="1193">
                  <c:v>0.29003065389409655</c:v>
                </c:pt>
                <c:pt idx="1194">
                  <c:v>0.12394487185497426</c:v>
                </c:pt>
                <c:pt idx="1195">
                  <c:v>0.1494623843400972</c:v>
                </c:pt>
                <c:pt idx="1196">
                  <c:v>9.7135307908580909E-2</c:v>
                </c:pt>
                <c:pt idx="1197">
                  <c:v>0.10349395728257267</c:v>
                </c:pt>
                <c:pt idx="1198">
                  <c:v>4.6737248738958126E-2</c:v>
                </c:pt>
                <c:pt idx="1199">
                  <c:v>0.1535469899038959</c:v>
                </c:pt>
                <c:pt idx="1200">
                  <c:v>0.12917150710297554</c:v>
                </c:pt>
                <c:pt idx="1201">
                  <c:v>9.4346314611031171E-2</c:v>
                </c:pt>
                <c:pt idx="1202">
                  <c:v>0.21139539949327937</c:v>
                </c:pt>
                <c:pt idx="1203">
                  <c:v>0.11119082551198602</c:v>
                </c:pt>
                <c:pt idx="1204">
                  <c:v>0.14936180667068893</c:v>
                </c:pt>
                <c:pt idx="1205">
                  <c:v>0.21448351800939683</c:v>
                </c:pt>
                <c:pt idx="1206">
                  <c:v>0.27655780075487801</c:v>
                </c:pt>
                <c:pt idx="1207">
                  <c:v>0.13668878371504647</c:v>
                </c:pt>
                <c:pt idx="1208">
                  <c:v>0.14609614372970264</c:v>
                </c:pt>
                <c:pt idx="1209">
                  <c:v>0.16239865069360868</c:v>
                </c:pt>
                <c:pt idx="1210">
                  <c:v>3.730033155419505E-2</c:v>
                </c:pt>
                <c:pt idx="1211">
                  <c:v>0.215746704323481</c:v>
                </c:pt>
                <c:pt idx="1212">
                  <c:v>0.27112201658384782</c:v>
                </c:pt>
                <c:pt idx="1213">
                  <c:v>-2.5740065950702437E-3</c:v>
                </c:pt>
                <c:pt idx="1214">
                  <c:v>0.25130812082009729</c:v>
                </c:pt>
                <c:pt idx="1215">
                  <c:v>9.6555712477474312E-2</c:v>
                </c:pt>
                <c:pt idx="1216">
                  <c:v>0.10263035868296393</c:v>
                </c:pt>
                <c:pt idx="1217">
                  <c:v>0.14398014926312214</c:v>
                </c:pt>
                <c:pt idx="1218">
                  <c:v>3.4080729730251086E-2</c:v>
                </c:pt>
                <c:pt idx="1219">
                  <c:v>0.16000006132251118</c:v>
                </c:pt>
                <c:pt idx="1220">
                  <c:v>0.28987796546241773</c:v>
                </c:pt>
                <c:pt idx="1221">
                  <c:v>0.13674428736924515</c:v>
                </c:pt>
                <c:pt idx="1222">
                  <c:v>0.1485558158274447</c:v>
                </c:pt>
                <c:pt idx="1223">
                  <c:v>3.1263941650475011E-2</c:v>
                </c:pt>
                <c:pt idx="1224">
                  <c:v>8.7122524523964642E-2</c:v>
                </c:pt>
                <c:pt idx="1225">
                  <c:v>0.22110459256016995</c:v>
                </c:pt>
                <c:pt idx="1226">
                  <c:v>0.1139474138064564</c:v>
                </c:pt>
                <c:pt idx="1227">
                  <c:v>0.12263037421027417</c:v>
                </c:pt>
                <c:pt idx="1228">
                  <c:v>5.0599406476011459E-2</c:v>
                </c:pt>
                <c:pt idx="1229">
                  <c:v>0.12826016463134335</c:v>
                </c:pt>
                <c:pt idx="1230">
                  <c:v>9.5544675308344304E-2</c:v>
                </c:pt>
                <c:pt idx="1231">
                  <c:v>6.7834137181286017E-2</c:v>
                </c:pt>
                <c:pt idx="1232">
                  <c:v>0.1068931801134282</c:v>
                </c:pt>
                <c:pt idx="1233">
                  <c:v>0.2341259881225338</c:v>
                </c:pt>
                <c:pt idx="1234">
                  <c:v>0.14016674929460571</c:v>
                </c:pt>
                <c:pt idx="1235">
                  <c:v>0.20049276509925171</c:v>
                </c:pt>
                <c:pt idx="1236">
                  <c:v>0.30874273485309284</c:v>
                </c:pt>
                <c:pt idx="1237">
                  <c:v>0.20129073621446905</c:v>
                </c:pt>
                <c:pt idx="1238">
                  <c:v>0.2379044945528398</c:v>
                </c:pt>
                <c:pt idx="1239">
                  <c:v>0.17887942531113565</c:v>
                </c:pt>
                <c:pt idx="1240">
                  <c:v>0.20695453219821683</c:v>
                </c:pt>
                <c:pt idx="1241">
                  <c:v>8.2570070017009473E-2</c:v>
                </c:pt>
                <c:pt idx="1242">
                  <c:v>8.5980428548842996E-2</c:v>
                </c:pt>
                <c:pt idx="1243">
                  <c:v>0.11172632747076931</c:v>
                </c:pt>
                <c:pt idx="1244">
                  <c:v>7.4200401213350753E-2</c:v>
                </c:pt>
                <c:pt idx="1245">
                  <c:v>9.2806346291843034E-2</c:v>
                </c:pt>
                <c:pt idx="1246">
                  <c:v>0.18545226368813586</c:v>
                </c:pt>
                <c:pt idx="1247">
                  <c:v>0.11067549183920974</c:v>
                </c:pt>
                <c:pt idx="1248">
                  <c:v>6.712996533026383E-2</c:v>
                </c:pt>
                <c:pt idx="1249">
                  <c:v>0.13970140314969051</c:v>
                </c:pt>
                <c:pt idx="1250">
                  <c:v>7.4645039214877168E-2</c:v>
                </c:pt>
                <c:pt idx="1251">
                  <c:v>0.11713154236798652</c:v>
                </c:pt>
                <c:pt idx="1252">
                  <c:v>0.1567389181927199</c:v>
                </c:pt>
                <c:pt idx="1253">
                  <c:v>0.17313973130728655</c:v>
                </c:pt>
                <c:pt idx="1254">
                  <c:v>0.20289153746809502</c:v>
                </c:pt>
                <c:pt idx="1255">
                  <c:v>0.14189947261035701</c:v>
                </c:pt>
                <c:pt idx="1256">
                  <c:v>0.21046488571284269</c:v>
                </c:pt>
                <c:pt idx="1257">
                  <c:v>0.20269673463626556</c:v>
                </c:pt>
                <c:pt idx="1258">
                  <c:v>9.9329644343962978E-2</c:v>
                </c:pt>
                <c:pt idx="1259">
                  <c:v>0.18778350534299409</c:v>
                </c:pt>
                <c:pt idx="1260">
                  <c:v>0.16561786131020731</c:v>
                </c:pt>
                <c:pt idx="1261">
                  <c:v>0.13562612074238192</c:v>
                </c:pt>
                <c:pt idx="1262">
                  <c:v>6.5882478038346112E-2</c:v>
                </c:pt>
                <c:pt idx="1263">
                  <c:v>8.4926276525535846E-2</c:v>
                </c:pt>
                <c:pt idx="1264">
                  <c:v>0.14765578124620829</c:v>
                </c:pt>
                <c:pt idx="1265">
                  <c:v>0.11256117196060289</c:v>
                </c:pt>
                <c:pt idx="1266">
                  <c:v>4.7621214040087061E-2</c:v>
                </c:pt>
                <c:pt idx="1267">
                  <c:v>0.23383940155194124</c:v>
                </c:pt>
                <c:pt idx="1268">
                  <c:v>0.11041707194116149</c:v>
                </c:pt>
                <c:pt idx="1269">
                  <c:v>8.0991730019351005E-2</c:v>
                </c:pt>
                <c:pt idx="1270">
                  <c:v>0.14713266530153599</c:v>
                </c:pt>
                <c:pt idx="1271">
                  <c:v>0.15908267779981142</c:v>
                </c:pt>
                <c:pt idx="1272">
                  <c:v>0.30739999603466261</c:v>
                </c:pt>
                <c:pt idx="1273">
                  <c:v>0.14760887072563639</c:v>
                </c:pt>
                <c:pt idx="1274">
                  <c:v>0.27751937152143075</c:v>
                </c:pt>
                <c:pt idx="1275">
                  <c:v>0.13080978789206929</c:v>
                </c:pt>
                <c:pt idx="1276">
                  <c:v>0.27555051101839434</c:v>
                </c:pt>
                <c:pt idx="1277">
                  <c:v>0.14301905619550215</c:v>
                </c:pt>
                <c:pt idx="1278">
                  <c:v>0.14785429495878663</c:v>
                </c:pt>
                <c:pt idx="1279">
                  <c:v>0.21646264502656185</c:v>
                </c:pt>
                <c:pt idx="1280">
                  <c:v>0.22690572776948739</c:v>
                </c:pt>
                <c:pt idx="1281">
                  <c:v>0.17895303333290732</c:v>
                </c:pt>
                <c:pt idx="1282">
                  <c:v>9.4077078494688562E-2</c:v>
                </c:pt>
                <c:pt idx="1283">
                  <c:v>0.15277368275454564</c:v>
                </c:pt>
                <c:pt idx="1284">
                  <c:v>0.12059185387102413</c:v>
                </c:pt>
                <c:pt idx="1285">
                  <c:v>0.2235980798065462</c:v>
                </c:pt>
                <c:pt idx="1286">
                  <c:v>9.3470414444222452E-2</c:v>
                </c:pt>
                <c:pt idx="1287">
                  <c:v>0.10063739037560974</c:v>
                </c:pt>
                <c:pt idx="1288">
                  <c:v>9.4556552994550749E-2</c:v>
                </c:pt>
                <c:pt idx="1289">
                  <c:v>0.32630433360172639</c:v>
                </c:pt>
                <c:pt idx="1290">
                  <c:v>0.11224049359761158</c:v>
                </c:pt>
                <c:pt idx="1291">
                  <c:v>0.14794635771274892</c:v>
                </c:pt>
                <c:pt idx="1292">
                  <c:v>0.15490301220170349</c:v>
                </c:pt>
                <c:pt idx="1293">
                  <c:v>6.4857325230423299E-2</c:v>
                </c:pt>
                <c:pt idx="1294">
                  <c:v>0.31969612626883709</c:v>
                </c:pt>
                <c:pt idx="1295">
                  <c:v>0.14518917353689517</c:v>
                </c:pt>
                <c:pt idx="1296">
                  <c:v>0.16582191460096646</c:v>
                </c:pt>
                <c:pt idx="1297">
                  <c:v>0.10597742328748604</c:v>
                </c:pt>
                <c:pt idx="1298">
                  <c:v>9.8924617039804805E-2</c:v>
                </c:pt>
                <c:pt idx="1299">
                  <c:v>8.4263651494723327E-2</c:v>
                </c:pt>
                <c:pt idx="1300">
                  <c:v>0.17125662742885756</c:v>
                </c:pt>
                <c:pt idx="1301">
                  <c:v>9.8167966306810669E-2</c:v>
                </c:pt>
                <c:pt idx="1302">
                  <c:v>0.11391533291796635</c:v>
                </c:pt>
                <c:pt idx="1303">
                  <c:v>0.10472082375531851</c:v>
                </c:pt>
                <c:pt idx="1304">
                  <c:v>0.34061370574469202</c:v>
                </c:pt>
                <c:pt idx="1305">
                  <c:v>3.4295521264923301E-2</c:v>
                </c:pt>
                <c:pt idx="1306">
                  <c:v>8.1582000453261472E-2</c:v>
                </c:pt>
                <c:pt idx="1307">
                  <c:v>9.830844161600813E-2</c:v>
                </c:pt>
                <c:pt idx="1308">
                  <c:v>0.12602241652846466</c:v>
                </c:pt>
                <c:pt idx="1309">
                  <c:v>0.1677188490753089</c:v>
                </c:pt>
                <c:pt idx="1310">
                  <c:v>0.24239880460914418</c:v>
                </c:pt>
                <c:pt idx="1311">
                  <c:v>2.9806858911071109E-2</c:v>
                </c:pt>
                <c:pt idx="1312">
                  <c:v>0.1366310821143954</c:v>
                </c:pt>
                <c:pt idx="1313">
                  <c:v>0.10316112593326442</c:v>
                </c:pt>
                <c:pt idx="1314">
                  <c:v>0.18996073312788761</c:v>
                </c:pt>
                <c:pt idx="1315">
                  <c:v>-9.7405335122677222E-3</c:v>
                </c:pt>
                <c:pt idx="1316">
                  <c:v>0.1443986844706549</c:v>
                </c:pt>
                <c:pt idx="1317">
                  <c:v>0.1823677997173753</c:v>
                </c:pt>
                <c:pt idx="1318">
                  <c:v>9.0329099716815103E-2</c:v>
                </c:pt>
                <c:pt idx="1319">
                  <c:v>0.17596344396850905</c:v>
                </c:pt>
                <c:pt idx="1320">
                  <c:v>0.23320186167928972</c:v>
                </c:pt>
                <c:pt idx="1321">
                  <c:v>0.10703188725635884</c:v>
                </c:pt>
                <c:pt idx="1322">
                  <c:v>0.22205963721533148</c:v>
                </c:pt>
                <c:pt idx="1323">
                  <c:v>0.11751310168134069</c:v>
                </c:pt>
                <c:pt idx="1324">
                  <c:v>0.20432756563957818</c:v>
                </c:pt>
                <c:pt idx="1325">
                  <c:v>0.21009057523122976</c:v>
                </c:pt>
                <c:pt idx="1326">
                  <c:v>0.18288826587006407</c:v>
                </c:pt>
                <c:pt idx="1327">
                  <c:v>0.26259738162542595</c:v>
                </c:pt>
                <c:pt idx="1328">
                  <c:v>0.23150525347251152</c:v>
                </c:pt>
                <c:pt idx="1329">
                  <c:v>0.14066017409131551</c:v>
                </c:pt>
                <c:pt idx="1330">
                  <c:v>9.0682841177406603E-2</c:v>
                </c:pt>
                <c:pt idx="1331">
                  <c:v>0.2008605315713459</c:v>
                </c:pt>
                <c:pt idx="1332">
                  <c:v>0.19903164694676681</c:v>
                </c:pt>
                <c:pt idx="1333">
                  <c:v>0.34335068430696425</c:v>
                </c:pt>
                <c:pt idx="1334">
                  <c:v>0.11315286829194185</c:v>
                </c:pt>
                <c:pt idx="1335">
                  <c:v>0.11677221068578933</c:v>
                </c:pt>
                <c:pt idx="1336">
                  <c:v>0.24152106881278773</c:v>
                </c:pt>
                <c:pt idx="1337">
                  <c:v>0.20926477037113134</c:v>
                </c:pt>
                <c:pt idx="1338">
                  <c:v>0.25939769918289696</c:v>
                </c:pt>
                <c:pt idx="1339">
                  <c:v>0.15894154158928514</c:v>
                </c:pt>
                <c:pt idx="1340">
                  <c:v>0.2972590995266563</c:v>
                </c:pt>
                <c:pt idx="1341">
                  <c:v>0.11244853184199334</c:v>
                </c:pt>
                <c:pt idx="1342">
                  <c:v>0.34817051219333295</c:v>
                </c:pt>
                <c:pt idx="1343">
                  <c:v>0.14629835184595369</c:v>
                </c:pt>
                <c:pt idx="1344">
                  <c:v>0.20340798289121884</c:v>
                </c:pt>
                <c:pt idx="1345">
                  <c:v>0.31140398183637585</c:v>
                </c:pt>
                <c:pt idx="1346">
                  <c:v>-1.6540326962279459E-3</c:v>
                </c:pt>
                <c:pt idx="1347">
                  <c:v>0.21710008713857049</c:v>
                </c:pt>
                <c:pt idx="1348">
                  <c:v>0.20751354596241217</c:v>
                </c:pt>
                <c:pt idx="1349">
                  <c:v>7.8841898131648838E-2</c:v>
                </c:pt>
                <c:pt idx="1350">
                  <c:v>5.2643235907968516E-2</c:v>
                </c:pt>
                <c:pt idx="1351">
                  <c:v>0.16768584672256551</c:v>
                </c:pt>
                <c:pt idx="1352">
                  <c:v>9.9690706974895724E-2</c:v>
                </c:pt>
                <c:pt idx="1353">
                  <c:v>0.10857283037233786</c:v>
                </c:pt>
                <c:pt idx="1354">
                  <c:v>0.25694169316088894</c:v>
                </c:pt>
                <c:pt idx="1355">
                  <c:v>0.19360066397977668</c:v>
                </c:pt>
                <c:pt idx="1356">
                  <c:v>0.21755568262888614</c:v>
                </c:pt>
                <c:pt idx="1357">
                  <c:v>9.4035573469228001E-2</c:v>
                </c:pt>
                <c:pt idx="1358">
                  <c:v>0.26208892764484909</c:v>
                </c:pt>
                <c:pt idx="1359">
                  <c:v>-9.1820589232912263E-3</c:v>
                </c:pt>
                <c:pt idx="1360">
                  <c:v>0.22362413301964487</c:v>
                </c:pt>
                <c:pt idx="1361">
                  <c:v>-3.1370697144724402E-2</c:v>
                </c:pt>
                <c:pt idx="1362">
                  <c:v>0.15599805132998409</c:v>
                </c:pt>
                <c:pt idx="1363">
                  <c:v>0.12215376532706897</c:v>
                </c:pt>
                <c:pt idx="1364">
                  <c:v>0.1961841843565767</c:v>
                </c:pt>
                <c:pt idx="1365">
                  <c:v>0.17612004712124585</c:v>
                </c:pt>
                <c:pt idx="1366">
                  <c:v>0.13689579925044632</c:v>
                </c:pt>
                <c:pt idx="1367">
                  <c:v>0.20885830073955355</c:v>
                </c:pt>
                <c:pt idx="1368">
                  <c:v>0.19376294721453219</c:v>
                </c:pt>
                <c:pt idx="1369">
                  <c:v>0.26780955006407792</c:v>
                </c:pt>
                <c:pt idx="1370">
                  <c:v>0.37987811652122355</c:v>
                </c:pt>
                <c:pt idx="1371">
                  <c:v>6.0020397816043305E-2</c:v>
                </c:pt>
                <c:pt idx="1372">
                  <c:v>0.13706524242739687</c:v>
                </c:pt>
                <c:pt idx="1373">
                  <c:v>0.14642890721823074</c:v>
                </c:pt>
                <c:pt idx="1374">
                  <c:v>0.27252531631708532</c:v>
                </c:pt>
                <c:pt idx="1375">
                  <c:v>0.21559940244064432</c:v>
                </c:pt>
                <c:pt idx="1376">
                  <c:v>5.8572280599639238E-2</c:v>
                </c:pt>
                <c:pt idx="1377">
                  <c:v>0.20967344769430141</c:v>
                </c:pt>
                <c:pt idx="1378">
                  <c:v>0.14170516848230652</c:v>
                </c:pt>
                <c:pt idx="1379">
                  <c:v>0.10182705205471913</c:v>
                </c:pt>
                <c:pt idx="1380">
                  <c:v>0.17200302845488716</c:v>
                </c:pt>
                <c:pt idx="1381">
                  <c:v>0.20571188920769937</c:v>
                </c:pt>
                <c:pt idx="1382">
                  <c:v>0.18433748396284458</c:v>
                </c:pt>
                <c:pt idx="1383">
                  <c:v>0.18890617947135183</c:v>
                </c:pt>
                <c:pt idx="1384">
                  <c:v>8.9349974675465987E-2</c:v>
                </c:pt>
                <c:pt idx="1385">
                  <c:v>0.36292873154744443</c:v>
                </c:pt>
                <c:pt idx="1386">
                  <c:v>0.13582857696322273</c:v>
                </c:pt>
                <c:pt idx="1387">
                  <c:v>0.38631419037927617</c:v>
                </c:pt>
                <c:pt idx="1388">
                  <c:v>0.12362444900633239</c:v>
                </c:pt>
                <c:pt idx="1389">
                  <c:v>0.15314095680323023</c:v>
                </c:pt>
                <c:pt idx="1390">
                  <c:v>0.14647189809786873</c:v>
                </c:pt>
                <c:pt idx="1391">
                  <c:v>0.18184455666177535</c:v>
                </c:pt>
                <c:pt idx="1392">
                  <c:v>0.10454104979857318</c:v>
                </c:pt>
                <c:pt idx="1393">
                  <c:v>0.25756727515432043</c:v>
                </c:pt>
                <c:pt idx="1394">
                  <c:v>0.16142629581901821</c:v>
                </c:pt>
                <c:pt idx="1395">
                  <c:v>0.33640781710314732</c:v>
                </c:pt>
                <c:pt idx="1396">
                  <c:v>0.14295436068309864</c:v>
                </c:pt>
                <c:pt idx="1397">
                  <c:v>0.16724716832474618</c:v>
                </c:pt>
                <c:pt idx="1398">
                  <c:v>1.3632502547271974E-2</c:v>
                </c:pt>
                <c:pt idx="1399">
                  <c:v>0.29870664234442135</c:v>
                </c:pt>
                <c:pt idx="1400">
                  <c:v>0.36315024633849874</c:v>
                </c:pt>
                <c:pt idx="1401">
                  <c:v>8.0028335556910662E-2</c:v>
                </c:pt>
                <c:pt idx="1402">
                  <c:v>0.11851066447894411</c:v>
                </c:pt>
                <c:pt idx="1403">
                  <c:v>0.18791609623402539</c:v>
                </c:pt>
                <c:pt idx="1404">
                  <c:v>0.2559545737238797</c:v>
                </c:pt>
                <c:pt idx="1405">
                  <c:v>0.25642561600801655</c:v>
                </c:pt>
                <c:pt idx="1406">
                  <c:v>0.23908425265970787</c:v>
                </c:pt>
                <c:pt idx="1407">
                  <c:v>0.23606917649776266</c:v>
                </c:pt>
                <c:pt idx="1408">
                  <c:v>0.27714909703072116</c:v>
                </c:pt>
                <c:pt idx="1409">
                  <c:v>0.16607330792633232</c:v>
                </c:pt>
                <c:pt idx="1410">
                  <c:v>0.12001954784435055</c:v>
                </c:pt>
                <c:pt idx="1411">
                  <c:v>0.15429820867531852</c:v>
                </c:pt>
                <c:pt idx="1412">
                  <c:v>0.11325497173802326</c:v>
                </c:pt>
                <c:pt idx="1413">
                  <c:v>0.15443467372523673</c:v>
                </c:pt>
                <c:pt idx="1414">
                  <c:v>1.7202512327469055E-2</c:v>
                </c:pt>
                <c:pt idx="1415">
                  <c:v>0.13544404986821523</c:v>
                </c:pt>
                <c:pt idx="1416">
                  <c:v>9.2085446038943322E-2</c:v>
                </c:pt>
                <c:pt idx="1417">
                  <c:v>0.10284357911520933</c:v>
                </c:pt>
                <c:pt idx="1418">
                  <c:v>0.25183673515158994</c:v>
                </c:pt>
                <c:pt idx="1419">
                  <c:v>9.2431979245567369E-2</c:v>
                </c:pt>
                <c:pt idx="1420">
                  <c:v>0.34712205025181386</c:v>
                </c:pt>
                <c:pt idx="1421">
                  <c:v>0.18420877103315389</c:v>
                </c:pt>
                <c:pt idx="1422">
                  <c:v>0.21451148502326209</c:v>
                </c:pt>
                <c:pt idx="1423">
                  <c:v>0.17658570022028602</c:v>
                </c:pt>
                <c:pt idx="1424">
                  <c:v>0.13280492258306564</c:v>
                </c:pt>
                <c:pt idx="1425">
                  <c:v>7.8646212990799449E-2</c:v>
                </c:pt>
                <c:pt idx="1426">
                  <c:v>0.20054969951757345</c:v>
                </c:pt>
                <c:pt idx="1427">
                  <c:v>0.11355638962919849</c:v>
                </c:pt>
                <c:pt idx="1428">
                  <c:v>9.4409880979092656E-2</c:v>
                </c:pt>
                <c:pt idx="1429">
                  <c:v>8.2844204357251691E-2</c:v>
                </c:pt>
                <c:pt idx="1430">
                  <c:v>0.22280650856102713</c:v>
                </c:pt>
                <c:pt idx="1431">
                  <c:v>0.20723436889150468</c:v>
                </c:pt>
                <c:pt idx="1432">
                  <c:v>0.21521246387811513</c:v>
                </c:pt>
                <c:pt idx="1433">
                  <c:v>0.12466911989099597</c:v>
                </c:pt>
                <c:pt idx="1434">
                  <c:v>0.19175466150811893</c:v>
                </c:pt>
                <c:pt idx="1435">
                  <c:v>3.6063560633375964E-2</c:v>
                </c:pt>
                <c:pt idx="1436">
                  <c:v>0.10066338620719316</c:v>
                </c:pt>
                <c:pt idx="1437">
                  <c:v>7.0858178359387292E-2</c:v>
                </c:pt>
                <c:pt idx="1438">
                  <c:v>0.30840339839640457</c:v>
                </c:pt>
                <c:pt idx="1439">
                  <c:v>0.19217277495638738</c:v>
                </c:pt>
                <c:pt idx="1440">
                  <c:v>9.9837473352396969E-2</c:v>
                </c:pt>
                <c:pt idx="1441">
                  <c:v>0.30331249582600545</c:v>
                </c:pt>
                <c:pt idx="1442">
                  <c:v>0.10129157922306053</c:v>
                </c:pt>
                <c:pt idx="1443">
                  <c:v>0.14604937477196711</c:v>
                </c:pt>
                <c:pt idx="1444">
                  <c:v>0.12803313079083264</c:v>
                </c:pt>
                <c:pt idx="1445">
                  <c:v>0.27098471596935381</c:v>
                </c:pt>
                <c:pt idx="1446">
                  <c:v>0.18941251234419484</c:v>
                </c:pt>
                <c:pt idx="1447">
                  <c:v>0.22739718262887712</c:v>
                </c:pt>
                <c:pt idx="1448">
                  <c:v>0.28933463945690385</c:v>
                </c:pt>
                <c:pt idx="1449">
                  <c:v>0.24188711518533873</c:v>
                </c:pt>
                <c:pt idx="1450">
                  <c:v>0.11477156135761508</c:v>
                </c:pt>
                <c:pt idx="1451">
                  <c:v>4.7312561807481807E-2</c:v>
                </c:pt>
                <c:pt idx="1452">
                  <c:v>6.1511527926246222E-2</c:v>
                </c:pt>
                <c:pt idx="1453">
                  <c:v>0.11228511084968661</c:v>
                </c:pt>
                <c:pt idx="1454">
                  <c:v>7.4889591787472815E-2</c:v>
                </c:pt>
                <c:pt idx="1455">
                  <c:v>0.15791540599128717</c:v>
                </c:pt>
                <c:pt idx="1456">
                  <c:v>5.5264798198060447E-2</c:v>
                </c:pt>
                <c:pt idx="1457">
                  <c:v>0.15255842205421163</c:v>
                </c:pt>
                <c:pt idx="1458">
                  <c:v>0.266640577999603</c:v>
                </c:pt>
                <c:pt idx="1459">
                  <c:v>0.19222001453104823</c:v>
                </c:pt>
                <c:pt idx="1460">
                  <c:v>0.14715643122830968</c:v>
                </c:pt>
                <c:pt idx="1461">
                  <c:v>0.17122924054272701</c:v>
                </c:pt>
                <c:pt idx="1462">
                  <c:v>0.1040410454324884</c:v>
                </c:pt>
                <c:pt idx="1463">
                  <c:v>0.15796020641631478</c:v>
                </c:pt>
                <c:pt idx="1464">
                  <c:v>0.1346098155742364</c:v>
                </c:pt>
                <c:pt idx="1465">
                  <c:v>0.2001311830522976</c:v>
                </c:pt>
                <c:pt idx="1466">
                  <c:v>0.11217748469523058</c:v>
                </c:pt>
                <c:pt idx="1467">
                  <c:v>0.13185910320845029</c:v>
                </c:pt>
                <c:pt idx="1468">
                  <c:v>0.18039703342391952</c:v>
                </c:pt>
                <c:pt idx="1469">
                  <c:v>0.10244831836524292</c:v>
                </c:pt>
                <c:pt idx="1470">
                  <c:v>7.3815977619260162E-2</c:v>
                </c:pt>
                <c:pt idx="1471">
                  <c:v>0.11851151535244291</c:v>
                </c:pt>
                <c:pt idx="1472">
                  <c:v>0.11943560344472851</c:v>
                </c:pt>
                <c:pt idx="1473">
                  <c:v>7.2814964183797529E-2</c:v>
                </c:pt>
                <c:pt idx="1474">
                  <c:v>0.100123924272501</c:v>
                </c:pt>
                <c:pt idx="1475">
                  <c:v>0.24864966442925196</c:v>
                </c:pt>
                <c:pt idx="1476">
                  <c:v>4.3923424559267794E-2</c:v>
                </c:pt>
                <c:pt idx="1477">
                  <c:v>0.15940029019953181</c:v>
                </c:pt>
                <c:pt idx="1478">
                  <c:v>9.6042895684080767E-2</c:v>
                </c:pt>
                <c:pt idx="1479">
                  <c:v>0.1521327100446398</c:v>
                </c:pt>
                <c:pt idx="1480">
                  <c:v>5.2787971355923113E-2</c:v>
                </c:pt>
                <c:pt idx="1481">
                  <c:v>0.17069578164369181</c:v>
                </c:pt>
                <c:pt idx="1482">
                  <c:v>0.11269914461698247</c:v>
                </c:pt>
                <c:pt idx="1483">
                  <c:v>0.15241075209679475</c:v>
                </c:pt>
                <c:pt idx="1484">
                  <c:v>0.11107979463549918</c:v>
                </c:pt>
                <c:pt idx="1485">
                  <c:v>0.1192357948467091</c:v>
                </c:pt>
                <c:pt idx="1486">
                  <c:v>0.14652088649446254</c:v>
                </c:pt>
                <c:pt idx="1487">
                  <c:v>5.6947212874650967E-2</c:v>
                </c:pt>
                <c:pt idx="1488">
                  <c:v>8.5142682225664984E-2</c:v>
                </c:pt>
                <c:pt idx="1489">
                  <c:v>0.18569460919492251</c:v>
                </c:pt>
                <c:pt idx="1490">
                  <c:v>9.8877531639009586E-2</c:v>
                </c:pt>
                <c:pt idx="1491">
                  <c:v>0.13638224470467017</c:v>
                </c:pt>
                <c:pt idx="1492">
                  <c:v>7.6384803137404506E-2</c:v>
                </c:pt>
                <c:pt idx="1493">
                  <c:v>8.3781398011800082E-2</c:v>
                </c:pt>
                <c:pt idx="1494">
                  <c:v>0.22624216452838564</c:v>
                </c:pt>
                <c:pt idx="1495">
                  <c:v>0.14100548126750076</c:v>
                </c:pt>
                <c:pt idx="1496">
                  <c:v>6.3275492820980592E-2</c:v>
                </c:pt>
                <c:pt idx="1497">
                  <c:v>0.27932172754180035</c:v>
                </c:pt>
                <c:pt idx="1498">
                  <c:v>0.22106189389920028</c:v>
                </c:pt>
                <c:pt idx="1499">
                  <c:v>-9.1845561965905417E-2</c:v>
                </c:pt>
              </c:numCache>
            </c:numRef>
          </c:val>
          <c:smooth val="0"/>
          <c:extLst xmlns:c16r2="http://schemas.microsoft.com/office/drawing/2015/06/chart">
            <c:ext xmlns:c16="http://schemas.microsoft.com/office/drawing/2014/chart" uri="{C3380CC4-5D6E-409C-BE32-E72D297353CC}">
              <c16:uniqueId val="{00000003-1A0B-4EAE-82EA-2E1C7EE8ECEA}"/>
            </c:ext>
          </c:extLst>
        </c:ser>
        <c:dLbls>
          <c:showLegendKey val="0"/>
          <c:showVal val="0"/>
          <c:showCatName val="0"/>
          <c:showSerName val="0"/>
          <c:showPercent val="0"/>
          <c:showBubbleSize val="0"/>
        </c:dLbls>
        <c:smooth val="0"/>
        <c:axId val="340105760"/>
        <c:axId val="340104192"/>
      </c:lineChart>
      <c:catAx>
        <c:axId val="340105760"/>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0104192"/>
        <c:crosses val="autoZero"/>
        <c:auto val="1"/>
        <c:lblAlgn val="ctr"/>
        <c:lblOffset val="100"/>
        <c:noMultiLvlLbl val="0"/>
      </c:catAx>
      <c:valAx>
        <c:axId val="34010419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01057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Динамика рентабельности</a:t>
            </a:r>
            <a:r>
              <a:rPr lang="ru-RU" baseline="0" dirty="0"/>
              <a:t> активов</a:t>
            </a:r>
            <a:endParaRPr lang="ru-RU" dirty="0"/>
          </a:p>
        </c:rich>
      </c:tx>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2"/>
          <c:order val="0"/>
          <c:tx>
            <c:strRef>
              <c:f>Лист2!$X$1</c:f>
              <c:strCache>
                <c:ptCount val="1"/>
                <c:pt idx="0">
                  <c:v>ROA3</c:v>
                </c:pt>
              </c:strCache>
            </c:strRef>
          </c:tx>
          <c:spPr>
            <a:ln w="28575" cap="rnd">
              <a:solidFill>
                <a:schemeClr val="accent3"/>
              </a:solidFill>
              <a:round/>
            </a:ln>
            <a:effectLst/>
          </c:spPr>
          <c:marker>
            <c:symbol val="none"/>
          </c:marker>
          <c:val>
            <c:numRef>
              <c:f>Лист2!$X$2:$X$1501</c:f>
              <c:numCache>
                <c:formatCode>General</c:formatCode>
                <c:ptCount val="1500"/>
                <c:pt idx="0">
                  <c:v>2.7638446985074644E-2</c:v>
                </c:pt>
                <c:pt idx="1">
                  <c:v>2.2854283284496919E-2</c:v>
                </c:pt>
                <c:pt idx="2">
                  <c:v>2.3569800027238536E-2</c:v>
                </c:pt>
                <c:pt idx="3">
                  <c:v>7.6177753475415153E-2</c:v>
                </c:pt>
                <c:pt idx="4">
                  <c:v>-1.8266326283371576E-2</c:v>
                </c:pt>
                <c:pt idx="5">
                  <c:v>4.3052355492874061E-2</c:v>
                </c:pt>
                <c:pt idx="6">
                  <c:v>5.570166875526833E-2</c:v>
                </c:pt>
                <c:pt idx="7">
                  <c:v>5.3572007842792743E-2</c:v>
                </c:pt>
                <c:pt idx="8">
                  <c:v>3.8662697015492721E-2</c:v>
                </c:pt>
                <c:pt idx="9">
                  <c:v>2.4386114659018601E-2</c:v>
                </c:pt>
                <c:pt idx="10">
                  <c:v>1.424405772791755E-2</c:v>
                </c:pt>
                <c:pt idx="11">
                  <c:v>6.3526256586714902E-2</c:v>
                </c:pt>
                <c:pt idx="12">
                  <c:v>2.0151483715986872E-2</c:v>
                </c:pt>
                <c:pt idx="13">
                  <c:v>3.9025440579052849E-2</c:v>
                </c:pt>
                <c:pt idx="14">
                  <c:v>3.9905179953270004E-2</c:v>
                </c:pt>
                <c:pt idx="15">
                  <c:v>4.9715732787560689E-2</c:v>
                </c:pt>
                <c:pt idx="16">
                  <c:v>4.0127611093426524E-2</c:v>
                </c:pt>
                <c:pt idx="17">
                  <c:v>8.0247679886771464E-2</c:v>
                </c:pt>
                <c:pt idx="18">
                  <c:v>4.0877531091769642E-2</c:v>
                </c:pt>
                <c:pt idx="19">
                  <c:v>2.2868760500640524E-2</c:v>
                </c:pt>
                <c:pt idx="20">
                  <c:v>6.5791464586317572E-2</c:v>
                </c:pt>
                <c:pt idx="21">
                  <c:v>3.5535151630064765E-2</c:v>
                </c:pt>
                <c:pt idx="22">
                  <c:v>5.5224987104590208E-2</c:v>
                </c:pt>
                <c:pt idx="23">
                  <c:v>9.4300634072832842E-3</c:v>
                </c:pt>
                <c:pt idx="24">
                  <c:v>3.022808545632695E-2</c:v>
                </c:pt>
                <c:pt idx="25">
                  <c:v>5.6492405221803189E-2</c:v>
                </c:pt>
                <c:pt idx="26">
                  <c:v>9.2217646849644015E-3</c:v>
                </c:pt>
                <c:pt idx="27">
                  <c:v>6.3178246623543571E-2</c:v>
                </c:pt>
                <c:pt idx="28">
                  <c:v>6.9321347168961114E-2</c:v>
                </c:pt>
                <c:pt idx="29">
                  <c:v>3.4190387978705036E-2</c:v>
                </c:pt>
                <c:pt idx="30">
                  <c:v>1.8625580839478469E-2</c:v>
                </c:pt>
                <c:pt idx="31">
                  <c:v>5.4132996665110671E-2</c:v>
                </c:pt>
                <c:pt idx="32">
                  <c:v>5.0156914497212518E-2</c:v>
                </c:pt>
                <c:pt idx="33">
                  <c:v>1.232854846333026E-2</c:v>
                </c:pt>
                <c:pt idx="34">
                  <c:v>6.1663549739682535E-2</c:v>
                </c:pt>
                <c:pt idx="35">
                  <c:v>5.2877525768450312E-2</c:v>
                </c:pt>
                <c:pt idx="36">
                  <c:v>1.734164189884551E-2</c:v>
                </c:pt>
                <c:pt idx="37">
                  <c:v>4.6043264523657125E-2</c:v>
                </c:pt>
                <c:pt idx="38">
                  <c:v>3.1736848103870612E-2</c:v>
                </c:pt>
                <c:pt idx="39">
                  <c:v>4.0466928680748179E-2</c:v>
                </c:pt>
                <c:pt idx="40">
                  <c:v>2.4366950461499327E-2</c:v>
                </c:pt>
                <c:pt idx="41">
                  <c:v>7.4842736713038649E-2</c:v>
                </c:pt>
                <c:pt idx="42">
                  <c:v>1.0929730450695938E-2</c:v>
                </c:pt>
                <c:pt idx="43">
                  <c:v>3.8768936016445751E-2</c:v>
                </c:pt>
                <c:pt idx="44">
                  <c:v>2.3942829160519929E-2</c:v>
                </c:pt>
                <c:pt idx="45">
                  <c:v>2.8961323126969338E-2</c:v>
                </c:pt>
                <c:pt idx="46">
                  <c:v>3.6039319505937369E-2</c:v>
                </c:pt>
                <c:pt idx="47">
                  <c:v>3.815830553069318E-2</c:v>
                </c:pt>
                <c:pt idx="48">
                  <c:v>4.9724469783749087E-2</c:v>
                </c:pt>
                <c:pt idx="49">
                  <c:v>1.8800682432198113E-2</c:v>
                </c:pt>
                <c:pt idx="50">
                  <c:v>6.052822203571976E-2</c:v>
                </c:pt>
                <c:pt idx="51">
                  <c:v>3.0918940002099944E-2</c:v>
                </c:pt>
                <c:pt idx="52">
                  <c:v>1.2033008380065784E-2</c:v>
                </c:pt>
                <c:pt idx="53">
                  <c:v>4.6786314675691346E-2</c:v>
                </c:pt>
                <c:pt idx="54">
                  <c:v>5.0482547847224279E-2</c:v>
                </c:pt>
                <c:pt idx="55">
                  <c:v>7.5033723734810071E-2</c:v>
                </c:pt>
                <c:pt idx="56">
                  <c:v>6.592683802815949E-2</c:v>
                </c:pt>
                <c:pt idx="57">
                  <c:v>-3.7742634850996201E-2</c:v>
                </c:pt>
                <c:pt idx="58">
                  <c:v>5.479952924189338E-2</c:v>
                </c:pt>
                <c:pt idx="59">
                  <c:v>3.3001703186195268E-2</c:v>
                </c:pt>
                <c:pt idx="60">
                  <c:v>1.7275230289425087E-2</c:v>
                </c:pt>
                <c:pt idx="61">
                  <c:v>6.2906606353381606E-2</c:v>
                </c:pt>
                <c:pt idx="62">
                  <c:v>1.5629557226295127E-2</c:v>
                </c:pt>
                <c:pt idx="63">
                  <c:v>5.5282784307743298E-2</c:v>
                </c:pt>
                <c:pt idx="64">
                  <c:v>1.7518612002743322E-2</c:v>
                </c:pt>
                <c:pt idx="65">
                  <c:v>5.1191159602391158E-2</c:v>
                </c:pt>
                <c:pt idx="66">
                  <c:v>2.7352406337371894E-2</c:v>
                </c:pt>
                <c:pt idx="67">
                  <c:v>6.6629510515556462E-2</c:v>
                </c:pt>
                <c:pt idx="68">
                  <c:v>3.4439150487067582E-2</c:v>
                </c:pt>
                <c:pt idx="69">
                  <c:v>4.2225126598888288E-2</c:v>
                </c:pt>
                <c:pt idx="70">
                  <c:v>2.0659427361030446E-2</c:v>
                </c:pt>
                <c:pt idx="71">
                  <c:v>5.5170195003207495E-2</c:v>
                </c:pt>
                <c:pt idx="72">
                  <c:v>5.9569370187426168E-2</c:v>
                </c:pt>
                <c:pt idx="73">
                  <c:v>2.0667901002991113E-2</c:v>
                </c:pt>
                <c:pt idx="74">
                  <c:v>3.2586804171863604E-2</c:v>
                </c:pt>
                <c:pt idx="75">
                  <c:v>6.8044764731940627E-2</c:v>
                </c:pt>
                <c:pt idx="76">
                  <c:v>4.0451666335206478E-2</c:v>
                </c:pt>
                <c:pt idx="77">
                  <c:v>5.6653836287358164E-2</c:v>
                </c:pt>
                <c:pt idx="78">
                  <c:v>3.5877348758265912E-2</c:v>
                </c:pt>
                <c:pt idx="79">
                  <c:v>5.0647426087793157E-2</c:v>
                </c:pt>
                <c:pt idx="80">
                  <c:v>3.0366881030745425E-2</c:v>
                </c:pt>
                <c:pt idx="81">
                  <c:v>6.20726673246252E-2</c:v>
                </c:pt>
                <c:pt idx="82">
                  <c:v>1.995519508084239E-2</c:v>
                </c:pt>
                <c:pt idx="83">
                  <c:v>2.5570224366151053E-2</c:v>
                </c:pt>
                <c:pt idx="84">
                  <c:v>3.628320512135659E-2</c:v>
                </c:pt>
                <c:pt idx="85">
                  <c:v>2.0301379025608187E-2</c:v>
                </c:pt>
                <c:pt idx="86">
                  <c:v>6.8801444032520517E-2</c:v>
                </c:pt>
                <c:pt idx="87">
                  <c:v>6.520994260474626E-2</c:v>
                </c:pt>
                <c:pt idx="88">
                  <c:v>5.8355037979152438E-2</c:v>
                </c:pt>
                <c:pt idx="89">
                  <c:v>3.948850182806822E-2</c:v>
                </c:pt>
                <c:pt idx="90">
                  <c:v>4.2758666547304841E-2</c:v>
                </c:pt>
                <c:pt idx="91">
                  <c:v>3.2291235281213852E-2</c:v>
                </c:pt>
                <c:pt idx="92">
                  <c:v>7.2605096959309265E-2</c:v>
                </c:pt>
                <c:pt idx="93">
                  <c:v>6.1798049789314038E-2</c:v>
                </c:pt>
                <c:pt idx="94">
                  <c:v>4.4093611728718049E-2</c:v>
                </c:pt>
                <c:pt idx="95">
                  <c:v>5.8385949681854343E-2</c:v>
                </c:pt>
                <c:pt idx="96">
                  <c:v>9.5509813454951221E-3</c:v>
                </c:pt>
                <c:pt idx="97">
                  <c:v>3.9656601462081498E-2</c:v>
                </c:pt>
                <c:pt idx="98">
                  <c:v>4.3199798235455507E-2</c:v>
                </c:pt>
                <c:pt idx="99">
                  <c:v>2.3744199503600471E-2</c:v>
                </c:pt>
                <c:pt idx="100">
                  <c:v>3.4838501126316944E-2</c:v>
                </c:pt>
                <c:pt idx="101">
                  <c:v>6.68616569967867E-2</c:v>
                </c:pt>
                <c:pt idx="102">
                  <c:v>1.8726221718568394E-2</c:v>
                </c:pt>
                <c:pt idx="103">
                  <c:v>4.3499366897240724E-2</c:v>
                </c:pt>
                <c:pt idx="104">
                  <c:v>6.2728433893544946E-2</c:v>
                </c:pt>
                <c:pt idx="105">
                  <c:v>8.528267053830732E-2</c:v>
                </c:pt>
                <c:pt idx="106">
                  <c:v>4.1146934255813908E-2</c:v>
                </c:pt>
                <c:pt idx="107">
                  <c:v>8.9895168902321909E-2</c:v>
                </c:pt>
                <c:pt idx="108">
                  <c:v>3.6846270967729057E-2</c:v>
                </c:pt>
                <c:pt idx="109">
                  <c:v>7.3919315286162315E-2</c:v>
                </c:pt>
                <c:pt idx="110">
                  <c:v>6.7070377287759428E-2</c:v>
                </c:pt>
                <c:pt idx="111">
                  <c:v>7.9240843016835483E-2</c:v>
                </c:pt>
                <c:pt idx="112">
                  <c:v>5.5283511620806351E-2</c:v>
                </c:pt>
                <c:pt idx="113">
                  <c:v>5.3982227363553563E-2</c:v>
                </c:pt>
                <c:pt idx="114">
                  <c:v>7.766494139558458E-2</c:v>
                </c:pt>
                <c:pt idx="115">
                  <c:v>8.080062372612945E-2</c:v>
                </c:pt>
                <c:pt idx="116">
                  <c:v>4.9240155289599498E-2</c:v>
                </c:pt>
                <c:pt idx="117">
                  <c:v>2.9593861678357026E-2</c:v>
                </c:pt>
                <c:pt idx="118">
                  <c:v>8.983753823001206E-2</c:v>
                </c:pt>
                <c:pt idx="119">
                  <c:v>2.5430435442506234E-2</c:v>
                </c:pt>
                <c:pt idx="120">
                  <c:v>7.3213431895738798E-2</c:v>
                </c:pt>
                <c:pt idx="121">
                  <c:v>7.0025955355191599E-2</c:v>
                </c:pt>
                <c:pt idx="122">
                  <c:v>6.9366666551114384E-2</c:v>
                </c:pt>
                <c:pt idx="123">
                  <c:v>3.9791979198650441E-2</c:v>
                </c:pt>
                <c:pt idx="124">
                  <c:v>3.4151162231661043E-2</c:v>
                </c:pt>
                <c:pt idx="125">
                  <c:v>3.3355099442069103E-2</c:v>
                </c:pt>
                <c:pt idx="126">
                  <c:v>3.671397304871294E-2</c:v>
                </c:pt>
                <c:pt idx="127">
                  <c:v>3.3544521831000332E-2</c:v>
                </c:pt>
                <c:pt idx="128">
                  <c:v>6.3102642220558128E-2</c:v>
                </c:pt>
                <c:pt idx="129">
                  <c:v>3.7286242974022409E-2</c:v>
                </c:pt>
                <c:pt idx="130">
                  <c:v>5.6603363181196367E-2</c:v>
                </c:pt>
                <c:pt idx="131">
                  <c:v>5.0688796570731984E-2</c:v>
                </c:pt>
                <c:pt idx="132">
                  <c:v>8.5781851795700859E-2</c:v>
                </c:pt>
                <c:pt idx="133">
                  <c:v>5.498000114063669E-2</c:v>
                </c:pt>
                <c:pt idx="134">
                  <c:v>6.7641997779855273E-2</c:v>
                </c:pt>
                <c:pt idx="135">
                  <c:v>2.2696562584214534E-2</c:v>
                </c:pt>
                <c:pt idx="136">
                  <c:v>3.1033457010150423E-2</c:v>
                </c:pt>
                <c:pt idx="137">
                  <c:v>4.0143567039988455E-2</c:v>
                </c:pt>
                <c:pt idx="138">
                  <c:v>4.2116311552485457E-2</c:v>
                </c:pt>
                <c:pt idx="139">
                  <c:v>7.4391293311136156E-2</c:v>
                </c:pt>
                <c:pt idx="140">
                  <c:v>6.1940217570469872E-2</c:v>
                </c:pt>
                <c:pt idx="141">
                  <c:v>6.6542035146428827E-2</c:v>
                </c:pt>
                <c:pt idx="142">
                  <c:v>5.764606982192657E-2</c:v>
                </c:pt>
                <c:pt idx="143">
                  <c:v>5.1203867563305493E-2</c:v>
                </c:pt>
                <c:pt idx="144">
                  <c:v>5.4492709484060479E-2</c:v>
                </c:pt>
                <c:pt idx="145">
                  <c:v>4.8232972628681151E-3</c:v>
                </c:pt>
                <c:pt idx="146">
                  <c:v>6.7114067306318526E-2</c:v>
                </c:pt>
                <c:pt idx="147">
                  <c:v>8.2325244806052494E-2</c:v>
                </c:pt>
                <c:pt idx="148">
                  <c:v>4.0143295247713102E-2</c:v>
                </c:pt>
                <c:pt idx="149">
                  <c:v>8.4960415528998676E-2</c:v>
                </c:pt>
                <c:pt idx="150">
                  <c:v>4.6813305157365849E-2</c:v>
                </c:pt>
                <c:pt idx="151">
                  <c:v>2.3747267677195701E-2</c:v>
                </c:pt>
                <c:pt idx="152">
                  <c:v>4.162988533551204E-2</c:v>
                </c:pt>
                <c:pt idx="153">
                  <c:v>3.6033390291810567E-2</c:v>
                </c:pt>
                <c:pt idx="154">
                  <c:v>5.6808302912571745E-2</c:v>
                </c:pt>
                <c:pt idx="155">
                  <c:v>5.9158167171334604E-2</c:v>
                </c:pt>
                <c:pt idx="156">
                  <c:v>6.16211203524962E-2</c:v>
                </c:pt>
                <c:pt idx="157">
                  <c:v>5.5484743910714049E-2</c:v>
                </c:pt>
                <c:pt idx="158">
                  <c:v>6.1948509614738689E-2</c:v>
                </c:pt>
                <c:pt idx="159">
                  <c:v>7.8812238508073076E-2</c:v>
                </c:pt>
                <c:pt idx="160">
                  <c:v>-6.6266647607773335E-3</c:v>
                </c:pt>
                <c:pt idx="161">
                  <c:v>6.7769383142334258E-2</c:v>
                </c:pt>
                <c:pt idx="162">
                  <c:v>5.6938353443732929E-2</c:v>
                </c:pt>
                <c:pt idx="163">
                  <c:v>-1.0990707659003155E-2</c:v>
                </c:pt>
                <c:pt idx="164">
                  <c:v>5.2426380890087061E-2</c:v>
                </c:pt>
                <c:pt idx="165">
                  <c:v>1.1817487938825564E-2</c:v>
                </c:pt>
                <c:pt idx="166">
                  <c:v>7.641069734844072E-2</c:v>
                </c:pt>
                <c:pt idx="167">
                  <c:v>5.5507835615971307E-2</c:v>
                </c:pt>
                <c:pt idx="168">
                  <c:v>7.1055615167100128E-2</c:v>
                </c:pt>
                <c:pt idx="169">
                  <c:v>5.6579866725350966E-2</c:v>
                </c:pt>
                <c:pt idx="170">
                  <c:v>4.5066327342491823E-3</c:v>
                </c:pt>
                <c:pt idx="171">
                  <c:v>6.0233451591047767E-2</c:v>
                </c:pt>
                <c:pt idx="172">
                  <c:v>6.1415566942575245E-2</c:v>
                </c:pt>
                <c:pt idx="173">
                  <c:v>5.7152359001589589E-2</c:v>
                </c:pt>
                <c:pt idx="174">
                  <c:v>3.374969307078244E-2</c:v>
                </c:pt>
                <c:pt idx="175">
                  <c:v>7.389276245938943E-2</c:v>
                </c:pt>
                <c:pt idx="176">
                  <c:v>4.4581899025834544E-2</c:v>
                </c:pt>
                <c:pt idx="177">
                  <c:v>5.1486437211282939E-2</c:v>
                </c:pt>
                <c:pt idx="178">
                  <c:v>6.3412213359646752E-2</c:v>
                </c:pt>
                <c:pt idx="179">
                  <c:v>7.60153307035802E-2</c:v>
                </c:pt>
                <c:pt idx="180">
                  <c:v>3.4035352837023795E-2</c:v>
                </c:pt>
                <c:pt idx="181">
                  <c:v>6.9014432664688236E-2</c:v>
                </c:pt>
                <c:pt idx="182">
                  <c:v>8.6404722740680603E-2</c:v>
                </c:pt>
                <c:pt idx="183">
                  <c:v>6.0437306367444668E-2</c:v>
                </c:pt>
                <c:pt idx="184">
                  <c:v>6.0898516685888797E-2</c:v>
                </c:pt>
                <c:pt idx="185">
                  <c:v>7.1969375213773445E-2</c:v>
                </c:pt>
                <c:pt idx="186">
                  <c:v>5.3785019834753055E-2</c:v>
                </c:pt>
                <c:pt idx="187">
                  <c:v>2.251497339496181E-2</c:v>
                </c:pt>
                <c:pt idx="188">
                  <c:v>8.5525654697803294E-2</c:v>
                </c:pt>
                <c:pt idx="189">
                  <c:v>5.7770662981805339E-2</c:v>
                </c:pt>
                <c:pt idx="190">
                  <c:v>5.0515370599338666E-2</c:v>
                </c:pt>
                <c:pt idx="191">
                  <c:v>3.4463262235533781E-2</c:v>
                </c:pt>
                <c:pt idx="192">
                  <c:v>6.6027582137211785E-2</c:v>
                </c:pt>
                <c:pt idx="193">
                  <c:v>9.1866762512007774E-2</c:v>
                </c:pt>
                <c:pt idx="194">
                  <c:v>4.2482449009457321E-3</c:v>
                </c:pt>
                <c:pt idx="195">
                  <c:v>3.4383533888640988E-2</c:v>
                </c:pt>
                <c:pt idx="196">
                  <c:v>6.4302633077710711E-2</c:v>
                </c:pt>
                <c:pt idx="197">
                  <c:v>4.2032242176176501E-2</c:v>
                </c:pt>
                <c:pt idx="198">
                  <c:v>3.6593074916471478E-2</c:v>
                </c:pt>
                <c:pt idx="199">
                  <c:v>7.1490939248564533E-2</c:v>
                </c:pt>
                <c:pt idx="200">
                  <c:v>7.3821546003245184E-2</c:v>
                </c:pt>
                <c:pt idx="201">
                  <c:v>7.9628369402222163E-2</c:v>
                </c:pt>
                <c:pt idx="202">
                  <c:v>1.4234643912251451E-2</c:v>
                </c:pt>
                <c:pt idx="203">
                  <c:v>0.10043924103007884</c:v>
                </c:pt>
                <c:pt idx="204">
                  <c:v>1.3179867519757846E-2</c:v>
                </c:pt>
                <c:pt idx="205">
                  <c:v>6.2407310852147256E-2</c:v>
                </c:pt>
                <c:pt idx="206">
                  <c:v>3.0099513813367902E-2</c:v>
                </c:pt>
                <c:pt idx="207">
                  <c:v>2.0200819505012457E-2</c:v>
                </c:pt>
                <c:pt idx="208">
                  <c:v>5.8204910515860221E-2</c:v>
                </c:pt>
                <c:pt idx="209">
                  <c:v>5.8579645958468492E-2</c:v>
                </c:pt>
                <c:pt idx="210">
                  <c:v>3.1509606954511729E-2</c:v>
                </c:pt>
                <c:pt idx="211">
                  <c:v>8.4985917652070836E-2</c:v>
                </c:pt>
                <c:pt idx="212">
                  <c:v>4.7443598608016939E-2</c:v>
                </c:pt>
                <c:pt idx="213">
                  <c:v>8.2827543046751245E-2</c:v>
                </c:pt>
                <c:pt idx="214">
                  <c:v>4.4405849963643926E-2</c:v>
                </c:pt>
                <c:pt idx="215">
                  <c:v>3.3231693064117204E-2</c:v>
                </c:pt>
                <c:pt idx="216">
                  <c:v>6.6217390446605295E-2</c:v>
                </c:pt>
                <c:pt idx="217">
                  <c:v>5.966862983106163E-2</c:v>
                </c:pt>
                <c:pt idx="218">
                  <c:v>6.6644149404441827E-2</c:v>
                </c:pt>
                <c:pt idx="219">
                  <c:v>9.2600504887040427E-2</c:v>
                </c:pt>
                <c:pt idx="220">
                  <c:v>5.6752881321143547E-2</c:v>
                </c:pt>
                <c:pt idx="221">
                  <c:v>4.8524834426982896E-2</c:v>
                </c:pt>
                <c:pt idx="222">
                  <c:v>4.105686205421797E-2</c:v>
                </c:pt>
                <c:pt idx="223">
                  <c:v>5.7947875582376046E-2</c:v>
                </c:pt>
                <c:pt idx="224">
                  <c:v>7.0094263913794697E-2</c:v>
                </c:pt>
                <c:pt idx="225">
                  <c:v>2.9919051679241859E-2</c:v>
                </c:pt>
                <c:pt idx="226">
                  <c:v>3.4024648222120223E-2</c:v>
                </c:pt>
                <c:pt idx="227">
                  <c:v>2.3260291282740569E-2</c:v>
                </c:pt>
                <c:pt idx="228">
                  <c:v>4.5742195674639004E-2</c:v>
                </c:pt>
                <c:pt idx="229">
                  <c:v>6.676841330356581E-2</c:v>
                </c:pt>
                <c:pt idx="230">
                  <c:v>3.2435843651763593E-2</c:v>
                </c:pt>
                <c:pt idx="231">
                  <c:v>4.4733682951732488E-2</c:v>
                </c:pt>
                <c:pt idx="232">
                  <c:v>5.3307344760382985E-2</c:v>
                </c:pt>
                <c:pt idx="233">
                  <c:v>8.9135291898407118E-2</c:v>
                </c:pt>
                <c:pt idx="234">
                  <c:v>5.3741402265776395E-2</c:v>
                </c:pt>
                <c:pt idx="235">
                  <c:v>3.0573893645167615E-2</c:v>
                </c:pt>
                <c:pt idx="236">
                  <c:v>8.9317127785693978E-2</c:v>
                </c:pt>
                <c:pt idx="237">
                  <c:v>4.8839121827054112E-2</c:v>
                </c:pt>
                <c:pt idx="238">
                  <c:v>6.5032579901291354E-2</c:v>
                </c:pt>
                <c:pt idx="239">
                  <c:v>7.9451101562014653E-2</c:v>
                </c:pt>
                <c:pt idx="240">
                  <c:v>6.5292086063097499E-2</c:v>
                </c:pt>
                <c:pt idx="241">
                  <c:v>7.1066895853468814E-2</c:v>
                </c:pt>
                <c:pt idx="242">
                  <c:v>1.4073273493527093E-2</c:v>
                </c:pt>
                <c:pt idx="243">
                  <c:v>1.4664568237836625E-2</c:v>
                </c:pt>
                <c:pt idx="244">
                  <c:v>7.1049891131197015E-2</c:v>
                </c:pt>
                <c:pt idx="245">
                  <c:v>7.6701441641450319E-2</c:v>
                </c:pt>
                <c:pt idx="246">
                  <c:v>-1.1389715158461062E-2</c:v>
                </c:pt>
                <c:pt idx="247">
                  <c:v>8.3855197064598638E-2</c:v>
                </c:pt>
                <c:pt idx="248">
                  <c:v>5.899687286086322E-2</c:v>
                </c:pt>
                <c:pt idx="249">
                  <c:v>6.7150629286983232E-2</c:v>
                </c:pt>
                <c:pt idx="250">
                  <c:v>6.520253161901475E-2</c:v>
                </c:pt>
                <c:pt idx="251">
                  <c:v>7.7885153623541356E-2</c:v>
                </c:pt>
                <c:pt idx="252">
                  <c:v>5.5485967510319645E-2</c:v>
                </c:pt>
                <c:pt idx="253">
                  <c:v>7.0453704330263781E-2</c:v>
                </c:pt>
                <c:pt idx="254">
                  <c:v>8.4357461247744334E-2</c:v>
                </c:pt>
                <c:pt idx="255">
                  <c:v>7.0289178512041486E-2</c:v>
                </c:pt>
                <c:pt idx="256">
                  <c:v>3.8855694603017139E-2</c:v>
                </c:pt>
                <c:pt idx="257">
                  <c:v>6.6901970809953554E-2</c:v>
                </c:pt>
                <c:pt idx="258">
                  <c:v>2.896522068242284E-2</c:v>
                </c:pt>
                <c:pt idx="259">
                  <c:v>3.1633681648165303E-2</c:v>
                </c:pt>
                <c:pt idx="260">
                  <c:v>2.7616393609962285E-2</c:v>
                </c:pt>
                <c:pt idx="261">
                  <c:v>5.0249619082719438E-2</c:v>
                </c:pt>
                <c:pt idx="262">
                  <c:v>7.367391470688997E-2</c:v>
                </c:pt>
                <c:pt idx="263">
                  <c:v>5.3070837489442892E-2</c:v>
                </c:pt>
                <c:pt idx="264">
                  <c:v>5.2473927735099318E-2</c:v>
                </c:pt>
                <c:pt idx="265">
                  <c:v>6.1340896212745986E-2</c:v>
                </c:pt>
                <c:pt idx="266">
                  <c:v>1.807351403917485E-2</c:v>
                </c:pt>
                <c:pt idx="267">
                  <c:v>3.7303395677508441E-2</c:v>
                </c:pt>
                <c:pt idx="268">
                  <c:v>3.0053001005378683E-2</c:v>
                </c:pt>
                <c:pt idx="269">
                  <c:v>3.7543449922720178E-2</c:v>
                </c:pt>
                <c:pt idx="270">
                  <c:v>7.6590964729914529E-2</c:v>
                </c:pt>
                <c:pt idx="271">
                  <c:v>2.8355504027097946E-2</c:v>
                </c:pt>
                <c:pt idx="272">
                  <c:v>6.0054570222110464E-2</c:v>
                </c:pt>
                <c:pt idx="273">
                  <c:v>5.6340419395937695E-2</c:v>
                </c:pt>
                <c:pt idx="274">
                  <c:v>3.6743602187998214E-2</c:v>
                </c:pt>
                <c:pt idx="275">
                  <c:v>9.2756161847507942E-2</c:v>
                </c:pt>
                <c:pt idx="276">
                  <c:v>5.0132986916823247E-2</c:v>
                </c:pt>
                <c:pt idx="277">
                  <c:v>7.3009330582467932E-2</c:v>
                </c:pt>
                <c:pt idx="278">
                  <c:v>6.8198102771963684E-2</c:v>
                </c:pt>
                <c:pt idx="279">
                  <c:v>6.3972797141240892E-2</c:v>
                </c:pt>
                <c:pt idx="280">
                  <c:v>-2.5575316847152823E-3</c:v>
                </c:pt>
                <c:pt idx="281">
                  <c:v>7.1318467981954833E-2</c:v>
                </c:pt>
                <c:pt idx="282">
                  <c:v>6.2329464055834269E-2</c:v>
                </c:pt>
                <c:pt idx="283">
                  <c:v>2.0668655902744346E-2</c:v>
                </c:pt>
                <c:pt idx="284">
                  <c:v>3.2915436236023936E-2</c:v>
                </c:pt>
                <c:pt idx="285">
                  <c:v>9.3432453534772641E-2</c:v>
                </c:pt>
                <c:pt idx="286">
                  <c:v>4.1881260621394391E-2</c:v>
                </c:pt>
                <c:pt idx="287">
                  <c:v>7.2477006221985815E-2</c:v>
                </c:pt>
                <c:pt idx="288">
                  <c:v>9.1303014026211909E-2</c:v>
                </c:pt>
                <c:pt idx="289">
                  <c:v>5.8564109531023582E-2</c:v>
                </c:pt>
                <c:pt idx="290">
                  <c:v>6.1948523341704496E-2</c:v>
                </c:pt>
                <c:pt idx="291">
                  <c:v>4.7740393637665801E-2</c:v>
                </c:pt>
                <c:pt idx="292">
                  <c:v>5.2046648801161471E-2</c:v>
                </c:pt>
                <c:pt idx="293">
                  <c:v>1.6058592153220891E-2</c:v>
                </c:pt>
                <c:pt idx="294">
                  <c:v>3.2497309471756552E-2</c:v>
                </c:pt>
                <c:pt idx="295">
                  <c:v>7.7003820984834867E-2</c:v>
                </c:pt>
                <c:pt idx="296">
                  <c:v>7.5390396457176198E-2</c:v>
                </c:pt>
                <c:pt idx="297">
                  <c:v>3.0232837952546054E-2</c:v>
                </c:pt>
                <c:pt idx="298">
                  <c:v>1.3426395510917337E-2</c:v>
                </c:pt>
                <c:pt idx="299">
                  <c:v>3.4734003916408136E-2</c:v>
                </c:pt>
                <c:pt idx="300">
                  <c:v>4.1225710850157679E-2</c:v>
                </c:pt>
                <c:pt idx="301">
                  <c:v>6.1073143081020485E-2</c:v>
                </c:pt>
                <c:pt idx="302">
                  <c:v>8.1422485807744541E-2</c:v>
                </c:pt>
                <c:pt idx="303">
                  <c:v>1.9585773683608518E-2</c:v>
                </c:pt>
                <c:pt idx="304">
                  <c:v>4.9710230164595533E-2</c:v>
                </c:pt>
                <c:pt idx="305">
                  <c:v>4.2404908329789749E-2</c:v>
                </c:pt>
                <c:pt idx="306">
                  <c:v>6.9109144594469152E-2</c:v>
                </c:pt>
                <c:pt idx="307">
                  <c:v>6.6342895419927883E-2</c:v>
                </c:pt>
                <c:pt idx="308">
                  <c:v>4.9649091315561972E-2</c:v>
                </c:pt>
                <c:pt idx="309">
                  <c:v>3.7982486352360637E-2</c:v>
                </c:pt>
                <c:pt idx="310">
                  <c:v>5.9433363966021523E-2</c:v>
                </c:pt>
                <c:pt idx="311">
                  <c:v>6.3354991516784795E-2</c:v>
                </c:pt>
                <c:pt idx="312">
                  <c:v>2.4154121687884108E-2</c:v>
                </c:pt>
                <c:pt idx="313">
                  <c:v>1.0477210247236317E-2</c:v>
                </c:pt>
                <c:pt idx="314">
                  <c:v>2.8845824568611088E-2</c:v>
                </c:pt>
                <c:pt idx="315">
                  <c:v>4.6976973721926482E-2</c:v>
                </c:pt>
                <c:pt idx="316">
                  <c:v>3.6818635175642274E-2</c:v>
                </c:pt>
                <c:pt idx="317">
                  <c:v>2.6654490582549348E-2</c:v>
                </c:pt>
                <c:pt idx="318">
                  <c:v>2.5394616053677543E-2</c:v>
                </c:pt>
                <c:pt idx="319">
                  <c:v>4.7791196396619065E-2</c:v>
                </c:pt>
                <c:pt idx="320">
                  <c:v>8.1950591108588558E-2</c:v>
                </c:pt>
                <c:pt idx="321">
                  <c:v>2.5108373631277221E-2</c:v>
                </c:pt>
                <c:pt idx="322">
                  <c:v>6.6840951231146181E-2</c:v>
                </c:pt>
                <c:pt idx="323">
                  <c:v>1.4776655849481785E-2</c:v>
                </c:pt>
                <c:pt idx="324">
                  <c:v>3.6726772913136932E-2</c:v>
                </c:pt>
                <c:pt idx="325">
                  <c:v>5.4525010504726842E-2</c:v>
                </c:pt>
                <c:pt idx="326">
                  <c:v>1.506229782505813E-2</c:v>
                </c:pt>
                <c:pt idx="327">
                  <c:v>7.1280938420206802E-2</c:v>
                </c:pt>
                <c:pt idx="328">
                  <c:v>3.293993412826296E-2</c:v>
                </c:pt>
                <c:pt idx="329">
                  <c:v>4.2641489935443803E-2</c:v>
                </c:pt>
                <c:pt idx="330">
                  <c:v>5.1284580526225206E-2</c:v>
                </c:pt>
                <c:pt idx="331">
                  <c:v>1.8806367814392939E-2</c:v>
                </c:pt>
                <c:pt idx="332">
                  <c:v>6.8621583543664211E-2</c:v>
                </c:pt>
                <c:pt idx="333">
                  <c:v>3.1818241488134315E-2</c:v>
                </c:pt>
                <c:pt idx="334">
                  <c:v>6.3669822351010333E-2</c:v>
                </c:pt>
                <c:pt idx="335">
                  <c:v>4.2851201167560075E-2</c:v>
                </c:pt>
                <c:pt idx="336">
                  <c:v>5.5213434330324926E-2</c:v>
                </c:pt>
                <c:pt idx="337">
                  <c:v>8.9184147735260136E-3</c:v>
                </c:pt>
                <c:pt idx="338">
                  <c:v>2.7559713417295597E-2</c:v>
                </c:pt>
                <c:pt idx="339">
                  <c:v>4.3726852238359891E-2</c:v>
                </c:pt>
                <c:pt idx="340">
                  <c:v>5.5172234997369236E-2</c:v>
                </c:pt>
                <c:pt idx="341">
                  <c:v>4.6125239077396601E-2</c:v>
                </c:pt>
                <c:pt idx="342">
                  <c:v>5.2125203384974297E-2</c:v>
                </c:pt>
                <c:pt idx="343">
                  <c:v>1.6334203544750368E-2</c:v>
                </c:pt>
                <c:pt idx="344">
                  <c:v>5.5941989179724538E-2</c:v>
                </c:pt>
                <c:pt idx="345">
                  <c:v>5.7420070432099915E-2</c:v>
                </c:pt>
                <c:pt idx="346">
                  <c:v>9.2067849971211119E-2</c:v>
                </c:pt>
                <c:pt idx="347">
                  <c:v>6.2059324855248635E-2</c:v>
                </c:pt>
                <c:pt idx="348">
                  <c:v>3.6740369256401367E-2</c:v>
                </c:pt>
                <c:pt idx="349">
                  <c:v>4.4947974248592953E-2</c:v>
                </c:pt>
                <c:pt idx="350">
                  <c:v>3.4067845848170859E-2</c:v>
                </c:pt>
                <c:pt idx="351">
                  <c:v>5.9961098223796049E-2</c:v>
                </c:pt>
                <c:pt idx="352">
                  <c:v>3.5943770417278489E-2</c:v>
                </c:pt>
                <c:pt idx="353">
                  <c:v>5.623680863828328E-2</c:v>
                </c:pt>
                <c:pt idx="354">
                  <c:v>6.6204554210584132E-2</c:v>
                </c:pt>
                <c:pt idx="355">
                  <c:v>6.9319853697278666E-2</c:v>
                </c:pt>
                <c:pt idx="356">
                  <c:v>3.9742865124857633E-2</c:v>
                </c:pt>
                <c:pt idx="357">
                  <c:v>4.61593093994076E-2</c:v>
                </c:pt>
                <c:pt idx="358">
                  <c:v>4.2317978040319988E-3</c:v>
                </c:pt>
                <c:pt idx="359">
                  <c:v>5.9217878374546062E-2</c:v>
                </c:pt>
                <c:pt idx="360">
                  <c:v>3.4218391995899641E-2</c:v>
                </c:pt>
                <c:pt idx="361">
                  <c:v>5.2576197051958443E-2</c:v>
                </c:pt>
                <c:pt idx="362">
                  <c:v>5.102928925003021E-2</c:v>
                </c:pt>
                <c:pt idx="363">
                  <c:v>7.2497480236454817E-2</c:v>
                </c:pt>
                <c:pt idx="364">
                  <c:v>2.389417946657961E-2</c:v>
                </c:pt>
                <c:pt idx="365">
                  <c:v>9.0439704468406684E-2</c:v>
                </c:pt>
                <c:pt idx="366">
                  <c:v>1.8950512786308087E-2</c:v>
                </c:pt>
                <c:pt idx="367">
                  <c:v>6.5304939921556338E-2</c:v>
                </c:pt>
                <c:pt idx="368">
                  <c:v>5.8837971364953834E-2</c:v>
                </c:pt>
                <c:pt idx="369">
                  <c:v>6.6279355948726373E-2</c:v>
                </c:pt>
                <c:pt idx="370">
                  <c:v>7.3763713764399302E-2</c:v>
                </c:pt>
                <c:pt idx="371">
                  <c:v>4.7475053998338082E-2</c:v>
                </c:pt>
                <c:pt idx="372">
                  <c:v>3.53273891989348E-2</c:v>
                </c:pt>
                <c:pt idx="373">
                  <c:v>7.6523910147343027E-2</c:v>
                </c:pt>
                <c:pt idx="374">
                  <c:v>4.87198508758247E-2</c:v>
                </c:pt>
                <c:pt idx="375">
                  <c:v>5.3939351042592724E-2</c:v>
                </c:pt>
                <c:pt idx="376">
                  <c:v>7.3227913029576E-2</c:v>
                </c:pt>
                <c:pt idx="377">
                  <c:v>3.5909559319506075E-2</c:v>
                </c:pt>
                <c:pt idx="378">
                  <c:v>5.9733724337547305E-2</c:v>
                </c:pt>
                <c:pt idx="379">
                  <c:v>3.9583435711510219E-2</c:v>
                </c:pt>
                <c:pt idx="380">
                  <c:v>5.4092612547568024E-2</c:v>
                </c:pt>
                <c:pt idx="381">
                  <c:v>5.66394519967309E-2</c:v>
                </c:pt>
                <c:pt idx="382">
                  <c:v>5.334172708687504E-2</c:v>
                </c:pt>
                <c:pt idx="383">
                  <c:v>7.6044335213426947E-2</c:v>
                </c:pt>
                <c:pt idx="384">
                  <c:v>4.8302997959085596E-2</c:v>
                </c:pt>
                <c:pt idx="385">
                  <c:v>6.4323019214337493E-3</c:v>
                </c:pt>
                <c:pt idx="386">
                  <c:v>7.4040780449603036E-2</c:v>
                </c:pt>
                <c:pt idx="387">
                  <c:v>4.0400491682063625E-2</c:v>
                </c:pt>
                <c:pt idx="388">
                  <c:v>2.4184360450939857E-2</c:v>
                </c:pt>
                <c:pt idx="389">
                  <c:v>4.451332705931127E-2</c:v>
                </c:pt>
                <c:pt idx="390">
                  <c:v>7.4033322559943285E-3</c:v>
                </c:pt>
                <c:pt idx="391">
                  <c:v>2.6013012381772133E-2</c:v>
                </c:pt>
                <c:pt idx="392">
                  <c:v>3.9811599165971025E-2</c:v>
                </c:pt>
                <c:pt idx="393">
                  <c:v>6.1986653471036067E-2</c:v>
                </c:pt>
                <c:pt idx="394">
                  <c:v>3.0871979972658385E-2</c:v>
                </c:pt>
                <c:pt idx="395">
                  <c:v>7.160566385019479E-2</c:v>
                </c:pt>
                <c:pt idx="396">
                  <c:v>8.9656256124732339E-2</c:v>
                </c:pt>
                <c:pt idx="397">
                  <c:v>3.9899290129455464E-2</c:v>
                </c:pt>
                <c:pt idx="398">
                  <c:v>4.9895938341308205E-2</c:v>
                </c:pt>
                <c:pt idx="399">
                  <c:v>7.7661653666424649E-2</c:v>
                </c:pt>
                <c:pt idx="400">
                  <c:v>7.0548202073669644E-2</c:v>
                </c:pt>
                <c:pt idx="401">
                  <c:v>6.4755024487522156E-2</c:v>
                </c:pt>
                <c:pt idx="402">
                  <c:v>5.6204231055382657E-2</c:v>
                </c:pt>
                <c:pt idx="403">
                  <c:v>5.128398850726127E-2</c:v>
                </c:pt>
                <c:pt idx="404">
                  <c:v>4.8437663851494894E-2</c:v>
                </c:pt>
                <c:pt idx="405">
                  <c:v>1.0284459304775683E-2</c:v>
                </c:pt>
                <c:pt idx="406">
                  <c:v>8.3485057945902899E-2</c:v>
                </c:pt>
                <c:pt idx="407">
                  <c:v>5.2782461445327479E-2</c:v>
                </c:pt>
                <c:pt idx="408">
                  <c:v>4.8212949134342313E-2</c:v>
                </c:pt>
                <c:pt idx="409">
                  <c:v>1.5764136873074146E-2</c:v>
                </c:pt>
                <c:pt idx="410">
                  <c:v>6.4589104377887299E-2</c:v>
                </c:pt>
                <c:pt idx="411">
                  <c:v>7.904936966556117E-2</c:v>
                </c:pt>
                <c:pt idx="412">
                  <c:v>6.1737417063329521E-3</c:v>
                </c:pt>
                <c:pt idx="413">
                  <c:v>8.2199953143788029E-2</c:v>
                </c:pt>
                <c:pt idx="414">
                  <c:v>8.5839460285188018E-2</c:v>
                </c:pt>
                <c:pt idx="415">
                  <c:v>8.5648261047684443E-2</c:v>
                </c:pt>
                <c:pt idx="416">
                  <c:v>3.3540476420579113E-2</c:v>
                </c:pt>
                <c:pt idx="417">
                  <c:v>5.3312141580197994E-2</c:v>
                </c:pt>
                <c:pt idx="418">
                  <c:v>7.2226088186821011E-2</c:v>
                </c:pt>
                <c:pt idx="419">
                  <c:v>1.8278625792827147E-2</c:v>
                </c:pt>
                <c:pt idx="420">
                  <c:v>6.4215248145850432E-2</c:v>
                </c:pt>
                <c:pt idx="421">
                  <c:v>8.8611031148229477E-2</c:v>
                </c:pt>
                <c:pt idx="422">
                  <c:v>2.0476617666728491E-2</c:v>
                </c:pt>
                <c:pt idx="423">
                  <c:v>5.1090917342628862E-2</c:v>
                </c:pt>
                <c:pt idx="424">
                  <c:v>5.0812908383216733E-2</c:v>
                </c:pt>
                <c:pt idx="425">
                  <c:v>7.0357428940542213E-2</c:v>
                </c:pt>
                <c:pt idx="426">
                  <c:v>3.8215690616692391E-3</c:v>
                </c:pt>
                <c:pt idx="427">
                  <c:v>2.4480038786769832E-2</c:v>
                </c:pt>
                <c:pt idx="428">
                  <c:v>5.745981156885268E-2</c:v>
                </c:pt>
                <c:pt idx="429">
                  <c:v>4.3120214653868463E-2</c:v>
                </c:pt>
                <c:pt idx="430">
                  <c:v>2.9017823804932001E-2</c:v>
                </c:pt>
                <c:pt idx="431">
                  <c:v>6.6938174755497876E-2</c:v>
                </c:pt>
                <c:pt idx="432">
                  <c:v>7.4164554522583706E-2</c:v>
                </c:pt>
                <c:pt idx="433">
                  <c:v>5.6652758747741686E-2</c:v>
                </c:pt>
                <c:pt idx="434">
                  <c:v>4.412440900911669E-2</c:v>
                </c:pt>
                <c:pt idx="435">
                  <c:v>5.1471217434144304E-2</c:v>
                </c:pt>
                <c:pt idx="436">
                  <c:v>5.5594416522935376E-2</c:v>
                </c:pt>
                <c:pt idx="437">
                  <c:v>5.5812839085081285E-2</c:v>
                </c:pt>
                <c:pt idx="438">
                  <c:v>5.3484465254235738E-2</c:v>
                </c:pt>
                <c:pt idx="439">
                  <c:v>3.2749474200946545E-2</c:v>
                </c:pt>
                <c:pt idx="440">
                  <c:v>0.10576868409201723</c:v>
                </c:pt>
                <c:pt idx="441">
                  <c:v>3.1870715964836475E-2</c:v>
                </c:pt>
                <c:pt idx="442">
                  <c:v>6.5805442596177308E-2</c:v>
                </c:pt>
                <c:pt idx="443">
                  <c:v>5.6180191650590787E-2</c:v>
                </c:pt>
                <c:pt idx="444">
                  <c:v>4.0543841521638008E-2</c:v>
                </c:pt>
                <c:pt idx="445">
                  <c:v>6.640787442997341E-2</c:v>
                </c:pt>
                <c:pt idx="446">
                  <c:v>1.3076034926885985E-3</c:v>
                </c:pt>
                <c:pt idx="447">
                  <c:v>4.0183897013376109E-2</c:v>
                </c:pt>
                <c:pt idx="448">
                  <c:v>7.0781190573268607E-2</c:v>
                </c:pt>
                <c:pt idx="449">
                  <c:v>6.9093172487883756E-2</c:v>
                </c:pt>
                <c:pt idx="450">
                  <c:v>4.964954669138185E-2</c:v>
                </c:pt>
                <c:pt idx="451">
                  <c:v>5.8587455063738247E-2</c:v>
                </c:pt>
                <c:pt idx="452">
                  <c:v>4.6383122275665462E-2</c:v>
                </c:pt>
                <c:pt idx="453">
                  <c:v>5.6000067987093102E-2</c:v>
                </c:pt>
                <c:pt idx="454">
                  <c:v>4.3975903640283358E-2</c:v>
                </c:pt>
                <c:pt idx="455">
                  <c:v>5.7756462444134231E-2</c:v>
                </c:pt>
                <c:pt idx="456">
                  <c:v>7.6830437673400531E-2</c:v>
                </c:pt>
                <c:pt idx="457">
                  <c:v>6.1904794903961412E-2</c:v>
                </c:pt>
                <c:pt idx="458">
                  <c:v>7.1210044334708955E-2</c:v>
                </c:pt>
                <c:pt idx="459">
                  <c:v>5.6921856685401763E-2</c:v>
                </c:pt>
                <c:pt idx="460">
                  <c:v>7.7823810643739624E-2</c:v>
                </c:pt>
                <c:pt idx="461">
                  <c:v>5.8151306964675624E-2</c:v>
                </c:pt>
                <c:pt idx="462">
                  <c:v>9.1598967219135297E-2</c:v>
                </c:pt>
                <c:pt idx="463">
                  <c:v>6.4134909585891214E-2</c:v>
                </c:pt>
                <c:pt idx="464">
                  <c:v>2.0475297768830229E-2</c:v>
                </c:pt>
                <c:pt idx="465">
                  <c:v>6.0777347180443954E-2</c:v>
                </c:pt>
                <c:pt idx="466">
                  <c:v>6.2591470530527743E-2</c:v>
                </c:pt>
                <c:pt idx="467">
                  <c:v>5.1705939901298403E-2</c:v>
                </c:pt>
                <c:pt idx="468">
                  <c:v>5.3593812796472205E-2</c:v>
                </c:pt>
                <c:pt idx="469">
                  <c:v>8.4347371000762519E-2</c:v>
                </c:pt>
                <c:pt idx="470">
                  <c:v>3.5103972214707568E-2</c:v>
                </c:pt>
                <c:pt idx="471">
                  <c:v>4.5311811782011532E-2</c:v>
                </c:pt>
                <c:pt idx="472">
                  <c:v>5.2959372739479059E-2</c:v>
                </c:pt>
                <c:pt idx="473">
                  <c:v>5.2605344201757574E-2</c:v>
                </c:pt>
                <c:pt idx="474">
                  <c:v>4.5601784853321205E-2</c:v>
                </c:pt>
                <c:pt idx="475">
                  <c:v>6.5177626087333795E-2</c:v>
                </c:pt>
                <c:pt idx="476">
                  <c:v>8.0433015425293547E-2</c:v>
                </c:pt>
                <c:pt idx="477">
                  <c:v>3.8138379498516416E-2</c:v>
                </c:pt>
                <c:pt idx="478">
                  <c:v>4.4344027529593141E-2</c:v>
                </c:pt>
                <c:pt idx="479">
                  <c:v>6.933276593228932E-2</c:v>
                </c:pt>
                <c:pt idx="480">
                  <c:v>7.4987536489412684E-2</c:v>
                </c:pt>
                <c:pt idx="481">
                  <c:v>6.6543717870943125E-2</c:v>
                </c:pt>
                <c:pt idx="482">
                  <c:v>-9.3133739369562936E-3</c:v>
                </c:pt>
                <c:pt idx="483">
                  <c:v>6.5572233348633296E-2</c:v>
                </c:pt>
                <c:pt idx="484">
                  <c:v>4.7427485661712607E-2</c:v>
                </c:pt>
                <c:pt idx="485">
                  <c:v>6.7587240570325016E-2</c:v>
                </c:pt>
                <c:pt idx="486">
                  <c:v>4.5693927313202813E-2</c:v>
                </c:pt>
                <c:pt idx="487">
                  <c:v>5.7354067240128925E-2</c:v>
                </c:pt>
                <c:pt idx="488">
                  <c:v>4.2354210529557471E-2</c:v>
                </c:pt>
                <c:pt idx="489">
                  <c:v>4.7430894030812042E-2</c:v>
                </c:pt>
                <c:pt idx="490">
                  <c:v>6.7117865710846936E-2</c:v>
                </c:pt>
                <c:pt idx="491">
                  <c:v>8.6496080161652916E-2</c:v>
                </c:pt>
                <c:pt idx="492">
                  <c:v>2.6411355419824135E-2</c:v>
                </c:pt>
                <c:pt idx="493">
                  <c:v>8.1188895833004981E-2</c:v>
                </c:pt>
                <c:pt idx="494">
                  <c:v>4.401757481830236E-2</c:v>
                </c:pt>
                <c:pt idx="495">
                  <c:v>4.4099854083954344E-2</c:v>
                </c:pt>
                <c:pt idx="496">
                  <c:v>7.2941379600445874E-2</c:v>
                </c:pt>
                <c:pt idx="497">
                  <c:v>5.8792980098755464E-2</c:v>
                </c:pt>
                <c:pt idx="498">
                  <c:v>9.1667799400579938E-2</c:v>
                </c:pt>
                <c:pt idx="499">
                  <c:v>8.4417882059013988E-2</c:v>
                </c:pt>
                <c:pt idx="500">
                  <c:v>5.5091415444776907E-2</c:v>
                </c:pt>
                <c:pt idx="501">
                  <c:v>4.3213800354625638E-2</c:v>
                </c:pt>
                <c:pt idx="502">
                  <c:v>2.3246378024609216E-2</c:v>
                </c:pt>
                <c:pt idx="503">
                  <c:v>5.2488908847095402E-2</c:v>
                </c:pt>
                <c:pt idx="504">
                  <c:v>8.4489139192836377E-2</c:v>
                </c:pt>
                <c:pt idx="505">
                  <c:v>8.1810667292049694E-2</c:v>
                </c:pt>
                <c:pt idx="506">
                  <c:v>3.5999480904522971E-2</c:v>
                </c:pt>
                <c:pt idx="507">
                  <c:v>7.4828332898115371E-2</c:v>
                </c:pt>
                <c:pt idx="508">
                  <c:v>9.5449015741799662E-2</c:v>
                </c:pt>
                <c:pt idx="509">
                  <c:v>3.217723070511716E-2</c:v>
                </c:pt>
                <c:pt idx="510">
                  <c:v>2.7881504001274926E-2</c:v>
                </c:pt>
                <c:pt idx="511">
                  <c:v>7.1027438849629476E-2</c:v>
                </c:pt>
                <c:pt idx="512">
                  <c:v>7.5185053434414062E-2</c:v>
                </c:pt>
                <c:pt idx="513">
                  <c:v>4.5764653451555268E-2</c:v>
                </c:pt>
                <c:pt idx="514">
                  <c:v>3.5109570857364575E-2</c:v>
                </c:pt>
                <c:pt idx="515">
                  <c:v>1.3191255986515356E-2</c:v>
                </c:pt>
                <c:pt idx="516">
                  <c:v>6.8193186269874098E-2</c:v>
                </c:pt>
                <c:pt idx="517">
                  <c:v>8.5402802399015699E-3</c:v>
                </c:pt>
                <c:pt idx="518">
                  <c:v>3.7669021038886356E-2</c:v>
                </c:pt>
                <c:pt idx="519">
                  <c:v>5.5882977771822745E-2</c:v>
                </c:pt>
                <c:pt idx="520">
                  <c:v>6.4146487342631911E-2</c:v>
                </c:pt>
                <c:pt idx="521">
                  <c:v>5.6667654473120402E-2</c:v>
                </c:pt>
                <c:pt idx="522">
                  <c:v>8.2098330294108235E-2</c:v>
                </c:pt>
                <c:pt idx="523">
                  <c:v>6.3829720875034801E-2</c:v>
                </c:pt>
                <c:pt idx="524">
                  <c:v>7.3712464348654347E-2</c:v>
                </c:pt>
                <c:pt idx="525">
                  <c:v>3.7509525562992841E-3</c:v>
                </c:pt>
                <c:pt idx="526">
                  <c:v>4.8834086683903134E-2</c:v>
                </c:pt>
                <c:pt idx="527">
                  <c:v>6.4296903567167954E-2</c:v>
                </c:pt>
                <c:pt idx="528">
                  <c:v>8.6896596423630956E-2</c:v>
                </c:pt>
                <c:pt idx="529">
                  <c:v>3.5373127093612337E-2</c:v>
                </c:pt>
                <c:pt idx="530">
                  <c:v>3.1610530459306764E-2</c:v>
                </c:pt>
                <c:pt idx="531">
                  <c:v>2.1672663700876005E-2</c:v>
                </c:pt>
                <c:pt idx="532">
                  <c:v>3.4486867094576601E-2</c:v>
                </c:pt>
                <c:pt idx="533">
                  <c:v>7.8891656681935554E-2</c:v>
                </c:pt>
                <c:pt idx="534">
                  <c:v>4.6397750066427101E-2</c:v>
                </c:pt>
                <c:pt idx="535">
                  <c:v>7.1036103537711004E-2</c:v>
                </c:pt>
                <c:pt idx="536">
                  <c:v>6.8194538503702926E-2</c:v>
                </c:pt>
                <c:pt idx="537">
                  <c:v>3.4701734975837097E-2</c:v>
                </c:pt>
                <c:pt idx="538">
                  <c:v>4.5465871655936831E-2</c:v>
                </c:pt>
                <c:pt idx="539">
                  <c:v>5.5492832735613624E-2</c:v>
                </c:pt>
                <c:pt idx="540">
                  <c:v>5.6869950561992753E-2</c:v>
                </c:pt>
                <c:pt idx="541">
                  <c:v>4.4190765766907149E-2</c:v>
                </c:pt>
                <c:pt idx="542">
                  <c:v>3.8883409227709227E-2</c:v>
                </c:pt>
                <c:pt idx="543">
                  <c:v>7.6650139441466633E-2</c:v>
                </c:pt>
                <c:pt idx="544">
                  <c:v>4.2091850978418048E-2</c:v>
                </c:pt>
                <c:pt idx="545">
                  <c:v>4.7426999599849501E-2</c:v>
                </c:pt>
                <c:pt idx="546">
                  <c:v>3.7221762650459275E-2</c:v>
                </c:pt>
                <c:pt idx="547">
                  <c:v>6.9627471956485082E-2</c:v>
                </c:pt>
                <c:pt idx="548">
                  <c:v>4.6077477748761114E-2</c:v>
                </c:pt>
                <c:pt idx="549">
                  <c:v>7.29606717847439E-2</c:v>
                </c:pt>
                <c:pt idx="550">
                  <c:v>3.186097603259614E-2</c:v>
                </c:pt>
                <c:pt idx="551">
                  <c:v>5.4939046826247492E-2</c:v>
                </c:pt>
                <c:pt idx="552">
                  <c:v>3.3873595278514204E-2</c:v>
                </c:pt>
                <c:pt idx="553">
                  <c:v>5.2524780685047942E-2</c:v>
                </c:pt>
                <c:pt idx="554">
                  <c:v>1.4065856857174971E-2</c:v>
                </c:pt>
                <c:pt idx="555">
                  <c:v>3.6437731965636086E-2</c:v>
                </c:pt>
                <c:pt idx="556">
                  <c:v>4.353412376784533E-2</c:v>
                </c:pt>
                <c:pt idx="557">
                  <c:v>7.2474513960739881E-2</c:v>
                </c:pt>
                <c:pt idx="558">
                  <c:v>6.6611189580985802E-2</c:v>
                </c:pt>
                <c:pt idx="559">
                  <c:v>2.3837033622150918E-2</c:v>
                </c:pt>
                <c:pt idx="560">
                  <c:v>5.9700373657433595E-2</c:v>
                </c:pt>
                <c:pt idx="561">
                  <c:v>5.6550718247275457E-2</c:v>
                </c:pt>
                <c:pt idx="562">
                  <c:v>3.1138353636711909E-2</c:v>
                </c:pt>
                <c:pt idx="563">
                  <c:v>3.1010115730044797E-2</c:v>
                </c:pt>
                <c:pt idx="564">
                  <c:v>3.7497437909490519E-2</c:v>
                </c:pt>
                <c:pt idx="565">
                  <c:v>5.2625558869368441E-2</c:v>
                </c:pt>
                <c:pt idx="566">
                  <c:v>2.9196962909047452E-2</c:v>
                </c:pt>
                <c:pt idx="567">
                  <c:v>5.2758208503014555E-2</c:v>
                </c:pt>
                <c:pt idx="568">
                  <c:v>4.55621581762813E-2</c:v>
                </c:pt>
                <c:pt idx="569">
                  <c:v>3.4894805979846719E-2</c:v>
                </c:pt>
                <c:pt idx="570">
                  <c:v>7.455908299105124E-2</c:v>
                </c:pt>
                <c:pt idx="571">
                  <c:v>4.4109027320448899E-2</c:v>
                </c:pt>
                <c:pt idx="572">
                  <c:v>3.0937266229231496E-2</c:v>
                </c:pt>
                <c:pt idx="573">
                  <c:v>6.081528201019766E-2</c:v>
                </c:pt>
                <c:pt idx="574">
                  <c:v>4.9976528707995106E-2</c:v>
                </c:pt>
                <c:pt idx="575">
                  <c:v>8.3197110045608522E-2</c:v>
                </c:pt>
                <c:pt idx="576">
                  <c:v>4.0497567283537574E-2</c:v>
                </c:pt>
                <c:pt idx="577">
                  <c:v>5.9500679958193636E-2</c:v>
                </c:pt>
                <c:pt idx="578">
                  <c:v>1.8992527695048299E-2</c:v>
                </c:pt>
                <c:pt idx="579">
                  <c:v>2.3111896657721929E-2</c:v>
                </c:pt>
                <c:pt idx="580">
                  <c:v>5.6646026564057005E-2</c:v>
                </c:pt>
                <c:pt idx="581">
                  <c:v>7.3795308858589537E-2</c:v>
                </c:pt>
                <c:pt idx="582">
                  <c:v>1.6848895045765856E-2</c:v>
                </c:pt>
                <c:pt idx="583">
                  <c:v>4.2798717899967045E-2</c:v>
                </c:pt>
                <c:pt idx="584">
                  <c:v>3.9599519206157195E-2</c:v>
                </c:pt>
                <c:pt idx="585">
                  <c:v>4.5338643296032731E-2</c:v>
                </c:pt>
                <c:pt idx="586">
                  <c:v>5.0736471157967561E-2</c:v>
                </c:pt>
                <c:pt idx="587">
                  <c:v>2.0686944027523423E-2</c:v>
                </c:pt>
                <c:pt idx="588">
                  <c:v>7.6535206526681748E-2</c:v>
                </c:pt>
                <c:pt idx="589">
                  <c:v>5.3038247083160628E-2</c:v>
                </c:pt>
                <c:pt idx="590">
                  <c:v>6.0678778495652994E-2</c:v>
                </c:pt>
                <c:pt idx="591">
                  <c:v>5.5061653435571775E-2</c:v>
                </c:pt>
                <c:pt idx="592">
                  <c:v>1.3449918836069332E-2</c:v>
                </c:pt>
                <c:pt idx="593">
                  <c:v>4.9540707458436875E-2</c:v>
                </c:pt>
                <c:pt idx="594">
                  <c:v>5.0285115127580764E-2</c:v>
                </c:pt>
                <c:pt idx="595">
                  <c:v>2.5327698368748788E-2</c:v>
                </c:pt>
                <c:pt idx="596">
                  <c:v>6.174047121812918E-2</c:v>
                </c:pt>
                <c:pt idx="597">
                  <c:v>9.4230311840803032E-3</c:v>
                </c:pt>
                <c:pt idx="598">
                  <c:v>8.4889916129128468E-2</c:v>
                </c:pt>
                <c:pt idx="599">
                  <c:v>4.122613552996314E-2</c:v>
                </c:pt>
                <c:pt idx="600">
                  <c:v>3.0457151486064985E-2</c:v>
                </c:pt>
                <c:pt idx="601">
                  <c:v>3.0954245813821498E-2</c:v>
                </c:pt>
                <c:pt idx="602">
                  <c:v>4.6118307393963075E-2</c:v>
                </c:pt>
                <c:pt idx="603">
                  <c:v>4.4452807920676386E-2</c:v>
                </c:pt>
                <c:pt idx="604">
                  <c:v>4.6299181468028527E-2</c:v>
                </c:pt>
                <c:pt idx="605">
                  <c:v>8.2129330769676323E-2</c:v>
                </c:pt>
                <c:pt idx="606">
                  <c:v>2.9412730467782824E-2</c:v>
                </c:pt>
                <c:pt idx="607">
                  <c:v>5.0829304040320517E-2</c:v>
                </c:pt>
                <c:pt idx="608">
                  <c:v>7.6674867158252974E-2</c:v>
                </c:pt>
                <c:pt idx="609">
                  <c:v>6.1968245998976081E-2</c:v>
                </c:pt>
                <c:pt idx="610">
                  <c:v>5.5693641108626589E-2</c:v>
                </c:pt>
                <c:pt idx="611">
                  <c:v>3.5577850185724284E-2</c:v>
                </c:pt>
                <c:pt idx="612">
                  <c:v>2.5403347867680226E-2</c:v>
                </c:pt>
                <c:pt idx="613">
                  <c:v>6.791541129222517E-2</c:v>
                </c:pt>
                <c:pt idx="614">
                  <c:v>2.351422200246283E-2</c:v>
                </c:pt>
                <c:pt idx="615">
                  <c:v>5.1803545234389042E-2</c:v>
                </c:pt>
                <c:pt idx="616">
                  <c:v>4.2384890197188461E-2</c:v>
                </c:pt>
                <c:pt idx="617">
                  <c:v>7.0985275561336852E-2</c:v>
                </c:pt>
                <c:pt idx="618">
                  <c:v>6.7036414475646219E-2</c:v>
                </c:pt>
                <c:pt idx="619">
                  <c:v>1.0703625287910052E-3</c:v>
                </c:pt>
                <c:pt idx="620">
                  <c:v>8.8160985904775724E-2</c:v>
                </c:pt>
                <c:pt idx="621">
                  <c:v>3.6467926100719451E-2</c:v>
                </c:pt>
                <c:pt idx="622">
                  <c:v>6.5380829718401631E-2</c:v>
                </c:pt>
                <c:pt idx="623">
                  <c:v>7.7392625754656733E-2</c:v>
                </c:pt>
                <c:pt idx="624">
                  <c:v>4.2673114985780615E-2</c:v>
                </c:pt>
                <c:pt idx="625">
                  <c:v>7.2306566161923352E-2</c:v>
                </c:pt>
                <c:pt idx="626">
                  <c:v>8.0001470008295605E-2</c:v>
                </c:pt>
                <c:pt idx="627">
                  <c:v>2.8253171639250819E-2</c:v>
                </c:pt>
                <c:pt idx="628">
                  <c:v>6.246239113010011E-2</c:v>
                </c:pt>
                <c:pt idx="629">
                  <c:v>3.9502063831980593E-2</c:v>
                </c:pt>
                <c:pt idx="630">
                  <c:v>7.0609200494527943E-2</c:v>
                </c:pt>
                <c:pt idx="631">
                  <c:v>1.6391470193838995E-2</c:v>
                </c:pt>
                <c:pt idx="632">
                  <c:v>9.5028782248450558E-2</c:v>
                </c:pt>
                <c:pt idx="633">
                  <c:v>6.9065087562551086E-2</c:v>
                </c:pt>
                <c:pt idx="634">
                  <c:v>8.4486752027190221E-2</c:v>
                </c:pt>
                <c:pt idx="635">
                  <c:v>2.4074484795520743E-2</c:v>
                </c:pt>
                <c:pt idx="636">
                  <c:v>9.7864531756915341E-2</c:v>
                </c:pt>
                <c:pt idx="637">
                  <c:v>4.9642045537249553E-2</c:v>
                </c:pt>
                <c:pt idx="638">
                  <c:v>5.9681924464882491E-2</c:v>
                </c:pt>
                <c:pt idx="639">
                  <c:v>4.0217694346667235E-2</c:v>
                </c:pt>
                <c:pt idx="640">
                  <c:v>4.8407881538889495E-2</c:v>
                </c:pt>
                <c:pt idx="641">
                  <c:v>3.8181771010914342E-2</c:v>
                </c:pt>
                <c:pt idx="642">
                  <c:v>4.7233752451911679E-2</c:v>
                </c:pt>
                <c:pt idx="643">
                  <c:v>3.7355304630093969E-2</c:v>
                </c:pt>
                <c:pt idx="644">
                  <c:v>3.2825907248368633E-2</c:v>
                </c:pt>
                <c:pt idx="645">
                  <c:v>3.3722543003179554E-2</c:v>
                </c:pt>
                <c:pt idx="646">
                  <c:v>8.2327362702553503E-2</c:v>
                </c:pt>
                <c:pt idx="647">
                  <c:v>4.7338676724342652E-2</c:v>
                </c:pt>
                <c:pt idx="648">
                  <c:v>6.1704048743545931E-2</c:v>
                </c:pt>
                <c:pt idx="649">
                  <c:v>5.7569048856893956E-2</c:v>
                </c:pt>
                <c:pt idx="650">
                  <c:v>3.8652029050204248E-2</c:v>
                </c:pt>
                <c:pt idx="651">
                  <c:v>2.7859471009385205E-2</c:v>
                </c:pt>
                <c:pt idx="652">
                  <c:v>4.8950475068780079E-2</c:v>
                </c:pt>
                <c:pt idx="653">
                  <c:v>4.7850917062340667E-2</c:v>
                </c:pt>
                <c:pt idx="654">
                  <c:v>6.7646148083491994E-2</c:v>
                </c:pt>
                <c:pt idx="655">
                  <c:v>6.2272364009861136E-2</c:v>
                </c:pt>
                <c:pt idx="656">
                  <c:v>3.5182632116204544E-2</c:v>
                </c:pt>
                <c:pt idx="657">
                  <c:v>3.4803294583277897E-2</c:v>
                </c:pt>
                <c:pt idx="658">
                  <c:v>7.2820571492885455E-2</c:v>
                </c:pt>
                <c:pt idx="659">
                  <c:v>1.431375596164544E-2</c:v>
                </c:pt>
                <c:pt idx="660">
                  <c:v>2.4696507347722916E-2</c:v>
                </c:pt>
                <c:pt idx="661">
                  <c:v>7.8966115123502073E-2</c:v>
                </c:pt>
                <c:pt idx="662">
                  <c:v>3.5187709130526254E-2</c:v>
                </c:pt>
                <c:pt idx="663">
                  <c:v>6.6907835846176822E-2</c:v>
                </c:pt>
                <c:pt idx="664">
                  <c:v>1.6109829362531313E-2</c:v>
                </c:pt>
                <c:pt idx="665">
                  <c:v>5.1807286540642962E-2</c:v>
                </c:pt>
                <c:pt idx="666">
                  <c:v>4.6476009501974017E-2</c:v>
                </c:pt>
                <c:pt idx="667">
                  <c:v>5.9302621856189813E-2</c:v>
                </c:pt>
                <c:pt idx="668">
                  <c:v>2.9567035980493785E-2</c:v>
                </c:pt>
                <c:pt idx="669">
                  <c:v>8.5291484389971819E-2</c:v>
                </c:pt>
                <c:pt idx="670">
                  <c:v>4.0716733407321182E-2</c:v>
                </c:pt>
                <c:pt idx="671">
                  <c:v>6.6050759995724087E-2</c:v>
                </c:pt>
                <c:pt idx="672">
                  <c:v>3.8164952659885613E-2</c:v>
                </c:pt>
                <c:pt idx="673">
                  <c:v>6.1541518210357651E-2</c:v>
                </c:pt>
                <c:pt idx="674">
                  <c:v>3.8569127229408418E-2</c:v>
                </c:pt>
                <c:pt idx="675">
                  <c:v>6.0978058944912053E-2</c:v>
                </c:pt>
                <c:pt idx="676">
                  <c:v>4.803948272305214E-2</c:v>
                </c:pt>
                <c:pt idx="677">
                  <c:v>5.4350003020676413E-2</c:v>
                </c:pt>
                <c:pt idx="678">
                  <c:v>4.7068063713286895E-2</c:v>
                </c:pt>
                <c:pt idx="679">
                  <c:v>5.4522166324476054E-2</c:v>
                </c:pt>
                <c:pt idx="680">
                  <c:v>3.7160042560563024E-2</c:v>
                </c:pt>
                <c:pt idx="681">
                  <c:v>1.1992477560693016E-2</c:v>
                </c:pt>
                <c:pt idx="682">
                  <c:v>6.9939729383250257E-2</c:v>
                </c:pt>
                <c:pt idx="683">
                  <c:v>3.4359057406098452E-2</c:v>
                </c:pt>
                <c:pt idx="684">
                  <c:v>7.0287839449276357E-2</c:v>
                </c:pt>
                <c:pt idx="685">
                  <c:v>5.2832239332277486E-2</c:v>
                </c:pt>
                <c:pt idx="686">
                  <c:v>9.6347508335904261E-2</c:v>
                </c:pt>
                <c:pt idx="687">
                  <c:v>8.5100478752648701E-2</c:v>
                </c:pt>
                <c:pt idx="688">
                  <c:v>7.1709287453547516E-2</c:v>
                </c:pt>
                <c:pt idx="689">
                  <c:v>7.2779864555293713E-2</c:v>
                </c:pt>
                <c:pt idx="690">
                  <c:v>5.8118432667181523E-2</c:v>
                </c:pt>
                <c:pt idx="691">
                  <c:v>3.999180035872834E-2</c:v>
                </c:pt>
                <c:pt idx="692">
                  <c:v>2.959021612998668E-2</c:v>
                </c:pt>
                <c:pt idx="693">
                  <c:v>7.4836608319841735E-2</c:v>
                </c:pt>
                <c:pt idx="694">
                  <c:v>8.2759454730856191E-2</c:v>
                </c:pt>
                <c:pt idx="695">
                  <c:v>2.262717257758946E-2</c:v>
                </c:pt>
                <c:pt idx="696">
                  <c:v>4.8425801833986863E-2</c:v>
                </c:pt>
                <c:pt idx="697">
                  <c:v>1.0678927376778599E-2</c:v>
                </c:pt>
                <c:pt idx="698">
                  <c:v>5.2890217156221379E-2</c:v>
                </c:pt>
                <c:pt idx="699">
                  <c:v>5.3261836240276188E-2</c:v>
                </c:pt>
                <c:pt idx="700">
                  <c:v>6.3062999050926272E-2</c:v>
                </c:pt>
                <c:pt idx="701">
                  <c:v>4.8593795122390739E-2</c:v>
                </c:pt>
                <c:pt idx="702">
                  <c:v>6.1725405579506926E-2</c:v>
                </c:pt>
                <c:pt idx="703">
                  <c:v>8.0649218170511738E-2</c:v>
                </c:pt>
                <c:pt idx="704">
                  <c:v>9.870919148921449E-2</c:v>
                </c:pt>
                <c:pt idx="705">
                  <c:v>5.2781432925238701E-2</c:v>
                </c:pt>
                <c:pt idx="706">
                  <c:v>6.6936840095635483E-2</c:v>
                </c:pt>
                <c:pt idx="707">
                  <c:v>0.10040003582401812</c:v>
                </c:pt>
                <c:pt idx="708">
                  <c:v>7.4943213697860001E-2</c:v>
                </c:pt>
                <c:pt idx="709">
                  <c:v>7.6096083614488205E-2</c:v>
                </c:pt>
                <c:pt idx="710">
                  <c:v>0.10250604586796547</c:v>
                </c:pt>
                <c:pt idx="711">
                  <c:v>7.7568279913198188E-2</c:v>
                </c:pt>
                <c:pt idx="712">
                  <c:v>5.943631770324137E-2</c:v>
                </c:pt>
                <c:pt idx="713">
                  <c:v>5.4388378314963404E-2</c:v>
                </c:pt>
                <c:pt idx="714">
                  <c:v>6.5219775088914453E-2</c:v>
                </c:pt>
                <c:pt idx="715">
                  <c:v>4.8700875133394425E-2</c:v>
                </c:pt>
                <c:pt idx="716">
                  <c:v>2.0649795764724501E-2</c:v>
                </c:pt>
                <c:pt idx="717">
                  <c:v>2.7176232703795291E-2</c:v>
                </c:pt>
                <c:pt idx="718">
                  <c:v>4.5104193052067684E-2</c:v>
                </c:pt>
                <c:pt idx="719">
                  <c:v>6.7601725246907871E-2</c:v>
                </c:pt>
                <c:pt idx="720">
                  <c:v>3.934397995261079E-2</c:v>
                </c:pt>
                <c:pt idx="721">
                  <c:v>5.2310112781409623E-2</c:v>
                </c:pt>
                <c:pt idx="722">
                  <c:v>7.1981875503373233E-2</c:v>
                </c:pt>
                <c:pt idx="723">
                  <c:v>5.9054355055012824E-2</c:v>
                </c:pt>
                <c:pt idx="724">
                  <c:v>3.5266682493277607E-2</c:v>
                </c:pt>
                <c:pt idx="725">
                  <c:v>6.7890083834177675E-2</c:v>
                </c:pt>
                <c:pt idx="726">
                  <c:v>3.6701308444547998E-2</c:v>
                </c:pt>
                <c:pt idx="727">
                  <c:v>4.8120825958162264E-2</c:v>
                </c:pt>
                <c:pt idx="728">
                  <c:v>6.5838973183500224E-2</c:v>
                </c:pt>
                <c:pt idx="729">
                  <c:v>4.6802545819284558E-2</c:v>
                </c:pt>
                <c:pt idx="730">
                  <c:v>5.3981455655224234E-2</c:v>
                </c:pt>
                <c:pt idx="731">
                  <c:v>6.5474054658550052E-2</c:v>
                </c:pt>
                <c:pt idx="732">
                  <c:v>4.8431552839737796E-2</c:v>
                </c:pt>
                <c:pt idx="733">
                  <c:v>8.4400920990820985E-2</c:v>
                </c:pt>
                <c:pt idx="734">
                  <c:v>6.5110626873005534E-2</c:v>
                </c:pt>
                <c:pt idx="735">
                  <c:v>9.8935354917035603E-2</c:v>
                </c:pt>
                <c:pt idx="736">
                  <c:v>8.9357760263848035E-2</c:v>
                </c:pt>
                <c:pt idx="737">
                  <c:v>3.0854678957889195E-2</c:v>
                </c:pt>
                <c:pt idx="738">
                  <c:v>6.1796696036119897E-2</c:v>
                </c:pt>
                <c:pt idx="739">
                  <c:v>8.3057244200728575E-2</c:v>
                </c:pt>
                <c:pt idx="740">
                  <c:v>4.1280932700651474E-2</c:v>
                </c:pt>
                <c:pt idx="741">
                  <c:v>9.0639927957065769E-2</c:v>
                </c:pt>
                <c:pt idx="742">
                  <c:v>6.4599744993901934E-2</c:v>
                </c:pt>
                <c:pt idx="743">
                  <c:v>4.6233106337403358E-2</c:v>
                </c:pt>
                <c:pt idx="744">
                  <c:v>8.8361398618193712E-2</c:v>
                </c:pt>
                <c:pt idx="745">
                  <c:v>2.1827329299137346E-2</c:v>
                </c:pt>
                <c:pt idx="746">
                  <c:v>3.2835955046677912E-2</c:v>
                </c:pt>
                <c:pt idx="747">
                  <c:v>5.905360560804046E-2</c:v>
                </c:pt>
                <c:pt idx="748">
                  <c:v>6.4887367628509288E-2</c:v>
                </c:pt>
                <c:pt idx="749">
                  <c:v>2.0889218470434179E-2</c:v>
                </c:pt>
                <c:pt idx="750">
                  <c:v>8.0694753269667602E-2</c:v>
                </c:pt>
                <c:pt idx="751">
                  <c:v>2.8398485194799327E-2</c:v>
                </c:pt>
                <c:pt idx="752">
                  <c:v>2.5370822028031675E-2</c:v>
                </c:pt>
                <c:pt idx="753">
                  <c:v>4.923138013914978E-2</c:v>
                </c:pt>
                <c:pt idx="754">
                  <c:v>8.0250449883562738E-2</c:v>
                </c:pt>
                <c:pt idx="755">
                  <c:v>2.8373263762166795E-4</c:v>
                </c:pt>
                <c:pt idx="756">
                  <c:v>5.3322906546666167E-2</c:v>
                </c:pt>
                <c:pt idx="757">
                  <c:v>3.3465430388644385E-2</c:v>
                </c:pt>
                <c:pt idx="758">
                  <c:v>5.8157382155042119E-2</c:v>
                </c:pt>
                <c:pt idx="759">
                  <c:v>8.6296116297074899E-2</c:v>
                </c:pt>
                <c:pt idx="760">
                  <c:v>3.604465658185585E-2</c:v>
                </c:pt>
                <c:pt idx="761">
                  <c:v>2.5340370000152868E-2</c:v>
                </c:pt>
                <c:pt idx="762">
                  <c:v>3.8563416258852547E-2</c:v>
                </c:pt>
                <c:pt idx="763">
                  <c:v>4.3593600243907571E-2</c:v>
                </c:pt>
                <c:pt idx="764">
                  <c:v>3.0364340038454365E-2</c:v>
                </c:pt>
                <c:pt idx="765">
                  <c:v>5.5160638256211508E-2</c:v>
                </c:pt>
                <c:pt idx="766">
                  <c:v>6.9270959718118599E-2</c:v>
                </c:pt>
                <c:pt idx="767">
                  <c:v>3.7760936150050196E-2</c:v>
                </c:pt>
                <c:pt idx="768">
                  <c:v>5.7864764792180896E-2</c:v>
                </c:pt>
                <c:pt idx="769">
                  <c:v>7.4702986885795145E-2</c:v>
                </c:pt>
                <c:pt idx="770">
                  <c:v>3.9768452398752305E-2</c:v>
                </c:pt>
                <c:pt idx="771">
                  <c:v>6.0215856206409867E-2</c:v>
                </c:pt>
                <c:pt idx="772">
                  <c:v>7.0612272612725999E-2</c:v>
                </c:pt>
                <c:pt idx="773">
                  <c:v>5.4711591274719607E-3</c:v>
                </c:pt>
                <c:pt idx="774">
                  <c:v>5.5420641521149443E-2</c:v>
                </c:pt>
                <c:pt idx="775">
                  <c:v>4.9660016569289138E-2</c:v>
                </c:pt>
                <c:pt idx="776">
                  <c:v>4.1842279832381007E-2</c:v>
                </c:pt>
                <c:pt idx="777">
                  <c:v>5.618457096534369E-2</c:v>
                </c:pt>
                <c:pt idx="778">
                  <c:v>5.5444041774679688E-2</c:v>
                </c:pt>
                <c:pt idx="779">
                  <c:v>4.7261747923283068E-2</c:v>
                </c:pt>
                <c:pt idx="780">
                  <c:v>5.7112037466869832E-2</c:v>
                </c:pt>
                <c:pt idx="781">
                  <c:v>2.9029834438014719E-2</c:v>
                </c:pt>
                <c:pt idx="782">
                  <c:v>6.2173409742090346E-2</c:v>
                </c:pt>
                <c:pt idx="783">
                  <c:v>7.1964715868993348E-2</c:v>
                </c:pt>
                <c:pt idx="784">
                  <c:v>3.1098211282562432E-2</c:v>
                </c:pt>
                <c:pt idx="785">
                  <c:v>4.2976188340651547E-2</c:v>
                </c:pt>
                <c:pt idx="786">
                  <c:v>3.2779943197269248E-2</c:v>
                </c:pt>
                <c:pt idx="787">
                  <c:v>5.1320822709965998E-2</c:v>
                </c:pt>
                <c:pt idx="788">
                  <c:v>5.2014724910755969E-2</c:v>
                </c:pt>
                <c:pt idx="789">
                  <c:v>4.6508789902224686E-2</c:v>
                </c:pt>
                <c:pt idx="790">
                  <c:v>1.6976467085486693E-2</c:v>
                </c:pt>
                <c:pt idx="791">
                  <c:v>7.0499408152516777E-2</c:v>
                </c:pt>
                <c:pt idx="792">
                  <c:v>5.8013319906001969E-2</c:v>
                </c:pt>
                <c:pt idx="793">
                  <c:v>7.7224533097473694E-2</c:v>
                </c:pt>
                <c:pt idx="794">
                  <c:v>4.3677734182226369E-2</c:v>
                </c:pt>
                <c:pt idx="795">
                  <c:v>7.9191204827136694E-2</c:v>
                </c:pt>
                <c:pt idx="796">
                  <c:v>5.021255956133925E-2</c:v>
                </c:pt>
                <c:pt idx="797">
                  <c:v>7.0255162255346212E-2</c:v>
                </c:pt>
                <c:pt idx="798">
                  <c:v>2.463570518838834E-2</c:v>
                </c:pt>
                <c:pt idx="799">
                  <c:v>6.2029957126850159E-2</c:v>
                </c:pt>
                <c:pt idx="800">
                  <c:v>6.8558616447189094E-2</c:v>
                </c:pt>
                <c:pt idx="801">
                  <c:v>6.8974112285470346E-2</c:v>
                </c:pt>
                <c:pt idx="802">
                  <c:v>5.3192134993583017E-2</c:v>
                </c:pt>
                <c:pt idx="803">
                  <c:v>5.0696835347249489E-2</c:v>
                </c:pt>
                <c:pt idx="804">
                  <c:v>7.0755313650417165E-2</c:v>
                </c:pt>
                <c:pt idx="805">
                  <c:v>5.645635719220287E-2</c:v>
                </c:pt>
                <c:pt idx="806">
                  <c:v>3.689944536138965E-2</c:v>
                </c:pt>
                <c:pt idx="807">
                  <c:v>2.8628124984091244E-2</c:v>
                </c:pt>
                <c:pt idx="808">
                  <c:v>5.2185726114858721E-2</c:v>
                </c:pt>
                <c:pt idx="809">
                  <c:v>8.0015328598684529E-2</c:v>
                </c:pt>
                <c:pt idx="810">
                  <c:v>4.9910897187598384E-2</c:v>
                </c:pt>
                <c:pt idx="811">
                  <c:v>5.5800367500325986E-2</c:v>
                </c:pt>
                <c:pt idx="812">
                  <c:v>4.4054518163915306E-2</c:v>
                </c:pt>
                <c:pt idx="813">
                  <c:v>4.0508983435456516E-2</c:v>
                </c:pt>
                <c:pt idx="814">
                  <c:v>5.3829265285623026E-2</c:v>
                </c:pt>
                <c:pt idx="815">
                  <c:v>5.745714682640217E-2</c:v>
                </c:pt>
                <c:pt idx="816">
                  <c:v>3.3195647010883195E-3</c:v>
                </c:pt>
                <c:pt idx="817">
                  <c:v>7.4053768218074717E-2</c:v>
                </c:pt>
                <c:pt idx="818">
                  <c:v>5.1122208366311261E-2</c:v>
                </c:pt>
                <c:pt idx="819">
                  <c:v>3.6584336400849071E-2</c:v>
                </c:pt>
                <c:pt idx="820">
                  <c:v>5.5267885385313527E-2</c:v>
                </c:pt>
                <c:pt idx="821">
                  <c:v>2.4898011259313183E-2</c:v>
                </c:pt>
                <c:pt idx="822">
                  <c:v>3.041540361385222E-2</c:v>
                </c:pt>
                <c:pt idx="823">
                  <c:v>8.1821190499077254E-2</c:v>
                </c:pt>
                <c:pt idx="824">
                  <c:v>2.6664737008030549E-2</c:v>
                </c:pt>
                <c:pt idx="825">
                  <c:v>7.7781973110066377E-2</c:v>
                </c:pt>
                <c:pt idx="826">
                  <c:v>7.1828869224298972E-2</c:v>
                </c:pt>
                <c:pt idx="827">
                  <c:v>2.7993492577274327E-2</c:v>
                </c:pt>
                <c:pt idx="828">
                  <c:v>5.091595170753907E-2</c:v>
                </c:pt>
                <c:pt idx="829">
                  <c:v>3.6905783061326976E-2</c:v>
                </c:pt>
                <c:pt idx="830">
                  <c:v>2.0667071622642044E-2</c:v>
                </c:pt>
                <c:pt idx="831">
                  <c:v>4.3252096341879376E-2</c:v>
                </c:pt>
                <c:pt idx="832">
                  <c:v>5.2290049516848937E-2</c:v>
                </c:pt>
                <c:pt idx="833">
                  <c:v>1.4279403916194354E-2</c:v>
                </c:pt>
                <c:pt idx="834">
                  <c:v>6.3282379895022944E-2</c:v>
                </c:pt>
                <c:pt idx="835">
                  <c:v>3.6457605284919738E-2</c:v>
                </c:pt>
                <c:pt idx="836">
                  <c:v>6.1541280780431459E-2</c:v>
                </c:pt>
                <c:pt idx="837">
                  <c:v>4.5505595373891802E-2</c:v>
                </c:pt>
                <c:pt idx="838">
                  <c:v>6.7249847190239062E-2</c:v>
                </c:pt>
                <c:pt idx="839">
                  <c:v>9.2481088014648813E-2</c:v>
                </c:pt>
                <c:pt idx="840">
                  <c:v>5.8773777500003309E-2</c:v>
                </c:pt>
                <c:pt idx="841">
                  <c:v>4.0040682874774421E-2</c:v>
                </c:pt>
                <c:pt idx="842">
                  <c:v>7.5913474224398411E-2</c:v>
                </c:pt>
                <c:pt idx="843">
                  <c:v>3.3996129057784742E-2</c:v>
                </c:pt>
                <c:pt idx="844">
                  <c:v>7.4468221549223265E-2</c:v>
                </c:pt>
                <c:pt idx="845">
                  <c:v>4.7943124822993094E-2</c:v>
                </c:pt>
                <c:pt idx="846">
                  <c:v>3.7947001669839664E-2</c:v>
                </c:pt>
                <c:pt idx="847">
                  <c:v>6.5016798644758192E-2</c:v>
                </c:pt>
                <c:pt idx="848">
                  <c:v>4.6258318055681256E-3</c:v>
                </c:pt>
                <c:pt idx="849">
                  <c:v>5.3017804026929904E-2</c:v>
                </c:pt>
                <c:pt idx="850">
                  <c:v>3.0620111336212674E-2</c:v>
                </c:pt>
                <c:pt idx="851">
                  <c:v>5.1675634003227958E-2</c:v>
                </c:pt>
                <c:pt idx="852">
                  <c:v>4.8859513012129124E-2</c:v>
                </c:pt>
                <c:pt idx="853">
                  <c:v>6.5266926342215148E-2</c:v>
                </c:pt>
                <c:pt idx="854">
                  <c:v>5.523333425028143E-2</c:v>
                </c:pt>
                <c:pt idx="855">
                  <c:v>6.9590288219634668E-3</c:v>
                </c:pt>
                <c:pt idx="856">
                  <c:v>3.1548712967839343E-2</c:v>
                </c:pt>
                <c:pt idx="857">
                  <c:v>6.7118010705723902E-2</c:v>
                </c:pt>
                <c:pt idx="858">
                  <c:v>6.1165402563481221E-2</c:v>
                </c:pt>
                <c:pt idx="859">
                  <c:v>5.9523474819414612E-2</c:v>
                </c:pt>
                <c:pt idx="860">
                  <c:v>6.2868316470308855E-2</c:v>
                </c:pt>
                <c:pt idx="861">
                  <c:v>9.2554262473553504E-3</c:v>
                </c:pt>
                <c:pt idx="862">
                  <c:v>7.4491610230994321E-2</c:v>
                </c:pt>
                <c:pt idx="863">
                  <c:v>4.8710680467798452E-2</c:v>
                </c:pt>
                <c:pt idx="864">
                  <c:v>3.3051067066760906E-2</c:v>
                </c:pt>
                <c:pt idx="865">
                  <c:v>6.5717167642847532E-2</c:v>
                </c:pt>
                <c:pt idx="866">
                  <c:v>1.8376595850264448E-2</c:v>
                </c:pt>
                <c:pt idx="867">
                  <c:v>5.9017285424506696E-2</c:v>
                </c:pt>
                <c:pt idx="868">
                  <c:v>7.1759224188480589E-2</c:v>
                </c:pt>
                <c:pt idx="869">
                  <c:v>4.4887931434645145E-2</c:v>
                </c:pt>
                <c:pt idx="870">
                  <c:v>2.4675670843719192E-2</c:v>
                </c:pt>
                <c:pt idx="871">
                  <c:v>3.1529604356748356E-2</c:v>
                </c:pt>
                <c:pt idx="872">
                  <c:v>7.1855834325092571E-2</c:v>
                </c:pt>
                <c:pt idx="873">
                  <c:v>1.6563861763306886E-2</c:v>
                </c:pt>
                <c:pt idx="874">
                  <c:v>2.4837425196823568E-2</c:v>
                </c:pt>
                <c:pt idx="875">
                  <c:v>2.8089994996289825E-2</c:v>
                </c:pt>
                <c:pt idx="876">
                  <c:v>8.5940122878344183E-2</c:v>
                </c:pt>
                <c:pt idx="877">
                  <c:v>4.9820578325706945E-2</c:v>
                </c:pt>
                <c:pt idx="878">
                  <c:v>6.0339580871136347E-2</c:v>
                </c:pt>
                <c:pt idx="879">
                  <c:v>6.8288958179399034E-2</c:v>
                </c:pt>
                <c:pt idx="880">
                  <c:v>6.1342206355053427E-2</c:v>
                </c:pt>
                <c:pt idx="881">
                  <c:v>4.1730725220080783E-2</c:v>
                </c:pt>
                <c:pt idx="882">
                  <c:v>5.0523746432820253E-2</c:v>
                </c:pt>
                <c:pt idx="883">
                  <c:v>8.5405568840344726E-2</c:v>
                </c:pt>
                <c:pt idx="884">
                  <c:v>5.4245831868971549E-2</c:v>
                </c:pt>
                <c:pt idx="885">
                  <c:v>4.0381577612564758E-2</c:v>
                </c:pt>
                <c:pt idx="886">
                  <c:v>8.0561753962252666E-2</c:v>
                </c:pt>
                <c:pt idx="887">
                  <c:v>6.1480767074310605E-2</c:v>
                </c:pt>
                <c:pt idx="888">
                  <c:v>1.5891121844108423E-2</c:v>
                </c:pt>
                <c:pt idx="889">
                  <c:v>7.1760242341972064E-2</c:v>
                </c:pt>
                <c:pt idx="890">
                  <c:v>4.021457693737078E-2</c:v>
                </c:pt>
                <c:pt idx="891">
                  <c:v>6.1204097045844168E-2</c:v>
                </c:pt>
                <c:pt idx="892">
                  <c:v>3.9581928580311176E-2</c:v>
                </c:pt>
                <c:pt idx="893">
                  <c:v>9.0039506475454931E-2</c:v>
                </c:pt>
                <c:pt idx="894">
                  <c:v>5.3138693279196042E-2</c:v>
                </c:pt>
                <c:pt idx="895">
                  <c:v>7.9059192314674787E-2</c:v>
                </c:pt>
                <c:pt idx="896">
                  <c:v>6.7621700765056025E-2</c:v>
                </c:pt>
                <c:pt idx="897">
                  <c:v>2.8335158754385689E-2</c:v>
                </c:pt>
                <c:pt idx="898">
                  <c:v>4.8716972799076781E-2</c:v>
                </c:pt>
                <c:pt idx="899">
                  <c:v>2.861187585047853E-2</c:v>
                </c:pt>
                <c:pt idx="900">
                  <c:v>5.4931289556527929E-2</c:v>
                </c:pt>
                <c:pt idx="901">
                  <c:v>7.0574712822283975E-2</c:v>
                </c:pt>
                <c:pt idx="902">
                  <c:v>3.54246230602627E-2</c:v>
                </c:pt>
                <c:pt idx="903">
                  <c:v>7.620119921658719E-2</c:v>
                </c:pt>
                <c:pt idx="904">
                  <c:v>3.2176011894780823E-2</c:v>
                </c:pt>
                <c:pt idx="905">
                  <c:v>2.4267855903724461E-2</c:v>
                </c:pt>
                <c:pt idx="906">
                  <c:v>3.7660426116212613E-2</c:v>
                </c:pt>
                <c:pt idx="907">
                  <c:v>5.7282219762519952E-2</c:v>
                </c:pt>
                <c:pt idx="908">
                  <c:v>5.2201773587735999E-2</c:v>
                </c:pt>
                <c:pt idx="909">
                  <c:v>4.8684781932434723E-2</c:v>
                </c:pt>
                <c:pt idx="910">
                  <c:v>6.391823242636209E-2</c:v>
                </c:pt>
                <c:pt idx="911">
                  <c:v>5.219364492821882E-3</c:v>
                </c:pt>
                <c:pt idx="912">
                  <c:v>2.4066778707615963E-2</c:v>
                </c:pt>
                <c:pt idx="913">
                  <c:v>1.639231281887155E-2</c:v>
                </c:pt>
                <c:pt idx="914">
                  <c:v>4.369344990921515E-2</c:v>
                </c:pt>
                <c:pt idx="915">
                  <c:v>6.249470535752448E-2</c:v>
                </c:pt>
                <c:pt idx="916">
                  <c:v>4.713149781273266E-2</c:v>
                </c:pt>
                <c:pt idx="917">
                  <c:v>5.0974681416691286E-2</c:v>
                </c:pt>
                <c:pt idx="918">
                  <c:v>4.1696228327671676E-2</c:v>
                </c:pt>
                <c:pt idx="919">
                  <c:v>7.8109068841615836E-2</c:v>
                </c:pt>
                <c:pt idx="920">
                  <c:v>3.9105506280834271E-2</c:v>
                </c:pt>
                <c:pt idx="921">
                  <c:v>4.2849099339926942E-2</c:v>
                </c:pt>
                <c:pt idx="922">
                  <c:v>5.605250711321768E-2</c:v>
                </c:pt>
                <c:pt idx="923">
                  <c:v>3.749506216618876E-2</c:v>
                </c:pt>
                <c:pt idx="924">
                  <c:v>4.3437732128601192E-2</c:v>
                </c:pt>
                <c:pt idx="925">
                  <c:v>6.1721306379490082E-2</c:v>
                </c:pt>
                <c:pt idx="926">
                  <c:v>1.1391824783762768E-2</c:v>
                </c:pt>
                <c:pt idx="927">
                  <c:v>5.0265506800771818E-2</c:v>
                </c:pt>
                <c:pt idx="928">
                  <c:v>4.8280145302964393E-2</c:v>
                </c:pt>
                <c:pt idx="929">
                  <c:v>6.3416824464815141E-2</c:v>
                </c:pt>
                <c:pt idx="930">
                  <c:v>2.6643401746143457E-2</c:v>
                </c:pt>
                <c:pt idx="931">
                  <c:v>5.4828022285275051E-2</c:v>
                </c:pt>
                <c:pt idx="932">
                  <c:v>6.894965733912424E-2</c:v>
                </c:pt>
                <c:pt idx="933">
                  <c:v>3.4446490263430996E-2</c:v>
                </c:pt>
                <c:pt idx="934">
                  <c:v>2.2219168327762079E-2</c:v>
                </c:pt>
                <c:pt idx="935">
                  <c:v>4.3108649548611121E-2</c:v>
                </c:pt>
                <c:pt idx="936">
                  <c:v>5.2803806101539098E-2</c:v>
                </c:pt>
                <c:pt idx="937">
                  <c:v>5.4115874959177461E-2</c:v>
                </c:pt>
                <c:pt idx="938">
                  <c:v>4.4578179622916846E-2</c:v>
                </c:pt>
                <c:pt idx="939">
                  <c:v>4.9499336343110233E-2</c:v>
                </c:pt>
                <c:pt idx="940">
                  <c:v>7.0252721785021066E-2</c:v>
                </c:pt>
                <c:pt idx="941">
                  <c:v>5.1584537606379703E-2</c:v>
                </c:pt>
                <c:pt idx="942">
                  <c:v>5.3649674571307072E-2</c:v>
                </c:pt>
                <c:pt idx="943">
                  <c:v>4.0423129486237865E-2</c:v>
                </c:pt>
                <c:pt idx="944">
                  <c:v>5.2845598951468148E-2</c:v>
                </c:pt>
                <c:pt idx="945">
                  <c:v>5.0942134352669026E-2</c:v>
                </c:pt>
                <c:pt idx="946">
                  <c:v>6.8756666759401591E-2</c:v>
                </c:pt>
                <c:pt idx="947">
                  <c:v>5.3053040387332218E-2</c:v>
                </c:pt>
                <c:pt idx="948">
                  <c:v>1.4605613332594976E-2</c:v>
                </c:pt>
                <c:pt idx="949">
                  <c:v>3.2888637856137805E-2</c:v>
                </c:pt>
                <c:pt idx="950">
                  <c:v>7.9924412740072587E-2</c:v>
                </c:pt>
                <c:pt idx="951">
                  <c:v>4.7473013051319284E-2</c:v>
                </c:pt>
                <c:pt idx="952">
                  <c:v>8.8603387601731767E-2</c:v>
                </c:pt>
                <c:pt idx="953">
                  <c:v>4.9607814514391162E-2</c:v>
                </c:pt>
                <c:pt idx="954">
                  <c:v>5.1983073611381651E-2</c:v>
                </c:pt>
                <c:pt idx="955">
                  <c:v>2.9741613863330886E-2</c:v>
                </c:pt>
                <c:pt idx="956">
                  <c:v>7.0082288416781935E-2</c:v>
                </c:pt>
                <c:pt idx="957">
                  <c:v>4.8522137866573216E-2</c:v>
                </c:pt>
                <c:pt idx="958">
                  <c:v>3.4238795477791226E-2</c:v>
                </c:pt>
                <c:pt idx="959">
                  <c:v>3.0526074979353533E-2</c:v>
                </c:pt>
                <c:pt idx="960">
                  <c:v>4.1419856518141722E-2</c:v>
                </c:pt>
                <c:pt idx="961">
                  <c:v>3.3512852048963218E-2</c:v>
                </c:pt>
                <c:pt idx="962">
                  <c:v>3.1281204334477931E-2</c:v>
                </c:pt>
                <c:pt idx="963">
                  <c:v>2.6396506044840659E-2</c:v>
                </c:pt>
                <c:pt idx="964">
                  <c:v>3.4664222088291417E-2</c:v>
                </c:pt>
                <c:pt idx="965">
                  <c:v>2.2057640014547401E-2</c:v>
                </c:pt>
                <c:pt idx="966">
                  <c:v>3.035740866104086E-2</c:v>
                </c:pt>
                <c:pt idx="967">
                  <c:v>6.817063026377429E-2</c:v>
                </c:pt>
                <c:pt idx="968">
                  <c:v>4.6349068422471745E-2</c:v>
                </c:pt>
                <c:pt idx="969">
                  <c:v>3.5762028530536928E-2</c:v>
                </c:pt>
                <c:pt idx="970">
                  <c:v>7.5017957206039071E-2</c:v>
                </c:pt>
                <c:pt idx="971">
                  <c:v>6.8864142325430797E-2</c:v>
                </c:pt>
                <c:pt idx="972">
                  <c:v>2.1712252600468326E-2</c:v>
                </c:pt>
                <c:pt idx="973">
                  <c:v>6.4137244300598056E-2</c:v>
                </c:pt>
                <c:pt idx="974">
                  <c:v>3.9190243401831727E-2</c:v>
                </c:pt>
                <c:pt idx="975">
                  <c:v>2.6513987244854532E-2</c:v>
                </c:pt>
                <c:pt idx="976">
                  <c:v>4.492203585506345E-2</c:v>
                </c:pt>
                <c:pt idx="977">
                  <c:v>2.7268358780114112E-2</c:v>
                </c:pt>
                <c:pt idx="978">
                  <c:v>6.3279358038126426E-2</c:v>
                </c:pt>
                <c:pt idx="979">
                  <c:v>4.6205990283921534E-2</c:v>
                </c:pt>
                <c:pt idx="980">
                  <c:v>4.4287338865941217E-2</c:v>
                </c:pt>
                <c:pt idx="981">
                  <c:v>6.6639522178938621E-2</c:v>
                </c:pt>
                <c:pt idx="982">
                  <c:v>4.3995751786836214E-2</c:v>
                </c:pt>
                <c:pt idx="983">
                  <c:v>6.9055672670752591E-2</c:v>
                </c:pt>
                <c:pt idx="984">
                  <c:v>3.5586594812874205E-2</c:v>
                </c:pt>
                <c:pt idx="985">
                  <c:v>6.5118461324026142E-2</c:v>
                </c:pt>
                <c:pt idx="986">
                  <c:v>7.3036580570909185E-2</c:v>
                </c:pt>
                <c:pt idx="987">
                  <c:v>4.8491207135908883E-2</c:v>
                </c:pt>
                <c:pt idx="988">
                  <c:v>3.7874448752686314E-2</c:v>
                </c:pt>
                <c:pt idx="989">
                  <c:v>3.2640008139743951E-2</c:v>
                </c:pt>
                <c:pt idx="990">
                  <c:v>1.5931680729330103E-2</c:v>
                </c:pt>
                <c:pt idx="991">
                  <c:v>5.809950845564163E-2</c:v>
                </c:pt>
                <c:pt idx="992">
                  <c:v>3.3225990403805659E-2</c:v>
                </c:pt>
                <c:pt idx="993">
                  <c:v>1.9829813095298156E-2</c:v>
                </c:pt>
                <c:pt idx="994">
                  <c:v>4.1861467778809405E-2</c:v>
                </c:pt>
                <c:pt idx="995">
                  <c:v>3.4432212885088347E-2</c:v>
                </c:pt>
                <c:pt idx="996">
                  <c:v>9.9078455259404286E-3</c:v>
                </c:pt>
                <c:pt idx="997">
                  <c:v>7.872096736870611E-2</c:v>
                </c:pt>
                <c:pt idx="998">
                  <c:v>4.4712112079133878E-2</c:v>
                </c:pt>
                <c:pt idx="999">
                  <c:v>4.8155104316083205E-2</c:v>
                </c:pt>
                <c:pt idx="1000">
                  <c:v>7.194932509694725E-2</c:v>
                </c:pt>
                <c:pt idx="1001">
                  <c:v>3.4610455775838156E-2</c:v>
                </c:pt>
                <c:pt idx="1002">
                  <c:v>5.9682755336359916E-2</c:v>
                </c:pt>
                <c:pt idx="1003">
                  <c:v>3.1525425524177558E-2</c:v>
                </c:pt>
                <c:pt idx="1004">
                  <c:v>5.0307767160676517E-2</c:v>
                </c:pt>
                <c:pt idx="1005">
                  <c:v>7.7298044087901349E-2</c:v>
                </c:pt>
                <c:pt idx="1006">
                  <c:v>4.8972021818198298E-2</c:v>
                </c:pt>
                <c:pt idx="1007">
                  <c:v>8.0256463417571339E-2</c:v>
                </c:pt>
                <c:pt idx="1008">
                  <c:v>5.9018197607021171E-2</c:v>
                </c:pt>
                <c:pt idx="1009">
                  <c:v>1.9776805957584048E-2</c:v>
                </c:pt>
                <c:pt idx="1010">
                  <c:v>6.00476446284215E-2</c:v>
                </c:pt>
                <c:pt idx="1011">
                  <c:v>3.3440681084553392E-2</c:v>
                </c:pt>
                <c:pt idx="1012">
                  <c:v>5.7913192871666234E-2</c:v>
                </c:pt>
                <c:pt idx="1013">
                  <c:v>1.5576583739030363E-2</c:v>
                </c:pt>
                <c:pt idx="1014">
                  <c:v>3.1361966041030191E-2</c:v>
                </c:pt>
                <c:pt idx="1015">
                  <c:v>3.9250245394680881E-2</c:v>
                </c:pt>
                <c:pt idx="1016">
                  <c:v>3.7303177544588229E-2</c:v>
                </c:pt>
                <c:pt idx="1017">
                  <c:v>5.4690233416798545E-2</c:v>
                </c:pt>
                <c:pt idx="1018">
                  <c:v>4.2565729211936597E-2</c:v>
                </c:pt>
                <c:pt idx="1019">
                  <c:v>6.8566286988227698E-2</c:v>
                </c:pt>
                <c:pt idx="1020">
                  <c:v>4.6443834053578374E-2</c:v>
                </c:pt>
                <c:pt idx="1021">
                  <c:v>7.4117133577502103E-2</c:v>
                </c:pt>
                <c:pt idx="1022">
                  <c:v>5.6139615737732788E-2</c:v>
                </c:pt>
                <c:pt idx="1023">
                  <c:v>5.2308686996078831E-2</c:v>
                </c:pt>
                <c:pt idx="1024">
                  <c:v>7.6126931555692626E-2</c:v>
                </c:pt>
                <c:pt idx="1025">
                  <c:v>4.75690403325921E-2</c:v>
                </c:pt>
                <c:pt idx="1026">
                  <c:v>4.8703963748325592E-2</c:v>
                </c:pt>
                <c:pt idx="1027">
                  <c:v>4.057602690373667E-2</c:v>
                </c:pt>
                <c:pt idx="1028">
                  <c:v>6.4216644473196569E-2</c:v>
                </c:pt>
                <c:pt idx="1029">
                  <c:v>4.2189471935109968E-2</c:v>
                </c:pt>
                <c:pt idx="1030">
                  <c:v>6.390257691280915E-2</c:v>
                </c:pt>
                <c:pt idx="1031">
                  <c:v>6.666571991249505E-2</c:v>
                </c:pt>
                <c:pt idx="1032">
                  <c:v>6.032657380234957E-2</c:v>
                </c:pt>
                <c:pt idx="1033">
                  <c:v>6.5002570924335756E-2</c:v>
                </c:pt>
                <c:pt idx="1034">
                  <c:v>6.2034828807472443E-2</c:v>
                </c:pt>
                <c:pt idx="1035">
                  <c:v>6.34326980670714E-2</c:v>
                </c:pt>
                <c:pt idx="1036">
                  <c:v>6.5631712522552732E-2</c:v>
                </c:pt>
                <c:pt idx="1037">
                  <c:v>4.3698478760477638E-2</c:v>
                </c:pt>
                <c:pt idx="1038">
                  <c:v>4.1239497621595789E-2</c:v>
                </c:pt>
                <c:pt idx="1039">
                  <c:v>5.6770245413350039E-2</c:v>
                </c:pt>
                <c:pt idx="1040">
                  <c:v>3.8184184243903779E-3</c:v>
                </c:pt>
                <c:pt idx="1041">
                  <c:v>4.0206196345016813E-2</c:v>
                </c:pt>
                <c:pt idx="1042">
                  <c:v>7.3453450571723811E-2</c:v>
                </c:pt>
                <c:pt idx="1043">
                  <c:v>7.8479295545228089E-2</c:v>
                </c:pt>
                <c:pt idx="1044">
                  <c:v>2.9960887198704719E-3</c:v>
                </c:pt>
                <c:pt idx="1045">
                  <c:v>3.7627684042165245E-2</c:v>
                </c:pt>
                <c:pt idx="1046">
                  <c:v>7.1653827047616164E-2</c:v>
                </c:pt>
                <c:pt idx="1047">
                  <c:v>7.4987068323604619E-2</c:v>
                </c:pt>
                <c:pt idx="1048">
                  <c:v>5.2467770484398095E-2</c:v>
                </c:pt>
                <c:pt idx="1049">
                  <c:v>3.340275312005396E-2</c:v>
                </c:pt>
                <c:pt idx="1050">
                  <c:v>3.1587357602702669E-2</c:v>
                </c:pt>
                <c:pt idx="1051">
                  <c:v>5.8665653994899307E-2</c:v>
                </c:pt>
                <c:pt idx="1052">
                  <c:v>3.258986609360081E-2</c:v>
                </c:pt>
                <c:pt idx="1053">
                  <c:v>6.1655987172473482E-2</c:v>
                </c:pt>
                <c:pt idx="1054">
                  <c:v>6.0752332470453016E-2</c:v>
                </c:pt>
                <c:pt idx="1055">
                  <c:v>5.5145567687401538E-2</c:v>
                </c:pt>
                <c:pt idx="1056">
                  <c:v>7.0802202753886462E-2</c:v>
                </c:pt>
                <c:pt idx="1057">
                  <c:v>3.5211883758530189E-2</c:v>
                </c:pt>
                <c:pt idx="1058">
                  <c:v>6.1089391293128882E-2</c:v>
                </c:pt>
                <c:pt idx="1059">
                  <c:v>2.1794812359540346E-2</c:v>
                </c:pt>
                <c:pt idx="1060">
                  <c:v>4.9530310525396248E-2</c:v>
                </c:pt>
                <c:pt idx="1061">
                  <c:v>4.8632073187218898E-2</c:v>
                </c:pt>
                <c:pt idx="1062">
                  <c:v>6.9983758235362292E-2</c:v>
                </c:pt>
                <c:pt idx="1063">
                  <c:v>3.0840671988175975E-2</c:v>
                </c:pt>
                <c:pt idx="1064">
                  <c:v>3.8050920123308386E-2</c:v>
                </c:pt>
                <c:pt idx="1065">
                  <c:v>1.7856333945139163E-2</c:v>
                </c:pt>
                <c:pt idx="1066">
                  <c:v>4.4038371968244609E-2</c:v>
                </c:pt>
                <c:pt idx="1067">
                  <c:v>4.2212221143700143E-2</c:v>
                </c:pt>
                <c:pt idx="1068">
                  <c:v>2.7481974357576672E-2</c:v>
                </c:pt>
                <c:pt idx="1069">
                  <c:v>3.1045128800739345E-2</c:v>
                </c:pt>
                <c:pt idx="1070">
                  <c:v>5.1750855883408086E-3</c:v>
                </c:pt>
                <c:pt idx="1071">
                  <c:v>6.1753918968298703E-2</c:v>
                </c:pt>
                <c:pt idx="1072">
                  <c:v>3.9680910797529258E-2</c:v>
                </c:pt>
                <c:pt idx="1073">
                  <c:v>6.7766730665904482E-2</c:v>
                </c:pt>
                <c:pt idx="1074">
                  <c:v>1.5658695751715281E-2</c:v>
                </c:pt>
                <c:pt idx="1075">
                  <c:v>7.5066831917225491E-2</c:v>
                </c:pt>
                <c:pt idx="1076">
                  <c:v>4.9049952405199264E-2</c:v>
                </c:pt>
                <c:pt idx="1077">
                  <c:v>6.6580034109678388E-2</c:v>
                </c:pt>
                <c:pt idx="1078">
                  <c:v>4.6125449570507425E-2</c:v>
                </c:pt>
                <c:pt idx="1079">
                  <c:v>3.3788486293451901E-2</c:v>
                </c:pt>
                <c:pt idx="1080">
                  <c:v>4.2219970866821457E-2</c:v>
                </c:pt>
                <c:pt idx="1081">
                  <c:v>8.5177273587364696E-2</c:v>
                </c:pt>
                <c:pt idx="1082">
                  <c:v>1.559564347327308E-2</c:v>
                </c:pt>
                <c:pt idx="1083">
                  <c:v>5.466575607557507E-2</c:v>
                </c:pt>
                <c:pt idx="1084">
                  <c:v>6.0555128738872905E-3</c:v>
                </c:pt>
                <c:pt idx="1085">
                  <c:v>3.0900137870622433E-2</c:v>
                </c:pt>
                <c:pt idx="1086">
                  <c:v>3.0550343266864659E-2</c:v>
                </c:pt>
                <c:pt idx="1087">
                  <c:v>3.9755529224575398E-2</c:v>
                </c:pt>
                <c:pt idx="1088">
                  <c:v>5.0843198608990017E-2</c:v>
                </c:pt>
                <c:pt idx="1089">
                  <c:v>2.3054518818467182E-2</c:v>
                </c:pt>
                <c:pt idx="1090">
                  <c:v>4.515757122107196E-2</c:v>
                </c:pt>
                <c:pt idx="1091">
                  <c:v>3.7231080594000002E-2</c:v>
                </c:pt>
                <c:pt idx="1092">
                  <c:v>3.336295303425206E-2</c:v>
                </c:pt>
                <c:pt idx="1093">
                  <c:v>7.7883938353437446E-2</c:v>
                </c:pt>
                <c:pt idx="1094">
                  <c:v>6.5709528068435621E-2</c:v>
                </c:pt>
                <c:pt idx="1095">
                  <c:v>6.3183345405033411E-2</c:v>
                </c:pt>
                <c:pt idx="1096">
                  <c:v>3.3460836990372653E-2</c:v>
                </c:pt>
                <c:pt idx="1097">
                  <c:v>5.092621608367804E-2</c:v>
                </c:pt>
                <c:pt idx="1098">
                  <c:v>4.3970805409444064E-2</c:v>
                </c:pt>
                <c:pt idx="1099">
                  <c:v>6.6902919741824884E-2</c:v>
                </c:pt>
                <c:pt idx="1100">
                  <c:v>2.5803130156921657E-2</c:v>
                </c:pt>
                <c:pt idx="1101">
                  <c:v>4.673231047291973E-2</c:v>
                </c:pt>
                <c:pt idx="1102">
                  <c:v>-4.6663422855603622E-3</c:v>
                </c:pt>
                <c:pt idx="1103">
                  <c:v>5.7135542813628072E-2</c:v>
                </c:pt>
                <c:pt idx="1104">
                  <c:v>4.6799245664998865E-2</c:v>
                </c:pt>
                <c:pt idx="1105">
                  <c:v>5.8436050348205676E-2</c:v>
                </c:pt>
                <c:pt idx="1106">
                  <c:v>8.4219392564817391E-2</c:v>
                </c:pt>
                <c:pt idx="1107">
                  <c:v>8.9096236893934005E-2</c:v>
                </c:pt>
                <c:pt idx="1108">
                  <c:v>3.3975502316306735E-3</c:v>
                </c:pt>
                <c:pt idx="1109">
                  <c:v>2.0011248682253388E-2</c:v>
                </c:pt>
                <c:pt idx="1110">
                  <c:v>6.7861004249529205E-2</c:v>
                </c:pt>
                <c:pt idx="1111">
                  <c:v>4.4880625569450959E-2</c:v>
                </c:pt>
                <c:pt idx="1112">
                  <c:v>8.0291226969759072E-2</c:v>
                </c:pt>
                <c:pt idx="1113">
                  <c:v>-5.9951908392619664E-3</c:v>
                </c:pt>
                <c:pt idx="1114">
                  <c:v>6.3413134408067631E-2</c:v>
                </c:pt>
                <c:pt idx="1115">
                  <c:v>3.0865541869460358E-2</c:v>
                </c:pt>
                <c:pt idx="1116">
                  <c:v>2.6832608165524168E-2</c:v>
                </c:pt>
                <c:pt idx="1117">
                  <c:v>6.1345624259228383E-2</c:v>
                </c:pt>
                <c:pt idx="1118">
                  <c:v>5.6590958400958027E-2</c:v>
                </c:pt>
                <c:pt idx="1119">
                  <c:v>5.1700086697967017E-2</c:v>
                </c:pt>
                <c:pt idx="1120">
                  <c:v>3.356419393325745E-2</c:v>
                </c:pt>
                <c:pt idx="1121">
                  <c:v>3.7925732908065592E-2</c:v>
                </c:pt>
                <c:pt idx="1122">
                  <c:v>6.4268753055811451E-2</c:v>
                </c:pt>
                <c:pt idx="1123">
                  <c:v>3.2558356357849205E-2</c:v>
                </c:pt>
                <c:pt idx="1124">
                  <c:v>7.8697288840796339E-2</c:v>
                </c:pt>
                <c:pt idx="1125">
                  <c:v>2.2320895687020992E-2</c:v>
                </c:pt>
                <c:pt idx="1126">
                  <c:v>8.120365172223426E-2</c:v>
                </c:pt>
                <c:pt idx="1127">
                  <c:v>1.7975894814463923E-2</c:v>
                </c:pt>
                <c:pt idx="1128">
                  <c:v>3.2969341075485985E-2</c:v>
                </c:pt>
                <c:pt idx="1129">
                  <c:v>1.6626274580803738E-2</c:v>
                </c:pt>
                <c:pt idx="1130">
                  <c:v>7.0693184078424051E-2</c:v>
                </c:pt>
                <c:pt idx="1131">
                  <c:v>6.5078294854637675E-2</c:v>
                </c:pt>
                <c:pt idx="1132">
                  <c:v>1.8377235764831346E-2</c:v>
                </c:pt>
                <c:pt idx="1133">
                  <c:v>3.46466893657255E-2</c:v>
                </c:pt>
                <c:pt idx="1134">
                  <c:v>2.221105387867162E-2</c:v>
                </c:pt>
                <c:pt idx="1135">
                  <c:v>6.6029088207597356E-2</c:v>
                </c:pt>
                <c:pt idx="1136">
                  <c:v>2.9880603505071348E-2</c:v>
                </c:pt>
                <c:pt idx="1137">
                  <c:v>5.759231188216965E-2</c:v>
                </c:pt>
                <c:pt idx="1138">
                  <c:v>7.063173488091698E-2</c:v>
                </c:pt>
                <c:pt idx="1139">
                  <c:v>4.7532365229227352E-2</c:v>
                </c:pt>
                <c:pt idx="1140">
                  <c:v>4.6383046146280908E-2</c:v>
                </c:pt>
                <c:pt idx="1141">
                  <c:v>1.0851002042438915E-2</c:v>
                </c:pt>
                <c:pt idx="1142">
                  <c:v>5.5762529179488332E-2</c:v>
                </c:pt>
                <c:pt idx="1143">
                  <c:v>1.592272832308857E-2</c:v>
                </c:pt>
                <c:pt idx="1144">
                  <c:v>5.2074505070438336E-2</c:v>
                </c:pt>
                <c:pt idx="1145">
                  <c:v>6.1328659009804026E-2</c:v>
                </c:pt>
                <c:pt idx="1146">
                  <c:v>5.9419165139291283E-2</c:v>
                </c:pt>
                <c:pt idx="1147">
                  <c:v>4.2950891878006478E-2</c:v>
                </c:pt>
                <c:pt idx="1148">
                  <c:v>2.8057788664259373E-2</c:v>
                </c:pt>
                <c:pt idx="1149">
                  <c:v>4.4600777530367924E-2</c:v>
                </c:pt>
                <c:pt idx="1150">
                  <c:v>5.1148356366177442E-2</c:v>
                </c:pt>
                <c:pt idx="1151">
                  <c:v>5.5938587032080031E-2</c:v>
                </c:pt>
                <c:pt idx="1152">
                  <c:v>8.3419153964305187E-2</c:v>
                </c:pt>
                <c:pt idx="1153">
                  <c:v>2.947230642977167E-2</c:v>
                </c:pt>
                <c:pt idx="1154">
                  <c:v>7.0880040329878463E-2</c:v>
                </c:pt>
                <c:pt idx="1155">
                  <c:v>8.3853382231034682E-2</c:v>
                </c:pt>
                <c:pt idx="1156">
                  <c:v>4.101039092375041E-2</c:v>
                </c:pt>
                <c:pt idx="1157">
                  <c:v>6.1007908910537173E-2</c:v>
                </c:pt>
                <c:pt idx="1158">
                  <c:v>3.4765936343588863E-2</c:v>
                </c:pt>
                <c:pt idx="1159">
                  <c:v>4.2230595790327591E-2</c:v>
                </c:pt>
                <c:pt idx="1160">
                  <c:v>5.6465425863328228E-2</c:v>
                </c:pt>
                <c:pt idx="1161">
                  <c:v>2.9636885203061535E-2</c:v>
                </c:pt>
                <c:pt idx="1162">
                  <c:v>7.5397130122905859E-2</c:v>
                </c:pt>
                <c:pt idx="1163">
                  <c:v>7.3217876825694139E-2</c:v>
                </c:pt>
                <c:pt idx="1164">
                  <c:v>4.7814011078325259E-2</c:v>
                </c:pt>
                <c:pt idx="1165">
                  <c:v>1.4052813176526515E-2</c:v>
                </c:pt>
                <c:pt idx="1166">
                  <c:v>1.1430511461302566E-2</c:v>
                </c:pt>
                <c:pt idx="1167">
                  <c:v>5.3965990699118914E-2</c:v>
                </c:pt>
                <c:pt idx="1168">
                  <c:v>5.0044633957069741E-2</c:v>
                </c:pt>
                <c:pt idx="1169">
                  <c:v>6.6623061003895909E-2</c:v>
                </c:pt>
                <c:pt idx="1170">
                  <c:v>2.6049769595797436E-2</c:v>
                </c:pt>
                <c:pt idx="1171">
                  <c:v>2.9931777082190386E-2</c:v>
                </c:pt>
                <c:pt idx="1172">
                  <c:v>2.6489487268485282E-2</c:v>
                </c:pt>
                <c:pt idx="1173">
                  <c:v>4.9849756236098872E-2</c:v>
                </c:pt>
                <c:pt idx="1174">
                  <c:v>3.2125031629592689E-2</c:v>
                </c:pt>
                <c:pt idx="1175">
                  <c:v>7.2088324747779625E-2</c:v>
                </c:pt>
                <c:pt idx="1176">
                  <c:v>6.7612366872748944E-3</c:v>
                </c:pt>
                <c:pt idx="1177">
                  <c:v>5.2662574719111656E-2</c:v>
                </c:pt>
                <c:pt idx="1178">
                  <c:v>2.0261081403172603E-2</c:v>
                </c:pt>
                <c:pt idx="1179">
                  <c:v>6.0364115139919669E-2</c:v>
                </c:pt>
                <c:pt idx="1180">
                  <c:v>2.6797757875034155E-2</c:v>
                </c:pt>
                <c:pt idx="1181">
                  <c:v>3.4413579949383148E-2</c:v>
                </c:pt>
                <c:pt idx="1182">
                  <c:v>2.9668051621130943E-2</c:v>
                </c:pt>
                <c:pt idx="1183">
                  <c:v>5.2595393773870867E-2</c:v>
                </c:pt>
                <c:pt idx="1184">
                  <c:v>3.9204533661683111E-2</c:v>
                </c:pt>
                <c:pt idx="1185">
                  <c:v>2.7684172326421039E-2</c:v>
                </c:pt>
                <c:pt idx="1186">
                  <c:v>4.0088609590024256E-2</c:v>
                </c:pt>
                <c:pt idx="1187">
                  <c:v>1.9958275475410438E-2</c:v>
                </c:pt>
                <c:pt idx="1188">
                  <c:v>1.1266384807105546E-2</c:v>
                </c:pt>
                <c:pt idx="1189">
                  <c:v>4.4279868764225849E-2</c:v>
                </c:pt>
                <c:pt idx="1190">
                  <c:v>7.3030412559500935E-2</c:v>
                </c:pt>
                <c:pt idx="1191">
                  <c:v>1.0601790225089761E-2</c:v>
                </c:pt>
                <c:pt idx="1192">
                  <c:v>3.9941816917753649E-2</c:v>
                </c:pt>
                <c:pt idx="1193">
                  <c:v>5.9073131739377657E-2</c:v>
                </c:pt>
                <c:pt idx="1194">
                  <c:v>4.3488438799055576E-2</c:v>
                </c:pt>
                <c:pt idx="1195">
                  <c:v>6.4551514667802665E-2</c:v>
                </c:pt>
                <c:pt idx="1196">
                  <c:v>3.1996947087138197E-2</c:v>
                </c:pt>
                <c:pt idx="1197">
                  <c:v>3.1325815860129391E-2</c:v>
                </c:pt>
                <c:pt idx="1198">
                  <c:v>1.4070530979692828E-2</c:v>
                </c:pt>
                <c:pt idx="1199">
                  <c:v>3.891898542756158E-2</c:v>
                </c:pt>
                <c:pt idx="1200">
                  <c:v>2.8209562775186468E-2</c:v>
                </c:pt>
                <c:pt idx="1201">
                  <c:v>2.5560975839531222E-2</c:v>
                </c:pt>
                <c:pt idx="1202">
                  <c:v>3.8501102607050704E-2</c:v>
                </c:pt>
                <c:pt idx="1203">
                  <c:v>5.0175794225997133E-2</c:v>
                </c:pt>
                <c:pt idx="1204">
                  <c:v>3.4621515777005604E-2</c:v>
                </c:pt>
                <c:pt idx="1205">
                  <c:v>4.9796043245674604E-2</c:v>
                </c:pt>
                <c:pt idx="1206">
                  <c:v>5.728908452040344E-2</c:v>
                </c:pt>
                <c:pt idx="1207">
                  <c:v>4.372945175403397E-2</c:v>
                </c:pt>
                <c:pt idx="1208">
                  <c:v>5.5251584144446808E-2</c:v>
                </c:pt>
                <c:pt idx="1209">
                  <c:v>5.6672757645882359E-2</c:v>
                </c:pt>
                <c:pt idx="1210">
                  <c:v>1.463670829301344E-2</c:v>
                </c:pt>
                <c:pt idx="1211">
                  <c:v>4.2345317842036774E-2</c:v>
                </c:pt>
                <c:pt idx="1212">
                  <c:v>8.1989864982730087E-2</c:v>
                </c:pt>
                <c:pt idx="1213">
                  <c:v>-3.1040100991016378E-3</c:v>
                </c:pt>
                <c:pt idx="1214">
                  <c:v>8.9129372893439807E-2</c:v>
                </c:pt>
                <c:pt idx="1215">
                  <c:v>1.8576084375124986E-2</c:v>
                </c:pt>
                <c:pt idx="1216">
                  <c:v>2.9571976297844971E-2</c:v>
                </c:pt>
                <c:pt idx="1217">
                  <c:v>3.9207222873511999E-2</c:v>
                </c:pt>
                <c:pt idx="1218">
                  <c:v>2.2494678492155053E-2</c:v>
                </c:pt>
                <c:pt idx="1219">
                  <c:v>5.2518569041994839E-2</c:v>
                </c:pt>
                <c:pt idx="1220">
                  <c:v>7.8218763980321779E-2</c:v>
                </c:pt>
                <c:pt idx="1221">
                  <c:v>5.0674394791931698E-2</c:v>
                </c:pt>
                <c:pt idx="1222">
                  <c:v>5.1699174551621256E-2</c:v>
                </c:pt>
                <c:pt idx="1223">
                  <c:v>6.6488736574809616E-3</c:v>
                </c:pt>
                <c:pt idx="1224">
                  <c:v>4.5617516595249735E-2</c:v>
                </c:pt>
                <c:pt idx="1225">
                  <c:v>5.2459065706050106E-2</c:v>
                </c:pt>
                <c:pt idx="1226">
                  <c:v>3.8626239676003503E-2</c:v>
                </c:pt>
                <c:pt idx="1227">
                  <c:v>2.5619350314057269E-2</c:v>
                </c:pt>
                <c:pt idx="1228">
                  <c:v>2.740277614992867E-2</c:v>
                </c:pt>
                <c:pt idx="1229">
                  <c:v>4.2210839062854957E-2</c:v>
                </c:pt>
                <c:pt idx="1230">
                  <c:v>5.1655278920689718E-2</c:v>
                </c:pt>
                <c:pt idx="1231">
                  <c:v>1.2825103277948426E-2</c:v>
                </c:pt>
                <c:pt idx="1232">
                  <c:v>4.5327877511525443E-2</c:v>
                </c:pt>
                <c:pt idx="1233">
                  <c:v>5.9660406392530452E-2</c:v>
                </c:pt>
                <c:pt idx="1234">
                  <c:v>3.5939413824670113E-2</c:v>
                </c:pt>
                <c:pt idx="1235">
                  <c:v>4.5127709438042542E-2</c:v>
                </c:pt>
                <c:pt idx="1236">
                  <c:v>7.1939335781378372E-2</c:v>
                </c:pt>
                <c:pt idx="1237">
                  <c:v>3.9218250430233491E-2</c:v>
                </c:pt>
                <c:pt idx="1238">
                  <c:v>5.2029195042194935E-2</c:v>
                </c:pt>
                <c:pt idx="1239">
                  <c:v>6.4910204467822488E-2</c:v>
                </c:pt>
                <c:pt idx="1240">
                  <c:v>7.944150390737939E-2</c:v>
                </c:pt>
                <c:pt idx="1241">
                  <c:v>2.3030340644358539E-2</c:v>
                </c:pt>
                <c:pt idx="1242">
                  <c:v>2.6491520629952966E-2</c:v>
                </c:pt>
                <c:pt idx="1243">
                  <c:v>4.2078249305985874E-2</c:v>
                </c:pt>
                <c:pt idx="1244">
                  <c:v>2.8974924420240456E-2</c:v>
                </c:pt>
                <c:pt idx="1245">
                  <c:v>2.4952251585003998E-2</c:v>
                </c:pt>
                <c:pt idx="1246">
                  <c:v>4.7084863527978367E-2</c:v>
                </c:pt>
                <c:pt idx="1247">
                  <c:v>3.868454115270191E-2</c:v>
                </c:pt>
                <c:pt idx="1248">
                  <c:v>2.2422360970064628E-2</c:v>
                </c:pt>
                <c:pt idx="1249">
                  <c:v>5.8236868852524187E-2</c:v>
                </c:pt>
                <c:pt idx="1250">
                  <c:v>2.9305738984213212E-2</c:v>
                </c:pt>
                <c:pt idx="1251">
                  <c:v>3.9418074773190558E-2</c:v>
                </c:pt>
                <c:pt idx="1252">
                  <c:v>2.8398704130042404E-2</c:v>
                </c:pt>
                <c:pt idx="1253">
                  <c:v>5.5513801404494627E-2</c:v>
                </c:pt>
                <c:pt idx="1254">
                  <c:v>3.5037075298216265E-2</c:v>
                </c:pt>
                <c:pt idx="1255">
                  <c:v>3.6477278740456198E-2</c:v>
                </c:pt>
                <c:pt idx="1256">
                  <c:v>5.4526853095026584E-2</c:v>
                </c:pt>
                <c:pt idx="1257">
                  <c:v>5.9288552370183857E-2</c:v>
                </c:pt>
                <c:pt idx="1258">
                  <c:v>3.1588027537911505E-2</c:v>
                </c:pt>
                <c:pt idx="1259">
                  <c:v>5.3625331604433592E-2</c:v>
                </c:pt>
                <c:pt idx="1260">
                  <c:v>4.9813171924405465E-2</c:v>
                </c:pt>
                <c:pt idx="1261">
                  <c:v>5.5058303356513932E-2</c:v>
                </c:pt>
                <c:pt idx="1262">
                  <c:v>7.6667021785177519E-3</c:v>
                </c:pt>
                <c:pt idx="1263">
                  <c:v>3.340485472105674E-2</c:v>
                </c:pt>
                <c:pt idx="1264">
                  <c:v>2.4151061117422438E-2</c:v>
                </c:pt>
                <c:pt idx="1265">
                  <c:v>3.5312537510535986E-2</c:v>
                </c:pt>
                <c:pt idx="1266">
                  <c:v>1.0856546198883753E-2</c:v>
                </c:pt>
                <c:pt idx="1267">
                  <c:v>6.118218236756838E-2</c:v>
                </c:pt>
                <c:pt idx="1268">
                  <c:v>3.7251961431853525E-2</c:v>
                </c:pt>
                <c:pt idx="1269">
                  <c:v>3.0395001104203102E-2</c:v>
                </c:pt>
                <c:pt idx="1270">
                  <c:v>3.1295018432527327E-2</c:v>
                </c:pt>
                <c:pt idx="1271">
                  <c:v>5.4672426033040421E-2</c:v>
                </c:pt>
                <c:pt idx="1272">
                  <c:v>8.1343796487391942E-2</c:v>
                </c:pt>
                <c:pt idx="1273">
                  <c:v>7.1876411956566161E-2</c:v>
                </c:pt>
                <c:pt idx="1274">
                  <c:v>6.8188344259168782E-2</c:v>
                </c:pt>
                <c:pt idx="1275">
                  <c:v>3.5773338386165691E-2</c:v>
                </c:pt>
                <c:pt idx="1276">
                  <c:v>6.4810824797753255E-2</c:v>
                </c:pt>
                <c:pt idx="1277">
                  <c:v>5.2154875891354098E-2</c:v>
                </c:pt>
                <c:pt idx="1278">
                  <c:v>3.9347850032533833E-2</c:v>
                </c:pt>
                <c:pt idx="1279">
                  <c:v>6.3839000141920649E-2</c:v>
                </c:pt>
                <c:pt idx="1280">
                  <c:v>5.6436979505895213E-2</c:v>
                </c:pt>
                <c:pt idx="1281">
                  <c:v>5.4045337690331922E-2</c:v>
                </c:pt>
                <c:pt idx="1282">
                  <c:v>3.6235972331965967E-2</c:v>
                </c:pt>
                <c:pt idx="1283">
                  <c:v>4.2568394247303812E-2</c:v>
                </c:pt>
                <c:pt idx="1284">
                  <c:v>4.7039693868592879E-2</c:v>
                </c:pt>
                <c:pt idx="1285">
                  <c:v>5.258476508315478E-2</c:v>
                </c:pt>
                <c:pt idx="1286">
                  <c:v>3.1808704003170957E-2</c:v>
                </c:pt>
                <c:pt idx="1287">
                  <c:v>3.3845393858674237E-2</c:v>
                </c:pt>
                <c:pt idx="1288">
                  <c:v>2.6669591088431081E-2</c:v>
                </c:pt>
                <c:pt idx="1289">
                  <c:v>7.9966321095770107E-2</c:v>
                </c:pt>
                <c:pt idx="1290">
                  <c:v>5.5022349366450618E-2</c:v>
                </c:pt>
                <c:pt idx="1291">
                  <c:v>5.4832204164754948E-2</c:v>
                </c:pt>
                <c:pt idx="1292">
                  <c:v>4.2470272656415169E-2</c:v>
                </c:pt>
                <c:pt idx="1293">
                  <c:v>1.1706382804323527E-2</c:v>
                </c:pt>
                <c:pt idx="1294">
                  <c:v>7.4889676719513923E-2</c:v>
                </c:pt>
                <c:pt idx="1295">
                  <c:v>5.1133871937251843E-2</c:v>
                </c:pt>
                <c:pt idx="1296">
                  <c:v>6.5295698996362117E-2</c:v>
                </c:pt>
                <c:pt idx="1297">
                  <c:v>3.3355673001712993E-2</c:v>
                </c:pt>
                <c:pt idx="1298">
                  <c:v>3.9623309381289891E-2</c:v>
                </c:pt>
                <c:pt idx="1299">
                  <c:v>3.9439584370188845E-2</c:v>
                </c:pt>
                <c:pt idx="1300">
                  <c:v>6.2813486294364326E-2</c:v>
                </c:pt>
                <c:pt idx="1301">
                  <c:v>2.6773648903092563E-2</c:v>
                </c:pt>
                <c:pt idx="1302">
                  <c:v>4.3520655649145888E-2</c:v>
                </c:pt>
                <c:pt idx="1303">
                  <c:v>2.8915404622414376E-2</c:v>
                </c:pt>
                <c:pt idx="1304">
                  <c:v>7.404194399595293E-2</c:v>
                </c:pt>
                <c:pt idx="1305">
                  <c:v>-1.0998361918757412E-2</c:v>
                </c:pt>
                <c:pt idx="1306">
                  <c:v>2.1931377478108218E-2</c:v>
                </c:pt>
                <c:pt idx="1307">
                  <c:v>3.9169292693873856E-2</c:v>
                </c:pt>
                <c:pt idx="1308">
                  <c:v>3.2486844423718186E-2</c:v>
                </c:pt>
                <c:pt idx="1309">
                  <c:v>5.7273368252058532E-2</c:v>
                </c:pt>
                <c:pt idx="1310">
                  <c:v>5.3989492269085636E-2</c:v>
                </c:pt>
                <c:pt idx="1311">
                  <c:v>2.2781427643406842E-2</c:v>
                </c:pt>
                <c:pt idx="1312">
                  <c:v>3.0431943474432517E-2</c:v>
                </c:pt>
                <c:pt idx="1313">
                  <c:v>3.1813526710714822E-2</c:v>
                </c:pt>
                <c:pt idx="1314">
                  <c:v>5.1955649135547115E-2</c:v>
                </c:pt>
                <c:pt idx="1315">
                  <c:v>1.7680435763186231E-2</c:v>
                </c:pt>
                <c:pt idx="1316">
                  <c:v>6.0200638422106649E-2</c:v>
                </c:pt>
                <c:pt idx="1317">
                  <c:v>5.5423174149434408E-2</c:v>
                </c:pt>
                <c:pt idx="1318">
                  <c:v>3.3222464259395589E-2</c:v>
                </c:pt>
                <c:pt idx="1319">
                  <c:v>5.9544774525187152E-2</c:v>
                </c:pt>
                <c:pt idx="1320">
                  <c:v>5.4735457335753225E-2</c:v>
                </c:pt>
                <c:pt idx="1321">
                  <c:v>3.2367073054384098E-2</c:v>
                </c:pt>
                <c:pt idx="1322">
                  <c:v>7.2743403477397162E-2</c:v>
                </c:pt>
                <c:pt idx="1323">
                  <c:v>3.9862660699639875E-2</c:v>
                </c:pt>
                <c:pt idx="1324">
                  <c:v>5.7203606830989837E-2</c:v>
                </c:pt>
                <c:pt idx="1325">
                  <c:v>6.7590900675183488E-2</c:v>
                </c:pt>
                <c:pt idx="1326">
                  <c:v>6.604131127930768E-2</c:v>
                </c:pt>
                <c:pt idx="1327">
                  <c:v>5.5791544229982545E-2</c:v>
                </c:pt>
                <c:pt idx="1328">
                  <c:v>5.2549167732173239E-2</c:v>
                </c:pt>
                <c:pt idx="1329">
                  <c:v>4.0300838818793219E-2</c:v>
                </c:pt>
                <c:pt idx="1330">
                  <c:v>3.1230034156392548E-2</c:v>
                </c:pt>
                <c:pt idx="1331">
                  <c:v>5.4425920106530801E-2</c:v>
                </c:pt>
                <c:pt idx="1332">
                  <c:v>6.3440464307149461E-2</c:v>
                </c:pt>
                <c:pt idx="1333">
                  <c:v>8.0440392870170199E-2</c:v>
                </c:pt>
                <c:pt idx="1334">
                  <c:v>4.5199958931291417E-2</c:v>
                </c:pt>
                <c:pt idx="1335">
                  <c:v>5.5800422296045822E-2</c:v>
                </c:pt>
                <c:pt idx="1336">
                  <c:v>6.5517054585127299E-2</c:v>
                </c:pt>
                <c:pt idx="1337">
                  <c:v>7.057102040983193E-2</c:v>
                </c:pt>
                <c:pt idx="1338">
                  <c:v>6.727468834647217E-2</c:v>
                </c:pt>
                <c:pt idx="1339">
                  <c:v>8.063699828425E-2</c:v>
                </c:pt>
                <c:pt idx="1340">
                  <c:v>8.0448041985101235E-2</c:v>
                </c:pt>
                <c:pt idx="1341">
                  <c:v>4.0663670141052093E-2</c:v>
                </c:pt>
                <c:pt idx="1342">
                  <c:v>7.3607244480722214E-2</c:v>
                </c:pt>
                <c:pt idx="1343">
                  <c:v>4.0559012051142852E-2</c:v>
                </c:pt>
                <c:pt idx="1344">
                  <c:v>4.5633305068665149E-2</c:v>
                </c:pt>
                <c:pt idx="1345">
                  <c:v>7.0717831284802399E-2</c:v>
                </c:pt>
                <c:pt idx="1346">
                  <c:v>-7.8137014479179364E-3</c:v>
                </c:pt>
                <c:pt idx="1347">
                  <c:v>4.4690025592080539E-2</c:v>
                </c:pt>
                <c:pt idx="1348">
                  <c:v>4.9308633772727338E-2</c:v>
                </c:pt>
                <c:pt idx="1349">
                  <c:v>2.889112448115597E-2</c:v>
                </c:pt>
                <c:pt idx="1350">
                  <c:v>2.0804373999175455E-2</c:v>
                </c:pt>
                <c:pt idx="1351">
                  <c:v>6.290408646290864E-2</c:v>
                </c:pt>
                <c:pt idx="1352">
                  <c:v>1.7173363321373106E-2</c:v>
                </c:pt>
                <c:pt idx="1353">
                  <c:v>2.4048198638132685E-2</c:v>
                </c:pt>
                <c:pt idx="1354">
                  <c:v>7.8705117443569783E-2</c:v>
                </c:pt>
                <c:pt idx="1355">
                  <c:v>5.1217288424972217E-2</c:v>
                </c:pt>
                <c:pt idx="1356">
                  <c:v>6.0819233290898639E-2</c:v>
                </c:pt>
                <c:pt idx="1357">
                  <c:v>5.3288931522704475E-2</c:v>
                </c:pt>
                <c:pt idx="1358">
                  <c:v>8.3421752280187292E-2</c:v>
                </c:pt>
                <c:pt idx="1359">
                  <c:v>6.6458250854153867E-3</c:v>
                </c:pt>
                <c:pt idx="1360">
                  <c:v>7.341798634767617E-2</c:v>
                </c:pt>
                <c:pt idx="1361">
                  <c:v>1.508447682924452E-2</c:v>
                </c:pt>
                <c:pt idx="1362">
                  <c:v>3.5407692716336231E-2</c:v>
                </c:pt>
                <c:pt idx="1363">
                  <c:v>5.8771762571725485E-2</c:v>
                </c:pt>
                <c:pt idx="1364">
                  <c:v>6.5349999191778529E-2</c:v>
                </c:pt>
                <c:pt idx="1365">
                  <c:v>5.09988117130954E-2</c:v>
                </c:pt>
                <c:pt idx="1366">
                  <c:v>5.4409781565136178E-2</c:v>
                </c:pt>
                <c:pt idx="1367">
                  <c:v>4.393545647999493E-2</c:v>
                </c:pt>
                <c:pt idx="1368">
                  <c:v>6.0486623164348489E-2</c:v>
                </c:pt>
                <c:pt idx="1369">
                  <c:v>6.77671706189336E-2</c:v>
                </c:pt>
                <c:pt idx="1370">
                  <c:v>7.9324176099958385E-2</c:v>
                </c:pt>
                <c:pt idx="1371">
                  <c:v>5.0604578109886425E-3</c:v>
                </c:pt>
                <c:pt idx="1372">
                  <c:v>4.9095973544304804E-2</c:v>
                </c:pt>
                <c:pt idx="1373">
                  <c:v>5.7107336330054964E-2</c:v>
                </c:pt>
                <c:pt idx="1374">
                  <c:v>6.4741850154561284E-2</c:v>
                </c:pt>
                <c:pt idx="1375">
                  <c:v>7.5335432767782595E-2</c:v>
                </c:pt>
                <c:pt idx="1376">
                  <c:v>2.7654341681011541E-2</c:v>
                </c:pt>
                <c:pt idx="1377">
                  <c:v>5.9073579977582259E-2</c:v>
                </c:pt>
                <c:pt idx="1378">
                  <c:v>2.8730684047185196E-2</c:v>
                </c:pt>
                <c:pt idx="1379">
                  <c:v>2.3652193559287722E-2</c:v>
                </c:pt>
                <c:pt idx="1380">
                  <c:v>5.8379223637299707E-2</c:v>
                </c:pt>
                <c:pt idx="1381">
                  <c:v>7.5390200200510238E-2</c:v>
                </c:pt>
                <c:pt idx="1382">
                  <c:v>3.6489062378099915E-2</c:v>
                </c:pt>
                <c:pt idx="1383">
                  <c:v>3.9847083032977459E-2</c:v>
                </c:pt>
                <c:pt idx="1384">
                  <c:v>3.1992622519305146E-2</c:v>
                </c:pt>
                <c:pt idx="1385">
                  <c:v>8.0798649240365158E-2</c:v>
                </c:pt>
                <c:pt idx="1386">
                  <c:v>4.2913530406822199E-2</c:v>
                </c:pt>
                <c:pt idx="1387">
                  <c:v>8.1155928640222252E-2</c:v>
                </c:pt>
                <c:pt idx="1388">
                  <c:v>3.9499083441616012E-2</c:v>
                </c:pt>
                <c:pt idx="1389">
                  <c:v>4.7425914118976197E-2</c:v>
                </c:pt>
                <c:pt idx="1390">
                  <c:v>4.8363129396819922E-2</c:v>
                </c:pt>
                <c:pt idx="1391">
                  <c:v>5.8991966439810403E-2</c:v>
                </c:pt>
                <c:pt idx="1392">
                  <c:v>3.1926921930896579E-2</c:v>
                </c:pt>
                <c:pt idx="1393">
                  <c:v>4.9752165530042032E-2</c:v>
                </c:pt>
                <c:pt idx="1394">
                  <c:v>5.5640358635376301E-2</c:v>
                </c:pt>
                <c:pt idx="1395">
                  <c:v>7.5236391409026451E-2</c:v>
                </c:pt>
                <c:pt idx="1396">
                  <c:v>4.2776508446886172E-2</c:v>
                </c:pt>
                <c:pt idx="1397">
                  <c:v>5.4429497683297579E-2</c:v>
                </c:pt>
                <c:pt idx="1398">
                  <c:v>1.9586871119194331E-3</c:v>
                </c:pt>
                <c:pt idx="1399">
                  <c:v>8.9687162495762154E-2</c:v>
                </c:pt>
                <c:pt idx="1400">
                  <c:v>7.2392721776808749E-2</c:v>
                </c:pt>
                <c:pt idx="1401">
                  <c:v>2.3103363898827289E-2</c:v>
                </c:pt>
                <c:pt idx="1402">
                  <c:v>2.8862763271955413E-2</c:v>
                </c:pt>
                <c:pt idx="1403">
                  <c:v>7.4641503663344419E-2</c:v>
                </c:pt>
                <c:pt idx="1404">
                  <c:v>6.4199276805179659E-2</c:v>
                </c:pt>
                <c:pt idx="1405">
                  <c:v>6.4034763769676512E-2</c:v>
                </c:pt>
                <c:pt idx="1406">
                  <c:v>6.2951773462110366E-2</c:v>
                </c:pt>
                <c:pt idx="1407">
                  <c:v>7.9049598230771609E-2</c:v>
                </c:pt>
                <c:pt idx="1408">
                  <c:v>6.8232481402818526E-2</c:v>
                </c:pt>
                <c:pt idx="1409">
                  <c:v>4.3853910727987076E-2</c:v>
                </c:pt>
                <c:pt idx="1410">
                  <c:v>4.3027346389498108E-2</c:v>
                </c:pt>
                <c:pt idx="1411">
                  <c:v>4.1004849655768151E-2</c:v>
                </c:pt>
                <c:pt idx="1412">
                  <c:v>5.6647627782139137E-2</c:v>
                </c:pt>
                <c:pt idx="1413">
                  <c:v>4.8760014067142837E-2</c:v>
                </c:pt>
                <c:pt idx="1414">
                  <c:v>9.2828156773925984E-3</c:v>
                </c:pt>
                <c:pt idx="1415">
                  <c:v>3.2997226018401431E-2</c:v>
                </c:pt>
                <c:pt idx="1416">
                  <c:v>2.5836371107215678E-2</c:v>
                </c:pt>
                <c:pt idx="1417">
                  <c:v>3.771275442127639E-2</c:v>
                </c:pt>
                <c:pt idx="1418">
                  <c:v>5.0528766630235235E-2</c:v>
                </c:pt>
                <c:pt idx="1419">
                  <c:v>4.5555733195164615E-2</c:v>
                </c:pt>
                <c:pt idx="1420">
                  <c:v>8.2226211848477476E-2</c:v>
                </c:pt>
                <c:pt idx="1421">
                  <c:v>4.8260429439249179E-2</c:v>
                </c:pt>
                <c:pt idx="1422">
                  <c:v>5.0147404934527171E-2</c:v>
                </c:pt>
                <c:pt idx="1423">
                  <c:v>5.1039825999851011E-2</c:v>
                </c:pt>
                <c:pt idx="1424">
                  <c:v>3.9356714048582826E-2</c:v>
                </c:pt>
                <c:pt idx="1425">
                  <c:v>2.2191423939578157E-2</c:v>
                </c:pt>
                <c:pt idx="1426">
                  <c:v>5.3636759380054758E-2</c:v>
                </c:pt>
                <c:pt idx="1427">
                  <c:v>4.5418036896491334E-2</c:v>
                </c:pt>
                <c:pt idx="1428">
                  <c:v>4.6623136202873783E-2</c:v>
                </c:pt>
                <c:pt idx="1429">
                  <c:v>3.0188882488915235E-2</c:v>
                </c:pt>
                <c:pt idx="1430">
                  <c:v>6.6439525616217313E-2</c:v>
                </c:pt>
                <c:pt idx="1431">
                  <c:v>7.7861843819529444E-2</c:v>
                </c:pt>
                <c:pt idx="1432">
                  <c:v>6.6256563285807438E-2</c:v>
                </c:pt>
                <c:pt idx="1433">
                  <c:v>4.2682583422521972E-2</c:v>
                </c:pt>
                <c:pt idx="1434">
                  <c:v>5.7232754013644048E-2</c:v>
                </c:pt>
                <c:pt idx="1435">
                  <c:v>2.8579636657280701E-2</c:v>
                </c:pt>
                <c:pt idx="1436">
                  <c:v>3.3305060285289276E-2</c:v>
                </c:pt>
                <c:pt idx="1437">
                  <c:v>2.3563796109401423E-2</c:v>
                </c:pt>
                <c:pt idx="1438">
                  <c:v>6.4603331661564012E-2</c:v>
                </c:pt>
                <c:pt idx="1439">
                  <c:v>4.8223490225198985E-2</c:v>
                </c:pt>
                <c:pt idx="1440">
                  <c:v>3.8922123636029968E-2</c:v>
                </c:pt>
                <c:pt idx="1441">
                  <c:v>7.0000031848802879E-2</c:v>
                </c:pt>
                <c:pt idx="1442">
                  <c:v>2.6310097275520587E-2</c:v>
                </c:pt>
                <c:pt idx="1443">
                  <c:v>5.2386489789041576E-2</c:v>
                </c:pt>
                <c:pt idx="1444">
                  <c:v>3.576239767769776E-2</c:v>
                </c:pt>
                <c:pt idx="1445">
                  <c:v>7.6207939756244944E-2</c:v>
                </c:pt>
                <c:pt idx="1446">
                  <c:v>4.3260089724959538E-2</c:v>
                </c:pt>
                <c:pt idx="1447">
                  <c:v>7.3470841666489872E-2</c:v>
                </c:pt>
                <c:pt idx="1448">
                  <c:v>8.22010302451055E-2</c:v>
                </c:pt>
                <c:pt idx="1449">
                  <c:v>5.6698215068227982E-2</c:v>
                </c:pt>
                <c:pt idx="1450">
                  <c:v>2.587043623579249E-2</c:v>
                </c:pt>
                <c:pt idx="1451">
                  <c:v>2.347391411129534E-2</c:v>
                </c:pt>
                <c:pt idx="1452">
                  <c:v>1.674181400076722E-2</c:v>
                </c:pt>
                <c:pt idx="1453">
                  <c:v>4.42057309913787E-2</c:v>
                </c:pt>
                <c:pt idx="1454">
                  <c:v>2.4899586336929829E-2</c:v>
                </c:pt>
                <c:pt idx="1455">
                  <c:v>4.9647667995073717E-2</c:v>
                </c:pt>
                <c:pt idx="1456">
                  <c:v>1.6870621448869992E-2</c:v>
                </c:pt>
                <c:pt idx="1457">
                  <c:v>3.9817732816533856E-2</c:v>
                </c:pt>
                <c:pt idx="1458">
                  <c:v>8.2301541234828551E-2</c:v>
                </c:pt>
                <c:pt idx="1459">
                  <c:v>5.1525944691944908E-2</c:v>
                </c:pt>
                <c:pt idx="1460">
                  <c:v>4.1110915720222192E-2</c:v>
                </c:pt>
                <c:pt idx="1461">
                  <c:v>5.5037692718610962E-2</c:v>
                </c:pt>
                <c:pt idx="1462">
                  <c:v>3.008474756595482E-2</c:v>
                </c:pt>
                <c:pt idx="1463">
                  <c:v>5.3790383576436521E-2</c:v>
                </c:pt>
                <c:pt idx="1464">
                  <c:v>3.3817959436128427E-2</c:v>
                </c:pt>
                <c:pt idx="1465">
                  <c:v>4.1356160362029597E-2</c:v>
                </c:pt>
                <c:pt idx="1466">
                  <c:v>3.9647549230367597E-2</c:v>
                </c:pt>
                <c:pt idx="1467">
                  <c:v>4.047149039663242E-2</c:v>
                </c:pt>
                <c:pt idx="1468">
                  <c:v>4.4672679537662137E-2</c:v>
                </c:pt>
                <c:pt idx="1469">
                  <c:v>2.9504528923150981E-2</c:v>
                </c:pt>
                <c:pt idx="1470">
                  <c:v>3.4892524515477856E-2</c:v>
                </c:pt>
                <c:pt idx="1471">
                  <c:v>4.7941152810881855E-2</c:v>
                </c:pt>
                <c:pt idx="1472">
                  <c:v>5.4631299615000975E-2</c:v>
                </c:pt>
                <c:pt idx="1473">
                  <c:v>2.6149703894088751E-2</c:v>
                </c:pt>
                <c:pt idx="1474">
                  <c:v>2.426303836191903E-2</c:v>
                </c:pt>
                <c:pt idx="1475">
                  <c:v>6.3846043144198505E-2</c:v>
                </c:pt>
                <c:pt idx="1476">
                  <c:v>7.8396752947630707E-3</c:v>
                </c:pt>
                <c:pt idx="1477">
                  <c:v>3.6745930832817179E-2</c:v>
                </c:pt>
                <c:pt idx="1478">
                  <c:v>2.0581279581580066E-2</c:v>
                </c:pt>
                <c:pt idx="1479">
                  <c:v>6.4342710018509677E-2</c:v>
                </c:pt>
                <c:pt idx="1480">
                  <c:v>2.0825509780151866E-2</c:v>
                </c:pt>
                <c:pt idx="1481">
                  <c:v>3.8496393825705938E-2</c:v>
                </c:pt>
                <c:pt idx="1482">
                  <c:v>3.0959408031401146E-2</c:v>
                </c:pt>
                <c:pt idx="1483">
                  <c:v>4.8019297020079212E-2</c:v>
                </c:pt>
                <c:pt idx="1484">
                  <c:v>2.7896920483419452E-2</c:v>
                </c:pt>
                <c:pt idx="1485">
                  <c:v>2.1990907569757814E-2</c:v>
                </c:pt>
                <c:pt idx="1486">
                  <c:v>5.0815468772924116E-2</c:v>
                </c:pt>
                <c:pt idx="1487">
                  <c:v>3.141263415267409E-3</c:v>
                </c:pt>
                <c:pt idx="1488">
                  <c:v>2.1803703133397898E-2</c:v>
                </c:pt>
                <c:pt idx="1489">
                  <c:v>5.5314672519624228E-2</c:v>
                </c:pt>
                <c:pt idx="1490">
                  <c:v>3.9385002536166981E-2</c:v>
                </c:pt>
                <c:pt idx="1491">
                  <c:v>3.0408921045887764E-2</c:v>
                </c:pt>
                <c:pt idx="1492">
                  <c:v>3.5915101128374413E-2</c:v>
                </c:pt>
                <c:pt idx="1493">
                  <c:v>3.2047039715638881E-2</c:v>
                </c:pt>
                <c:pt idx="1494">
                  <c:v>4.5817130495788734E-2</c:v>
                </c:pt>
                <c:pt idx="1495">
                  <c:v>5.3053599762730809E-2</c:v>
                </c:pt>
                <c:pt idx="1496">
                  <c:v>2.5867119003508379E-2</c:v>
                </c:pt>
                <c:pt idx="1497">
                  <c:v>7.4160368685271746E-2</c:v>
                </c:pt>
                <c:pt idx="1498">
                  <c:v>5.2604833991148028E-2</c:v>
                </c:pt>
                <c:pt idx="1499">
                  <c:v>-1.1817009278072031E-2</c:v>
                </c:pt>
              </c:numCache>
            </c:numRef>
          </c:val>
          <c:smooth val="0"/>
          <c:extLst xmlns:c16r2="http://schemas.microsoft.com/office/drawing/2015/06/chart">
            <c:ext xmlns:c16="http://schemas.microsoft.com/office/drawing/2014/chart" uri="{C3380CC4-5D6E-409C-BE32-E72D297353CC}">
              <c16:uniqueId val="{00000000-F3E6-42F1-8A7F-A7778F011B01}"/>
            </c:ext>
          </c:extLst>
        </c:ser>
        <c:ser>
          <c:idx val="3"/>
          <c:order val="1"/>
          <c:tx>
            <c:strRef>
              <c:f>Лист2!$AF$1</c:f>
              <c:strCache>
                <c:ptCount val="1"/>
                <c:pt idx="0">
                  <c:v>ROA4</c:v>
                </c:pt>
              </c:strCache>
            </c:strRef>
          </c:tx>
          <c:spPr>
            <a:ln w="28575" cap="rnd">
              <a:solidFill>
                <a:schemeClr val="accent4"/>
              </a:solidFill>
              <a:round/>
            </a:ln>
            <a:effectLst/>
          </c:spPr>
          <c:marker>
            <c:symbol val="none"/>
          </c:marker>
          <c:val>
            <c:numRef>
              <c:f>Лист2!$AF$2:$AF$1501</c:f>
              <c:numCache>
                <c:formatCode>General</c:formatCode>
                <c:ptCount val="1500"/>
                <c:pt idx="0">
                  <c:v>3.3883554247890982E-2</c:v>
                </c:pt>
                <c:pt idx="1">
                  <c:v>3.1663207897055706E-2</c:v>
                </c:pt>
                <c:pt idx="2">
                  <c:v>2.573051766062865E-2</c:v>
                </c:pt>
                <c:pt idx="3">
                  <c:v>7.2270886792373701E-2</c:v>
                </c:pt>
                <c:pt idx="4">
                  <c:v>6.7578591348005698E-3</c:v>
                </c:pt>
                <c:pt idx="5">
                  <c:v>3.5179486558818161E-2</c:v>
                </c:pt>
                <c:pt idx="6">
                  <c:v>4.7423913616022662E-2</c:v>
                </c:pt>
                <c:pt idx="7">
                  <c:v>6.2200020047783806E-2</c:v>
                </c:pt>
                <c:pt idx="8">
                  <c:v>2.8105657560635971E-2</c:v>
                </c:pt>
                <c:pt idx="9">
                  <c:v>2.621198941386213E-2</c:v>
                </c:pt>
                <c:pt idx="10">
                  <c:v>1.2044905674825589E-2</c:v>
                </c:pt>
                <c:pt idx="11">
                  <c:v>6.1963293985295056E-2</c:v>
                </c:pt>
                <c:pt idx="12">
                  <c:v>5.5378624289881211E-2</c:v>
                </c:pt>
                <c:pt idx="13">
                  <c:v>2.0760228875180285E-2</c:v>
                </c:pt>
                <c:pt idx="14">
                  <c:v>4.933032160456944E-2</c:v>
                </c:pt>
                <c:pt idx="15">
                  <c:v>3.0600991845106718E-2</c:v>
                </c:pt>
                <c:pt idx="16">
                  <c:v>5.6923974548489416E-2</c:v>
                </c:pt>
                <c:pt idx="17">
                  <c:v>5.6773153681848119E-2</c:v>
                </c:pt>
                <c:pt idx="18">
                  <c:v>7.1726526325474521E-2</c:v>
                </c:pt>
                <c:pt idx="19">
                  <c:v>1.7096008076017535E-2</c:v>
                </c:pt>
                <c:pt idx="20">
                  <c:v>6.4242942813240889E-2</c:v>
                </c:pt>
                <c:pt idx="21">
                  <c:v>2.1202091214161764E-2</c:v>
                </c:pt>
                <c:pt idx="22">
                  <c:v>5.9594030611565915E-2</c:v>
                </c:pt>
                <c:pt idx="23">
                  <c:v>6.7933639201796861E-3</c:v>
                </c:pt>
                <c:pt idx="24">
                  <c:v>3.1348338603937966E-2</c:v>
                </c:pt>
                <c:pt idx="25">
                  <c:v>5.1886685735291996E-2</c:v>
                </c:pt>
                <c:pt idx="26">
                  <c:v>4.3349983499221464E-2</c:v>
                </c:pt>
                <c:pt idx="27">
                  <c:v>3.939387215164504E-2</c:v>
                </c:pt>
                <c:pt idx="28">
                  <c:v>7.0405364312077653E-2</c:v>
                </c:pt>
                <c:pt idx="29">
                  <c:v>3.9612402991090229E-2</c:v>
                </c:pt>
                <c:pt idx="30">
                  <c:v>1.5248251996065261E-2</c:v>
                </c:pt>
                <c:pt idx="31">
                  <c:v>5.3946952585770355E-2</c:v>
                </c:pt>
                <c:pt idx="32">
                  <c:v>4.2164589987986133E-2</c:v>
                </c:pt>
                <c:pt idx="33">
                  <c:v>1.7612791750588542E-2</c:v>
                </c:pt>
                <c:pt idx="34">
                  <c:v>6.3852401114048829E-2</c:v>
                </c:pt>
                <c:pt idx="35">
                  <c:v>5.8943966716733437E-2</c:v>
                </c:pt>
                <c:pt idx="36">
                  <c:v>1.9915853533492359E-2</c:v>
                </c:pt>
                <c:pt idx="37">
                  <c:v>5.3739822069261235E-2</c:v>
                </c:pt>
                <c:pt idx="38">
                  <c:v>4.3702168212861409E-2</c:v>
                </c:pt>
                <c:pt idx="39">
                  <c:v>3.6093870445420721E-2</c:v>
                </c:pt>
                <c:pt idx="40">
                  <c:v>1.8954342664552579E-2</c:v>
                </c:pt>
                <c:pt idx="41">
                  <c:v>7.9812836465475559E-2</c:v>
                </c:pt>
                <c:pt idx="42">
                  <c:v>1.3145861352610118E-2</c:v>
                </c:pt>
                <c:pt idx="43">
                  <c:v>4.6372247964246077E-2</c:v>
                </c:pt>
                <c:pt idx="44">
                  <c:v>3.0212113023677902E-2</c:v>
                </c:pt>
                <c:pt idx="45">
                  <c:v>2.8154541273241417E-2</c:v>
                </c:pt>
                <c:pt idx="46">
                  <c:v>4.5116730634111125E-2</c:v>
                </c:pt>
                <c:pt idx="47">
                  <c:v>2.517616721824906E-2</c:v>
                </c:pt>
                <c:pt idx="48">
                  <c:v>4.6722483811511201E-2</c:v>
                </c:pt>
                <c:pt idx="49">
                  <c:v>1.5139811854823958E-2</c:v>
                </c:pt>
                <c:pt idx="50">
                  <c:v>6.5618121350597192E-2</c:v>
                </c:pt>
                <c:pt idx="51">
                  <c:v>1.6382692010103412E-2</c:v>
                </c:pt>
                <c:pt idx="52">
                  <c:v>1.0659206739903523E-2</c:v>
                </c:pt>
                <c:pt idx="53">
                  <c:v>5.2547502490747793E-2</c:v>
                </c:pt>
                <c:pt idx="54">
                  <c:v>6.0323928314324815E-2</c:v>
                </c:pt>
                <c:pt idx="55">
                  <c:v>6.7443723825108701E-2</c:v>
                </c:pt>
                <c:pt idx="56">
                  <c:v>7.1236737434036246E-2</c:v>
                </c:pt>
                <c:pt idx="57">
                  <c:v>-3.2041394019371595E-2</c:v>
                </c:pt>
                <c:pt idx="58">
                  <c:v>4.8913982718639878E-2</c:v>
                </c:pt>
                <c:pt idx="59">
                  <c:v>1.9164773328654825E-2</c:v>
                </c:pt>
                <c:pt idx="60">
                  <c:v>1.2127544460959164E-2</c:v>
                </c:pt>
                <c:pt idx="61">
                  <c:v>6.3086022202276382E-2</c:v>
                </c:pt>
                <c:pt idx="62">
                  <c:v>2.8061846627826924E-2</c:v>
                </c:pt>
                <c:pt idx="63">
                  <c:v>4.3438626657527304E-2</c:v>
                </c:pt>
                <c:pt idx="64">
                  <c:v>2.5157779065813197E-2</c:v>
                </c:pt>
                <c:pt idx="65">
                  <c:v>5.0540368563158605E-2</c:v>
                </c:pt>
                <c:pt idx="66">
                  <c:v>1.5814728101629788E-2</c:v>
                </c:pt>
                <c:pt idx="67">
                  <c:v>7.4023592555780546E-2</c:v>
                </c:pt>
                <c:pt idx="68">
                  <c:v>1.722544562269342E-2</c:v>
                </c:pt>
                <c:pt idx="69">
                  <c:v>5.814651308452394E-2</c:v>
                </c:pt>
                <c:pt idx="70">
                  <c:v>2.9779961965238212E-3</c:v>
                </c:pt>
                <c:pt idx="71">
                  <c:v>7.1371161965447752E-2</c:v>
                </c:pt>
                <c:pt idx="72">
                  <c:v>5.4690826720172579E-2</c:v>
                </c:pt>
                <c:pt idx="73">
                  <c:v>1.0443107283729413E-2</c:v>
                </c:pt>
                <c:pt idx="74">
                  <c:v>4.1358166910199425E-2</c:v>
                </c:pt>
                <c:pt idx="75">
                  <c:v>6.6408138738287256E-2</c:v>
                </c:pt>
                <c:pt idx="76">
                  <c:v>4.7670538679768434E-2</c:v>
                </c:pt>
                <c:pt idx="77">
                  <c:v>5.1984598311897286E-2</c:v>
                </c:pt>
                <c:pt idx="78">
                  <c:v>2.7463258625373303E-2</c:v>
                </c:pt>
                <c:pt idx="79">
                  <c:v>5.1846897933660728E-2</c:v>
                </c:pt>
                <c:pt idx="80">
                  <c:v>2.1992280814055194E-2</c:v>
                </c:pt>
                <c:pt idx="81">
                  <c:v>5.8108575415706347E-2</c:v>
                </c:pt>
                <c:pt idx="82">
                  <c:v>1.9444237547259682E-2</c:v>
                </c:pt>
                <c:pt idx="83">
                  <c:v>2.5166420330307759E-2</c:v>
                </c:pt>
                <c:pt idx="84">
                  <c:v>3.4894226723167318E-2</c:v>
                </c:pt>
                <c:pt idx="85">
                  <c:v>2.580669599651814E-2</c:v>
                </c:pt>
                <c:pt idx="86">
                  <c:v>6.0512505088424699E-2</c:v>
                </c:pt>
                <c:pt idx="87">
                  <c:v>5.114971524223421E-2</c:v>
                </c:pt>
                <c:pt idx="88">
                  <c:v>5.4699529789426521E-2</c:v>
                </c:pt>
                <c:pt idx="89">
                  <c:v>4.4545932152881142E-2</c:v>
                </c:pt>
                <c:pt idx="90">
                  <c:v>5.0327215482630396E-2</c:v>
                </c:pt>
                <c:pt idx="91">
                  <c:v>3.1499053706958942E-2</c:v>
                </c:pt>
                <c:pt idx="92">
                  <c:v>6.2000039399667382E-2</c:v>
                </c:pt>
                <c:pt idx="93">
                  <c:v>5.2421692235057306E-2</c:v>
                </c:pt>
                <c:pt idx="94">
                  <c:v>4.3508871457074515E-2</c:v>
                </c:pt>
                <c:pt idx="95">
                  <c:v>5.6687696563226753E-2</c:v>
                </c:pt>
                <c:pt idx="96">
                  <c:v>2.1704246738895022E-3</c:v>
                </c:pt>
                <c:pt idx="97">
                  <c:v>3.8828326043523688E-2</c:v>
                </c:pt>
                <c:pt idx="98">
                  <c:v>3.7530798736891344E-2</c:v>
                </c:pt>
                <c:pt idx="99">
                  <c:v>2.2233732673885113E-2</c:v>
                </c:pt>
                <c:pt idx="100">
                  <c:v>4.7976996261065004E-2</c:v>
                </c:pt>
                <c:pt idx="101">
                  <c:v>6.935429046813113E-2</c:v>
                </c:pt>
                <c:pt idx="102">
                  <c:v>2.0546148789125297E-2</c:v>
                </c:pt>
                <c:pt idx="103">
                  <c:v>2.6008932952358111E-2</c:v>
                </c:pt>
                <c:pt idx="104">
                  <c:v>5.8207357031923881E-2</c:v>
                </c:pt>
                <c:pt idx="105">
                  <c:v>7.8837496592594022E-2</c:v>
                </c:pt>
                <c:pt idx="106">
                  <c:v>4.275813545333388E-2</c:v>
                </c:pt>
                <c:pt idx="107">
                  <c:v>8.0006505928356703E-2</c:v>
                </c:pt>
                <c:pt idx="108">
                  <c:v>3.2551089449041275E-2</c:v>
                </c:pt>
                <c:pt idx="109">
                  <c:v>7.7684898151567025E-2</c:v>
                </c:pt>
                <c:pt idx="110">
                  <c:v>6.4560334977470546E-2</c:v>
                </c:pt>
                <c:pt idx="111">
                  <c:v>8.6444850758742517E-2</c:v>
                </c:pt>
                <c:pt idx="112">
                  <c:v>4.7852718598693007E-2</c:v>
                </c:pt>
                <c:pt idx="113">
                  <c:v>5.4167077004708505E-2</c:v>
                </c:pt>
                <c:pt idx="114">
                  <c:v>7.4475757326777942E-2</c:v>
                </c:pt>
                <c:pt idx="115">
                  <c:v>8.2263953057696182E-2</c:v>
                </c:pt>
                <c:pt idx="116">
                  <c:v>3.2528705217435346E-2</c:v>
                </c:pt>
                <c:pt idx="117">
                  <c:v>2.6318893790415458E-2</c:v>
                </c:pt>
                <c:pt idx="118">
                  <c:v>8.7960925074135179E-2</c:v>
                </c:pt>
                <c:pt idx="119">
                  <c:v>2.4993012964169139E-2</c:v>
                </c:pt>
                <c:pt idx="120">
                  <c:v>7.2128854852012203E-2</c:v>
                </c:pt>
                <c:pt idx="121">
                  <c:v>6.4685856059138916E-2</c:v>
                </c:pt>
                <c:pt idx="122">
                  <c:v>6.0095638860840114E-2</c:v>
                </c:pt>
                <c:pt idx="123">
                  <c:v>4.1630616591383715E-2</c:v>
                </c:pt>
                <c:pt idx="124">
                  <c:v>5.0305973385345711E-2</c:v>
                </c:pt>
                <c:pt idx="125">
                  <c:v>4.2503819881626083E-2</c:v>
                </c:pt>
                <c:pt idx="126">
                  <c:v>4.3824341480593436E-2</c:v>
                </c:pt>
                <c:pt idx="127">
                  <c:v>4.1662576581544875E-2</c:v>
                </c:pt>
                <c:pt idx="128">
                  <c:v>5.8959497743261306E-2</c:v>
                </c:pt>
                <c:pt idx="129">
                  <c:v>2.6040401783677412E-2</c:v>
                </c:pt>
                <c:pt idx="130">
                  <c:v>5.6363778260177237E-2</c:v>
                </c:pt>
                <c:pt idx="131">
                  <c:v>5.5789625720466397E-2</c:v>
                </c:pt>
                <c:pt idx="132">
                  <c:v>6.9799512089824628E-2</c:v>
                </c:pt>
                <c:pt idx="133">
                  <c:v>5.3404737037856101E-2</c:v>
                </c:pt>
                <c:pt idx="134">
                  <c:v>7.1240756019497184E-2</c:v>
                </c:pt>
                <c:pt idx="135">
                  <c:v>2.0824094441373026E-2</c:v>
                </c:pt>
                <c:pt idx="136">
                  <c:v>3.4205120312406551E-2</c:v>
                </c:pt>
                <c:pt idx="137">
                  <c:v>4.4841701582855206E-2</c:v>
                </c:pt>
                <c:pt idx="138">
                  <c:v>4.4560747932843217E-2</c:v>
                </c:pt>
                <c:pt idx="139">
                  <c:v>7.9177337286259711E-2</c:v>
                </c:pt>
                <c:pt idx="140">
                  <c:v>7.1361464470787284E-2</c:v>
                </c:pt>
                <c:pt idx="141">
                  <c:v>4.8218288325815317E-2</c:v>
                </c:pt>
                <c:pt idx="142">
                  <c:v>5.3275360953857924E-2</c:v>
                </c:pt>
                <c:pt idx="143">
                  <c:v>4.1306509108939439E-2</c:v>
                </c:pt>
                <c:pt idx="144">
                  <c:v>5.3682882212531861E-2</c:v>
                </c:pt>
                <c:pt idx="145">
                  <c:v>1.8912086570424969E-2</c:v>
                </c:pt>
                <c:pt idx="146">
                  <c:v>7.6073196200208068E-2</c:v>
                </c:pt>
                <c:pt idx="147">
                  <c:v>8.3141435102022807E-2</c:v>
                </c:pt>
                <c:pt idx="148">
                  <c:v>4.5317590296166534E-2</c:v>
                </c:pt>
                <c:pt idx="149">
                  <c:v>8.7571100603606386E-2</c:v>
                </c:pt>
                <c:pt idx="150">
                  <c:v>4.5639391339763191E-2</c:v>
                </c:pt>
                <c:pt idx="151">
                  <c:v>2.7626806158020087E-2</c:v>
                </c:pt>
                <c:pt idx="152">
                  <c:v>4.6359539197441978E-2</c:v>
                </c:pt>
                <c:pt idx="153">
                  <c:v>3.9684821538035236E-2</c:v>
                </c:pt>
                <c:pt idx="154">
                  <c:v>5.3331086607311187E-2</c:v>
                </c:pt>
                <c:pt idx="155">
                  <c:v>6.4807558606456817E-2</c:v>
                </c:pt>
                <c:pt idx="156">
                  <c:v>6.3142806554945155E-2</c:v>
                </c:pt>
                <c:pt idx="157">
                  <c:v>5.5837513813283411E-2</c:v>
                </c:pt>
                <c:pt idx="158">
                  <c:v>6.0935812349602596E-2</c:v>
                </c:pt>
                <c:pt idx="159">
                  <c:v>6.9554475335635607E-2</c:v>
                </c:pt>
                <c:pt idx="160">
                  <c:v>-5.0109073933444328E-3</c:v>
                </c:pt>
                <c:pt idx="161">
                  <c:v>5.0069747651327531E-2</c:v>
                </c:pt>
                <c:pt idx="162">
                  <c:v>5.5923329986480204E-2</c:v>
                </c:pt>
                <c:pt idx="163">
                  <c:v>4.9462476529992731E-4</c:v>
                </c:pt>
                <c:pt idx="164">
                  <c:v>4.7256700178285302E-2</c:v>
                </c:pt>
                <c:pt idx="165">
                  <c:v>1.3196054778610947E-2</c:v>
                </c:pt>
                <c:pt idx="166">
                  <c:v>7.5802433717410037E-2</c:v>
                </c:pt>
                <c:pt idx="167">
                  <c:v>5.8641749332713031E-2</c:v>
                </c:pt>
                <c:pt idx="168">
                  <c:v>6.7844713911403287E-2</c:v>
                </c:pt>
                <c:pt idx="169">
                  <c:v>5.9600954711068042E-2</c:v>
                </c:pt>
                <c:pt idx="170">
                  <c:v>1.08806798591226E-2</c:v>
                </c:pt>
                <c:pt idx="171">
                  <c:v>5.562184110669198E-2</c:v>
                </c:pt>
                <c:pt idx="172">
                  <c:v>5.9729147868091269E-2</c:v>
                </c:pt>
                <c:pt idx="173">
                  <c:v>6.5242167625716913E-2</c:v>
                </c:pt>
                <c:pt idx="174">
                  <c:v>5.3163505642335691E-2</c:v>
                </c:pt>
                <c:pt idx="175">
                  <c:v>8.0668117441015902E-2</c:v>
                </c:pt>
                <c:pt idx="176">
                  <c:v>6.059889287697158E-2</c:v>
                </c:pt>
                <c:pt idx="177">
                  <c:v>3.855037544804657E-2</c:v>
                </c:pt>
                <c:pt idx="178">
                  <c:v>5.2263591958451094E-2</c:v>
                </c:pt>
                <c:pt idx="179">
                  <c:v>7.4819879197573408E-2</c:v>
                </c:pt>
                <c:pt idx="180">
                  <c:v>2.754639010346387E-2</c:v>
                </c:pt>
                <c:pt idx="181">
                  <c:v>7.1501423568552283E-2</c:v>
                </c:pt>
                <c:pt idx="182">
                  <c:v>6.9742449853613497E-2</c:v>
                </c:pt>
                <c:pt idx="183">
                  <c:v>5.8645265593216145E-2</c:v>
                </c:pt>
                <c:pt idx="184">
                  <c:v>5.8554622810912234E-2</c:v>
                </c:pt>
                <c:pt idx="185">
                  <c:v>5.8764820019626525E-2</c:v>
                </c:pt>
                <c:pt idx="186">
                  <c:v>5.6869201233724034E-2</c:v>
                </c:pt>
                <c:pt idx="187">
                  <c:v>1.7237038338531772E-2</c:v>
                </c:pt>
                <c:pt idx="188">
                  <c:v>8.5816574424524464E-2</c:v>
                </c:pt>
                <c:pt idx="189">
                  <c:v>4.9399938403136848E-2</c:v>
                </c:pt>
                <c:pt idx="190">
                  <c:v>6.0296779316077159E-2</c:v>
                </c:pt>
                <c:pt idx="191">
                  <c:v>3.6891901884886606E-2</c:v>
                </c:pt>
                <c:pt idx="192">
                  <c:v>7.0945333681367864E-2</c:v>
                </c:pt>
                <c:pt idx="193">
                  <c:v>8.0960794226098171E-2</c:v>
                </c:pt>
                <c:pt idx="194">
                  <c:v>6.7381496687704621E-4</c:v>
                </c:pt>
                <c:pt idx="195">
                  <c:v>3.6682752985438903E-2</c:v>
                </c:pt>
                <c:pt idx="196">
                  <c:v>6.1989714967021659E-2</c:v>
                </c:pt>
                <c:pt idx="197">
                  <c:v>4.9082803368964957E-2</c:v>
                </c:pt>
                <c:pt idx="198">
                  <c:v>3.1131918613103767E-2</c:v>
                </c:pt>
                <c:pt idx="199">
                  <c:v>6.6457460045164354E-2</c:v>
                </c:pt>
                <c:pt idx="200">
                  <c:v>6.6428439875622428E-2</c:v>
                </c:pt>
                <c:pt idx="201">
                  <c:v>8.8284015434513655E-2</c:v>
                </c:pt>
                <c:pt idx="202">
                  <c:v>2.556173828864225E-2</c:v>
                </c:pt>
                <c:pt idx="203">
                  <c:v>9.303082436920132E-2</c:v>
                </c:pt>
                <c:pt idx="204">
                  <c:v>1.6555870117092016E-3</c:v>
                </c:pt>
                <c:pt idx="205">
                  <c:v>6.3667472575113598E-2</c:v>
                </c:pt>
                <c:pt idx="206">
                  <c:v>3.0123626470080801E-2</c:v>
                </c:pt>
                <c:pt idx="207">
                  <c:v>1.8920758450905996E-2</c:v>
                </c:pt>
                <c:pt idx="208">
                  <c:v>5.6773340262818946E-2</c:v>
                </c:pt>
                <c:pt idx="209">
                  <c:v>6.6667448425106662E-2</c:v>
                </c:pt>
                <c:pt idx="210">
                  <c:v>4.9237996473479942E-2</c:v>
                </c:pt>
                <c:pt idx="211">
                  <c:v>8.2585639379099657E-2</c:v>
                </c:pt>
                <c:pt idx="212">
                  <c:v>5.0581171618707774E-2</c:v>
                </c:pt>
                <c:pt idx="213">
                  <c:v>8.5365616211768511E-2</c:v>
                </c:pt>
                <c:pt idx="214">
                  <c:v>5.1680548230184295E-2</c:v>
                </c:pt>
                <c:pt idx="215">
                  <c:v>3.6225755850786717E-2</c:v>
                </c:pt>
                <c:pt idx="216">
                  <c:v>6.8927937133715145E-2</c:v>
                </c:pt>
                <c:pt idx="217">
                  <c:v>6.0546796657734381E-2</c:v>
                </c:pt>
                <c:pt idx="218">
                  <c:v>6.7489867674540197E-2</c:v>
                </c:pt>
                <c:pt idx="219">
                  <c:v>8.2974294023660522E-2</c:v>
                </c:pt>
                <c:pt idx="220">
                  <c:v>2.970800697905196E-2</c:v>
                </c:pt>
                <c:pt idx="221">
                  <c:v>5.0973321257210193E-2</c:v>
                </c:pt>
                <c:pt idx="222">
                  <c:v>4.0784964262591303E-2</c:v>
                </c:pt>
                <c:pt idx="223">
                  <c:v>6.1010139260530533E-2</c:v>
                </c:pt>
                <c:pt idx="224">
                  <c:v>6.6159516049345404E-2</c:v>
                </c:pt>
                <c:pt idx="225">
                  <c:v>4.0772796753087016E-2</c:v>
                </c:pt>
                <c:pt idx="226">
                  <c:v>3.9569396597459901E-2</c:v>
                </c:pt>
                <c:pt idx="227">
                  <c:v>1.7862296338693982E-2</c:v>
                </c:pt>
                <c:pt idx="228">
                  <c:v>3.9543683686797476E-2</c:v>
                </c:pt>
                <c:pt idx="229">
                  <c:v>6.4408431457297605E-2</c:v>
                </c:pt>
                <c:pt idx="230">
                  <c:v>3.4584373865076644E-2</c:v>
                </c:pt>
                <c:pt idx="231">
                  <c:v>4.9159218527491756E-2</c:v>
                </c:pt>
                <c:pt idx="232">
                  <c:v>6.5662262855938569E-2</c:v>
                </c:pt>
                <c:pt idx="233">
                  <c:v>9.1906438177900951E-2</c:v>
                </c:pt>
                <c:pt idx="234">
                  <c:v>6.371894305869337E-2</c:v>
                </c:pt>
                <c:pt idx="235">
                  <c:v>4.4039362141599349E-2</c:v>
                </c:pt>
                <c:pt idx="236">
                  <c:v>8.4616126651810675E-2</c:v>
                </c:pt>
                <c:pt idx="237">
                  <c:v>4.8092730614305898E-2</c:v>
                </c:pt>
                <c:pt idx="238">
                  <c:v>6.3215454241314695E-2</c:v>
                </c:pt>
                <c:pt idx="239">
                  <c:v>6.7686730581415985E-2</c:v>
                </c:pt>
                <c:pt idx="240">
                  <c:v>8.0625727778510625E-2</c:v>
                </c:pt>
                <c:pt idx="241">
                  <c:v>6.86731199093501E-2</c:v>
                </c:pt>
                <c:pt idx="242">
                  <c:v>1.3651172062884631E-2</c:v>
                </c:pt>
                <c:pt idx="243">
                  <c:v>1.8946548735409081E-2</c:v>
                </c:pt>
                <c:pt idx="244">
                  <c:v>8.0775637149002738E-2</c:v>
                </c:pt>
                <c:pt idx="245">
                  <c:v>7.5573528368811593E-2</c:v>
                </c:pt>
                <c:pt idx="246">
                  <c:v>-1.395850635114545E-2</c:v>
                </c:pt>
                <c:pt idx="247">
                  <c:v>9.0371900285617618E-2</c:v>
                </c:pt>
                <c:pt idx="248">
                  <c:v>6.2538372086976352E-2</c:v>
                </c:pt>
                <c:pt idx="249">
                  <c:v>6.5503491644289064E-2</c:v>
                </c:pt>
                <c:pt idx="250">
                  <c:v>6.2214126782502939E-2</c:v>
                </c:pt>
                <c:pt idx="251">
                  <c:v>8.4786726331313025E-2</c:v>
                </c:pt>
                <c:pt idx="252">
                  <c:v>6.4877745875322704E-2</c:v>
                </c:pt>
                <c:pt idx="253">
                  <c:v>7.1480736114093557E-2</c:v>
                </c:pt>
                <c:pt idx="254">
                  <c:v>7.3209788011058083E-2</c:v>
                </c:pt>
                <c:pt idx="255">
                  <c:v>6.9394242814413046E-2</c:v>
                </c:pt>
                <c:pt idx="256">
                  <c:v>3.759407600799243E-2</c:v>
                </c:pt>
                <c:pt idx="257">
                  <c:v>5.3149243098730668E-2</c:v>
                </c:pt>
                <c:pt idx="258">
                  <c:v>4.298640585346284E-2</c:v>
                </c:pt>
                <c:pt idx="259">
                  <c:v>4.1060339864853891E-2</c:v>
                </c:pt>
                <c:pt idx="260">
                  <c:v>3.6536018998694561E-2</c:v>
                </c:pt>
                <c:pt idx="261">
                  <c:v>4.8571211612968505E-2</c:v>
                </c:pt>
                <c:pt idx="262">
                  <c:v>7.5245408577892983E-2</c:v>
                </c:pt>
                <c:pt idx="263">
                  <c:v>6.6955194418217651E-2</c:v>
                </c:pt>
                <c:pt idx="264">
                  <c:v>5.026308359651166E-2</c:v>
                </c:pt>
                <c:pt idx="265">
                  <c:v>5.8386558197765163E-2</c:v>
                </c:pt>
                <c:pt idx="266">
                  <c:v>2.6218019967924326E-2</c:v>
                </c:pt>
                <c:pt idx="267">
                  <c:v>3.8382468055473289E-2</c:v>
                </c:pt>
                <c:pt idx="268">
                  <c:v>2.909843002642231E-2</c:v>
                </c:pt>
                <c:pt idx="269">
                  <c:v>3.5125955368732045E-2</c:v>
                </c:pt>
                <c:pt idx="270">
                  <c:v>8.4961970910423401E-2</c:v>
                </c:pt>
                <c:pt idx="271">
                  <c:v>4.3195569429097108E-2</c:v>
                </c:pt>
                <c:pt idx="272">
                  <c:v>5.3415299999642542E-2</c:v>
                </c:pt>
                <c:pt idx="273">
                  <c:v>5.251066814999851E-2</c:v>
                </c:pt>
                <c:pt idx="274">
                  <c:v>4.4218783465956361E-2</c:v>
                </c:pt>
                <c:pt idx="275">
                  <c:v>8.5032072976688231E-2</c:v>
                </c:pt>
                <c:pt idx="276">
                  <c:v>4.7972400692181033E-2</c:v>
                </c:pt>
                <c:pt idx="277">
                  <c:v>7.9048453172091526E-2</c:v>
                </c:pt>
                <c:pt idx="278">
                  <c:v>7.5243906405664515E-2</c:v>
                </c:pt>
                <c:pt idx="279">
                  <c:v>7.5176876175051088E-2</c:v>
                </c:pt>
                <c:pt idx="280">
                  <c:v>1.2707086149029797E-2</c:v>
                </c:pt>
                <c:pt idx="281">
                  <c:v>5.1729678928835038E-2</c:v>
                </c:pt>
                <c:pt idx="282">
                  <c:v>6.516162572138999E-2</c:v>
                </c:pt>
                <c:pt idx="283">
                  <c:v>2.4779894921331203E-2</c:v>
                </c:pt>
                <c:pt idx="284">
                  <c:v>1.8544766257866739E-2</c:v>
                </c:pt>
                <c:pt idx="285">
                  <c:v>9.7706797560146524E-2</c:v>
                </c:pt>
                <c:pt idx="286">
                  <c:v>4.0173532435393303E-2</c:v>
                </c:pt>
                <c:pt idx="287">
                  <c:v>7.3975917420462736E-2</c:v>
                </c:pt>
                <c:pt idx="288">
                  <c:v>0.10424821796229802</c:v>
                </c:pt>
                <c:pt idx="289">
                  <c:v>6.1366434493435061E-2</c:v>
                </c:pt>
                <c:pt idx="290">
                  <c:v>4.6423325028960474E-2</c:v>
                </c:pt>
                <c:pt idx="291">
                  <c:v>5.6643870782991816E-2</c:v>
                </c:pt>
                <c:pt idx="292">
                  <c:v>6.1157253079338142E-2</c:v>
                </c:pt>
                <c:pt idx="293">
                  <c:v>1.7027520039853833E-2</c:v>
                </c:pt>
                <c:pt idx="294">
                  <c:v>3.1363409403500339E-2</c:v>
                </c:pt>
                <c:pt idx="295">
                  <c:v>7.9524976958392002E-2</c:v>
                </c:pt>
                <c:pt idx="296">
                  <c:v>6.030898041878445E-2</c:v>
                </c:pt>
                <c:pt idx="297">
                  <c:v>2.7017428833691966E-2</c:v>
                </c:pt>
                <c:pt idx="298">
                  <c:v>1.0663867244403215E-2</c:v>
                </c:pt>
                <c:pt idx="299">
                  <c:v>4.1757596045621209E-2</c:v>
                </c:pt>
                <c:pt idx="300">
                  <c:v>5.3610356674057502E-2</c:v>
                </c:pt>
                <c:pt idx="301">
                  <c:v>6.0959607674493377E-2</c:v>
                </c:pt>
                <c:pt idx="302">
                  <c:v>7.9806221263280991E-2</c:v>
                </c:pt>
                <c:pt idx="303">
                  <c:v>2.4833628801661199E-2</c:v>
                </c:pt>
                <c:pt idx="304">
                  <c:v>4.9057964336663047E-2</c:v>
                </c:pt>
                <c:pt idx="305">
                  <c:v>4.3837551612995775E-2</c:v>
                </c:pt>
                <c:pt idx="306">
                  <c:v>5.7457562503242167E-2</c:v>
                </c:pt>
                <c:pt idx="307">
                  <c:v>6.6500493612348083E-2</c:v>
                </c:pt>
                <c:pt idx="308">
                  <c:v>5.8622650694612137E-2</c:v>
                </c:pt>
                <c:pt idx="309">
                  <c:v>3.847618229230846E-2</c:v>
                </c:pt>
                <c:pt idx="310">
                  <c:v>5.8422555892571337E-2</c:v>
                </c:pt>
                <c:pt idx="311">
                  <c:v>6.8209378239395296E-2</c:v>
                </c:pt>
                <c:pt idx="312">
                  <c:v>3.4312413558159227E-2</c:v>
                </c:pt>
                <c:pt idx="313">
                  <c:v>2.1110188113550511E-2</c:v>
                </c:pt>
                <c:pt idx="314">
                  <c:v>2.2157964031892016E-2</c:v>
                </c:pt>
                <c:pt idx="315">
                  <c:v>5.3189621738511245E-2</c:v>
                </c:pt>
                <c:pt idx="316">
                  <c:v>4.1261619853190108E-2</c:v>
                </c:pt>
                <c:pt idx="317">
                  <c:v>3.0005787688976084E-2</c:v>
                </c:pt>
                <c:pt idx="318">
                  <c:v>3.0055974985457787E-2</c:v>
                </c:pt>
                <c:pt idx="319">
                  <c:v>4.671554105285735E-2</c:v>
                </c:pt>
                <c:pt idx="320">
                  <c:v>9.3395128498793181E-2</c:v>
                </c:pt>
                <c:pt idx="321">
                  <c:v>3.5664571996521337E-2</c:v>
                </c:pt>
                <c:pt idx="322">
                  <c:v>6.394155328567834E-2</c:v>
                </c:pt>
                <c:pt idx="323">
                  <c:v>1.4877590825424985E-2</c:v>
                </c:pt>
                <c:pt idx="324">
                  <c:v>3.8783357793793091E-2</c:v>
                </c:pt>
                <c:pt idx="325">
                  <c:v>6.0568105698765279E-2</c:v>
                </c:pt>
                <c:pt idx="326">
                  <c:v>2.8034359900961189E-2</c:v>
                </c:pt>
                <c:pt idx="327">
                  <c:v>7.259488336077978E-2</c:v>
                </c:pt>
                <c:pt idx="328">
                  <c:v>3.1440929163311801E-2</c:v>
                </c:pt>
                <c:pt idx="329">
                  <c:v>4.7455040286571645E-2</c:v>
                </c:pt>
                <c:pt idx="330">
                  <c:v>5.4867997314027889E-2</c:v>
                </c:pt>
                <c:pt idx="331">
                  <c:v>1.82879237006002E-2</c:v>
                </c:pt>
                <c:pt idx="332">
                  <c:v>5.1803573837402188E-2</c:v>
                </c:pt>
                <c:pt idx="333">
                  <c:v>4.1496346403836239E-2</c:v>
                </c:pt>
                <c:pt idx="334">
                  <c:v>6.0572857736425831E-2</c:v>
                </c:pt>
                <c:pt idx="335">
                  <c:v>4.3963268521749962E-2</c:v>
                </c:pt>
                <c:pt idx="336">
                  <c:v>5.7022852977287319E-2</c:v>
                </c:pt>
                <c:pt idx="337">
                  <c:v>1.0201600401017313E-2</c:v>
                </c:pt>
                <c:pt idx="338">
                  <c:v>4.474191573630705E-2</c:v>
                </c:pt>
                <c:pt idx="339">
                  <c:v>4.7309994400146708E-2</c:v>
                </c:pt>
                <c:pt idx="340">
                  <c:v>4.8956568992840219E-2</c:v>
                </c:pt>
                <c:pt idx="341">
                  <c:v>3.1362164245790872E-2</c:v>
                </c:pt>
                <c:pt idx="342">
                  <c:v>4.6914181192496705E-2</c:v>
                </c:pt>
                <c:pt idx="343">
                  <c:v>1.6707173372645025E-2</c:v>
                </c:pt>
                <c:pt idx="344">
                  <c:v>5.7373993167670639E-2</c:v>
                </c:pt>
                <c:pt idx="345">
                  <c:v>6.4838143254716513E-2</c:v>
                </c:pt>
                <c:pt idx="346">
                  <c:v>9.1910125316902069E-2</c:v>
                </c:pt>
                <c:pt idx="347">
                  <c:v>6.065178486240843E-2</c:v>
                </c:pt>
                <c:pt idx="348">
                  <c:v>4.3514338863157892E-2</c:v>
                </c:pt>
                <c:pt idx="349">
                  <c:v>4.7204849062611499E-2</c:v>
                </c:pt>
                <c:pt idx="350">
                  <c:v>3.5751543327097131E-2</c:v>
                </c:pt>
                <c:pt idx="351">
                  <c:v>6.0821722251559913E-2</c:v>
                </c:pt>
                <c:pt idx="352">
                  <c:v>4.6422106717057945E-2</c:v>
                </c:pt>
                <c:pt idx="353">
                  <c:v>6.0550751914655997E-2</c:v>
                </c:pt>
                <c:pt idx="354">
                  <c:v>6.2165445238467086E-2</c:v>
                </c:pt>
                <c:pt idx="355">
                  <c:v>5.6399084707873234E-2</c:v>
                </c:pt>
                <c:pt idx="356">
                  <c:v>4.339811183645928E-2</c:v>
                </c:pt>
                <c:pt idx="357">
                  <c:v>5.1633358488583372E-2</c:v>
                </c:pt>
                <c:pt idx="358">
                  <c:v>5.1413711950650193E-3</c:v>
                </c:pt>
                <c:pt idx="359">
                  <c:v>5.9616789076698463E-2</c:v>
                </c:pt>
                <c:pt idx="360">
                  <c:v>3.7225051898803971E-2</c:v>
                </c:pt>
                <c:pt idx="361">
                  <c:v>4.5390669925853E-2</c:v>
                </c:pt>
                <c:pt idx="362">
                  <c:v>5.8568486833137881E-2</c:v>
                </c:pt>
                <c:pt idx="363">
                  <c:v>6.9727816449580468E-2</c:v>
                </c:pt>
                <c:pt idx="364">
                  <c:v>3.2695058623416581E-2</c:v>
                </c:pt>
                <c:pt idx="365">
                  <c:v>8.8170515742338335E-2</c:v>
                </c:pt>
                <c:pt idx="366">
                  <c:v>2.8420050213529401E-2</c:v>
                </c:pt>
                <c:pt idx="367">
                  <c:v>5.9364722105183114E-2</c:v>
                </c:pt>
                <c:pt idx="368">
                  <c:v>4.3824710316080456E-2</c:v>
                </c:pt>
                <c:pt idx="369">
                  <c:v>6.5820051234777535E-2</c:v>
                </c:pt>
                <c:pt idx="370">
                  <c:v>7.0519085110950314E-2</c:v>
                </c:pt>
                <c:pt idx="371">
                  <c:v>5.7009078655606886E-2</c:v>
                </c:pt>
                <c:pt idx="372">
                  <c:v>3.6971393841059137E-2</c:v>
                </c:pt>
                <c:pt idx="373">
                  <c:v>6.840499918187945E-2</c:v>
                </c:pt>
                <c:pt idx="374">
                  <c:v>5.8621556153994628E-2</c:v>
                </c:pt>
                <c:pt idx="375">
                  <c:v>4.667746335849305E-2</c:v>
                </c:pt>
                <c:pt idx="376">
                  <c:v>8.4333997121781329E-2</c:v>
                </c:pt>
                <c:pt idx="377">
                  <c:v>4.5090814589561753E-2</c:v>
                </c:pt>
                <c:pt idx="378">
                  <c:v>6.7034291321057968E-2</c:v>
                </c:pt>
                <c:pt idx="379">
                  <c:v>4.7718964925673103E-2</c:v>
                </c:pt>
                <c:pt idx="380">
                  <c:v>6.5312269153526434E-2</c:v>
                </c:pt>
                <c:pt idx="381">
                  <c:v>5.3857205563293542E-2</c:v>
                </c:pt>
                <c:pt idx="382">
                  <c:v>3.2357839583988454E-2</c:v>
                </c:pt>
                <c:pt idx="383">
                  <c:v>8.3437438519313206E-2</c:v>
                </c:pt>
                <c:pt idx="384">
                  <c:v>4.8013671964186835E-2</c:v>
                </c:pt>
                <c:pt idx="385">
                  <c:v>7.4510993134431665E-3</c:v>
                </c:pt>
                <c:pt idx="386">
                  <c:v>8.7532241797987201E-2</c:v>
                </c:pt>
                <c:pt idx="387">
                  <c:v>3.2969401086636742E-2</c:v>
                </c:pt>
                <c:pt idx="388">
                  <c:v>2.569472140635945E-2</c:v>
                </c:pt>
                <c:pt idx="389">
                  <c:v>3.789936025818802E-2</c:v>
                </c:pt>
                <c:pt idx="390">
                  <c:v>1.0332760992811364E-2</c:v>
                </c:pt>
                <c:pt idx="391">
                  <c:v>2.8979414429511133E-2</c:v>
                </c:pt>
                <c:pt idx="392">
                  <c:v>5.5064080162376058E-2</c:v>
                </c:pt>
                <c:pt idx="393">
                  <c:v>6.4535299023575243E-2</c:v>
                </c:pt>
                <c:pt idx="394">
                  <c:v>3.4596351017807309E-2</c:v>
                </c:pt>
                <c:pt idx="395">
                  <c:v>7.0531307475424077E-2</c:v>
                </c:pt>
                <c:pt idx="396">
                  <c:v>9.3690455198077213E-2</c:v>
                </c:pt>
                <c:pt idx="397">
                  <c:v>3.7644767085934179E-2</c:v>
                </c:pt>
                <c:pt idx="398">
                  <c:v>4.2831423362802434E-2</c:v>
                </c:pt>
                <c:pt idx="399">
                  <c:v>7.1701564901799547E-2</c:v>
                </c:pt>
                <c:pt idx="400">
                  <c:v>7.740814043850397E-2</c:v>
                </c:pt>
                <c:pt idx="401">
                  <c:v>7.6350149957793698E-2</c:v>
                </c:pt>
                <c:pt idx="402">
                  <c:v>4.5731378570441517E-2</c:v>
                </c:pt>
                <c:pt idx="403">
                  <c:v>5.7092158612780941E-2</c:v>
                </c:pt>
                <c:pt idx="404">
                  <c:v>5.3580598213764312E-2</c:v>
                </c:pt>
                <c:pt idx="405">
                  <c:v>2.874318586854907E-2</c:v>
                </c:pt>
                <c:pt idx="406">
                  <c:v>8.8552084632483943E-2</c:v>
                </c:pt>
                <c:pt idx="407">
                  <c:v>5.619843684223165E-2</c:v>
                </c:pt>
                <c:pt idx="408">
                  <c:v>5.1188482458323949E-2</c:v>
                </c:pt>
                <c:pt idx="409">
                  <c:v>3.382988281821054E-2</c:v>
                </c:pt>
                <c:pt idx="410">
                  <c:v>6.8610035699498209E-2</c:v>
                </c:pt>
                <c:pt idx="411">
                  <c:v>9.4199882955106437E-2</c:v>
                </c:pt>
                <c:pt idx="412">
                  <c:v>1.3984617244513917E-2</c:v>
                </c:pt>
                <c:pt idx="413">
                  <c:v>8.4747008069480156E-2</c:v>
                </c:pt>
                <c:pt idx="414">
                  <c:v>7.674724093934375E-2</c:v>
                </c:pt>
                <c:pt idx="415">
                  <c:v>7.7071416710944696E-2</c:v>
                </c:pt>
                <c:pt idx="416">
                  <c:v>2.9369868409145732E-2</c:v>
                </c:pt>
                <c:pt idx="417">
                  <c:v>5.8182483466854618E-2</c:v>
                </c:pt>
                <c:pt idx="418">
                  <c:v>7.0892914321522796E-2</c:v>
                </c:pt>
                <c:pt idx="419">
                  <c:v>1.8653807855494278E-2</c:v>
                </c:pt>
                <c:pt idx="420">
                  <c:v>6.4230550057692404E-2</c:v>
                </c:pt>
                <c:pt idx="421">
                  <c:v>9.769510780351659E-2</c:v>
                </c:pt>
                <c:pt idx="422">
                  <c:v>2.4838726775266586E-2</c:v>
                </c:pt>
                <c:pt idx="423">
                  <c:v>5.4838388971181144E-2</c:v>
                </c:pt>
                <c:pt idx="424">
                  <c:v>4.1035017822207864E-2</c:v>
                </c:pt>
                <c:pt idx="425">
                  <c:v>7.1714461396006179E-2</c:v>
                </c:pt>
                <c:pt idx="426">
                  <c:v>1.0658433075572141E-2</c:v>
                </c:pt>
                <c:pt idx="427">
                  <c:v>2.5945644492857071E-2</c:v>
                </c:pt>
                <c:pt idx="428">
                  <c:v>6.4477769488213404E-2</c:v>
                </c:pt>
                <c:pt idx="429">
                  <c:v>4.004818731278121E-2</c:v>
                </c:pt>
                <c:pt idx="430">
                  <c:v>3.1679242608646706E-2</c:v>
                </c:pt>
                <c:pt idx="431">
                  <c:v>8.7291383768119318E-2</c:v>
                </c:pt>
                <c:pt idx="432">
                  <c:v>6.3774336793490122E-2</c:v>
                </c:pt>
                <c:pt idx="433">
                  <c:v>4.7237575666115153E-2</c:v>
                </c:pt>
                <c:pt idx="434">
                  <c:v>4.887848845417498E-2</c:v>
                </c:pt>
                <c:pt idx="435">
                  <c:v>6.4493511796312269E-2</c:v>
                </c:pt>
                <c:pt idx="436">
                  <c:v>5.4127200607609866E-2</c:v>
                </c:pt>
                <c:pt idx="437">
                  <c:v>4.6113489191795094E-2</c:v>
                </c:pt>
                <c:pt idx="438">
                  <c:v>4.3350830192522505E-2</c:v>
                </c:pt>
                <c:pt idx="439">
                  <c:v>4.9052682739724705E-2</c:v>
                </c:pt>
                <c:pt idx="440">
                  <c:v>0.10427355115793013</c:v>
                </c:pt>
                <c:pt idx="441">
                  <c:v>4.0378012613412027E-2</c:v>
                </c:pt>
                <c:pt idx="442">
                  <c:v>7.1207836003139222E-2</c:v>
                </c:pt>
                <c:pt idx="443">
                  <c:v>4.9993809029894053E-2</c:v>
                </c:pt>
                <c:pt idx="444">
                  <c:v>3.8528838057593003E-2</c:v>
                </c:pt>
                <c:pt idx="445">
                  <c:v>7.5630744011645323E-2</c:v>
                </c:pt>
                <c:pt idx="446">
                  <c:v>8.259655683556192E-3</c:v>
                </c:pt>
                <c:pt idx="447">
                  <c:v>4.3444216569690081E-2</c:v>
                </c:pt>
                <c:pt idx="448">
                  <c:v>6.5119768443250778E-2</c:v>
                </c:pt>
                <c:pt idx="449">
                  <c:v>7.1418935499905176E-2</c:v>
                </c:pt>
                <c:pt idx="450">
                  <c:v>6.456398296900491E-2</c:v>
                </c:pt>
                <c:pt idx="451">
                  <c:v>6.7695464208650191E-2</c:v>
                </c:pt>
                <c:pt idx="452">
                  <c:v>5.2077968911943689E-2</c:v>
                </c:pt>
                <c:pt idx="453">
                  <c:v>5.5055995750285802E-2</c:v>
                </c:pt>
                <c:pt idx="454">
                  <c:v>3.3512143087152911E-2</c:v>
                </c:pt>
                <c:pt idx="455">
                  <c:v>6.0454899118366899E-2</c:v>
                </c:pt>
                <c:pt idx="456">
                  <c:v>6.3558818100345554E-2</c:v>
                </c:pt>
                <c:pt idx="457">
                  <c:v>5.6928280824587674E-2</c:v>
                </c:pt>
                <c:pt idx="458">
                  <c:v>7.2211208350950504E-2</c:v>
                </c:pt>
                <c:pt idx="459">
                  <c:v>5.1969749237287588E-2</c:v>
                </c:pt>
                <c:pt idx="460">
                  <c:v>8.1436551858899295E-2</c:v>
                </c:pt>
                <c:pt idx="461">
                  <c:v>6.6766481506347189E-2</c:v>
                </c:pt>
                <c:pt idx="462">
                  <c:v>9.1179332974750782E-2</c:v>
                </c:pt>
                <c:pt idx="463">
                  <c:v>7.8007825470185296E-2</c:v>
                </c:pt>
                <c:pt idx="464">
                  <c:v>2.8192235606927699E-2</c:v>
                </c:pt>
                <c:pt idx="465">
                  <c:v>6.9744636558096554E-2</c:v>
                </c:pt>
                <c:pt idx="466">
                  <c:v>6.9057286676094037E-2</c:v>
                </c:pt>
                <c:pt idx="467">
                  <c:v>3.5313828700265913E-2</c:v>
                </c:pt>
                <c:pt idx="468">
                  <c:v>5.2237659946058605E-2</c:v>
                </c:pt>
                <c:pt idx="469">
                  <c:v>8.9007464138155842E-2</c:v>
                </c:pt>
                <c:pt idx="470">
                  <c:v>3.1587816702712837E-2</c:v>
                </c:pt>
                <c:pt idx="471">
                  <c:v>4.8512197789155331E-2</c:v>
                </c:pt>
                <c:pt idx="472">
                  <c:v>5.2101508054114093E-2</c:v>
                </c:pt>
                <c:pt idx="473">
                  <c:v>3.9176550298600094E-2</c:v>
                </c:pt>
                <c:pt idx="474">
                  <c:v>4.6634117095822721E-2</c:v>
                </c:pt>
                <c:pt idx="475">
                  <c:v>6.2610246522986315E-2</c:v>
                </c:pt>
                <c:pt idx="476">
                  <c:v>7.9971277796611298E-2</c:v>
                </c:pt>
                <c:pt idx="477">
                  <c:v>3.267096445969743E-2</c:v>
                </c:pt>
                <c:pt idx="478">
                  <c:v>5.9718016053052207E-2</c:v>
                </c:pt>
                <c:pt idx="479">
                  <c:v>5.6558421392068355E-2</c:v>
                </c:pt>
                <c:pt idx="480">
                  <c:v>6.0941351678726025E-2</c:v>
                </c:pt>
                <c:pt idx="481">
                  <c:v>7.5847249013051746E-2</c:v>
                </c:pt>
                <c:pt idx="482">
                  <c:v>2.9341224484315084E-2</c:v>
                </c:pt>
                <c:pt idx="483">
                  <c:v>5.0999745876180155E-2</c:v>
                </c:pt>
                <c:pt idx="484">
                  <c:v>5.9906687043731234E-2</c:v>
                </c:pt>
                <c:pt idx="485">
                  <c:v>6.2226657919608498E-2</c:v>
                </c:pt>
                <c:pt idx="486">
                  <c:v>4.7185155178597733E-2</c:v>
                </c:pt>
                <c:pt idx="487">
                  <c:v>6.2961419632374865E-2</c:v>
                </c:pt>
                <c:pt idx="488">
                  <c:v>4.3057049058121695E-2</c:v>
                </c:pt>
                <c:pt idx="489">
                  <c:v>5.672471232053141E-2</c:v>
                </c:pt>
                <c:pt idx="490">
                  <c:v>8.1087716339539553E-2</c:v>
                </c:pt>
                <c:pt idx="491">
                  <c:v>7.5301558703070204E-2</c:v>
                </c:pt>
                <c:pt idx="492">
                  <c:v>4.7197629006095414E-2</c:v>
                </c:pt>
                <c:pt idx="493">
                  <c:v>9.0636885877419485E-2</c:v>
                </c:pt>
                <c:pt idx="494">
                  <c:v>4.5510688774040089E-2</c:v>
                </c:pt>
                <c:pt idx="495">
                  <c:v>4.5560589916305398E-2</c:v>
                </c:pt>
                <c:pt idx="496">
                  <c:v>7.9460168061165001E-2</c:v>
                </c:pt>
                <c:pt idx="497">
                  <c:v>5.8108598340060429E-2</c:v>
                </c:pt>
                <c:pt idx="498">
                  <c:v>8.7542529233362934E-2</c:v>
                </c:pt>
                <c:pt idx="499">
                  <c:v>0.10026086148373194</c:v>
                </c:pt>
                <c:pt idx="500">
                  <c:v>6.236076381214789E-2</c:v>
                </c:pt>
                <c:pt idx="501">
                  <c:v>3.9169133968314333E-2</c:v>
                </c:pt>
                <c:pt idx="502">
                  <c:v>3.5670238537755285E-2</c:v>
                </c:pt>
                <c:pt idx="503">
                  <c:v>5.2635209436991272E-2</c:v>
                </c:pt>
                <c:pt idx="504">
                  <c:v>7.1204942536714388E-2</c:v>
                </c:pt>
                <c:pt idx="505">
                  <c:v>8.0463519489449006E-2</c:v>
                </c:pt>
                <c:pt idx="506">
                  <c:v>3.4972468854193216E-2</c:v>
                </c:pt>
                <c:pt idx="507">
                  <c:v>8.3810854776273605E-2</c:v>
                </c:pt>
                <c:pt idx="508">
                  <c:v>9.3553318121188736E-2</c:v>
                </c:pt>
                <c:pt idx="509">
                  <c:v>2.267629879179631E-2</c:v>
                </c:pt>
                <c:pt idx="510">
                  <c:v>2.6906867915846708E-2</c:v>
                </c:pt>
                <c:pt idx="511">
                  <c:v>6.3373158577974695E-2</c:v>
                </c:pt>
                <c:pt idx="512">
                  <c:v>6.9589010216865324E-2</c:v>
                </c:pt>
                <c:pt idx="513">
                  <c:v>4.2610946518546709E-2</c:v>
                </c:pt>
                <c:pt idx="514">
                  <c:v>4.6847959161644206E-2</c:v>
                </c:pt>
                <c:pt idx="515">
                  <c:v>3.0079641115251146E-2</c:v>
                </c:pt>
                <c:pt idx="516">
                  <c:v>7.0098457473219786E-2</c:v>
                </c:pt>
                <c:pt idx="517">
                  <c:v>2.687833824760991E-2</c:v>
                </c:pt>
                <c:pt idx="518">
                  <c:v>2.8415636827692246E-2</c:v>
                </c:pt>
                <c:pt idx="519">
                  <c:v>5.0472336025052647E-2</c:v>
                </c:pt>
                <c:pt idx="520">
                  <c:v>7.3367266255408167E-2</c:v>
                </c:pt>
                <c:pt idx="521">
                  <c:v>5.5646468832867238E-2</c:v>
                </c:pt>
                <c:pt idx="522">
                  <c:v>8.1108408365474741E-2</c:v>
                </c:pt>
                <c:pt idx="523">
                  <c:v>6.0030040408908872E-2</c:v>
                </c:pt>
                <c:pt idx="524">
                  <c:v>8.2242593511763218E-2</c:v>
                </c:pt>
                <c:pt idx="525">
                  <c:v>5.4334158484239878E-3</c:v>
                </c:pt>
                <c:pt idx="526">
                  <c:v>4.345057534279459E-2</c:v>
                </c:pt>
                <c:pt idx="527">
                  <c:v>6.1957175633144304E-2</c:v>
                </c:pt>
                <c:pt idx="528">
                  <c:v>8.0638044902230449E-2</c:v>
                </c:pt>
                <c:pt idx="529">
                  <c:v>3.5204395592938281E-2</c:v>
                </c:pt>
                <c:pt idx="530">
                  <c:v>2.3451430727240517E-2</c:v>
                </c:pt>
                <c:pt idx="531">
                  <c:v>3.0685423693191875E-2</c:v>
                </c:pt>
                <c:pt idx="532">
                  <c:v>4.4253603775705891E-2</c:v>
                </c:pt>
                <c:pt idx="533">
                  <c:v>8.173325075398076E-2</c:v>
                </c:pt>
                <c:pt idx="534">
                  <c:v>6.3101869614223247E-2</c:v>
                </c:pt>
                <c:pt idx="535">
                  <c:v>7.490462265775763E-2</c:v>
                </c:pt>
                <c:pt idx="536">
                  <c:v>6.9486500989462865E-2</c:v>
                </c:pt>
                <c:pt idx="537">
                  <c:v>2.607635551300402E-2</c:v>
                </c:pt>
                <c:pt idx="538">
                  <c:v>4.5451211477671311E-2</c:v>
                </c:pt>
                <c:pt idx="539">
                  <c:v>6.038908745179751E-2</c:v>
                </c:pt>
                <c:pt idx="540">
                  <c:v>5.2410964805536725E-2</c:v>
                </c:pt>
                <c:pt idx="541">
                  <c:v>5.8607040560177015E-2</c:v>
                </c:pt>
                <c:pt idx="542">
                  <c:v>5.2359508752532008E-2</c:v>
                </c:pt>
                <c:pt idx="543">
                  <c:v>9.2679879479559066E-2</c:v>
                </c:pt>
                <c:pt idx="544">
                  <c:v>4.0287135671494813E-2</c:v>
                </c:pt>
                <c:pt idx="545">
                  <c:v>4.6607544565039759E-2</c:v>
                </c:pt>
                <c:pt idx="546">
                  <c:v>3.7880103835067777E-2</c:v>
                </c:pt>
                <c:pt idx="547">
                  <c:v>8.8928864068924238E-2</c:v>
                </c:pt>
                <c:pt idx="548">
                  <c:v>7.018530093950108E-2</c:v>
                </c:pt>
                <c:pt idx="549">
                  <c:v>8.8055833040536671E-2</c:v>
                </c:pt>
                <c:pt idx="550">
                  <c:v>4.559165552350597E-2</c:v>
                </c:pt>
                <c:pt idx="551">
                  <c:v>7.0293369788714657E-2</c:v>
                </c:pt>
                <c:pt idx="552">
                  <c:v>4.0299415688551658E-2</c:v>
                </c:pt>
                <c:pt idx="553">
                  <c:v>5.9732012368083426E-2</c:v>
                </c:pt>
                <c:pt idx="554">
                  <c:v>2.1253134057224888E-2</c:v>
                </c:pt>
                <c:pt idx="555">
                  <c:v>2.5138613259130575E-2</c:v>
                </c:pt>
                <c:pt idx="556">
                  <c:v>5.5629596469322404E-2</c:v>
                </c:pt>
                <c:pt idx="557">
                  <c:v>8.6424216593035924E-2</c:v>
                </c:pt>
                <c:pt idx="558">
                  <c:v>6.2814845897854854E-2</c:v>
                </c:pt>
                <c:pt idx="559">
                  <c:v>2.5524621880437148E-2</c:v>
                </c:pt>
                <c:pt idx="560">
                  <c:v>5.4648232739773539E-2</c:v>
                </c:pt>
                <c:pt idx="561">
                  <c:v>6.0676249809429747E-2</c:v>
                </c:pt>
                <c:pt idx="562">
                  <c:v>3.8059312810521224E-2</c:v>
                </c:pt>
                <c:pt idx="563">
                  <c:v>3.012653944448019E-2</c:v>
                </c:pt>
                <c:pt idx="564">
                  <c:v>3.3049830696977048E-2</c:v>
                </c:pt>
                <c:pt idx="565">
                  <c:v>3.6517639334308238E-2</c:v>
                </c:pt>
                <c:pt idx="566">
                  <c:v>1.9555885872889561E-2</c:v>
                </c:pt>
                <c:pt idx="567">
                  <c:v>5.2794324867923799E-2</c:v>
                </c:pt>
                <c:pt idx="568">
                  <c:v>6.2490039337375382E-2</c:v>
                </c:pt>
                <c:pt idx="569">
                  <c:v>4.4460146604539244E-2</c:v>
                </c:pt>
                <c:pt idx="570">
                  <c:v>7.8774181046303016E-2</c:v>
                </c:pt>
                <c:pt idx="571">
                  <c:v>4.0404225850782363E-2</c:v>
                </c:pt>
                <c:pt idx="572">
                  <c:v>3.7258325417328479E-2</c:v>
                </c:pt>
                <c:pt idx="573">
                  <c:v>6.1367937059234483E-2</c:v>
                </c:pt>
                <c:pt idx="574">
                  <c:v>6.3269066419724518E-2</c:v>
                </c:pt>
                <c:pt idx="575">
                  <c:v>9.4950864225509843E-2</c:v>
                </c:pt>
                <c:pt idx="576">
                  <c:v>4.375092267822471E-2</c:v>
                </c:pt>
                <c:pt idx="577">
                  <c:v>6.3122263466057899E-2</c:v>
                </c:pt>
                <c:pt idx="578">
                  <c:v>1.9968462209145488E-2</c:v>
                </c:pt>
                <c:pt idx="579">
                  <c:v>2.3691078560876166E-2</c:v>
                </c:pt>
                <c:pt idx="580">
                  <c:v>5.1932529793532398E-2</c:v>
                </c:pt>
                <c:pt idx="581">
                  <c:v>5.2500716983358411E-2</c:v>
                </c:pt>
                <c:pt idx="582">
                  <c:v>1.4615167316013538E-2</c:v>
                </c:pt>
                <c:pt idx="583">
                  <c:v>5.2309208919766578E-2</c:v>
                </c:pt>
                <c:pt idx="584">
                  <c:v>4.4384682085164016E-2</c:v>
                </c:pt>
                <c:pt idx="585">
                  <c:v>4.9581262420311356E-2</c:v>
                </c:pt>
                <c:pt idx="586">
                  <c:v>5.1711519178952919E-2</c:v>
                </c:pt>
                <c:pt idx="587">
                  <c:v>3.9209913126010847E-2</c:v>
                </c:pt>
                <c:pt idx="588">
                  <c:v>5.8496645477193181E-2</c:v>
                </c:pt>
                <c:pt idx="589">
                  <c:v>4.865312430908135E-2</c:v>
                </c:pt>
                <c:pt idx="590">
                  <c:v>7.0553221150839465E-2</c:v>
                </c:pt>
                <c:pt idx="591">
                  <c:v>5.9851068206300775E-2</c:v>
                </c:pt>
                <c:pt idx="592">
                  <c:v>1.184261331077972E-2</c:v>
                </c:pt>
                <c:pt idx="593">
                  <c:v>6.5848235135141542E-2</c:v>
                </c:pt>
                <c:pt idx="594">
                  <c:v>5.4297693919630442E-2</c:v>
                </c:pt>
                <c:pt idx="595">
                  <c:v>3.0589334002528393E-2</c:v>
                </c:pt>
                <c:pt idx="596">
                  <c:v>6.3012638181998523E-2</c:v>
                </c:pt>
                <c:pt idx="597">
                  <c:v>1.3500174142412938E-2</c:v>
                </c:pt>
                <c:pt idx="598">
                  <c:v>0.10251473580317499</c:v>
                </c:pt>
                <c:pt idx="599">
                  <c:v>4.8213385546402324E-2</c:v>
                </c:pt>
                <c:pt idx="600">
                  <c:v>3.2227170167759556E-2</c:v>
                </c:pt>
                <c:pt idx="601">
                  <c:v>3.6007655599230998E-2</c:v>
                </c:pt>
                <c:pt idx="602">
                  <c:v>5.285670845155499E-2</c:v>
                </c:pt>
                <c:pt idx="603">
                  <c:v>3.3387713511718403E-2</c:v>
                </c:pt>
                <c:pt idx="604">
                  <c:v>4.4724720063818231E-2</c:v>
                </c:pt>
                <c:pt idx="605">
                  <c:v>9.5787877274012737E-2</c:v>
                </c:pt>
                <c:pt idx="606">
                  <c:v>3.4834755711389345E-2</c:v>
                </c:pt>
                <c:pt idx="607">
                  <c:v>5.028321932553164E-2</c:v>
                </c:pt>
                <c:pt idx="608">
                  <c:v>8.2911618121274164E-2</c:v>
                </c:pt>
                <c:pt idx="609">
                  <c:v>6.4657890920117631E-2</c:v>
                </c:pt>
                <c:pt idx="610">
                  <c:v>3.7455531127258995E-2</c:v>
                </c:pt>
                <c:pt idx="611">
                  <c:v>3.4270514381384044E-2</c:v>
                </c:pt>
                <c:pt idx="612">
                  <c:v>2.5408780676346294E-2</c:v>
                </c:pt>
                <c:pt idx="613">
                  <c:v>6.9818423007590155E-2</c:v>
                </c:pt>
                <c:pt idx="614">
                  <c:v>3.3960657832646332E-2</c:v>
                </c:pt>
                <c:pt idx="615">
                  <c:v>5.197068467169387E-2</c:v>
                </c:pt>
                <c:pt idx="616">
                  <c:v>5.7734690152031198E-2</c:v>
                </c:pt>
                <c:pt idx="617">
                  <c:v>7.8522158714750601E-2</c:v>
                </c:pt>
                <c:pt idx="618">
                  <c:v>7.3224455596153107E-2</c:v>
                </c:pt>
                <c:pt idx="619">
                  <c:v>-1.0862941146258786E-4</c:v>
                </c:pt>
                <c:pt idx="620">
                  <c:v>8.9517203328450798E-2</c:v>
                </c:pt>
                <c:pt idx="621">
                  <c:v>3.5329591906972269E-2</c:v>
                </c:pt>
                <c:pt idx="622">
                  <c:v>6.3264298562060478E-2</c:v>
                </c:pt>
                <c:pt idx="623">
                  <c:v>7.4120542384158355E-2</c:v>
                </c:pt>
                <c:pt idx="624">
                  <c:v>4.0644868858662517E-2</c:v>
                </c:pt>
                <c:pt idx="625">
                  <c:v>7.7856874300184079E-2</c:v>
                </c:pt>
                <c:pt idx="626">
                  <c:v>7.9869985834325669E-2</c:v>
                </c:pt>
                <c:pt idx="627">
                  <c:v>2.1817294918159799E-2</c:v>
                </c:pt>
                <c:pt idx="628">
                  <c:v>6.1225108391417933E-2</c:v>
                </c:pt>
                <c:pt idx="629">
                  <c:v>4.0211652849631387E-2</c:v>
                </c:pt>
                <c:pt idx="630">
                  <c:v>7.3335025352404243E-2</c:v>
                </c:pt>
                <c:pt idx="631">
                  <c:v>2.5549884538958807E-2</c:v>
                </c:pt>
                <c:pt idx="632">
                  <c:v>8.9227281297998659E-2</c:v>
                </c:pt>
                <c:pt idx="633">
                  <c:v>7.0029639069971936E-2</c:v>
                </c:pt>
                <c:pt idx="634">
                  <c:v>6.5011463503140007E-2</c:v>
                </c:pt>
                <c:pt idx="635">
                  <c:v>1.0786169952584029E-3</c:v>
                </c:pt>
                <c:pt idx="636">
                  <c:v>8.8443590053602181E-2</c:v>
                </c:pt>
                <c:pt idx="637">
                  <c:v>5.5643427495870618E-2</c:v>
                </c:pt>
                <c:pt idx="638">
                  <c:v>5.8803996748789333E-2</c:v>
                </c:pt>
                <c:pt idx="639">
                  <c:v>3.7203929334335709E-2</c:v>
                </c:pt>
                <c:pt idx="640">
                  <c:v>5.5467544454092688E-2</c:v>
                </c:pt>
                <c:pt idx="641">
                  <c:v>4.266990116423737E-2</c:v>
                </c:pt>
                <c:pt idx="642">
                  <c:v>4.7825005701437856E-2</c:v>
                </c:pt>
                <c:pt idx="643">
                  <c:v>3.810149280682245E-2</c:v>
                </c:pt>
                <c:pt idx="644">
                  <c:v>3.4088591212985152E-2</c:v>
                </c:pt>
                <c:pt idx="645">
                  <c:v>3.4180500112478862E-2</c:v>
                </c:pt>
                <c:pt idx="646">
                  <c:v>8.9915831963336149E-2</c:v>
                </c:pt>
                <c:pt idx="647">
                  <c:v>4.2505863782854737E-2</c:v>
                </c:pt>
                <c:pt idx="648">
                  <c:v>4.8106321482943505E-2</c:v>
                </c:pt>
                <c:pt idx="649">
                  <c:v>5.4975961440615909E-2</c:v>
                </c:pt>
                <c:pt idx="650">
                  <c:v>4.1258295076330775E-2</c:v>
                </c:pt>
                <c:pt idx="651">
                  <c:v>3.2810254604838524E-2</c:v>
                </c:pt>
                <c:pt idx="652">
                  <c:v>3.8521338210221148E-2</c:v>
                </c:pt>
                <c:pt idx="653">
                  <c:v>4.5570569872529013E-2</c:v>
                </c:pt>
                <c:pt idx="654">
                  <c:v>6.9863167422212519E-2</c:v>
                </c:pt>
                <c:pt idx="655">
                  <c:v>5.5630313487929316E-2</c:v>
                </c:pt>
                <c:pt idx="656">
                  <c:v>3.7353961962485374E-2</c:v>
                </c:pt>
                <c:pt idx="657">
                  <c:v>3.4489749555521601E-2</c:v>
                </c:pt>
                <c:pt idx="658">
                  <c:v>7.3777882295944341E-2</c:v>
                </c:pt>
                <c:pt idx="659">
                  <c:v>3.8884454382060056E-2</c:v>
                </c:pt>
                <c:pt idx="660">
                  <c:v>4.0846288071752508E-2</c:v>
                </c:pt>
                <c:pt idx="661">
                  <c:v>8.1630848623237731E-2</c:v>
                </c:pt>
                <c:pt idx="662">
                  <c:v>3.3487054425292928E-2</c:v>
                </c:pt>
                <c:pt idx="663">
                  <c:v>6.5963343716056569E-2</c:v>
                </c:pt>
                <c:pt idx="664">
                  <c:v>-8.0728088005042398E-4</c:v>
                </c:pt>
                <c:pt idx="665">
                  <c:v>5.569635398566173E-2</c:v>
                </c:pt>
                <c:pt idx="666">
                  <c:v>4.5162184302539446E-2</c:v>
                </c:pt>
                <c:pt idx="667">
                  <c:v>6.3577226250147528E-2</c:v>
                </c:pt>
                <c:pt idx="668">
                  <c:v>3.5067107553787343E-2</c:v>
                </c:pt>
                <c:pt idx="669">
                  <c:v>6.1896545204249351E-2</c:v>
                </c:pt>
                <c:pt idx="670">
                  <c:v>2.6392499128305595E-2</c:v>
                </c:pt>
                <c:pt idx="671">
                  <c:v>7.2804796845882425E-2</c:v>
                </c:pt>
                <c:pt idx="672">
                  <c:v>4.0900221497108639E-2</c:v>
                </c:pt>
                <c:pt idx="673">
                  <c:v>4.8573386706371478E-2</c:v>
                </c:pt>
                <c:pt idx="674">
                  <c:v>3.8988151001271322E-2</c:v>
                </c:pt>
                <c:pt idx="675">
                  <c:v>5.1508524594321391E-2</c:v>
                </c:pt>
                <c:pt idx="676">
                  <c:v>3.3256429254360974E-2</c:v>
                </c:pt>
                <c:pt idx="677">
                  <c:v>5.2604720037737203E-2</c:v>
                </c:pt>
                <c:pt idx="678">
                  <c:v>4.0703432557420434E-2</c:v>
                </c:pt>
                <c:pt idx="679">
                  <c:v>5.5959791390140172E-2</c:v>
                </c:pt>
                <c:pt idx="680">
                  <c:v>3.876629928706412E-2</c:v>
                </c:pt>
                <c:pt idx="681">
                  <c:v>1.3706806733690036E-2</c:v>
                </c:pt>
                <c:pt idx="682">
                  <c:v>7.0269950479801169E-2</c:v>
                </c:pt>
                <c:pt idx="683">
                  <c:v>3.6444206005494577E-2</c:v>
                </c:pt>
                <c:pt idx="684">
                  <c:v>6.5262692005256251E-2</c:v>
                </c:pt>
                <c:pt idx="685">
                  <c:v>5.4920697133480474E-2</c:v>
                </c:pt>
                <c:pt idx="686">
                  <c:v>8.8196609464016598E-2</c:v>
                </c:pt>
                <c:pt idx="687">
                  <c:v>7.0331889427990443E-2</c:v>
                </c:pt>
                <c:pt idx="688">
                  <c:v>6.8348381726550819E-2</c:v>
                </c:pt>
                <c:pt idx="689">
                  <c:v>5.467840730881262E-2</c:v>
                </c:pt>
                <c:pt idx="690">
                  <c:v>5.3875552104767549E-2</c:v>
                </c:pt>
                <c:pt idx="691">
                  <c:v>2.9792060971048032E-2</c:v>
                </c:pt>
                <c:pt idx="692">
                  <c:v>3.8578367908481744E-2</c:v>
                </c:pt>
                <c:pt idx="693">
                  <c:v>7.5010369262330234E-2</c:v>
                </c:pt>
                <c:pt idx="694">
                  <c:v>7.2702485726750657E-2</c:v>
                </c:pt>
                <c:pt idx="695">
                  <c:v>2.0376848342174608E-2</c:v>
                </c:pt>
                <c:pt idx="696">
                  <c:v>3.9495573342688842E-2</c:v>
                </c:pt>
                <c:pt idx="697">
                  <c:v>1.7276643004378908E-2</c:v>
                </c:pt>
                <c:pt idx="698">
                  <c:v>5.5503494406564019E-2</c:v>
                </c:pt>
                <c:pt idx="699">
                  <c:v>4.2968741714739279E-2</c:v>
                </c:pt>
                <c:pt idx="700">
                  <c:v>7.0418237017461666E-2</c:v>
                </c:pt>
                <c:pt idx="701">
                  <c:v>6.1584277442036872E-2</c:v>
                </c:pt>
                <c:pt idx="702">
                  <c:v>6.2151077519212568E-2</c:v>
                </c:pt>
                <c:pt idx="703">
                  <c:v>7.5963552098858009E-2</c:v>
                </c:pt>
                <c:pt idx="704">
                  <c:v>7.8242287710218225E-2</c:v>
                </c:pt>
                <c:pt idx="705">
                  <c:v>5.3463732323063166E-2</c:v>
                </c:pt>
                <c:pt idx="706">
                  <c:v>7.0119406879404114E-2</c:v>
                </c:pt>
                <c:pt idx="707">
                  <c:v>8.0105110299140692E-2</c:v>
                </c:pt>
                <c:pt idx="708">
                  <c:v>7.2797992218559537E-2</c:v>
                </c:pt>
                <c:pt idx="709">
                  <c:v>6.9665125430846256E-2</c:v>
                </c:pt>
                <c:pt idx="710">
                  <c:v>7.6877672698250007E-2</c:v>
                </c:pt>
                <c:pt idx="711">
                  <c:v>6.9765151588110946E-2</c:v>
                </c:pt>
                <c:pt idx="712">
                  <c:v>6.6087341305914926E-2</c:v>
                </c:pt>
                <c:pt idx="713">
                  <c:v>5.7277997348971453E-2</c:v>
                </c:pt>
                <c:pt idx="714">
                  <c:v>7.5607062131309341E-2</c:v>
                </c:pt>
                <c:pt idx="715">
                  <c:v>4.6242292796000686E-2</c:v>
                </c:pt>
                <c:pt idx="716">
                  <c:v>3.8167223480652018E-2</c:v>
                </c:pt>
                <c:pt idx="717">
                  <c:v>3.0067442671875787E-2</c:v>
                </c:pt>
                <c:pt idx="718">
                  <c:v>3.7380195666710268E-2</c:v>
                </c:pt>
                <c:pt idx="719">
                  <c:v>6.0818288632343016E-2</c:v>
                </c:pt>
                <c:pt idx="720">
                  <c:v>3.7929471383295429E-2</c:v>
                </c:pt>
                <c:pt idx="721">
                  <c:v>4.9204626436215357E-2</c:v>
                </c:pt>
                <c:pt idx="722">
                  <c:v>7.3251035309330054E-2</c:v>
                </c:pt>
                <c:pt idx="723">
                  <c:v>5.8560318587840991E-2</c:v>
                </c:pt>
                <c:pt idx="724">
                  <c:v>3.5032738878951981E-2</c:v>
                </c:pt>
                <c:pt idx="725">
                  <c:v>6.5371072182177317E-2</c:v>
                </c:pt>
                <c:pt idx="726">
                  <c:v>5.5080868473429676E-2</c:v>
                </c:pt>
                <c:pt idx="727">
                  <c:v>3.2779091879298838E-2</c:v>
                </c:pt>
                <c:pt idx="728">
                  <c:v>7.063188480232066E-2</c:v>
                </c:pt>
                <c:pt idx="729">
                  <c:v>5.2226372495729874E-2</c:v>
                </c:pt>
                <c:pt idx="730">
                  <c:v>6.0248730144814279E-2</c:v>
                </c:pt>
                <c:pt idx="731">
                  <c:v>6.468526375056674E-2</c:v>
                </c:pt>
                <c:pt idx="732">
                  <c:v>5.1710039802127822E-2</c:v>
                </c:pt>
                <c:pt idx="733">
                  <c:v>8.1351441838584365E-2</c:v>
                </c:pt>
                <c:pt idx="734">
                  <c:v>6.750915440948993E-2</c:v>
                </c:pt>
                <c:pt idx="735">
                  <c:v>9.1733855647010906E-2</c:v>
                </c:pt>
                <c:pt idx="736">
                  <c:v>7.7881603865150653E-2</c:v>
                </c:pt>
                <c:pt idx="737">
                  <c:v>1.1131006066031056E-2</c:v>
                </c:pt>
                <c:pt idx="738">
                  <c:v>6.207616811665348E-2</c:v>
                </c:pt>
                <c:pt idx="739">
                  <c:v>7.6485374871210682E-2</c:v>
                </c:pt>
                <c:pt idx="740">
                  <c:v>4.5270488823736667E-2</c:v>
                </c:pt>
                <c:pt idx="741">
                  <c:v>9.7446799649247517E-2</c:v>
                </c:pt>
                <c:pt idx="742">
                  <c:v>5.9719912641764336E-2</c:v>
                </c:pt>
                <c:pt idx="743">
                  <c:v>5.9886165171823311E-2</c:v>
                </c:pt>
                <c:pt idx="744">
                  <c:v>7.2062141699489199E-2</c:v>
                </c:pt>
                <c:pt idx="745">
                  <c:v>1.7206223140928085E-2</c:v>
                </c:pt>
                <c:pt idx="746">
                  <c:v>3.3712843469025207E-2</c:v>
                </c:pt>
                <c:pt idx="747">
                  <c:v>6.1801847117302272E-2</c:v>
                </c:pt>
                <c:pt idx="748">
                  <c:v>6.2426602654477178E-2</c:v>
                </c:pt>
                <c:pt idx="749">
                  <c:v>1.851983692858709E-2</c:v>
                </c:pt>
                <c:pt idx="750">
                  <c:v>9.0479932877582492E-2</c:v>
                </c:pt>
                <c:pt idx="751">
                  <c:v>2.9555481859426531E-2</c:v>
                </c:pt>
                <c:pt idx="752">
                  <c:v>4.0636322155982896E-2</c:v>
                </c:pt>
                <c:pt idx="753">
                  <c:v>3.3411193569366324E-2</c:v>
                </c:pt>
                <c:pt idx="754">
                  <c:v>8.0143513980209538E-2</c:v>
                </c:pt>
                <c:pt idx="755">
                  <c:v>2.8105665191691359E-2</c:v>
                </c:pt>
                <c:pt idx="756">
                  <c:v>5.007640615160068E-2</c:v>
                </c:pt>
                <c:pt idx="757">
                  <c:v>3.0227230263475329E-2</c:v>
                </c:pt>
                <c:pt idx="758">
                  <c:v>5.3502921120786411E-2</c:v>
                </c:pt>
                <c:pt idx="759">
                  <c:v>7.0434216129096325E-2</c:v>
                </c:pt>
                <c:pt idx="760">
                  <c:v>3.1094821465165158E-2</c:v>
                </c:pt>
                <c:pt idx="761">
                  <c:v>2.9292903719588211E-2</c:v>
                </c:pt>
                <c:pt idx="762">
                  <c:v>3.7784820160639609E-2</c:v>
                </c:pt>
                <c:pt idx="763">
                  <c:v>4.4733743072466914E-2</c:v>
                </c:pt>
                <c:pt idx="764">
                  <c:v>3.1810009166953132E-2</c:v>
                </c:pt>
                <c:pt idx="765">
                  <c:v>5.0993920836126118E-2</c:v>
                </c:pt>
                <c:pt idx="766">
                  <c:v>7.3304200321010302E-2</c:v>
                </c:pt>
                <c:pt idx="767">
                  <c:v>5.1411726421043309E-2</c:v>
                </c:pt>
                <c:pt idx="768">
                  <c:v>6.2352373157673689E-2</c:v>
                </c:pt>
                <c:pt idx="769">
                  <c:v>7.4045948861344274E-2</c:v>
                </c:pt>
                <c:pt idx="770">
                  <c:v>7.9567223769036275E-3</c:v>
                </c:pt>
                <c:pt idx="771">
                  <c:v>4.7925083409796829E-2</c:v>
                </c:pt>
                <c:pt idx="772">
                  <c:v>7.4280154038916954E-2</c:v>
                </c:pt>
                <c:pt idx="773">
                  <c:v>1.0259647316010177E-2</c:v>
                </c:pt>
                <c:pt idx="774">
                  <c:v>6.6207456098961545E-2</c:v>
                </c:pt>
                <c:pt idx="775">
                  <c:v>4.9879952046676973E-2</c:v>
                </c:pt>
                <c:pt idx="776">
                  <c:v>4.6268524820881278E-2</c:v>
                </c:pt>
                <c:pt idx="777">
                  <c:v>5.4381033718638276E-2</c:v>
                </c:pt>
                <c:pt idx="778">
                  <c:v>4.9028406361936269E-2</c:v>
                </c:pt>
                <c:pt idx="779">
                  <c:v>4.6768562279357835E-2</c:v>
                </c:pt>
                <c:pt idx="780">
                  <c:v>4.5315659908057811E-2</c:v>
                </c:pt>
                <c:pt idx="781">
                  <c:v>3.1415188661873338E-2</c:v>
                </c:pt>
                <c:pt idx="782">
                  <c:v>5.3682905409725278E-2</c:v>
                </c:pt>
                <c:pt idx="783">
                  <c:v>6.2679176251639851E-2</c:v>
                </c:pt>
                <c:pt idx="784">
                  <c:v>3.0107041984707397E-2</c:v>
                </c:pt>
                <c:pt idx="785">
                  <c:v>4.2265102963267326E-2</c:v>
                </c:pt>
                <c:pt idx="786">
                  <c:v>5.1057896132444776E-2</c:v>
                </c:pt>
                <c:pt idx="787">
                  <c:v>4.2758463045345217E-2</c:v>
                </c:pt>
                <c:pt idx="788">
                  <c:v>4.5467721479161449E-2</c:v>
                </c:pt>
                <c:pt idx="789">
                  <c:v>4.7649689503256792E-2</c:v>
                </c:pt>
                <c:pt idx="790">
                  <c:v>2.1229281302224869E-2</c:v>
                </c:pt>
                <c:pt idx="791">
                  <c:v>7.346778260660998E-2</c:v>
                </c:pt>
                <c:pt idx="792">
                  <c:v>6.4828655864481041E-2</c:v>
                </c:pt>
                <c:pt idx="793">
                  <c:v>6.93212030087305E-2</c:v>
                </c:pt>
                <c:pt idx="794">
                  <c:v>5.1461712408775562E-2</c:v>
                </c:pt>
                <c:pt idx="795">
                  <c:v>6.850230376288928E-2</c:v>
                </c:pt>
                <c:pt idx="796">
                  <c:v>4.7089091994625305E-2</c:v>
                </c:pt>
                <c:pt idx="797">
                  <c:v>6.5112962800174284E-2</c:v>
                </c:pt>
                <c:pt idx="798">
                  <c:v>3.6636846635189894E-2</c:v>
                </c:pt>
                <c:pt idx="799">
                  <c:v>5.3113349479060226E-2</c:v>
                </c:pt>
                <c:pt idx="800">
                  <c:v>7.5525808028278255E-2</c:v>
                </c:pt>
                <c:pt idx="801">
                  <c:v>5.7654337286124457E-2</c:v>
                </c:pt>
                <c:pt idx="802">
                  <c:v>5.6254373199097304E-2</c:v>
                </c:pt>
                <c:pt idx="803">
                  <c:v>5.2458834756527198E-2</c:v>
                </c:pt>
                <c:pt idx="804">
                  <c:v>5.5990795393496565E-2</c:v>
                </c:pt>
                <c:pt idx="805">
                  <c:v>5.9467003075681105E-2</c:v>
                </c:pt>
                <c:pt idx="806">
                  <c:v>4.0644719046605424E-2</c:v>
                </c:pt>
                <c:pt idx="807">
                  <c:v>3.1335953252997352E-2</c:v>
                </c:pt>
                <c:pt idx="808">
                  <c:v>4.9511889745445153E-2</c:v>
                </c:pt>
                <c:pt idx="809">
                  <c:v>6.6887204559446092E-2</c:v>
                </c:pt>
                <c:pt idx="810">
                  <c:v>5.1716223923969629E-2</c:v>
                </c:pt>
                <c:pt idx="811">
                  <c:v>5.5459913027038253E-2</c:v>
                </c:pt>
                <c:pt idx="812">
                  <c:v>4.5375795684581041E-2</c:v>
                </c:pt>
                <c:pt idx="813">
                  <c:v>4.5354969973619812E-2</c:v>
                </c:pt>
                <c:pt idx="814">
                  <c:v>6.0840183276192353E-2</c:v>
                </c:pt>
                <c:pt idx="815">
                  <c:v>6.2648818332956949E-2</c:v>
                </c:pt>
                <c:pt idx="816">
                  <c:v>-2.501127346545424E-3</c:v>
                </c:pt>
                <c:pt idx="817">
                  <c:v>6.9942195704705501E-2</c:v>
                </c:pt>
                <c:pt idx="818">
                  <c:v>4.0104950528669511E-2</c:v>
                </c:pt>
                <c:pt idx="819">
                  <c:v>4.2759417759883227E-2</c:v>
                </c:pt>
                <c:pt idx="820">
                  <c:v>6.290808580692199E-2</c:v>
                </c:pt>
                <c:pt idx="821">
                  <c:v>2.9638388843519933E-2</c:v>
                </c:pt>
                <c:pt idx="822">
                  <c:v>3.3443579639132491E-2</c:v>
                </c:pt>
                <c:pt idx="823">
                  <c:v>7.8561606460531841E-2</c:v>
                </c:pt>
                <c:pt idx="824">
                  <c:v>2.7353050783919568E-2</c:v>
                </c:pt>
                <c:pt idx="825">
                  <c:v>6.9814760303753817E-2</c:v>
                </c:pt>
                <c:pt idx="826">
                  <c:v>8.0024075365391467E-2</c:v>
                </c:pt>
                <c:pt idx="827">
                  <c:v>2.4995977102964636E-2</c:v>
                </c:pt>
                <c:pt idx="828">
                  <c:v>4.7652035654007538E-2</c:v>
                </c:pt>
                <c:pt idx="829">
                  <c:v>3.7882313524267061E-2</c:v>
                </c:pt>
                <c:pt idx="830">
                  <c:v>2.1475284962582386E-2</c:v>
                </c:pt>
                <c:pt idx="831">
                  <c:v>5.122184139422787E-2</c:v>
                </c:pt>
                <c:pt idx="832">
                  <c:v>5.2442308651559681E-2</c:v>
                </c:pt>
                <c:pt idx="833">
                  <c:v>1.6615862974758585E-2</c:v>
                </c:pt>
                <c:pt idx="834">
                  <c:v>6.1586109042017834E-2</c:v>
                </c:pt>
                <c:pt idx="835">
                  <c:v>4.4640386284650134E-2</c:v>
                </c:pt>
                <c:pt idx="836">
                  <c:v>4.764165227839974E-2</c:v>
                </c:pt>
                <c:pt idx="837">
                  <c:v>4.8679296469048769E-2</c:v>
                </c:pt>
                <c:pt idx="838">
                  <c:v>5.18876309869876E-2</c:v>
                </c:pt>
                <c:pt idx="839">
                  <c:v>7.5281388586602133E-2</c:v>
                </c:pt>
                <c:pt idx="840">
                  <c:v>6.8889359884998586E-2</c:v>
                </c:pt>
                <c:pt idx="841">
                  <c:v>4.9716047968221003E-2</c:v>
                </c:pt>
                <c:pt idx="842">
                  <c:v>7.3602866630361363E-2</c:v>
                </c:pt>
                <c:pt idx="843">
                  <c:v>4.8666531900188673E-2</c:v>
                </c:pt>
                <c:pt idx="844">
                  <c:v>8.1746709249555488E-2</c:v>
                </c:pt>
                <c:pt idx="845">
                  <c:v>5.5369242102588354E-2</c:v>
                </c:pt>
                <c:pt idx="846">
                  <c:v>3.5806269342175685E-2</c:v>
                </c:pt>
                <c:pt idx="847">
                  <c:v>6.7163982639247041E-2</c:v>
                </c:pt>
                <c:pt idx="848">
                  <c:v>9.512639307682735E-3</c:v>
                </c:pt>
                <c:pt idx="849">
                  <c:v>4.9807527397806868E-2</c:v>
                </c:pt>
                <c:pt idx="850">
                  <c:v>2.5724501378937024E-2</c:v>
                </c:pt>
                <c:pt idx="851">
                  <c:v>5.3113626155913501E-2</c:v>
                </c:pt>
                <c:pt idx="852">
                  <c:v>5.0449121252797845E-2</c:v>
                </c:pt>
                <c:pt idx="853">
                  <c:v>4.4358385285211195E-2</c:v>
                </c:pt>
                <c:pt idx="854">
                  <c:v>5.6192998076886304E-2</c:v>
                </c:pt>
                <c:pt idx="855">
                  <c:v>3.0793434494601362E-3</c:v>
                </c:pt>
                <c:pt idx="856">
                  <c:v>3.9545171038361186E-2</c:v>
                </c:pt>
                <c:pt idx="857">
                  <c:v>6.8892798035962557E-2</c:v>
                </c:pt>
                <c:pt idx="858">
                  <c:v>5.8549623841605516E-2</c:v>
                </c:pt>
                <c:pt idx="859">
                  <c:v>6.8878036002978094E-2</c:v>
                </c:pt>
                <c:pt idx="860">
                  <c:v>6.3600343570542325E-2</c:v>
                </c:pt>
                <c:pt idx="861">
                  <c:v>8.8770119368370981E-3</c:v>
                </c:pt>
                <c:pt idx="862">
                  <c:v>8.2217349175884025E-2</c:v>
                </c:pt>
                <c:pt idx="863">
                  <c:v>5.501202673744035E-2</c:v>
                </c:pt>
                <c:pt idx="864">
                  <c:v>4.7890232058682931E-2</c:v>
                </c:pt>
                <c:pt idx="865">
                  <c:v>5.5904389110579919E-2</c:v>
                </c:pt>
                <c:pt idx="866">
                  <c:v>1.3548495037269249E-2</c:v>
                </c:pt>
                <c:pt idx="867">
                  <c:v>5.932446661916739E-2</c:v>
                </c:pt>
                <c:pt idx="868">
                  <c:v>6.8232877129535491E-2</c:v>
                </c:pt>
                <c:pt idx="869">
                  <c:v>3.5997240339053618E-2</c:v>
                </c:pt>
                <c:pt idx="870">
                  <c:v>2.1138678323587439E-2</c:v>
                </c:pt>
                <c:pt idx="871">
                  <c:v>4.3455408128989598E-2</c:v>
                </c:pt>
                <c:pt idx="872">
                  <c:v>7.2149695437184663E-2</c:v>
                </c:pt>
                <c:pt idx="873">
                  <c:v>7.2027972517228183E-3</c:v>
                </c:pt>
                <c:pt idx="874">
                  <c:v>3.1431793960172323E-2</c:v>
                </c:pt>
                <c:pt idx="875">
                  <c:v>3.1543995036979341E-2</c:v>
                </c:pt>
                <c:pt idx="876">
                  <c:v>6.8789759642878728E-2</c:v>
                </c:pt>
                <c:pt idx="877">
                  <c:v>4.1764532802560476E-2</c:v>
                </c:pt>
                <c:pt idx="878">
                  <c:v>4.7595122241317823E-2</c:v>
                </c:pt>
                <c:pt idx="879">
                  <c:v>5.5876224426323888E-2</c:v>
                </c:pt>
                <c:pt idx="880">
                  <c:v>5.1604414970859665E-2</c:v>
                </c:pt>
                <c:pt idx="881">
                  <c:v>1.9240292081961149E-2</c:v>
                </c:pt>
                <c:pt idx="882">
                  <c:v>4.8899177779123171E-2</c:v>
                </c:pt>
                <c:pt idx="883">
                  <c:v>8.2105402547428638E-2</c:v>
                </c:pt>
                <c:pt idx="884">
                  <c:v>2.9619009866328417E-2</c:v>
                </c:pt>
                <c:pt idx="885">
                  <c:v>3.9679378326867909E-2</c:v>
                </c:pt>
                <c:pt idx="886">
                  <c:v>7.6109032048865238E-2</c:v>
                </c:pt>
                <c:pt idx="887">
                  <c:v>6.7962146745971549E-2</c:v>
                </c:pt>
                <c:pt idx="888">
                  <c:v>2.4382765182136324E-2</c:v>
                </c:pt>
                <c:pt idx="889">
                  <c:v>7.0979335348064262E-2</c:v>
                </c:pt>
                <c:pt idx="890">
                  <c:v>2.0399653015440104E-2</c:v>
                </c:pt>
                <c:pt idx="891">
                  <c:v>5.1887837336215117E-2</c:v>
                </c:pt>
                <c:pt idx="892">
                  <c:v>4.0987252413476706E-2</c:v>
                </c:pt>
                <c:pt idx="893">
                  <c:v>8.7858626143557148E-2</c:v>
                </c:pt>
                <c:pt idx="894">
                  <c:v>4.3408521429229886E-2</c:v>
                </c:pt>
                <c:pt idx="895">
                  <c:v>7.4191871494610234E-2</c:v>
                </c:pt>
                <c:pt idx="896">
                  <c:v>5.2496455285975692E-2</c:v>
                </c:pt>
                <c:pt idx="897">
                  <c:v>1.6660392119903406E-2</c:v>
                </c:pt>
                <c:pt idx="898">
                  <c:v>5.177669371263674E-2</c:v>
                </c:pt>
                <c:pt idx="899">
                  <c:v>1.9649210625880025E-2</c:v>
                </c:pt>
                <c:pt idx="900">
                  <c:v>5.9184190930382748E-2</c:v>
                </c:pt>
                <c:pt idx="901">
                  <c:v>7.4532003130202265E-2</c:v>
                </c:pt>
                <c:pt idx="902">
                  <c:v>1.8974801836986414E-2</c:v>
                </c:pt>
                <c:pt idx="903">
                  <c:v>7.3334530461816497E-2</c:v>
                </c:pt>
                <c:pt idx="904">
                  <c:v>4.150034757630558E-2</c:v>
                </c:pt>
                <c:pt idx="905">
                  <c:v>3.1950720581206939E-2</c:v>
                </c:pt>
                <c:pt idx="906">
                  <c:v>3.4484229711224744E-2</c:v>
                </c:pt>
                <c:pt idx="907">
                  <c:v>5.4940999139620104E-2</c:v>
                </c:pt>
                <c:pt idx="908">
                  <c:v>5.0368651092757177E-2</c:v>
                </c:pt>
                <c:pt idx="909">
                  <c:v>5.9512889498648795E-2</c:v>
                </c:pt>
                <c:pt idx="910">
                  <c:v>7.0015089622077711E-2</c:v>
                </c:pt>
                <c:pt idx="911">
                  <c:v>4.9460364958499028E-3</c:v>
                </c:pt>
                <c:pt idx="912">
                  <c:v>3.4781081205607758E-2</c:v>
                </c:pt>
                <c:pt idx="913">
                  <c:v>1.8848292438100791E-2</c:v>
                </c:pt>
                <c:pt idx="914">
                  <c:v>3.4119530239659183E-2</c:v>
                </c:pt>
                <c:pt idx="915">
                  <c:v>5.3270461575341231E-2</c:v>
                </c:pt>
                <c:pt idx="916">
                  <c:v>3.6735296078238611E-2</c:v>
                </c:pt>
                <c:pt idx="917">
                  <c:v>5.2541688648402751E-2</c:v>
                </c:pt>
                <c:pt idx="918">
                  <c:v>4.55553369534469E-2</c:v>
                </c:pt>
                <c:pt idx="919">
                  <c:v>8.0828742840486342E-2</c:v>
                </c:pt>
                <c:pt idx="920">
                  <c:v>3.2482809413309242E-2</c:v>
                </c:pt>
                <c:pt idx="921">
                  <c:v>4.0736202465328011E-2</c:v>
                </c:pt>
                <c:pt idx="922">
                  <c:v>3.5500453969913366E-2</c:v>
                </c:pt>
                <c:pt idx="923">
                  <c:v>3.7711772083231579E-2</c:v>
                </c:pt>
                <c:pt idx="924">
                  <c:v>4.0910986839770465E-2</c:v>
                </c:pt>
                <c:pt idx="925">
                  <c:v>6.5794185197610044E-2</c:v>
                </c:pt>
                <c:pt idx="926">
                  <c:v>1.9570613883074389E-2</c:v>
                </c:pt>
                <c:pt idx="927">
                  <c:v>4.2330343030510559E-2</c:v>
                </c:pt>
                <c:pt idx="928">
                  <c:v>5.3281249667282982E-2</c:v>
                </c:pt>
                <c:pt idx="929">
                  <c:v>7.3530396059168002E-2</c:v>
                </c:pt>
                <c:pt idx="930">
                  <c:v>2.5818363863507759E-2</c:v>
                </c:pt>
                <c:pt idx="931">
                  <c:v>4.6913752704171564E-2</c:v>
                </c:pt>
                <c:pt idx="932">
                  <c:v>6.4801573009865276E-2</c:v>
                </c:pt>
                <c:pt idx="933">
                  <c:v>3.3886325639150242E-2</c:v>
                </c:pt>
                <c:pt idx="934">
                  <c:v>3.1852050125619466E-2</c:v>
                </c:pt>
                <c:pt idx="935">
                  <c:v>4.828581399963127E-2</c:v>
                </c:pt>
                <c:pt idx="936">
                  <c:v>5.1046063519990983E-2</c:v>
                </c:pt>
                <c:pt idx="937">
                  <c:v>4.1300824362309474E-2</c:v>
                </c:pt>
                <c:pt idx="938">
                  <c:v>3.6575367148606833E-2</c:v>
                </c:pt>
                <c:pt idx="939">
                  <c:v>4.5668882722346538E-2</c:v>
                </c:pt>
                <c:pt idx="940">
                  <c:v>6.1508289194218871E-2</c:v>
                </c:pt>
                <c:pt idx="941">
                  <c:v>5.5503827610894868E-2</c:v>
                </c:pt>
                <c:pt idx="942">
                  <c:v>5.7684813961026787E-2</c:v>
                </c:pt>
                <c:pt idx="943">
                  <c:v>4.614817630147533E-2</c:v>
                </c:pt>
                <c:pt idx="944">
                  <c:v>5.4796399252176713E-2</c:v>
                </c:pt>
                <c:pt idx="945">
                  <c:v>5.3660806776894554E-2</c:v>
                </c:pt>
                <c:pt idx="946">
                  <c:v>6.8416973689450045E-2</c:v>
                </c:pt>
                <c:pt idx="947">
                  <c:v>3.9415545020925154E-2</c:v>
                </c:pt>
                <c:pt idx="948">
                  <c:v>1.0956119631135831E-2</c:v>
                </c:pt>
                <c:pt idx="949">
                  <c:v>5.0694519961205983E-2</c:v>
                </c:pt>
                <c:pt idx="950">
                  <c:v>6.7697957111547719E-2</c:v>
                </c:pt>
                <c:pt idx="951">
                  <c:v>3.8539345594562777E-2</c:v>
                </c:pt>
                <c:pt idx="952">
                  <c:v>7.8892017659949104E-2</c:v>
                </c:pt>
                <c:pt idx="953">
                  <c:v>4.2992210418191304E-2</c:v>
                </c:pt>
                <c:pt idx="954">
                  <c:v>4.5531209108531305E-2</c:v>
                </c:pt>
                <c:pt idx="955">
                  <c:v>2.782878862181816E-2</c:v>
                </c:pt>
                <c:pt idx="956">
                  <c:v>5.2568122367343484E-2</c:v>
                </c:pt>
                <c:pt idx="957">
                  <c:v>4.1710715110892728E-2</c:v>
                </c:pt>
                <c:pt idx="958">
                  <c:v>2.1974463484463701E-2</c:v>
                </c:pt>
                <c:pt idx="959">
                  <c:v>3.3920066254963299E-2</c:v>
                </c:pt>
                <c:pt idx="960">
                  <c:v>4.3510149508330417E-2</c:v>
                </c:pt>
                <c:pt idx="961">
                  <c:v>3.8536287356468919E-2</c:v>
                </c:pt>
                <c:pt idx="962">
                  <c:v>2.7519573371773777E-2</c:v>
                </c:pt>
                <c:pt idx="963">
                  <c:v>2.6593289330258809E-2</c:v>
                </c:pt>
                <c:pt idx="964">
                  <c:v>2.9192642020184848E-2</c:v>
                </c:pt>
                <c:pt idx="965">
                  <c:v>2.2269117969272077E-2</c:v>
                </c:pt>
                <c:pt idx="966">
                  <c:v>4.0180096373423513E-2</c:v>
                </c:pt>
                <c:pt idx="967">
                  <c:v>7.9181214777816367E-2</c:v>
                </c:pt>
                <c:pt idx="968">
                  <c:v>4.4382597518723546E-2</c:v>
                </c:pt>
                <c:pt idx="969">
                  <c:v>4.7256854836075113E-2</c:v>
                </c:pt>
                <c:pt idx="970">
                  <c:v>7.1324369034663063E-2</c:v>
                </c:pt>
                <c:pt idx="971">
                  <c:v>6.3353781381856919E-2</c:v>
                </c:pt>
                <c:pt idx="972">
                  <c:v>1.3383927998671127E-2</c:v>
                </c:pt>
                <c:pt idx="973">
                  <c:v>6.0636375828617917E-2</c:v>
                </c:pt>
                <c:pt idx="974">
                  <c:v>3.9581229427560587E-2</c:v>
                </c:pt>
                <c:pt idx="975">
                  <c:v>2.6939802603126506E-2</c:v>
                </c:pt>
                <c:pt idx="976">
                  <c:v>5.2426204692206192E-2</c:v>
                </c:pt>
                <c:pt idx="977">
                  <c:v>4.0445813149163887E-2</c:v>
                </c:pt>
                <c:pt idx="978">
                  <c:v>6.091181642248044E-2</c:v>
                </c:pt>
                <c:pt idx="979">
                  <c:v>4.3667707569786662E-2</c:v>
                </c:pt>
                <c:pt idx="980">
                  <c:v>5.0514881685827386E-2</c:v>
                </c:pt>
                <c:pt idx="981">
                  <c:v>5.8632440822193231E-2</c:v>
                </c:pt>
                <c:pt idx="982">
                  <c:v>2.5264943794231793E-2</c:v>
                </c:pt>
                <c:pt idx="983">
                  <c:v>5.8015067400318109E-2</c:v>
                </c:pt>
                <c:pt idx="984">
                  <c:v>2.2400112143883093E-2</c:v>
                </c:pt>
                <c:pt idx="985">
                  <c:v>7.2194368335631809E-2</c:v>
                </c:pt>
                <c:pt idx="986">
                  <c:v>6.3808014774637115E-2</c:v>
                </c:pt>
                <c:pt idx="987">
                  <c:v>4.4759578101011145E-2</c:v>
                </c:pt>
                <c:pt idx="988">
                  <c:v>3.3922078898383425E-2</c:v>
                </c:pt>
                <c:pt idx="989">
                  <c:v>3.1101811007728582E-2</c:v>
                </c:pt>
                <c:pt idx="990">
                  <c:v>2.1844761164110837E-2</c:v>
                </c:pt>
                <c:pt idx="991">
                  <c:v>5.366955148179435E-2</c:v>
                </c:pt>
                <c:pt idx="992">
                  <c:v>2.6994935016447244E-2</c:v>
                </c:pt>
                <c:pt idx="993">
                  <c:v>2.0623154368035159E-2</c:v>
                </c:pt>
                <c:pt idx="994">
                  <c:v>3.2912553232708419E-2</c:v>
                </c:pt>
                <c:pt idx="995">
                  <c:v>3.592192492719104E-2</c:v>
                </c:pt>
                <c:pt idx="996">
                  <c:v>7.4663329772624446E-3</c:v>
                </c:pt>
                <c:pt idx="997">
                  <c:v>7.4367259850870338E-2</c:v>
                </c:pt>
                <c:pt idx="998">
                  <c:v>4.7412434923588979E-2</c:v>
                </c:pt>
                <c:pt idx="999">
                  <c:v>4.7257508728984488E-2</c:v>
                </c:pt>
                <c:pt idx="1000">
                  <c:v>6.9543165064192281E-2</c:v>
                </c:pt>
                <c:pt idx="1001">
                  <c:v>2.9782462930917849E-2</c:v>
                </c:pt>
                <c:pt idx="1002">
                  <c:v>6.0360773473654886E-2</c:v>
                </c:pt>
                <c:pt idx="1003">
                  <c:v>3.1257571213054995E-2</c:v>
                </c:pt>
                <c:pt idx="1004">
                  <c:v>5.0751978159067637E-2</c:v>
                </c:pt>
                <c:pt idx="1005">
                  <c:v>6.9299888272937551E-2</c:v>
                </c:pt>
                <c:pt idx="1006">
                  <c:v>5.3479566987400508E-2</c:v>
                </c:pt>
                <c:pt idx="1007">
                  <c:v>6.4837052862806346E-2</c:v>
                </c:pt>
                <c:pt idx="1008">
                  <c:v>4.6402314876078751E-2</c:v>
                </c:pt>
                <c:pt idx="1009">
                  <c:v>9.3180579841875728E-3</c:v>
                </c:pt>
                <c:pt idx="1010">
                  <c:v>6.1535878600791474E-2</c:v>
                </c:pt>
                <c:pt idx="1011">
                  <c:v>3.3287668329991735E-2</c:v>
                </c:pt>
                <c:pt idx="1012">
                  <c:v>4.0635628548707961E-2</c:v>
                </c:pt>
                <c:pt idx="1013">
                  <c:v>2.8280875430099921E-2</c:v>
                </c:pt>
                <c:pt idx="1014">
                  <c:v>2.8126346258089845E-2</c:v>
                </c:pt>
                <c:pt idx="1015">
                  <c:v>3.0511318113029751E-2</c:v>
                </c:pt>
                <c:pt idx="1016">
                  <c:v>3.4243365004115393E-2</c:v>
                </c:pt>
                <c:pt idx="1017">
                  <c:v>5.3369499802286828E-2</c:v>
                </c:pt>
                <c:pt idx="1018">
                  <c:v>4.3498883517094619E-2</c:v>
                </c:pt>
                <c:pt idx="1019">
                  <c:v>7.0922916767088839E-2</c:v>
                </c:pt>
                <c:pt idx="1020">
                  <c:v>2.6109653791105258E-2</c:v>
                </c:pt>
                <c:pt idx="1021">
                  <c:v>6.9569986456090444E-2</c:v>
                </c:pt>
                <c:pt idx="1022">
                  <c:v>5.8628745355260477E-2</c:v>
                </c:pt>
                <c:pt idx="1023">
                  <c:v>5.5078619300245157E-2</c:v>
                </c:pt>
                <c:pt idx="1024">
                  <c:v>5.7672727197430905E-2</c:v>
                </c:pt>
                <c:pt idx="1025">
                  <c:v>4.9076728683190719E-2</c:v>
                </c:pt>
                <c:pt idx="1026">
                  <c:v>5.0932235170188023E-2</c:v>
                </c:pt>
                <c:pt idx="1027">
                  <c:v>4.6037311265825095E-2</c:v>
                </c:pt>
                <c:pt idx="1028">
                  <c:v>5.9007245044670087E-2</c:v>
                </c:pt>
                <c:pt idx="1029">
                  <c:v>4.1128820590146067E-2</c:v>
                </c:pt>
                <c:pt idx="1030">
                  <c:v>6.5325225188861608E-2</c:v>
                </c:pt>
                <c:pt idx="1031">
                  <c:v>6.1491802049256951E-2</c:v>
                </c:pt>
                <c:pt idx="1032">
                  <c:v>6.8686008901809162E-2</c:v>
                </c:pt>
                <c:pt idx="1033">
                  <c:v>4.7466709301132844E-2</c:v>
                </c:pt>
                <c:pt idx="1034">
                  <c:v>6.2810933612693923E-2</c:v>
                </c:pt>
                <c:pt idx="1035">
                  <c:v>7.0071699105592855E-2</c:v>
                </c:pt>
                <c:pt idx="1036">
                  <c:v>6.3460447465873579E-2</c:v>
                </c:pt>
                <c:pt idx="1037">
                  <c:v>3.9693945298520106E-2</c:v>
                </c:pt>
                <c:pt idx="1038">
                  <c:v>2.532852013198893E-2</c:v>
                </c:pt>
                <c:pt idx="1039">
                  <c:v>3.8481489584813816E-2</c:v>
                </c:pt>
                <c:pt idx="1040">
                  <c:v>3.4344144053582559E-3</c:v>
                </c:pt>
                <c:pt idx="1041">
                  <c:v>2.6338732894937045E-2</c:v>
                </c:pt>
                <c:pt idx="1042">
                  <c:v>6.4975713174863003E-2</c:v>
                </c:pt>
                <c:pt idx="1043">
                  <c:v>6.9687646298647418E-2</c:v>
                </c:pt>
                <c:pt idx="1044">
                  <c:v>-8.9903215651669002E-3</c:v>
                </c:pt>
                <c:pt idx="1045">
                  <c:v>3.6266259876993404E-2</c:v>
                </c:pt>
                <c:pt idx="1046">
                  <c:v>7.2606947117232229E-2</c:v>
                </c:pt>
                <c:pt idx="1047">
                  <c:v>7.3832967001788055E-2</c:v>
                </c:pt>
                <c:pt idx="1048">
                  <c:v>5.6745988031026567E-2</c:v>
                </c:pt>
                <c:pt idx="1049">
                  <c:v>4.1902484931204451E-2</c:v>
                </c:pt>
                <c:pt idx="1050">
                  <c:v>1.4699854434950992E-2</c:v>
                </c:pt>
                <c:pt idx="1051">
                  <c:v>6.186578475598152E-2</c:v>
                </c:pt>
                <c:pt idx="1052">
                  <c:v>2.1126370813810511E-2</c:v>
                </c:pt>
                <c:pt idx="1053">
                  <c:v>5.935105224649051E-2</c:v>
                </c:pt>
                <c:pt idx="1054">
                  <c:v>6.8015937189917899E-2</c:v>
                </c:pt>
                <c:pt idx="1055">
                  <c:v>5.482575829194377E-2</c:v>
                </c:pt>
                <c:pt idx="1056">
                  <c:v>7.7998317036424583E-2</c:v>
                </c:pt>
                <c:pt idx="1057">
                  <c:v>4.6941164126968804E-2</c:v>
                </c:pt>
                <c:pt idx="1058">
                  <c:v>5.4812686918630921E-2</c:v>
                </c:pt>
                <c:pt idx="1059">
                  <c:v>2.5091251198264736E-2</c:v>
                </c:pt>
                <c:pt idx="1060">
                  <c:v>3.5130803729098353E-2</c:v>
                </c:pt>
                <c:pt idx="1061">
                  <c:v>4.6139266595557935E-2</c:v>
                </c:pt>
                <c:pt idx="1062">
                  <c:v>6.3432752968501468E-2</c:v>
                </c:pt>
                <c:pt idx="1063">
                  <c:v>2.3673724220731947E-2</c:v>
                </c:pt>
                <c:pt idx="1064">
                  <c:v>4.2201548272744319E-2</c:v>
                </c:pt>
                <c:pt idx="1065">
                  <c:v>2.3158635135080815E-2</c:v>
                </c:pt>
                <c:pt idx="1066">
                  <c:v>5.0652306976925701E-2</c:v>
                </c:pt>
                <c:pt idx="1067">
                  <c:v>3.9182073832022941E-2</c:v>
                </c:pt>
                <c:pt idx="1068">
                  <c:v>2.450284437210563E-2</c:v>
                </c:pt>
                <c:pt idx="1069">
                  <c:v>3.1677706095280554E-2</c:v>
                </c:pt>
                <c:pt idx="1070">
                  <c:v>5.5830957314483886E-3</c:v>
                </c:pt>
                <c:pt idx="1071">
                  <c:v>4.7911150764718712E-2</c:v>
                </c:pt>
                <c:pt idx="1072">
                  <c:v>3.8802424366238167E-2</c:v>
                </c:pt>
                <c:pt idx="1073">
                  <c:v>6.7853201701322044E-2</c:v>
                </c:pt>
                <c:pt idx="1074">
                  <c:v>2.0232184292211717E-2</c:v>
                </c:pt>
                <c:pt idx="1075">
                  <c:v>7.3705461427835517E-2</c:v>
                </c:pt>
                <c:pt idx="1076">
                  <c:v>5.4493115817199941E-2</c:v>
                </c:pt>
                <c:pt idx="1077">
                  <c:v>6.7038395809480983E-2</c:v>
                </c:pt>
                <c:pt idx="1078">
                  <c:v>4.8233503140476884E-2</c:v>
                </c:pt>
                <c:pt idx="1079">
                  <c:v>2.1609502354726331E-2</c:v>
                </c:pt>
                <c:pt idx="1080">
                  <c:v>4.3994327148694536E-2</c:v>
                </c:pt>
                <c:pt idx="1081">
                  <c:v>7.6659710801033107E-2</c:v>
                </c:pt>
                <c:pt idx="1082">
                  <c:v>-8.9442381749778033E-3</c:v>
                </c:pt>
                <c:pt idx="1083">
                  <c:v>7.1246522085148312E-2</c:v>
                </c:pt>
                <c:pt idx="1084">
                  <c:v>1.0714804673815219E-2</c:v>
                </c:pt>
                <c:pt idx="1085">
                  <c:v>3.8613251897826634E-2</c:v>
                </c:pt>
                <c:pt idx="1086">
                  <c:v>2.9530517148713235E-2</c:v>
                </c:pt>
                <c:pt idx="1087">
                  <c:v>3.7486608440266626E-2</c:v>
                </c:pt>
                <c:pt idx="1088">
                  <c:v>5.0066005391736841E-2</c:v>
                </c:pt>
                <c:pt idx="1089">
                  <c:v>4.1358771629414211E-2</c:v>
                </c:pt>
                <c:pt idx="1090">
                  <c:v>3.4886931129114458E-2</c:v>
                </c:pt>
                <c:pt idx="1091">
                  <c:v>3.5512998787857714E-2</c:v>
                </c:pt>
                <c:pt idx="1092">
                  <c:v>3.1267796125131433E-2</c:v>
                </c:pt>
                <c:pt idx="1093">
                  <c:v>7.9126826676853834E-2</c:v>
                </c:pt>
                <c:pt idx="1094">
                  <c:v>6.6281406788208846E-2</c:v>
                </c:pt>
                <c:pt idx="1095">
                  <c:v>5.4314405354318765E-2</c:v>
                </c:pt>
                <c:pt idx="1096">
                  <c:v>2.7344766137337013E-2</c:v>
                </c:pt>
                <c:pt idx="1097">
                  <c:v>4.0812988831687699E-2</c:v>
                </c:pt>
                <c:pt idx="1098">
                  <c:v>3.9940808029481467E-2</c:v>
                </c:pt>
                <c:pt idx="1099">
                  <c:v>6.7308199961631052E-2</c:v>
                </c:pt>
                <c:pt idx="1100">
                  <c:v>2.6617506811691019E-2</c:v>
                </c:pt>
                <c:pt idx="1101">
                  <c:v>4.7463593402937244E-2</c:v>
                </c:pt>
                <c:pt idx="1102">
                  <c:v>-1.4928534527014512E-2</c:v>
                </c:pt>
                <c:pt idx="1103">
                  <c:v>5.4948928910017091E-2</c:v>
                </c:pt>
                <c:pt idx="1104">
                  <c:v>3.5714801166876357E-2</c:v>
                </c:pt>
                <c:pt idx="1105">
                  <c:v>5.8896555709752725E-2</c:v>
                </c:pt>
                <c:pt idx="1106">
                  <c:v>6.783685799879724E-2</c:v>
                </c:pt>
                <c:pt idx="1107">
                  <c:v>8.3310276134317657E-2</c:v>
                </c:pt>
                <c:pt idx="1108">
                  <c:v>-9.3141702355334401E-3</c:v>
                </c:pt>
                <c:pt idx="1109">
                  <c:v>1.5917995285410835E-2</c:v>
                </c:pt>
                <c:pt idx="1110">
                  <c:v>6.2092138504064531E-2</c:v>
                </c:pt>
                <c:pt idx="1111">
                  <c:v>4.4408311249028713E-2</c:v>
                </c:pt>
                <c:pt idx="1112">
                  <c:v>7.7158695802449481E-2</c:v>
                </c:pt>
                <c:pt idx="1113">
                  <c:v>-2.3391696634450058E-2</c:v>
                </c:pt>
                <c:pt idx="1114">
                  <c:v>5.5790287331528861E-2</c:v>
                </c:pt>
                <c:pt idx="1115">
                  <c:v>3.8797659766489245E-2</c:v>
                </c:pt>
                <c:pt idx="1116">
                  <c:v>3.6290948660050157E-2</c:v>
                </c:pt>
                <c:pt idx="1117">
                  <c:v>6.2383938886890124E-2</c:v>
                </c:pt>
                <c:pt idx="1118">
                  <c:v>5.3026267729335996E-2</c:v>
                </c:pt>
                <c:pt idx="1119">
                  <c:v>4.1108219999855748E-2</c:v>
                </c:pt>
                <c:pt idx="1120">
                  <c:v>2.8126267267141038E-2</c:v>
                </c:pt>
                <c:pt idx="1121">
                  <c:v>2.9061252575242384E-2</c:v>
                </c:pt>
                <c:pt idx="1122">
                  <c:v>5.3315629453962309E-2</c:v>
                </c:pt>
                <c:pt idx="1123">
                  <c:v>3.1625284044908282E-2</c:v>
                </c:pt>
                <c:pt idx="1124">
                  <c:v>7.5679196618561595E-2</c:v>
                </c:pt>
                <c:pt idx="1125">
                  <c:v>1.9645988649523424E-2</c:v>
                </c:pt>
                <c:pt idx="1126">
                  <c:v>6.777772816176382E-2</c:v>
                </c:pt>
                <c:pt idx="1127">
                  <c:v>1.2158570225789832E-2</c:v>
                </c:pt>
                <c:pt idx="1128">
                  <c:v>2.7391864424632203E-2</c:v>
                </c:pt>
                <c:pt idx="1129">
                  <c:v>1.866066315954644E-2</c:v>
                </c:pt>
                <c:pt idx="1130">
                  <c:v>6.9222095881011719E-2</c:v>
                </c:pt>
                <c:pt idx="1131">
                  <c:v>7.1926346584872417E-2</c:v>
                </c:pt>
                <c:pt idx="1132">
                  <c:v>2.6738087156319458E-2</c:v>
                </c:pt>
                <c:pt idx="1133">
                  <c:v>4.1737716506874085E-2</c:v>
                </c:pt>
                <c:pt idx="1134">
                  <c:v>2.3471966193525762E-2</c:v>
                </c:pt>
                <c:pt idx="1135">
                  <c:v>6.6735055842700869E-2</c:v>
                </c:pt>
                <c:pt idx="1136">
                  <c:v>3.0240719712902854E-2</c:v>
                </c:pt>
                <c:pt idx="1137">
                  <c:v>5.1888145631902763E-2</c:v>
                </c:pt>
                <c:pt idx="1138">
                  <c:v>6.3720388931404054E-2</c:v>
                </c:pt>
                <c:pt idx="1139">
                  <c:v>4.4187154297678617E-2</c:v>
                </c:pt>
                <c:pt idx="1140">
                  <c:v>3.5135288884446655E-2</c:v>
                </c:pt>
                <c:pt idx="1141">
                  <c:v>1.8546747648683592E-2</c:v>
                </c:pt>
                <c:pt idx="1142">
                  <c:v>6.5565098873237693E-2</c:v>
                </c:pt>
                <c:pt idx="1143">
                  <c:v>2.9785859198701567E-2</c:v>
                </c:pt>
                <c:pt idx="1144">
                  <c:v>4.7379351095781563E-2</c:v>
                </c:pt>
                <c:pt idx="1145">
                  <c:v>6.3273639488039921E-2</c:v>
                </c:pt>
                <c:pt idx="1146">
                  <c:v>6.0556229081244729E-2</c:v>
                </c:pt>
                <c:pt idx="1147">
                  <c:v>4.0178598002567671E-2</c:v>
                </c:pt>
                <c:pt idx="1148">
                  <c:v>1.5766065147119413E-2</c:v>
                </c:pt>
                <c:pt idx="1149">
                  <c:v>3.7936818986782597E-2</c:v>
                </c:pt>
                <c:pt idx="1150">
                  <c:v>4.5920371614669206E-2</c:v>
                </c:pt>
                <c:pt idx="1151">
                  <c:v>5.9401614280474531E-2</c:v>
                </c:pt>
                <c:pt idx="1152">
                  <c:v>8.1932839419107006E-2</c:v>
                </c:pt>
                <c:pt idx="1153">
                  <c:v>2.9670285812801754E-2</c:v>
                </c:pt>
                <c:pt idx="1154">
                  <c:v>7.1893404316247758E-2</c:v>
                </c:pt>
                <c:pt idx="1155">
                  <c:v>7.858620958212402E-2</c:v>
                </c:pt>
                <c:pt idx="1156">
                  <c:v>4.0069212513269691E-2</c:v>
                </c:pt>
                <c:pt idx="1157">
                  <c:v>6.4695715396086775E-2</c:v>
                </c:pt>
                <c:pt idx="1158">
                  <c:v>4.1477238349615558E-2</c:v>
                </c:pt>
                <c:pt idx="1159">
                  <c:v>4.8170485306338197E-2</c:v>
                </c:pt>
                <c:pt idx="1160">
                  <c:v>6.2034543576548411E-2</c:v>
                </c:pt>
                <c:pt idx="1161">
                  <c:v>2.908955927392963E-2</c:v>
                </c:pt>
                <c:pt idx="1162">
                  <c:v>7.2587129610436354E-2</c:v>
                </c:pt>
                <c:pt idx="1163">
                  <c:v>7.1195208096860738E-2</c:v>
                </c:pt>
                <c:pt idx="1164">
                  <c:v>4.1982254272122474E-2</c:v>
                </c:pt>
                <c:pt idx="1165">
                  <c:v>1.6398693908601381E-2</c:v>
                </c:pt>
                <c:pt idx="1166">
                  <c:v>9.8227856798948614E-3</c:v>
                </c:pt>
                <c:pt idx="1167">
                  <c:v>4.9197783164501394E-2</c:v>
                </c:pt>
                <c:pt idx="1168">
                  <c:v>5.7597569800353E-2</c:v>
                </c:pt>
                <c:pt idx="1169">
                  <c:v>6.2086647763018796E-2</c:v>
                </c:pt>
                <c:pt idx="1170">
                  <c:v>2.8789553085601324E-2</c:v>
                </c:pt>
                <c:pt idx="1171">
                  <c:v>2.6358799038335559E-2</c:v>
                </c:pt>
                <c:pt idx="1172">
                  <c:v>2.2226500631699862E-2</c:v>
                </c:pt>
                <c:pt idx="1173">
                  <c:v>5.7083327750424323E-2</c:v>
                </c:pt>
                <c:pt idx="1174">
                  <c:v>2.9627972232141812E-2</c:v>
                </c:pt>
                <c:pt idx="1175">
                  <c:v>6.875398657111767E-2</c:v>
                </c:pt>
                <c:pt idx="1176">
                  <c:v>-1.0363491228482062E-2</c:v>
                </c:pt>
                <c:pt idx="1177">
                  <c:v>5.6140928379778812E-2</c:v>
                </c:pt>
                <c:pt idx="1178">
                  <c:v>2.5571735480531634E-2</c:v>
                </c:pt>
                <c:pt idx="1179">
                  <c:v>5.6950875727810601E-2</c:v>
                </c:pt>
                <c:pt idx="1180">
                  <c:v>2.3579739330232236E-2</c:v>
                </c:pt>
                <c:pt idx="1181">
                  <c:v>2.3844014849252398E-2</c:v>
                </c:pt>
                <c:pt idx="1182">
                  <c:v>3.1833373055042621E-2</c:v>
                </c:pt>
                <c:pt idx="1183">
                  <c:v>3.2852721113150303E-2</c:v>
                </c:pt>
                <c:pt idx="1184">
                  <c:v>2.9553297313817398E-2</c:v>
                </c:pt>
                <c:pt idx="1185">
                  <c:v>1.529084470470668E-2</c:v>
                </c:pt>
                <c:pt idx="1186">
                  <c:v>3.6085546803229951E-2</c:v>
                </c:pt>
                <c:pt idx="1187">
                  <c:v>2.216079800483298E-2</c:v>
                </c:pt>
                <c:pt idx="1188">
                  <c:v>1.6938872203070724E-2</c:v>
                </c:pt>
                <c:pt idx="1189">
                  <c:v>5.1399740093563628E-2</c:v>
                </c:pt>
                <c:pt idx="1190">
                  <c:v>7.4014777957253877E-2</c:v>
                </c:pt>
                <c:pt idx="1191">
                  <c:v>1.3036066950623437E-2</c:v>
                </c:pt>
                <c:pt idx="1192">
                  <c:v>3.6015566487447442E-2</c:v>
                </c:pt>
                <c:pt idx="1193">
                  <c:v>5.4826165031136374E-2</c:v>
                </c:pt>
                <c:pt idx="1194">
                  <c:v>5.1042428221694768E-2</c:v>
                </c:pt>
                <c:pt idx="1195">
                  <c:v>6.1594776000260074E-2</c:v>
                </c:pt>
                <c:pt idx="1196">
                  <c:v>2.5232353427038435E-2</c:v>
                </c:pt>
                <c:pt idx="1197">
                  <c:v>3.5662296909537372E-2</c:v>
                </c:pt>
                <c:pt idx="1198">
                  <c:v>1.609261069876956E-2</c:v>
                </c:pt>
                <c:pt idx="1199">
                  <c:v>3.9780477549083267E-2</c:v>
                </c:pt>
                <c:pt idx="1200">
                  <c:v>2.729913153466075E-2</c:v>
                </c:pt>
                <c:pt idx="1201">
                  <c:v>2.831252495349084E-2</c:v>
                </c:pt>
                <c:pt idx="1202">
                  <c:v>3.4444201976185439E-2</c:v>
                </c:pt>
                <c:pt idx="1203">
                  <c:v>3.9945570244315047E-2</c:v>
                </c:pt>
                <c:pt idx="1204">
                  <c:v>3.2703742125374038E-2</c:v>
                </c:pt>
                <c:pt idx="1205">
                  <c:v>4.7007514722961649E-2</c:v>
                </c:pt>
                <c:pt idx="1206">
                  <c:v>5.0763332688423771E-2</c:v>
                </c:pt>
                <c:pt idx="1207">
                  <c:v>2.5089793828137089E-2</c:v>
                </c:pt>
                <c:pt idx="1208">
                  <c:v>6.2584155599769903E-2</c:v>
                </c:pt>
                <c:pt idx="1209">
                  <c:v>4.422550252569591E-2</c:v>
                </c:pt>
                <c:pt idx="1210">
                  <c:v>6.2668197053487211E-3</c:v>
                </c:pt>
                <c:pt idx="1211">
                  <c:v>3.6284445802275987E-2</c:v>
                </c:pt>
                <c:pt idx="1212">
                  <c:v>7.3254307472361779E-2</c:v>
                </c:pt>
                <c:pt idx="1213">
                  <c:v>-4.3749142416306603E-4</c:v>
                </c:pt>
                <c:pt idx="1214">
                  <c:v>7.7815328532440234E-2</c:v>
                </c:pt>
                <c:pt idx="1215">
                  <c:v>2.4640485943807373E-2</c:v>
                </c:pt>
                <c:pt idx="1216">
                  <c:v>2.367198442224823E-2</c:v>
                </c:pt>
                <c:pt idx="1217">
                  <c:v>3.3177784069782917E-2</c:v>
                </c:pt>
                <c:pt idx="1218">
                  <c:v>1.532723565411242E-2</c:v>
                </c:pt>
                <c:pt idx="1219">
                  <c:v>4.1505331637575374E-2</c:v>
                </c:pt>
                <c:pt idx="1220">
                  <c:v>7.5196727998069229E-2</c:v>
                </c:pt>
                <c:pt idx="1221">
                  <c:v>5.1966612203154357E-2</c:v>
                </c:pt>
                <c:pt idx="1222">
                  <c:v>4.8920229549204955E-2</c:v>
                </c:pt>
                <c:pt idx="1223">
                  <c:v>7.3411730600650704E-3</c:v>
                </c:pt>
                <c:pt idx="1224">
                  <c:v>3.3108995105586368E-2</c:v>
                </c:pt>
                <c:pt idx="1225">
                  <c:v>5.223492544331397E-2</c:v>
                </c:pt>
                <c:pt idx="1226">
                  <c:v>3.7692545279374004E-2</c:v>
                </c:pt>
                <c:pt idx="1227">
                  <c:v>2.2393443286415807E-2</c:v>
                </c:pt>
                <c:pt idx="1228">
                  <c:v>1.0842220701913954E-2</c:v>
                </c:pt>
                <c:pt idx="1229">
                  <c:v>4.2317959294730575E-2</c:v>
                </c:pt>
                <c:pt idx="1230">
                  <c:v>4.3037375353056226E-2</c:v>
                </c:pt>
                <c:pt idx="1231">
                  <c:v>1.3545803970296238E-2</c:v>
                </c:pt>
                <c:pt idx="1232">
                  <c:v>4.8536447831894515E-2</c:v>
                </c:pt>
                <c:pt idx="1233">
                  <c:v>6.1524153397141262E-2</c:v>
                </c:pt>
                <c:pt idx="1234">
                  <c:v>3.679943506485165E-2</c:v>
                </c:pt>
                <c:pt idx="1235">
                  <c:v>3.9674728825711783E-2</c:v>
                </c:pt>
                <c:pt idx="1236">
                  <c:v>6.6423840450892904E-2</c:v>
                </c:pt>
                <c:pt idx="1237">
                  <c:v>3.6912441597698985E-2</c:v>
                </c:pt>
                <c:pt idx="1238">
                  <c:v>5.1233619766824494E-2</c:v>
                </c:pt>
                <c:pt idx="1239">
                  <c:v>5.2166411061742871E-2</c:v>
                </c:pt>
                <c:pt idx="1240">
                  <c:v>6.8490450424190025E-2</c:v>
                </c:pt>
                <c:pt idx="1241">
                  <c:v>2.4079840436297167E-2</c:v>
                </c:pt>
                <c:pt idx="1242">
                  <c:v>2.4927748364434267E-2</c:v>
                </c:pt>
                <c:pt idx="1243">
                  <c:v>3.2392089966050704E-2</c:v>
                </c:pt>
                <c:pt idx="1244">
                  <c:v>2.4379726054882467E-2</c:v>
                </c:pt>
                <c:pt idx="1245">
                  <c:v>2.4061910556167826E-2</c:v>
                </c:pt>
                <c:pt idx="1246">
                  <c:v>4.8082226696763958E-2</c:v>
                </c:pt>
                <c:pt idx="1247">
                  <c:v>3.6367629487047963E-2</c:v>
                </c:pt>
                <c:pt idx="1248">
                  <c:v>2.5617451675298383E-2</c:v>
                </c:pt>
                <c:pt idx="1249">
                  <c:v>6.3060407179818714E-2</c:v>
                </c:pt>
                <c:pt idx="1250">
                  <c:v>2.8485277408981394E-2</c:v>
                </c:pt>
                <c:pt idx="1251">
                  <c:v>4.4664105217596596E-2</c:v>
                </c:pt>
                <c:pt idx="1252">
                  <c:v>3.3872834415128401E-2</c:v>
                </c:pt>
                <c:pt idx="1253">
                  <c:v>5.7375343102684155E-2</c:v>
                </c:pt>
                <c:pt idx="1254">
                  <c:v>3.8092288676644923E-2</c:v>
                </c:pt>
                <c:pt idx="1255">
                  <c:v>3.1257370094576326E-2</c:v>
                </c:pt>
                <c:pt idx="1256">
                  <c:v>5.0758326103486004E-2</c:v>
                </c:pt>
                <c:pt idx="1257">
                  <c:v>6.0383045161032128E-2</c:v>
                </c:pt>
                <c:pt idx="1258">
                  <c:v>2.3955593641664732E-2</c:v>
                </c:pt>
                <c:pt idx="1259">
                  <c:v>5.0856141687234062E-2</c:v>
                </c:pt>
                <c:pt idx="1260">
                  <c:v>5.0068734885782853E-2</c:v>
                </c:pt>
                <c:pt idx="1261">
                  <c:v>6.2925075181448589E-2</c:v>
                </c:pt>
                <c:pt idx="1262">
                  <c:v>1.6252412503885254E-2</c:v>
                </c:pt>
                <c:pt idx="1263">
                  <c:v>3.3583904621403197E-2</c:v>
                </c:pt>
                <c:pt idx="1264">
                  <c:v>3.0739470983095856E-2</c:v>
                </c:pt>
                <c:pt idx="1265">
                  <c:v>3.0734087602552793E-2</c:v>
                </c:pt>
                <c:pt idx="1266">
                  <c:v>2.2242119148722362E-2</c:v>
                </c:pt>
                <c:pt idx="1267">
                  <c:v>5.2867608756315292E-2</c:v>
                </c:pt>
                <c:pt idx="1268">
                  <c:v>4.3792256006843035E-2</c:v>
                </c:pt>
                <c:pt idx="1269">
                  <c:v>2.4655336984971878E-2</c:v>
                </c:pt>
                <c:pt idx="1270">
                  <c:v>3.0929948633006479E-2</c:v>
                </c:pt>
                <c:pt idx="1271">
                  <c:v>4.3866177879086608E-2</c:v>
                </c:pt>
                <c:pt idx="1272">
                  <c:v>5.9952081954886265E-2</c:v>
                </c:pt>
                <c:pt idx="1273">
                  <c:v>6.9487962125541605E-2</c:v>
                </c:pt>
                <c:pt idx="1274">
                  <c:v>5.8514963049300865E-2</c:v>
                </c:pt>
                <c:pt idx="1275">
                  <c:v>3.6136344102204294E-2</c:v>
                </c:pt>
                <c:pt idx="1276">
                  <c:v>6.3139291235854725E-2</c:v>
                </c:pt>
                <c:pt idx="1277">
                  <c:v>5.7317993183680652E-2</c:v>
                </c:pt>
                <c:pt idx="1278">
                  <c:v>4.0919927268651318E-2</c:v>
                </c:pt>
                <c:pt idx="1279">
                  <c:v>4.9648484133156062E-2</c:v>
                </c:pt>
                <c:pt idx="1280">
                  <c:v>5.6917365518780252E-2</c:v>
                </c:pt>
                <c:pt idx="1281">
                  <c:v>3.7845672895939861E-2</c:v>
                </c:pt>
                <c:pt idx="1282">
                  <c:v>4.4406391065826903E-2</c:v>
                </c:pt>
                <c:pt idx="1283">
                  <c:v>4.2281448239769856E-2</c:v>
                </c:pt>
                <c:pt idx="1284">
                  <c:v>4.1612387601220463E-2</c:v>
                </c:pt>
                <c:pt idx="1285">
                  <c:v>5.0678987864860296E-2</c:v>
                </c:pt>
                <c:pt idx="1286">
                  <c:v>3.7171842041042805E-2</c:v>
                </c:pt>
                <c:pt idx="1287">
                  <c:v>3.4755528909908739E-2</c:v>
                </c:pt>
                <c:pt idx="1288">
                  <c:v>2.5578956320765886E-2</c:v>
                </c:pt>
                <c:pt idx="1289">
                  <c:v>6.7179301735398961E-2</c:v>
                </c:pt>
                <c:pt idx="1290">
                  <c:v>4.497691492889435E-2</c:v>
                </c:pt>
                <c:pt idx="1291">
                  <c:v>3.7104993689746228E-2</c:v>
                </c:pt>
                <c:pt idx="1292">
                  <c:v>4.282466061191887E-2</c:v>
                </c:pt>
                <c:pt idx="1293">
                  <c:v>1.2604761094443306E-2</c:v>
                </c:pt>
                <c:pt idx="1294">
                  <c:v>7.2794832754134842E-2</c:v>
                </c:pt>
                <c:pt idx="1295">
                  <c:v>4.4559790414133146E-2</c:v>
                </c:pt>
                <c:pt idx="1296">
                  <c:v>4.5580286785378454E-2</c:v>
                </c:pt>
                <c:pt idx="1297">
                  <c:v>2.6487141601820859E-2</c:v>
                </c:pt>
                <c:pt idx="1298">
                  <c:v>2.4700953904335451E-2</c:v>
                </c:pt>
                <c:pt idx="1299">
                  <c:v>3.9929789171651839E-2</c:v>
                </c:pt>
                <c:pt idx="1300">
                  <c:v>6.9044125303596146E-2</c:v>
                </c:pt>
                <c:pt idx="1301">
                  <c:v>3.0481352878988257E-2</c:v>
                </c:pt>
                <c:pt idx="1302">
                  <c:v>4.5961150709059234E-2</c:v>
                </c:pt>
                <c:pt idx="1303">
                  <c:v>2.4227310630719371E-2</c:v>
                </c:pt>
                <c:pt idx="1304">
                  <c:v>7.2528420954363682E-2</c:v>
                </c:pt>
                <c:pt idx="1305">
                  <c:v>6.6180145774791584E-3</c:v>
                </c:pt>
                <c:pt idx="1306">
                  <c:v>2.8145557167361814E-2</c:v>
                </c:pt>
                <c:pt idx="1307">
                  <c:v>4.5987828089631179E-2</c:v>
                </c:pt>
                <c:pt idx="1308">
                  <c:v>3.4482791432408906E-2</c:v>
                </c:pt>
                <c:pt idx="1309">
                  <c:v>4.5891947252425888E-2</c:v>
                </c:pt>
                <c:pt idx="1310">
                  <c:v>5.0529809453760309E-2</c:v>
                </c:pt>
                <c:pt idx="1311">
                  <c:v>1.4309225768553206E-2</c:v>
                </c:pt>
                <c:pt idx="1312">
                  <c:v>2.7512648455518013E-2</c:v>
                </c:pt>
                <c:pt idx="1313">
                  <c:v>3.2639994775249058E-2</c:v>
                </c:pt>
                <c:pt idx="1314">
                  <c:v>4.1245975780584143E-2</c:v>
                </c:pt>
                <c:pt idx="1315">
                  <c:v>-3.3695193796771574E-3</c:v>
                </c:pt>
                <c:pt idx="1316">
                  <c:v>6.7252005095978729E-2</c:v>
                </c:pt>
                <c:pt idx="1317">
                  <c:v>5.5407997930315485E-2</c:v>
                </c:pt>
                <c:pt idx="1318">
                  <c:v>3.1072329177115485E-2</c:v>
                </c:pt>
                <c:pt idx="1319">
                  <c:v>4.7903985051677103E-2</c:v>
                </c:pt>
                <c:pt idx="1320">
                  <c:v>4.8721722283438552E-2</c:v>
                </c:pt>
                <c:pt idx="1321">
                  <c:v>2.9346859812570587E-2</c:v>
                </c:pt>
                <c:pt idx="1322">
                  <c:v>5.5218537158780973E-2</c:v>
                </c:pt>
                <c:pt idx="1323">
                  <c:v>2.6712667351132289E-2</c:v>
                </c:pt>
                <c:pt idx="1324">
                  <c:v>3.9640464837076235E-2</c:v>
                </c:pt>
                <c:pt idx="1325">
                  <c:v>7.2795707280572414E-2</c:v>
                </c:pt>
                <c:pt idx="1326">
                  <c:v>7.2898011886748409E-2</c:v>
                </c:pt>
                <c:pt idx="1327">
                  <c:v>5.0945122609811946E-2</c:v>
                </c:pt>
                <c:pt idx="1328">
                  <c:v>4.3204341042870797E-2</c:v>
                </c:pt>
                <c:pt idx="1329">
                  <c:v>3.7275644572461526E-2</c:v>
                </c:pt>
                <c:pt idx="1330">
                  <c:v>3.0394146774879172E-2</c:v>
                </c:pt>
                <c:pt idx="1331">
                  <c:v>4.7883878751787949E-2</c:v>
                </c:pt>
                <c:pt idx="1332">
                  <c:v>6.6416632084043872E-2</c:v>
                </c:pt>
                <c:pt idx="1333">
                  <c:v>6.8829346793279511E-2</c:v>
                </c:pt>
                <c:pt idx="1334">
                  <c:v>5.1514366353363823E-2</c:v>
                </c:pt>
                <c:pt idx="1335">
                  <c:v>5.312592517492952E-2</c:v>
                </c:pt>
                <c:pt idx="1336">
                  <c:v>6.3298691000865909E-2</c:v>
                </c:pt>
                <c:pt idx="1337">
                  <c:v>6.9555166925822073E-2</c:v>
                </c:pt>
                <c:pt idx="1338">
                  <c:v>5.1753114648807899E-2</c:v>
                </c:pt>
                <c:pt idx="1339">
                  <c:v>7.2126023551245741E-2</c:v>
                </c:pt>
                <c:pt idx="1340">
                  <c:v>7.7978629419071771E-2</c:v>
                </c:pt>
                <c:pt idx="1341">
                  <c:v>3.3692701098370102E-2</c:v>
                </c:pt>
                <c:pt idx="1342">
                  <c:v>7.118748313614412E-2</c:v>
                </c:pt>
                <c:pt idx="1343">
                  <c:v>4.3835085239513349E-2</c:v>
                </c:pt>
                <c:pt idx="1344">
                  <c:v>4.9167611265314583E-2</c:v>
                </c:pt>
                <c:pt idx="1345">
                  <c:v>6.8688162817290996E-2</c:v>
                </c:pt>
                <c:pt idx="1346">
                  <c:v>-6.4935188219211813E-4</c:v>
                </c:pt>
                <c:pt idx="1347">
                  <c:v>4.1244871127648387E-2</c:v>
                </c:pt>
                <c:pt idx="1348">
                  <c:v>5.0602406487087748E-2</c:v>
                </c:pt>
                <c:pt idx="1349">
                  <c:v>3.093681809472636E-2</c:v>
                </c:pt>
                <c:pt idx="1350">
                  <c:v>1.0011411232492185E-2</c:v>
                </c:pt>
                <c:pt idx="1351">
                  <c:v>6.574807784307081E-2</c:v>
                </c:pt>
                <c:pt idx="1352">
                  <c:v>2.7490643501900905E-2</c:v>
                </c:pt>
                <c:pt idx="1353">
                  <c:v>2.4831065788103252E-2</c:v>
                </c:pt>
                <c:pt idx="1354">
                  <c:v>5.4071081408398815E-2</c:v>
                </c:pt>
                <c:pt idx="1355">
                  <c:v>4.4184513947827173E-2</c:v>
                </c:pt>
                <c:pt idx="1356">
                  <c:v>4.9603177268654888E-2</c:v>
                </c:pt>
                <c:pt idx="1357">
                  <c:v>3.7289223203940583E-2</c:v>
                </c:pt>
                <c:pt idx="1358">
                  <c:v>7.9769770846030749E-2</c:v>
                </c:pt>
                <c:pt idx="1359">
                  <c:v>-2.0016715477835997E-3</c:v>
                </c:pt>
                <c:pt idx="1360">
                  <c:v>5.2871137172677031E-2</c:v>
                </c:pt>
                <c:pt idx="1361">
                  <c:v>-1.3945099634281567E-2</c:v>
                </c:pt>
                <c:pt idx="1362">
                  <c:v>3.4896364451976497E-2</c:v>
                </c:pt>
                <c:pt idx="1363">
                  <c:v>5.3529955468059776E-2</c:v>
                </c:pt>
                <c:pt idx="1364">
                  <c:v>6.2599045370808404E-2</c:v>
                </c:pt>
                <c:pt idx="1365">
                  <c:v>4.4208114593902358E-2</c:v>
                </c:pt>
                <c:pt idx="1366">
                  <c:v>6.0073427146670848E-2</c:v>
                </c:pt>
                <c:pt idx="1367">
                  <c:v>4.3226784183847844E-2</c:v>
                </c:pt>
                <c:pt idx="1368">
                  <c:v>6.1930517677701476E-2</c:v>
                </c:pt>
                <c:pt idx="1369">
                  <c:v>6.728543068711651E-2</c:v>
                </c:pt>
                <c:pt idx="1370">
                  <c:v>7.854532945590563E-2</c:v>
                </c:pt>
                <c:pt idx="1371">
                  <c:v>1.1736064121261134E-2</c:v>
                </c:pt>
                <c:pt idx="1372">
                  <c:v>5.7799418098661175E-2</c:v>
                </c:pt>
                <c:pt idx="1373">
                  <c:v>6.1791559214951122E-2</c:v>
                </c:pt>
                <c:pt idx="1374">
                  <c:v>4.9013765761107241E-2</c:v>
                </c:pt>
                <c:pt idx="1375">
                  <c:v>7.6343460692571696E-2</c:v>
                </c:pt>
                <c:pt idx="1376">
                  <c:v>1.3984961465771469E-2</c:v>
                </c:pt>
                <c:pt idx="1377">
                  <c:v>4.1159589618236896E-2</c:v>
                </c:pt>
                <c:pt idx="1378">
                  <c:v>2.3625928008955806E-2</c:v>
                </c:pt>
                <c:pt idx="1379">
                  <c:v>1.8350328671814908E-2</c:v>
                </c:pt>
                <c:pt idx="1380">
                  <c:v>6.1605270073970909E-2</c:v>
                </c:pt>
                <c:pt idx="1381">
                  <c:v>5.5778301438600325E-2</c:v>
                </c:pt>
                <c:pt idx="1382">
                  <c:v>3.3637949403077717E-2</c:v>
                </c:pt>
                <c:pt idx="1383">
                  <c:v>3.7540670014845089E-2</c:v>
                </c:pt>
                <c:pt idx="1384">
                  <c:v>2.1622881098775602E-2</c:v>
                </c:pt>
                <c:pt idx="1385">
                  <c:v>6.6293617796620796E-2</c:v>
                </c:pt>
                <c:pt idx="1386">
                  <c:v>4.1957590422863594E-2</c:v>
                </c:pt>
                <c:pt idx="1387">
                  <c:v>6.5299900544790221E-2</c:v>
                </c:pt>
                <c:pt idx="1388">
                  <c:v>2.9917403452254927E-2</c:v>
                </c:pt>
                <c:pt idx="1389">
                  <c:v>4.1865827316896587E-2</c:v>
                </c:pt>
                <c:pt idx="1390">
                  <c:v>3.5684097256166218E-2</c:v>
                </c:pt>
                <c:pt idx="1391">
                  <c:v>5.6701641359761211E-2</c:v>
                </c:pt>
                <c:pt idx="1392">
                  <c:v>3.2624879934092368E-2</c:v>
                </c:pt>
                <c:pt idx="1393">
                  <c:v>4.7621182306435542E-2</c:v>
                </c:pt>
                <c:pt idx="1394">
                  <c:v>3.249450241427957E-2</c:v>
                </c:pt>
                <c:pt idx="1395">
                  <c:v>5.745172411999297E-2</c:v>
                </c:pt>
                <c:pt idx="1396">
                  <c:v>2.7676368652345552E-2</c:v>
                </c:pt>
                <c:pt idx="1397">
                  <c:v>5.4209690702145756E-2</c:v>
                </c:pt>
                <c:pt idx="1398">
                  <c:v>3.1557235338604862E-3</c:v>
                </c:pt>
                <c:pt idx="1399">
                  <c:v>6.3147697934967911E-2</c:v>
                </c:pt>
                <c:pt idx="1400">
                  <c:v>7.0657064527405333E-2</c:v>
                </c:pt>
                <c:pt idx="1401">
                  <c:v>3.5672360476115626E-2</c:v>
                </c:pt>
                <c:pt idx="1402">
                  <c:v>2.7258072176719127E-2</c:v>
                </c:pt>
                <c:pt idx="1403">
                  <c:v>8.3318384686144928E-2</c:v>
                </c:pt>
                <c:pt idx="1404">
                  <c:v>5.8870889596323778E-2</c:v>
                </c:pt>
                <c:pt idx="1405">
                  <c:v>6.5200291349422915E-2</c:v>
                </c:pt>
                <c:pt idx="1406">
                  <c:v>6.1711328833680003E-2</c:v>
                </c:pt>
                <c:pt idx="1407">
                  <c:v>6.8156563270498308E-2</c:v>
                </c:pt>
                <c:pt idx="1408">
                  <c:v>5.8967369173792659E-2</c:v>
                </c:pt>
                <c:pt idx="1409">
                  <c:v>4.0485062602940013E-2</c:v>
                </c:pt>
                <c:pt idx="1410">
                  <c:v>4.7047223461384673E-2</c:v>
                </c:pt>
                <c:pt idx="1411">
                  <c:v>3.4399642459876235E-2</c:v>
                </c:pt>
                <c:pt idx="1412">
                  <c:v>5.2388717665236874E-2</c:v>
                </c:pt>
                <c:pt idx="1413">
                  <c:v>5.2550198778902033E-2</c:v>
                </c:pt>
                <c:pt idx="1414">
                  <c:v>7.9726036885731169E-3</c:v>
                </c:pt>
                <c:pt idx="1415">
                  <c:v>3.310703543225877E-2</c:v>
                </c:pt>
                <c:pt idx="1416">
                  <c:v>2.7837809389272387E-2</c:v>
                </c:pt>
                <c:pt idx="1417">
                  <c:v>3.1090037301974977E-2</c:v>
                </c:pt>
                <c:pt idx="1418">
                  <c:v>4.8190406960950713E-2</c:v>
                </c:pt>
                <c:pt idx="1419">
                  <c:v>2.075643901313665E-2</c:v>
                </c:pt>
                <c:pt idx="1420">
                  <c:v>6.6559398023048305E-2</c:v>
                </c:pt>
                <c:pt idx="1421">
                  <c:v>5.0023914919985327E-2</c:v>
                </c:pt>
                <c:pt idx="1422">
                  <c:v>4.8170546009705259E-2</c:v>
                </c:pt>
                <c:pt idx="1423">
                  <c:v>5.4435973182748357E-2</c:v>
                </c:pt>
                <c:pt idx="1424">
                  <c:v>2.5969679907541999E-2</c:v>
                </c:pt>
                <c:pt idx="1425">
                  <c:v>1.9701510826663226E-2</c:v>
                </c:pt>
                <c:pt idx="1426">
                  <c:v>5.0239317648921741E-2</c:v>
                </c:pt>
                <c:pt idx="1427">
                  <c:v>4.5496374555019384E-2</c:v>
                </c:pt>
                <c:pt idx="1428">
                  <c:v>2.1603403575020969E-2</c:v>
                </c:pt>
                <c:pt idx="1429">
                  <c:v>3.3253397777125E-2</c:v>
                </c:pt>
                <c:pt idx="1430">
                  <c:v>5.115607741100938E-2</c:v>
                </c:pt>
                <c:pt idx="1431">
                  <c:v>7.241497056541947E-2</c:v>
                </c:pt>
                <c:pt idx="1432">
                  <c:v>6.6602860562746932E-2</c:v>
                </c:pt>
                <c:pt idx="1433">
                  <c:v>5.0155899810925705E-2</c:v>
                </c:pt>
                <c:pt idx="1434">
                  <c:v>5.9343310991325754E-2</c:v>
                </c:pt>
                <c:pt idx="1435">
                  <c:v>1.6776149242373958E-2</c:v>
                </c:pt>
                <c:pt idx="1436">
                  <c:v>3.0509744065756156E-2</c:v>
                </c:pt>
                <c:pt idx="1437">
                  <c:v>1.3572142306038574E-2</c:v>
                </c:pt>
                <c:pt idx="1438">
                  <c:v>6.3396784339136578E-2</c:v>
                </c:pt>
                <c:pt idx="1439">
                  <c:v>4.7010937011407163E-2</c:v>
                </c:pt>
                <c:pt idx="1440">
                  <c:v>3.4103733725817348E-2</c:v>
                </c:pt>
                <c:pt idx="1441">
                  <c:v>5.7879401382061796E-2</c:v>
                </c:pt>
                <c:pt idx="1442">
                  <c:v>2.2685344385243656E-2</c:v>
                </c:pt>
                <c:pt idx="1443">
                  <c:v>4.412308408377659E-2</c:v>
                </c:pt>
                <c:pt idx="1444">
                  <c:v>3.4681752057109327E-2</c:v>
                </c:pt>
                <c:pt idx="1445">
                  <c:v>6.0808791550623555E-2</c:v>
                </c:pt>
                <c:pt idx="1446">
                  <c:v>4.2545633766098649E-2</c:v>
                </c:pt>
                <c:pt idx="1447">
                  <c:v>7.7935285207042654E-2</c:v>
                </c:pt>
                <c:pt idx="1448">
                  <c:v>6.4990033941424052E-2</c:v>
                </c:pt>
                <c:pt idx="1449">
                  <c:v>5.4385586313905096E-2</c:v>
                </c:pt>
                <c:pt idx="1450">
                  <c:v>2.3735034622551752E-2</c:v>
                </c:pt>
                <c:pt idx="1451">
                  <c:v>1.8678833090588747E-2</c:v>
                </c:pt>
                <c:pt idx="1452">
                  <c:v>2.1110617497277922E-2</c:v>
                </c:pt>
                <c:pt idx="1453">
                  <c:v>2.7616317055473981E-2</c:v>
                </c:pt>
                <c:pt idx="1454">
                  <c:v>1.652575059715641E-2</c:v>
                </c:pt>
                <c:pt idx="1455">
                  <c:v>3.8114173667982962E-2</c:v>
                </c:pt>
                <c:pt idx="1456">
                  <c:v>1.1130109871147004E-2</c:v>
                </c:pt>
                <c:pt idx="1457">
                  <c:v>4.0404915586981373E-2</c:v>
                </c:pt>
                <c:pt idx="1458">
                  <c:v>6.3846958146345598E-2</c:v>
                </c:pt>
                <c:pt idx="1459">
                  <c:v>4.3096484215409993E-2</c:v>
                </c:pt>
                <c:pt idx="1460">
                  <c:v>3.9865897163872732E-2</c:v>
                </c:pt>
                <c:pt idx="1461">
                  <c:v>3.5308353486697579E-2</c:v>
                </c:pt>
                <c:pt idx="1462">
                  <c:v>2.5874599306102967E-2</c:v>
                </c:pt>
                <c:pt idx="1463">
                  <c:v>3.928408283809097E-2</c:v>
                </c:pt>
                <c:pt idx="1464">
                  <c:v>2.8155209076932867E-2</c:v>
                </c:pt>
                <c:pt idx="1465">
                  <c:v>3.9292049000382377E-2</c:v>
                </c:pt>
                <c:pt idx="1466">
                  <c:v>4.5112247170465837E-2</c:v>
                </c:pt>
                <c:pt idx="1467">
                  <c:v>3.6644817121506468E-2</c:v>
                </c:pt>
                <c:pt idx="1468">
                  <c:v>3.5526176797800797E-2</c:v>
                </c:pt>
                <c:pt idx="1469">
                  <c:v>3.5931394771567746E-2</c:v>
                </c:pt>
                <c:pt idx="1470">
                  <c:v>2.0570626715541277E-2</c:v>
                </c:pt>
                <c:pt idx="1471">
                  <c:v>3.3056423789799026E-2</c:v>
                </c:pt>
                <c:pt idx="1472">
                  <c:v>4.1923901388119723E-2</c:v>
                </c:pt>
                <c:pt idx="1473">
                  <c:v>2.5484107064174907E-2</c:v>
                </c:pt>
                <c:pt idx="1474">
                  <c:v>1.97063029820943E-2</c:v>
                </c:pt>
                <c:pt idx="1475">
                  <c:v>5.2793826357014295E-2</c:v>
                </c:pt>
                <c:pt idx="1476">
                  <c:v>1.7696459226667457E-2</c:v>
                </c:pt>
                <c:pt idx="1477">
                  <c:v>3.3911999212419379E-2</c:v>
                </c:pt>
                <c:pt idx="1478">
                  <c:v>1.8961023167539188E-2</c:v>
                </c:pt>
                <c:pt idx="1479">
                  <c:v>5.3464187971817796E-2</c:v>
                </c:pt>
                <c:pt idx="1480">
                  <c:v>1.8536063602636717E-2</c:v>
                </c:pt>
                <c:pt idx="1481">
                  <c:v>3.9399660677972029E-2</c:v>
                </c:pt>
                <c:pt idx="1482">
                  <c:v>2.8416961982602393E-2</c:v>
                </c:pt>
                <c:pt idx="1483">
                  <c:v>4.7293829412312777E-2</c:v>
                </c:pt>
                <c:pt idx="1484">
                  <c:v>2.799900214452419E-2</c:v>
                </c:pt>
                <c:pt idx="1485">
                  <c:v>2.3333217951414367E-2</c:v>
                </c:pt>
                <c:pt idx="1486">
                  <c:v>5.8690812897934555E-2</c:v>
                </c:pt>
                <c:pt idx="1487">
                  <c:v>1.4536361658697285E-2</c:v>
                </c:pt>
                <c:pt idx="1488">
                  <c:v>2.3986416384255478E-2</c:v>
                </c:pt>
                <c:pt idx="1489">
                  <c:v>5.8346755520338002E-2</c:v>
                </c:pt>
                <c:pt idx="1490">
                  <c:v>2.3157784705281351E-2</c:v>
                </c:pt>
                <c:pt idx="1491">
                  <c:v>2.9407502052445821E-2</c:v>
                </c:pt>
                <c:pt idx="1492">
                  <c:v>3.6821257371770735E-2</c:v>
                </c:pt>
                <c:pt idx="1493">
                  <c:v>3.4414679712039174E-2</c:v>
                </c:pt>
                <c:pt idx="1494">
                  <c:v>4.555131078818625E-2</c:v>
                </c:pt>
                <c:pt idx="1495">
                  <c:v>5.7731020294724177E-2</c:v>
                </c:pt>
                <c:pt idx="1496">
                  <c:v>2.0018059371480924E-2</c:v>
                </c:pt>
                <c:pt idx="1497">
                  <c:v>5.6295711923397197E-2</c:v>
                </c:pt>
                <c:pt idx="1498">
                  <c:v>4.7992919428127556E-2</c:v>
                </c:pt>
                <c:pt idx="1499">
                  <c:v>-2.0861608440583348E-2</c:v>
                </c:pt>
              </c:numCache>
            </c:numRef>
          </c:val>
          <c:smooth val="0"/>
          <c:extLst xmlns:c16r2="http://schemas.microsoft.com/office/drawing/2015/06/chart">
            <c:ext xmlns:c16="http://schemas.microsoft.com/office/drawing/2014/chart" uri="{C3380CC4-5D6E-409C-BE32-E72D297353CC}">
              <c16:uniqueId val="{00000001-F3E6-42F1-8A7F-A7778F011B01}"/>
            </c:ext>
          </c:extLst>
        </c:ser>
        <c:ser>
          <c:idx val="0"/>
          <c:order val="2"/>
          <c:tx>
            <c:strRef>
              <c:f>Лист2!$G$1</c:f>
              <c:strCache>
                <c:ptCount val="1"/>
                <c:pt idx="0">
                  <c:v>ROA1</c:v>
                </c:pt>
              </c:strCache>
            </c:strRef>
          </c:tx>
          <c:spPr>
            <a:ln w="28575" cap="rnd">
              <a:solidFill>
                <a:schemeClr val="accent1"/>
              </a:solidFill>
              <a:round/>
            </a:ln>
            <a:effectLst/>
          </c:spPr>
          <c:marker>
            <c:symbol val="none"/>
          </c:marker>
          <c:val>
            <c:numRef>
              <c:f>Лист2!$G$2:$G$1501</c:f>
              <c:numCache>
                <c:formatCode>General</c:formatCode>
                <c:ptCount val="1500"/>
                <c:pt idx="0">
                  <c:v>6.0686208219177893E-3</c:v>
                </c:pt>
                <c:pt idx="1">
                  <c:v>8.6678966565539046E-3</c:v>
                </c:pt>
                <c:pt idx="2">
                  <c:v>-5.4646015745274893E-3</c:v>
                </c:pt>
                <c:pt idx="3">
                  <c:v>7.4368913564229295E-3</c:v>
                </c:pt>
                <c:pt idx="4">
                  <c:v>6.8422352552011947E-3</c:v>
                </c:pt>
                <c:pt idx="5">
                  <c:v>9.9718993039557106E-3</c:v>
                </c:pt>
                <c:pt idx="6">
                  <c:v>6.4416182726434743E-3</c:v>
                </c:pt>
                <c:pt idx="7">
                  <c:v>-2.9397661872776963E-3</c:v>
                </c:pt>
                <c:pt idx="8">
                  <c:v>3.2592478087069801E-3</c:v>
                </c:pt>
                <c:pt idx="9">
                  <c:v>4.9795858931049597E-3</c:v>
                </c:pt>
                <c:pt idx="10">
                  <c:v>9.592820810355656E-3</c:v>
                </c:pt>
                <c:pt idx="11">
                  <c:v>3.7741574914958017E-3</c:v>
                </c:pt>
                <c:pt idx="12">
                  <c:v>2.3228890126035981E-3</c:v>
                </c:pt>
                <c:pt idx="13">
                  <c:v>3.4746063955199556E-3</c:v>
                </c:pt>
                <c:pt idx="14">
                  <c:v>7.8131245053355072E-3</c:v>
                </c:pt>
                <c:pt idx="15">
                  <c:v>7.9986791060973738E-3</c:v>
                </c:pt>
                <c:pt idx="16">
                  <c:v>8.5428378313531707E-4</c:v>
                </c:pt>
                <c:pt idx="17">
                  <c:v>1.0510188129207605E-2</c:v>
                </c:pt>
                <c:pt idx="18">
                  <c:v>1.9904314720774492E-2</c:v>
                </c:pt>
                <c:pt idx="19">
                  <c:v>1.8877142005712073E-2</c:v>
                </c:pt>
                <c:pt idx="20">
                  <c:v>1.5576220566440058E-2</c:v>
                </c:pt>
                <c:pt idx="21">
                  <c:v>-1.6472049200318728E-4</c:v>
                </c:pt>
                <c:pt idx="22">
                  <c:v>4.9667605903263995E-3</c:v>
                </c:pt>
                <c:pt idx="23">
                  <c:v>7.9059683138344387E-3</c:v>
                </c:pt>
                <c:pt idx="24">
                  <c:v>1.8052556284881385E-4</c:v>
                </c:pt>
                <c:pt idx="25">
                  <c:v>3.0367005309714311E-3</c:v>
                </c:pt>
                <c:pt idx="26">
                  <c:v>1.1284372948720872E-2</c:v>
                </c:pt>
                <c:pt idx="27">
                  <c:v>1.2909910715351689E-2</c:v>
                </c:pt>
                <c:pt idx="28">
                  <c:v>1.7146374693997522E-2</c:v>
                </c:pt>
                <c:pt idx="29">
                  <c:v>7.7391639549265678E-3</c:v>
                </c:pt>
                <c:pt idx="30">
                  <c:v>7.1484146386223578E-3</c:v>
                </c:pt>
                <c:pt idx="31">
                  <c:v>1.6848521264640426E-2</c:v>
                </c:pt>
                <c:pt idx="32">
                  <c:v>1.2133365397652772E-2</c:v>
                </c:pt>
                <c:pt idx="33">
                  <c:v>3.4958324102173353E-3</c:v>
                </c:pt>
                <c:pt idx="34">
                  <c:v>2.1989520260896574E-2</c:v>
                </c:pt>
                <c:pt idx="35">
                  <c:v>9.1075009134086709E-3</c:v>
                </c:pt>
                <c:pt idx="36">
                  <c:v>5.6077436086645806E-3</c:v>
                </c:pt>
                <c:pt idx="37">
                  <c:v>2.2202471621559198E-2</c:v>
                </c:pt>
                <c:pt idx="38">
                  <c:v>1.6125368767462341E-2</c:v>
                </c:pt>
                <c:pt idx="39">
                  <c:v>2.2209563093758825E-2</c:v>
                </c:pt>
                <c:pt idx="40">
                  <c:v>7.9874308527681775E-3</c:v>
                </c:pt>
                <c:pt idx="41">
                  <c:v>2.4795732682030759E-2</c:v>
                </c:pt>
                <c:pt idx="42">
                  <c:v>2.2171138577124404E-2</c:v>
                </c:pt>
                <c:pt idx="43">
                  <c:v>9.6555456480934589E-3</c:v>
                </c:pt>
                <c:pt idx="44">
                  <c:v>1.1439760682283402E-2</c:v>
                </c:pt>
                <c:pt idx="45">
                  <c:v>2.6208412496835386E-2</c:v>
                </c:pt>
                <c:pt idx="46">
                  <c:v>3.2645890648747629E-2</c:v>
                </c:pt>
                <c:pt idx="47">
                  <c:v>2.5346875763247692E-2</c:v>
                </c:pt>
                <c:pt idx="48">
                  <c:v>1.0238094871040508E-2</c:v>
                </c:pt>
                <c:pt idx="49">
                  <c:v>1.5293517109504049E-2</c:v>
                </c:pt>
                <c:pt idx="50">
                  <c:v>2.1112497805341732E-2</c:v>
                </c:pt>
                <c:pt idx="51">
                  <c:v>1.3207222678501539E-2</c:v>
                </c:pt>
                <c:pt idx="52">
                  <c:v>1.0822121987838515E-2</c:v>
                </c:pt>
                <c:pt idx="53">
                  <c:v>1.928343270786391E-2</c:v>
                </c:pt>
                <c:pt idx="54">
                  <c:v>3.9325343843471305E-2</c:v>
                </c:pt>
                <c:pt idx="55">
                  <c:v>1.931636432154608E-2</c:v>
                </c:pt>
                <c:pt idx="56">
                  <c:v>3.1232172384462211E-2</c:v>
                </c:pt>
                <c:pt idx="57">
                  <c:v>2.9456339410816063E-2</c:v>
                </c:pt>
                <c:pt idx="58">
                  <c:v>2.4118982875434618E-2</c:v>
                </c:pt>
                <c:pt idx="59">
                  <c:v>3.6256515242045602E-2</c:v>
                </c:pt>
                <c:pt idx="60">
                  <c:v>3.5591133750468164E-2</c:v>
                </c:pt>
                <c:pt idx="61">
                  <c:v>3.0334063899560452E-2</c:v>
                </c:pt>
                <c:pt idx="62">
                  <c:v>3.7851776214165946E-2</c:v>
                </c:pt>
                <c:pt idx="63">
                  <c:v>4.0976123275926347E-2</c:v>
                </c:pt>
                <c:pt idx="64">
                  <c:v>3.9331289450992436E-2</c:v>
                </c:pt>
                <c:pt idx="65">
                  <c:v>2.7854729503985647E-2</c:v>
                </c:pt>
                <c:pt idx="66">
                  <c:v>2.6112120712360062E-2</c:v>
                </c:pt>
                <c:pt idx="67">
                  <c:v>3.324659996963357E-2</c:v>
                </c:pt>
                <c:pt idx="68">
                  <c:v>4.2657665996137205E-2</c:v>
                </c:pt>
                <c:pt idx="69">
                  <c:v>4.0663245887518212E-2</c:v>
                </c:pt>
                <c:pt idx="70">
                  <c:v>4.1081206500377658E-2</c:v>
                </c:pt>
                <c:pt idx="71">
                  <c:v>3.4837779153525907E-2</c:v>
                </c:pt>
                <c:pt idx="72">
                  <c:v>3.9747613245393477E-2</c:v>
                </c:pt>
                <c:pt idx="73">
                  <c:v>4.1836820126843741E-2</c:v>
                </c:pt>
                <c:pt idx="74">
                  <c:v>3.7805379745061388E-2</c:v>
                </c:pt>
                <c:pt idx="75">
                  <c:v>3.9967132327747658E-2</c:v>
                </c:pt>
                <c:pt idx="76">
                  <c:v>4.8457827643634294E-2</c:v>
                </c:pt>
                <c:pt idx="77">
                  <c:v>5.9835925971976879E-2</c:v>
                </c:pt>
                <c:pt idx="78">
                  <c:v>5.3716264578927045E-2</c:v>
                </c:pt>
                <c:pt idx="79">
                  <c:v>4.7706754126008229E-2</c:v>
                </c:pt>
                <c:pt idx="80">
                  <c:v>5.5136505246408091E-2</c:v>
                </c:pt>
                <c:pt idx="81">
                  <c:v>6.2913391008346281E-2</c:v>
                </c:pt>
                <c:pt idx="82">
                  <c:v>5.8896865254055394E-2</c:v>
                </c:pt>
                <c:pt idx="83">
                  <c:v>6.4653687217869585E-2</c:v>
                </c:pt>
                <c:pt idx="84">
                  <c:v>6.2946335088161595E-2</c:v>
                </c:pt>
                <c:pt idx="85">
                  <c:v>6.7102609069228839E-2</c:v>
                </c:pt>
                <c:pt idx="86">
                  <c:v>6.4866579565239404E-2</c:v>
                </c:pt>
                <c:pt idx="87">
                  <c:v>6.9798173732429566E-2</c:v>
                </c:pt>
                <c:pt idx="88">
                  <c:v>7.6033192844062666E-2</c:v>
                </c:pt>
                <c:pt idx="89">
                  <c:v>6.4535515690470724E-2</c:v>
                </c:pt>
                <c:pt idx="90">
                  <c:v>6.8483382768933246E-2</c:v>
                </c:pt>
                <c:pt idx="91">
                  <c:v>6.56690740673644E-2</c:v>
                </c:pt>
                <c:pt idx="92">
                  <c:v>6.6465815716067578E-2</c:v>
                </c:pt>
                <c:pt idx="93">
                  <c:v>6.9156338898117412E-2</c:v>
                </c:pt>
                <c:pt idx="94">
                  <c:v>6.8058219874571155E-2</c:v>
                </c:pt>
                <c:pt idx="95">
                  <c:v>7.0718316076891483E-2</c:v>
                </c:pt>
                <c:pt idx="96">
                  <c:v>6.7715059165218541E-2</c:v>
                </c:pt>
                <c:pt idx="97">
                  <c:v>6.4592909096579165E-2</c:v>
                </c:pt>
                <c:pt idx="98">
                  <c:v>6.7294608398557484E-2</c:v>
                </c:pt>
                <c:pt idx="99">
                  <c:v>6.6733190771556872E-2</c:v>
                </c:pt>
                <c:pt idx="100">
                  <c:v>6.9786791036535664E-2</c:v>
                </c:pt>
                <c:pt idx="101">
                  <c:v>7.0356921487347068E-2</c:v>
                </c:pt>
                <c:pt idx="102">
                  <c:v>6.9391304673616983E-2</c:v>
                </c:pt>
                <c:pt idx="103">
                  <c:v>6.938680048181331E-2</c:v>
                </c:pt>
                <c:pt idx="104">
                  <c:v>6.6377021547900081E-2</c:v>
                </c:pt>
                <c:pt idx="105">
                  <c:v>6.525142229504656E-2</c:v>
                </c:pt>
                <c:pt idx="106">
                  <c:v>6.645970604324225E-2</c:v>
                </c:pt>
                <c:pt idx="107">
                  <c:v>6.9581405165150434E-2</c:v>
                </c:pt>
                <c:pt idx="108">
                  <c:v>6.5094224894834019E-2</c:v>
                </c:pt>
                <c:pt idx="109">
                  <c:v>6.4555949463174167E-2</c:v>
                </c:pt>
                <c:pt idx="110">
                  <c:v>6.4413211059622236E-2</c:v>
                </c:pt>
                <c:pt idx="111">
                  <c:v>6.4189361159641412E-2</c:v>
                </c:pt>
                <c:pt idx="112">
                  <c:v>6.5305838183477863E-2</c:v>
                </c:pt>
                <c:pt idx="113">
                  <c:v>6.8832103601878733E-2</c:v>
                </c:pt>
                <c:pt idx="114">
                  <c:v>6.9576195388998521E-2</c:v>
                </c:pt>
                <c:pt idx="115">
                  <c:v>7.1334775364995148E-2</c:v>
                </c:pt>
                <c:pt idx="116">
                  <c:v>7.2267227652646412E-2</c:v>
                </c:pt>
                <c:pt idx="117">
                  <c:v>7.0944005453175363E-2</c:v>
                </c:pt>
                <c:pt idx="118">
                  <c:v>6.6668648769431169E-2</c:v>
                </c:pt>
                <c:pt idx="119">
                  <c:v>6.9893876041759381E-2</c:v>
                </c:pt>
                <c:pt idx="120">
                  <c:v>7.1007731204229985E-2</c:v>
                </c:pt>
                <c:pt idx="121">
                  <c:v>6.8990849681905872E-2</c:v>
                </c:pt>
                <c:pt idx="122">
                  <c:v>6.6276702890028349E-2</c:v>
                </c:pt>
                <c:pt idx="123">
                  <c:v>6.6494857728550669E-2</c:v>
                </c:pt>
                <c:pt idx="124">
                  <c:v>6.8831450540388278E-2</c:v>
                </c:pt>
                <c:pt idx="125">
                  <c:v>6.6261745375118086E-2</c:v>
                </c:pt>
                <c:pt idx="126">
                  <c:v>7.1377529492143224E-2</c:v>
                </c:pt>
                <c:pt idx="127">
                  <c:v>6.6697237596521977E-2</c:v>
                </c:pt>
                <c:pt idx="128">
                  <c:v>6.7421509691630424E-2</c:v>
                </c:pt>
                <c:pt idx="129">
                  <c:v>6.5924634301994911E-2</c:v>
                </c:pt>
                <c:pt idx="130">
                  <c:v>6.6353663633063747E-2</c:v>
                </c:pt>
                <c:pt idx="131">
                  <c:v>7.3258878875423428E-2</c:v>
                </c:pt>
                <c:pt idx="132">
                  <c:v>6.711806980381492E-2</c:v>
                </c:pt>
                <c:pt idx="133">
                  <c:v>6.5715376392067176E-2</c:v>
                </c:pt>
                <c:pt idx="134">
                  <c:v>6.3366835237238517E-2</c:v>
                </c:pt>
                <c:pt idx="135">
                  <c:v>6.5391446397732408E-2</c:v>
                </c:pt>
                <c:pt idx="136">
                  <c:v>6.5208079149145781E-2</c:v>
                </c:pt>
                <c:pt idx="137">
                  <c:v>6.9643877647687619E-2</c:v>
                </c:pt>
                <c:pt idx="138">
                  <c:v>6.9215389802944643E-2</c:v>
                </c:pt>
                <c:pt idx="139">
                  <c:v>6.8107562975902369E-2</c:v>
                </c:pt>
                <c:pt idx="140">
                  <c:v>7.0357240733031179E-2</c:v>
                </c:pt>
                <c:pt idx="141">
                  <c:v>6.2977117617918479E-2</c:v>
                </c:pt>
                <c:pt idx="142">
                  <c:v>6.4970176557541698E-2</c:v>
                </c:pt>
                <c:pt idx="143">
                  <c:v>6.317001896104385E-2</c:v>
                </c:pt>
                <c:pt idx="144">
                  <c:v>6.3296576241285818E-2</c:v>
                </c:pt>
                <c:pt idx="145">
                  <c:v>7.1166246369091885E-2</c:v>
                </c:pt>
                <c:pt idx="146">
                  <c:v>6.2082770990309948E-2</c:v>
                </c:pt>
                <c:pt idx="147">
                  <c:v>6.7877130920326295E-2</c:v>
                </c:pt>
                <c:pt idx="148">
                  <c:v>6.296725562932215E-2</c:v>
                </c:pt>
                <c:pt idx="149">
                  <c:v>6.7272198028398428E-2</c:v>
                </c:pt>
                <c:pt idx="150">
                  <c:v>6.4605005552457739E-2</c:v>
                </c:pt>
                <c:pt idx="151">
                  <c:v>6.3327455728846155E-2</c:v>
                </c:pt>
                <c:pt idx="152">
                  <c:v>6.4518549969794142E-2</c:v>
                </c:pt>
                <c:pt idx="153">
                  <c:v>6.6043235923750845E-2</c:v>
                </c:pt>
                <c:pt idx="154">
                  <c:v>6.9291717039025494E-2</c:v>
                </c:pt>
                <c:pt idx="155">
                  <c:v>6.6247966806849454E-2</c:v>
                </c:pt>
                <c:pt idx="156">
                  <c:v>7.0111996424945547E-2</c:v>
                </c:pt>
                <c:pt idx="157">
                  <c:v>6.8202472551710441E-2</c:v>
                </c:pt>
                <c:pt idx="158">
                  <c:v>6.8789007875946981E-2</c:v>
                </c:pt>
                <c:pt idx="159">
                  <c:v>6.9436309132930862E-2</c:v>
                </c:pt>
                <c:pt idx="160">
                  <c:v>7.3154378105972098E-2</c:v>
                </c:pt>
                <c:pt idx="161">
                  <c:v>6.7118089650770818E-2</c:v>
                </c:pt>
                <c:pt idx="162">
                  <c:v>7.1175180210703515E-2</c:v>
                </c:pt>
                <c:pt idx="163">
                  <c:v>6.8520099026078529E-2</c:v>
                </c:pt>
                <c:pt idx="164">
                  <c:v>6.7925245724262076E-2</c:v>
                </c:pt>
                <c:pt idx="165">
                  <c:v>6.6758266190935001E-2</c:v>
                </c:pt>
                <c:pt idx="166">
                  <c:v>7.2751795896813229E-2</c:v>
                </c:pt>
                <c:pt idx="167">
                  <c:v>6.9010649860930223E-2</c:v>
                </c:pt>
                <c:pt idx="168">
                  <c:v>6.9547091278882589E-2</c:v>
                </c:pt>
                <c:pt idx="169">
                  <c:v>7.1842389760414016E-2</c:v>
                </c:pt>
                <c:pt idx="170">
                  <c:v>7.1699048989736697E-2</c:v>
                </c:pt>
                <c:pt idx="171">
                  <c:v>6.9778659350774139E-2</c:v>
                </c:pt>
                <c:pt idx="172">
                  <c:v>7.432127718694706E-2</c:v>
                </c:pt>
                <c:pt idx="173">
                  <c:v>6.8118641343627717E-2</c:v>
                </c:pt>
                <c:pt idx="174">
                  <c:v>6.719456061925462E-2</c:v>
                </c:pt>
                <c:pt idx="175">
                  <c:v>7.2044918829678076E-2</c:v>
                </c:pt>
                <c:pt idx="176">
                  <c:v>6.704267437937371E-2</c:v>
                </c:pt>
                <c:pt idx="177">
                  <c:v>7.2641127780093712E-2</c:v>
                </c:pt>
                <c:pt idx="178">
                  <c:v>6.8806856563649599E-2</c:v>
                </c:pt>
                <c:pt idx="179">
                  <c:v>6.6837105877543948E-2</c:v>
                </c:pt>
                <c:pt idx="180">
                  <c:v>6.8337954746375662E-2</c:v>
                </c:pt>
                <c:pt idx="181">
                  <c:v>7.1963672071514051E-2</c:v>
                </c:pt>
                <c:pt idx="182">
                  <c:v>7.2141364100526628E-2</c:v>
                </c:pt>
                <c:pt idx="183">
                  <c:v>6.8563648916037681E-2</c:v>
                </c:pt>
                <c:pt idx="184">
                  <c:v>6.7942714972987456E-2</c:v>
                </c:pt>
                <c:pt idx="185">
                  <c:v>7.1887337676524901E-2</c:v>
                </c:pt>
                <c:pt idx="186">
                  <c:v>6.6778784765706756E-2</c:v>
                </c:pt>
                <c:pt idx="187">
                  <c:v>6.7642611960384666E-2</c:v>
                </c:pt>
                <c:pt idx="188">
                  <c:v>7.2626374683709208E-2</c:v>
                </c:pt>
                <c:pt idx="189">
                  <c:v>7.3231474302357588E-2</c:v>
                </c:pt>
                <c:pt idx="190">
                  <c:v>6.5352270902481871E-2</c:v>
                </c:pt>
                <c:pt idx="191">
                  <c:v>7.1756820213179209E-2</c:v>
                </c:pt>
                <c:pt idx="192">
                  <c:v>6.650056676962611E-2</c:v>
                </c:pt>
                <c:pt idx="193">
                  <c:v>6.9904980238651479E-2</c:v>
                </c:pt>
                <c:pt idx="194">
                  <c:v>6.9670168237752558E-2</c:v>
                </c:pt>
                <c:pt idx="195">
                  <c:v>6.7389884974888806E-2</c:v>
                </c:pt>
                <c:pt idx="196">
                  <c:v>6.8199468250867326E-2</c:v>
                </c:pt>
                <c:pt idx="197">
                  <c:v>6.6466535059439724E-2</c:v>
                </c:pt>
                <c:pt idx="198">
                  <c:v>7.0977366353486004E-2</c:v>
                </c:pt>
                <c:pt idx="199">
                  <c:v>7.3904918217239199E-2</c:v>
                </c:pt>
                <c:pt idx="200">
                  <c:v>6.7102560651879722E-2</c:v>
                </c:pt>
                <c:pt idx="201">
                  <c:v>7.356872888111618E-2</c:v>
                </c:pt>
                <c:pt idx="202">
                  <c:v>7.5297296658389315E-2</c:v>
                </c:pt>
                <c:pt idx="203">
                  <c:v>7.0932908209525899E-2</c:v>
                </c:pt>
                <c:pt idx="204">
                  <c:v>7.4528818434147243E-2</c:v>
                </c:pt>
                <c:pt idx="205">
                  <c:v>6.8120326172519396E-2</c:v>
                </c:pt>
                <c:pt idx="206">
                  <c:v>6.7947218143714058E-2</c:v>
                </c:pt>
                <c:pt idx="207">
                  <c:v>6.6263672185941772E-2</c:v>
                </c:pt>
                <c:pt idx="208">
                  <c:v>7.1005729204453305E-2</c:v>
                </c:pt>
                <c:pt idx="209">
                  <c:v>7.1314456064420467E-2</c:v>
                </c:pt>
                <c:pt idx="210">
                  <c:v>7.1486162264866412E-2</c:v>
                </c:pt>
                <c:pt idx="211">
                  <c:v>6.8283937196329983E-2</c:v>
                </c:pt>
                <c:pt idx="212">
                  <c:v>7.0272817218772113E-2</c:v>
                </c:pt>
                <c:pt idx="213">
                  <c:v>6.6942723803037382E-2</c:v>
                </c:pt>
                <c:pt idx="214">
                  <c:v>7.2422515342844759E-2</c:v>
                </c:pt>
                <c:pt idx="215">
                  <c:v>6.5510129113013904E-2</c:v>
                </c:pt>
                <c:pt idx="216">
                  <c:v>7.2516910364521209E-2</c:v>
                </c:pt>
                <c:pt idx="217">
                  <c:v>6.6985051685553368E-2</c:v>
                </c:pt>
                <c:pt idx="218">
                  <c:v>7.300907854888114E-2</c:v>
                </c:pt>
                <c:pt idx="219">
                  <c:v>7.1458982618325298E-2</c:v>
                </c:pt>
                <c:pt idx="220">
                  <c:v>7.1749420511947451E-2</c:v>
                </c:pt>
                <c:pt idx="221">
                  <c:v>6.6279747091278221E-2</c:v>
                </c:pt>
                <c:pt idx="222">
                  <c:v>6.7935799550793596E-2</c:v>
                </c:pt>
                <c:pt idx="223">
                  <c:v>7.1469721545419765E-2</c:v>
                </c:pt>
                <c:pt idx="224">
                  <c:v>7.1770550032297431E-2</c:v>
                </c:pt>
                <c:pt idx="225">
                  <c:v>6.6272704126212501E-2</c:v>
                </c:pt>
                <c:pt idx="226">
                  <c:v>6.7770939108585754E-2</c:v>
                </c:pt>
                <c:pt idx="227">
                  <c:v>6.6580123225917609E-2</c:v>
                </c:pt>
                <c:pt idx="228">
                  <c:v>6.9779435550458166E-2</c:v>
                </c:pt>
                <c:pt idx="229">
                  <c:v>6.8585187471764383E-2</c:v>
                </c:pt>
                <c:pt idx="230">
                  <c:v>6.6647408990545859E-2</c:v>
                </c:pt>
                <c:pt idx="231">
                  <c:v>7.1225015100941688E-2</c:v>
                </c:pt>
                <c:pt idx="232">
                  <c:v>6.8315423201605149E-2</c:v>
                </c:pt>
                <c:pt idx="233">
                  <c:v>6.8114267838607551E-2</c:v>
                </c:pt>
                <c:pt idx="234">
                  <c:v>6.5701027431546641E-2</c:v>
                </c:pt>
                <c:pt idx="235">
                  <c:v>6.2008271058690764E-2</c:v>
                </c:pt>
                <c:pt idx="236">
                  <c:v>6.5819799005216548E-2</c:v>
                </c:pt>
                <c:pt idx="237">
                  <c:v>6.3589433204317897E-2</c:v>
                </c:pt>
                <c:pt idx="238">
                  <c:v>6.7194475830008635E-2</c:v>
                </c:pt>
                <c:pt idx="239">
                  <c:v>6.5806873325109344E-2</c:v>
                </c:pt>
                <c:pt idx="240">
                  <c:v>6.4484526914207044E-2</c:v>
                </c:pt>
                <c:pt idx="241">
                  <c:v>6.757082861221636E-2</c:v>
                </c:pt>
                <c:pt idx="242">
                  <c:v>6.2483879980245231E-2</c:v>
                </c:pt>
                <c:pt idx="243">
                  <c:v>6.4886901543153935E-2</c:v>
                </c:pt>
                <c:pt idx="244">
                  <c:v>6.8083319449139576E-2</c:v>
                </c:pt>
                <c:pt idx="245">
                  <c:v>6.5428872362995008E-2</c:v>
                </c:pt>
                <c:pt idx="246">
                  <c:v>6.6623945464530293E-2</c:v>
                </c:pt>
                <c:pt idx="247">
                  <c:v>6.479404217782378E-2</c:v>
                </c:pt>
                <c:pt idx="248">
                  <c:v>6.1263666575987537E-2</c:v>
                </c:pt>
                <c:pt idx="249">
                  <c:v>6.4704475354049315E-2</c:v>
                </c:pt>
                <c:pt idx="250">
                  <c:v>6.517030529650622E-2</c:v>
                </c:pt>
                <c:pt idx="251">
                  <c:v>6.3860298920988004E-2</c:v>
                </c:pt>
                <c:pt idx="252">
                  <c:v>6.3704392216491948E-2</c:v>
                </c:pt>
                <c:pt idx="253">
                  <c:v>6.8089576700826049E-2</c:v>
                </c:pt>
                <c:pt idx="254">
                  <c:v>6.73853728183922E-2</c:v>
                </c:pt>
                <c:pt idx="255">
                  <c:v>6.6613130371951809E-2</c:v>
                </c:pt>
                <c:pt idx="256">
                  <c:v>6.6805201732480363E-2</c:v>
                </c:pt>
                <c:pt idx="257">
                  <c:v>6.4209050582514596E-2</c:v>
                </c:pt>
                <c:pt idx="258">
                  <c:v>6.0989098157584229E-2</c:v>
                </c:pt>
                <c:pt idx="259">
                  <c:v>6.727812288123948E-2</c:v>
                </c:pt>
                <c:pt idx="260">
                  <c:v>6.5391828625349535E-2</c:v>
                </c:pt>
                <c:pt idx="261">
                  <c:v>6.8377527357179266E-2</c:v>
                </c:pt>
                <c:pt idx="262">
                  <c:v>6.6678337738144813E-2</c:v>
                </c:pt>
                <c:pt idx="263">
                  <c:v>6.5002262854461423E-2</c:v>
                </c:pt>
                <c:pt idx="264">
                  <c:v>6.6521067683076085E-2</c:v>
                </c:pt>
                <c:pt idx="265">
                  <c:v>6.3829480371508415E-2</c:v>
                </c:pt>
                <c:pt idx="266">
                  <c:v>6.7191263550657326E-2</c:v>
                </c:pt>
                <c:pt idx="267">
                  <c:v>6.5378496224379148E-2</c:v>
                </c:pt>
                <c:pt idx="268">
                  <c:v>6.5130335025724323E-2</c:v>
                </c:pt>
                <c:pt idx="269">
                  <c:v>6.4317320990344234E-2</c:v>
                </c:pt>
                <c:pt idx="270">
                  <c:v>7.0704048117759988E-2</c:v>
                </c:pt>
                <c:pt idx="271">
                  <c:v>6.4406344609322083E-2</c:v>
                </c:pt>
                <c:pt idx="272">
                  <c:v>6.4543685794432287E-2</c:v>
                </c:pt>
                <c:pt idx="273">
                  <c:v>6.9949344929166199E-2</c:v>
                </c:pt>
                <c:pt idx="274">
                  <c:v>6.6011357137501739E-2</c:v>
                </c:pt>
                <c:pt idx="275">
                  <c:v>6.6806384325311829E-2</c:v>
                </c:pt>
                <c:pt idx="276">
                  <c:v>6.8987664001690097E-2</c:v>
                </c:pt>
                <c:pt idx="277">
                  <c:v>6.7405991405376176E-2</c:v>
                </c:pt>
                <c:pt idx="278">
                  <c:v>6.9746043891421264E-2</c:v>
                </c:pt>
                <c:pt idx="279">
                  <c:v>6.7800656223658426E-2</c:v>
                </c:pt>
                <c:pt idx="280">
                  <c:v>6.8059279563104952E-2</c:v>
                </c:pt>
                <c:pt idx="281">
                  <c:v>6.5500026514898654E-2</c:v>
                </c:pt>
                <c:pt idx="282">
                  <c:v>6.6644607180067192E-2</c:v>
                </c:pt>
                <c:pt idx="283">
                  <c:v>7.0148526571662054E-2</c:v>
                </c:pt>
                <c:pt idx="284">
                  <c:v>6.3914859311318808E-2</c:v>
                </c:pt>
                <c:pt idx="285">
                  <c:v>7.0922649792943118E-2</c:v>
                </c:pt>
                <c:pt idx="286">
                  <c:v>7.0488253282055435E-2</c:v>
                </c:pt>
                <c:pt idx="287">
                  <c:v>6.8955743831603938E-2</c:v>
                </c:pt>
                <c:pt idx="288">
                  <c:v>6.9703661117725871E-2</c:v>
                </c:pt>
                <c:pt idx="289">
                  <c:v>6.777783510961688E-2</c:v>
                </c:pt>
                <c:pt idx="290">
                  <c:v>6.7499143293234393E-2</c:v>
                </c:pt>
                <c:pt idx="291">
                  <c:v>6.1776334683416922E-2</c:v>
                </c:pt>
                <c:pt idx="292">
                  <c:v>6.2309946028502011E-2</c:v>
                </c:pt>
                <c:pt idx="293">
                  <c:v>6.070926288182979E-2</c:v>
                </c:pt>
                <c:pt idx="294">
                  <c:v>6.4559645952405209E-2</c:v>
                </c:pt>
                <c:pt idx="295">
                  <c:v>6.2571807237692761E-2</c:v>
                </c:pt>
                <c:pt idx="296">
                  <c:v>6.1115397268037164E-2</c:v>
                </c:pt>
                <c:pt idx="297">
                  <c:v>6.2855930361428447E-2</c:v>
                </c:pt>
                <c:pt idx="298">
                  <c:v>6.8743642799473009E-2</c:v>
                </c:pt>
                <c:pt idx="299">
                  <c:v>6.2018271012214056E-2</c:v>
                </c:pt>
                <c:pt idx="300">
                  <c:v>6.8432715772699992E-2</c:v>
                </c:pt>
                <c:pt idx="301">
                  <c:v>6.4419273534487204E-2</c:v>
                </c:pt>
                <c:pt idx="302">
                  <c:v>6.7010407378640169E-2</c:v>
                </c:pt>
                <c:pt idx="303">
                  <c:v>6.3723872214626109E-2</c:v>
                </c:pt>
                <c:pt idx="304">
                  <c:v>6.0237671219500993E-2</c:v>
                </c:pt>
                <c:pt idx="305">
                  <c:v>6.7838630333846767E-2</c:v>
                </c:pt>
                <c:pt idx="306">
                  <c:v>6.4131062236872177E-2</c:v>
                </c:pt>
                <c:pt idx="307">
                  <c:v>6.3741790127267647E-2</c:v>
                </c:pt>
                <c:pt idx="308">
                  <c:v>6.3522755849558743E-2</c:v>
                </c:pt>
                <c:pt idx="309">
                  <c:v>6.2572435592009326E-2</c:v>
                </c:pt>
                <c:pt idx="310">
                  <c:v>6.0504937608870067E-2</c:v>
                </c:pt>
                <c:pt idx="311">
                  <c:v>6.4181931411054924E-2</c:v>
                </c:pt>
                <c:pt idx="312">
                  <c:v>6.0057802408757008E-2</c:v>
                </c:pt>
                <c:pt idx="313">
                  <c:v>6.7399761848505532E-2</c:v>
                </c:pt>
                <c:pt idx="314">
                  <c:v>6.2716136126754793E-2</c:v>
                </c:pt>
                <c:pt idx="315">
                  <c:v>6.173802120499184E-2</c:v>
                </c:pt>
                <c:pt idx="316">
                  <c:v>6.0424264265523567E-2</c:v>
                </c:pt>
                <c:pt idx="317">
                  <c:v>6.0197948077414395E-2</c:v>
                </c:pt>
                <c:pt idx="318">
                  <c:v>6.7198725940483706E-2</c:v>
                </c:pt>
                <c:pt idx="319">
                  <c:v>6.5303200585343613E-2</c:v>
                </c:pt>
                <c:pt idx="320">
                  <c:v>6.5528229476608663E-2</c:v>
                </c:pt>
                <c:pt idx="321">
                  <c:v>6.490847080041022E-2</c:v>
                </c:pt>
                <c:pt idx="322">
                  <c:v>6.4392119149993862E-2</c:v>
                </c:pt>
                <c:pt idx="323">
                  <c:v>6.1052571001526883E-2</c:v>
                </c:pt>
                <c:pt idx="324">
                  <c:v>6.5569280385218462E-2</c:v>
                </c:pt>
                <c:pt idx="325">
                  <c:v>6.2367633304080398E-2</c:v>
                </c:pt>
                <c:pt idx="326">
                  <c:v>6.4790416479868773E-2</c:v>
                </c:pt>
                <c:pt idx="327">
                  <c:v>6.6676206667137625E-2</c:v>
                </c:pt>
                <c:pt idx="328">
                  <c:v>6.4803216754497406E-2</c:v>
                </c:pt>
                <c:pt idx="329">
                  <c:v>6.2394792013984963E-2</c:v>
                </c:pt>
                <c:pt idx="330">
                  <c:v>6.1224089049167256E-2</c:v>
                </c:pt>
                <c:pt idx="331">
                  <c:v>6.9198338776589652E-2</c:v>
                </c:pt>
                <c:pt idx="332">
                  <c:v>6.6573701529665158E-2</c:v>
                </c:pt>
                <c:pt idx="333">
                  <c:v>6.0628479087400058E-2</c:v>
                </c:pt>
                <c:pt idx="334">
                  <c:v>6.8206284974030418E-2</c:v>
                </c:pt>
                <c:pt idx="335">
                  <c:v>6.5346840450813529E-2</c:v>
                </c:pt>
                <c:pt idx="336">
                  <c:v>6.888746060119541E-2</c:v>
                </c:pt>
                <c:pt idx="337">
                  <c:v>6.6563042464778996E-2</c:v>
                </c:pt>
                <c:pt idx="338">
                  <c:v>6.6173540919554338E-2</c:v>
                </c:pt>
                <c:pt idx="339">
                  <c:v>6.9880061432520943E-2</c:v>
                </c:pt>
                <c:pt idx="340">
                  <c:v>6.7406261349811744E-2</c:v>
                </c:pt>
                <c:pt idx="341">
                  <c:v>6.6833571463941074E-2</c:v>
                </c:pt>
                <c:pt idx="342">
                  <c:v>6.5128592216427375E-2</c:v>
                </c:pt>
                <c:pt idx="343">
                  <c:v>6.5187504109581448E-2</c:v>
                </c:pt>
                <c:pt idx="344">
                  <c:v>6.564721422085322E-2</c:v>
                </c:pt>
                <c:pt idx="345">
                  <c:v>6.7132982431525517E-2</c:v>
                </c:pt>
                <c:pt idx="346">
                  <c:v>6.8020467041370686E-2</c:v>
                </c:pt>
                <c:pt idx="347">
                  <c:v>6.1482713016101115E-2</c:v>
                </c:pt>
                <c:pt idx="348">
                  <c:v>6.2251374551815654E-2</c:v>
                </c:pt>
                <c:pt idx="349">
                  <c:v>6.1672036304261928E-2</c:v>
                </c:pt>
                <c:pt idx="350">
                  <c:v>6.5857571236081505E-2</c:v>
                </c:pt>
                <c:pt idx="351">
                  <c:v>6.2493457575700441E-2</c:v>
                </c:pt>
                <c:pt idx="352">
                  <c:v>6.6404332084583517E-2</c:v>
                </c:pt>
                <c:pt idx="353">
                  <c:v>6.1629857441921981E-2</c:v>
                </c:pt>
                <c:pt idx="354">
                  <c:v>6.3501376864645881E-2</c:v>
                </c:pt>
                <c:pt idx="355">
                  <c:v>5.9400018975253037E-2</c:v>
                </c:pt>
                <c:pt idx="356">
                  <c:v>6.608702775917577E-2</c:v>
                </c:pt>
                <c:pt idx="357">
                  <c:v>6.3643096369201929E-2</c:v>
                </c:pt>
                <c:pt idx="358">
                  <c:v>6.1371920313465222E-2</c:v>
                </c:pt>
                <c:pt idx="359">
                  <c:v>6.4426939017108983E-2</c:v>
                </c:pt>
                <c:pt idx="360">
                  <c:v>6.4241519030250424E-2</c:v>
                </c:pt>
                <c:pt idx="361">
                  <c:v>6.3471969407174311E-2</c:v>
                </c:pt>
                <c:pt idx="362">
                  <c:v>6.2870000000594117E-2</c:v>
                </c:pt>
                <c:pt idx="363">
                  <c:v>6.4997942235775832E-2</c:v>
                </c:pt>
                <c:pt idx="364">
                  <c:v>6.9691216118263552E-2</c:v>
                </c:pt>
                <c:pt idx="365">
                  <c:v>6.9123865905192858E-2</c:v>
                </c:pt>
                <c:pt idx="366">
                  <c:v>7.2966426819856781E-2</c:v>
                </c:pt>
                <c:pt idx="367">
                  <c:v>6.8344596771579225E-2</c:v>
                </c:pt>
                <c:pt idx="368">
                  <c:v>6.8250222388747561E-2</c:v>
                </c:pt>
                <c:pt idx="369">
                  <c:v>6.9697787037998227E-2</c:v>
                </c:pt>
                <c:pt idx="370">
                  <c:v>6.5787193149149867E-2</c:v>
                </c:pt>
                <c:pt idx="371">
                  <c:v>6.6914693980184084E-2</c:v>
                </c:pt>
                <c:pt idx="372">
                  <c:v>6.5711194279507695E-2</c:v>
                </c:pt>
                <c:pt idx="373">
                  <c:v>6.5099478168566483E-2</c:v>
                </c:pt>
                <c:pt idx="374">
                  <c:v>6.8291109426460231E-2</c:v>
                </c:pt>
                <c:pt idx="375">
                  <c:v>6.8572149913402547E-2</c:v>
                </c:pt>
                <c:pt idx="376">
                  <c:v>6.7519195948215829E-2</c:v>
                </c:pt>
                <c:pt idx="377">
                  <c:v>7.1633107582093902E-2</c:v>
                </c:pt>
                <c:pt idx="378">
                  <c:v>7.0980377026394509E-2</c:v>
                </c:pt>
                <c:pt idx="379">
                  <c:v>6.700154673039968E-2</c:v>
                </c:pt>
                <c:pt idx="380">
                  <c:v>6.9437831637914546E-2</c:v>
                </c:pt>
                <c:pt idx="381">
                  <c:v>7.3453638161020365E-2</c:v>
                </c:pt>
                <c:pt idx="382">
                  <c:v>6.7061330110500181E-2</c:v>
                </c:pt>
                <c:pt idx="383">
                  <c:v>7.258131410985677E-2</c:v>
                </c:pt>
                <c:pt idx="384">
                  <c:v>6.6331133645869192E-2</c:v>
                </c:pt>
                <c:pt idx="385">
                  <c:v>6.9256467790107301E-2</c:v>
                </c:pt>
                <c:pt idx="386">
                  <c:v>7.1573482315559822E-2</c:v>
                </c:pt>
                <c:pt idx="387">
                  <c:v>6.5745620587051648E-2</c:v>
                </c:pt>
                <c:pt idx="388">
                  <c:v>7.3709825639901277E-2</c:v>
                </c:pt>
                <c:pt idx="389">
                  <c:v>6.8715865712306562E-2</c:v>
                </c:pt>
                <c:pt idx="390">
                  <c:v>7.7211885355850149E-2</c:v>
                </c:pt>
                <c:pt idx="391">
                  <c:v>6.723607691941022E-2</c:v>
                </c:pt>
                <c:pt idx="392">
                  <c:v>7.4640337097805431E-2</c:v>
                </c:pt>
                <c:pt idx="393">
                  <c:v>6.978236825921659E-2</c:v>
                </c:pt>
                <c:pt idx="394">
                  <c:v>7.2884043669433879E-2</c:v>
                </c:pt>
                <c:pt idx="395">
                  <c:v>7.0526186798883561E-2</c:v>
                </c:pt>
                <c:pt idx="396">
                  <c:v>6.8871958549050732E-2</c:v>
                </c:pt>
                <c:pt idx="397">
                  <c:v>6.9501650193514508E-2</c:v>
                </c:pt>
                <c:pt idx="398">
                  <c:v>7.1811299511478618E-2</c:v>
                </c:pt>
                <c:pt idx="399">
                  <c:v>6.8908532103740761E-2</c:v>
                </c:pt>
                <c:pt idx="400">
                  <c:v>6.6374544965323495E-2</c:v>
                </c:pt>
                <c:pt idx="401">
                  <c:v>6.8368459604021353E-2</c:v>
                </c:pt>
                <c:pt idx="402">
                  <c:v>6.810155964558802E-2</c:v>
                </c:pt>
                <c:pt idx="403">
                  <c:v>7.5365012632859663E-2</c:v>
                </c:pt>
                <c:pt idx="404">
                  <c:v>7.0375967047999949E-2</c:v>
                </c:pt>
                <c:pt idx="405">
                  <c:v>6.7983400112828579E-2</c:v>
                </c:pt>
                <c:pt idx="406">
                  <c:v>7.2455779040539792E-2</c:v>
                </c:pt>
                <c:pt idx="407">
                  <c:v>7.293866145966188E-2</c:v>
                </c:pt>
                <c:pt idx="408">
                  <c:v>6.5829290484261158E-2</c:v>
                </c:pt>
                <c:pt idx="409">
                  <c:v>7.5064498795671439E-2</c:v>
                </c:pt>
                <c:pt idx="410">
                  <c:v>7.2705968951340794E-2</c:v>
                </c:pt>
                <c:pt idx="411">
                  <c:v>6.8547451189952396E-2</c:v>
                </c:pt>
                <c:pt idx="412">
                  <c:v>6.8255877556429825E-2</c:v>
                </c:pt>
                <c:pt idx="413">
                  <c:v>6.8233246974417433E-2</c:v>
                </c:pt>
                <c:pt idx="414">
                  <c:v>6.6732278369841649E-2</c:v>
                </c:pt>
                <c:pt idx="415">
                  <c:v>6.7565777900825297E-2</c:v>
                </c:pt>
                <c:pt idx="416">
                  <c:v>7.5350706344544244E-2</c:v>
                </c:pt>
                <c:pt idx="417">
                  <c:v>6.7984884749607427E-2</c:v>
                </c:pt>
                <c:pt idx="418">
                  <c:v>7.7274054954586335E-2</c:v>
                </c:pt>
                <c:pt idx="419">
                  <c:v>7.0737136363509132E-2</c:v>
                </c:pt>
                <c:pt idx="420">
                  <c:v>7.2262839489225322E-2</c:v>
                </c:pt>
                <c:pt idx="421">
                  <c:v>7.3254554525587906E-2</c:v>
                </c:pt>
                <c:pt idx="422">
                  <c:v>6.7195851325712083E-2</c:v>
                </c:pt>
                <c:pt idx="423">
                  <c:v>6.9521684529758029E-2</c:v>
                </c:pt>
                <c:pt idx="424">
                  <c:v>6.7120663179613863E-2</c:v>
                </c:pt>
                <c:pt idx="425">
                  <c:v>6.6596943183871382E-2</c:v>
                </c:pt>
                <c:pt idx="426">
                  <c:v>7.2002144290712028E-2</c:v>
                </c:pt>
                <c:pt idx="427">
                  <c:v>6.8391730773018175E-2</c:v>
                </c:pt>
                <c:pt idx="428">
                  <c:v>6.8119701275736536E-2</c:v>
                </c:pt>
                <c:pt idx="429">
                  <c:v>7.0689644899923729E-2</c:v>
                </c:pt>
                <c:pt idx="430">
                  <c:v>6.7370779170198028E-2</c:v>
                </c:pt>
                <c:pt idx="431">
                  <c:v>7.1385006664862777E-2</c:v>
                </c:pt>
                <c:pt idx="432">
                  <c:v>7.2227311275677622E-2</c:v>
                </c:pt>
                <c:pt idx="433">
                  <c:v>7.1830022108099773E-2</c:v>
                </c:pt>
                <c:pt idx="434">
                  <c:v>7.0747561686562488E-2</c:v>
                </c:pt>
                <c:pt idx="435">
                  <c:v>7.2130191871167856E-2</c:v>
                </c:pt>
                <c:pt idx="436">
                  <c:v>6.7290073646315979E-2</c:v>
                </c:pt>
                <c:pt idx="437">
                  <c:v>7.0260510699976145E-2</c:v>
                </c:pt>
                <c:pt idx="438">
                  <c:v>6.8681213675307259E-2</c:v>
                </c:pt>
                <c:pt idx="439">
                  <c:v>7.0313940158188259E-2</c:v>
                </c:pt>
                <c:pt idx="440">
                  <c:v>7.0449570520278434E-2</c:v>
                </c:pt>
                <c:pt idx="441">
                  <c:v>7.0174216539876863E-2</c:v>
                </c:pt>
                <c:pt idx="442">
                  <c:v>7.3343383520749386E-2</c:v>
                </c:pt>
                <c:pt idx="443">
                  <c:v>6.8702434422897529E-2</c:v>
                </c:pt>
                <c:pt idx="444">
                  <c:v>6.8869941106400462E-2</c:v>
                </c:pt>
                <c:pt idx="445">
                  <c:v>7.0858486302230475E-2</c:v>
                </c:pt>
                <c:pt idx="446">
                  <c:v>7.2502558252687963E-2</c:v>
                </c:pt>
                <c:pt idx="447">
                  <c:v>6.5493413243368673E-2</c:v>
                </c:pt>
                <c:pt idx="448">
                  <c:v>6.6832875997444099E-2</c:v>
                </c:pt>
                <c:pt idx="449">
                  <c:v>6.8876790709401794E-2</c:v>
                </c:pt>
                <c:pt idx="450">
                  <c:v>6.659215387437975E-2</c:v>
                </c:pt>
                <c:pt idx="451">
                  <c:v>6.6102593827510034E-2</c:v>
                </c:pt>
                <c:pt idx="452">
                  <c:v>6.7850421488197851E-2</c:v>
                </c:pt>
                <c:pt idx="453">
                  <c:v>6.6146877691706435E-2</c:v>
                </c:pt>
                <c:pt idx="454">
                  <c:v>6.7396202542066574E-2</c:v>
                </c:pt>
                <c:pt idx="455">
                  <c:v>6.4011614215384649E-2</c:v>
                </c:pt>
                <c:pt idx="456">
                  <c:v>7.0504247035768616E-2</c:v>
                </c:pt>
                <c:pt idx="457">
                  <c:v>6.9864153629033199E-2</c:v>
                </c:pt>
                <c:pt idx="458">
                  <c:v>6.4297441378011563E-2</c:v>
                </c:pt>
                <c:pt idx="459">
                  <c:v>7.2208177799010037E-2</c:v>
                </c:pt>
                <c:pt idx="460">
                  <c:v>6.8315998354191249E-2</c:v>
                </c:pt>
                <c:pt idx="461">
                  <c:v>7.005372231854344E-2</c:v>
                </c:pt>
                <c:pt idx="462">
                  <c:v>7.2209937760403478E-2</c:v>
                </c:pt>
                <c:pt idx="463">
                  <c:v>6.4034283855138083E-2</c:v>
                </c:pt>
                <c:pt idx="464">
                  <c:v>6.6774842883229255E-2</c:v>
                </c:pt>
                <c:pt idx="465">
                  <c:v>6.3818883771287679E-2</c:v>
                </c:pt>
                <c:pt idx="466">
                  <c:v>6.5570570969798056E-2</c:v>
                </c:pt>
                <c:pt idx="467">
                  <c:v>6.8025906403899092E-2</c:v>
                </c:pt>
                <c:pt idx="468">
                  <c:v>7.0711892918950747E-2</c:v>
                </c:pt>
                <c:pt idx="469">
                  <c:v>6.5718801822896578E-2</c:v>
                </c:pt>
                <c:pt idx="470">
                  <c:v>6.9976928559527085E-2</c:v>
                </c:pt>
                <c:pt idx="471">
                  <c:v>6.4831717940939532E-2</c:v>
                </c:pt>
                <c:pt idx="472">
                  <c:v>6.5076487340249969E-2</c:v>
                </c:pt>
                <c:pt idx="473">
                  <c:v>6.6847291045065302E-2</c:v>
                </c:pt>
                <c:pt idx="474">
                  <c:v>6.2718231231393126E-2</c:v>
                </c:pt>
                <c:pt idx="475">
                  <c:v>6.4286034067543005E-2</c:v>
                </c:pt>
                <c:pt idx="476">
                  <c:v>6.9654883001948387E-2</c:v>
                </c:pt>
                <c:pt idx="477">
                  <c:v>7.1518502017042337E-2</c:v>
                </c:pt>
                <c:pt idx="478">
                  <c:v>6.541731388597978E-2</c:v>
                </c:pt>
                <c:pt idx="479">
                  <c:v>6.7523292401508839E-2</c:v>
                </c:pt>
                <c:pt idx="480">
                  <c:v>6.9944127110577112E-2</c:v>
                </c:pt>
                <c:pt idx="481">
                  <c:v>6.479849746010688E-2</c:v>
                </c:pt>
                <c:pt idx="482">
                  <c:v>6.5270838256534194E-2</c:v>
                </c:pt>
                <c:pt idx="483">
                  <c:v>7.0818871069652678E-2</c:v>
                </c:pt>
                <c:pt idx="484">
                  <c:v>6.8200439072186148E-2</c:v>
                </c:pt>
                <c:pt idx="485">
                  <c:v>6.6021198882296295E-2</c:v>
                </c:pt>
                <c:pt idx="486">
                  <c:v>6.8186640076953575E-2</c:v>
                </c:pt>
                <c:pt idx="487">
                  <c:v>6.5486048983741649E-2</c:v>
                </c:pt>
                <c:pt idx="488">
                  <c:v>7.1463687988525634E-2</c:v>
                </c:pt>
                <c:pt idx="489">
                  <c:v>7.0281690008281494E-2</c:v>
                </c:pt>
                <c:pt idx="490">
                  <c:v>7.1170552690877936E-2</c:v>
                </c:pt>
                <c:pt idx="491">
                  <c:v>6.7331203374955517E-2</c:v>
                </c:pt>
                <c:pt idx="492">
                  <c:v>6.5841902817928247E-2</c:v>
                </c:pt>
                <c:pt idx="493">
                  <c:v>7.089680581529885E-2</c:v>
                </c:pt>
                <c:pt idx="494">
                  <c:v>6.906823194909259E-2</c:v>
                </c:pt>
                <c:pt idx="495">
                  <c:v>6.795388902092972E-2</c:v>
                </c:pt>
                <c:pt idx="496">
                  <c:v>7.0756969931714708E-2</c:v>
                </c:pt>
                <c:pt idx="497">
                  <c:v>7.2844179996620032E-2</c:v>
                </c:pt>
                <c:pt idx="498">
                  <c:v>7.2845729162689998E-2</c:v>
                </c:pt>
                <c:pt idx="499">
                  <c:v>7.2809353456638512E-2</c:v>
                </c:pt>
                <c:pt idx="500">
                  <c:v>7.0797773310516829E-2</c:v>
                </c:pt>
                <c:pt idx="501">
                  <c:v>7.1023391938931535E-2</c:v>
                </c:pt>
                <c:pt idx="502">
                  <c:v>6.8144943671521366E-2</c:v>
                </c:pt>
                <c:pt idx="503">
                  <c:v>6.7604730834794624E-2</c:v>
                </c:pt>
                <c:pt idx="504">
                  <c:v>6.8438894811343312E-2</c:v>
                </c:pt>
                <c:pt idx="505">
                  <c:v>6.7340873818698105E-2</c:v>
                </c:pt>
                <c:pt idx="506">
                  <c:v>6.5345549686425503E-2</c:v>
                </c:pt>
                <c:pt idx="507">
                  <c:v>6.4151683931502765E-2</c:v>
                </c:pt>
                <c:pt idx="508">
                  <c:v>6.797082964727387E-2</c:v>
                </c:pt>
                <c:pt idx="509">
                  <c:v>7.0246462697211298E-2</c:v>
                </c:pt>
                <c:pt idx="510">
                  <c:v>6.9723100825729606E-2</c:v>
                </c:pt>
                <c:pt idx="511">
                  <c:v>6.8881619818410886E-2</c:v>
                </c:pt>
                <c:pt idx="512">
                  <c:v>6.9252444148995063E-2</c:v>
                </c:pt>
                <c:pt idx="513">
                  <c:v>6.9310875463685487E-2</c:v>
                </c:pt>
                <c:pt idx="514">
                  <c:v>6.4461883624491456E-2</c:v>
                </c:pt>
                <c:pt idx="515">
                  <c:v>7.3984653783763593E-2</c:v>
                </c:pt>
                <c:pt idx="516">
                  <c:v>6.8818028803114079E-2</c:v>
                </c:pt>
                <c:pt idx="517">
                  <c:v>7.2571778919274577E-2</c:v>
                </c:pt>
                <c:pt idx="518">
                  <c:v>6.6605025420076291E-2</c:v>
                </c:pt>
                <c:pt idx="519">
                  <c:v>7.0020482280958293E-2</c:v>
                </c:pt>
                <c:pt idx="520">
                  <c:v>6.5922491228193145E-2</c:v>
                </c:pt>
                <c:pt idx="521">
                  <c:v>6.8473586548385951E-2</c:v>
                </c:pt>
                <c:pt idx="522">
                  <c:v>6.6668233208125885E-2</c:v>
                </c:pt>
                <c:pt idx="523">
                  <c:v>6.5908993646347003E-2</c:v>
                </c:pt>
                <c:pt idx="524">
                  <c:v>6.4193790068900358E-2</c:v>
                </c:pt>
                <c:pt idx="525">
                  <c:v>6.6453857571702218E-2</c:v>
                </c:pt>
                <c:pt idx="526">
                  <c:v>6.4164999966134451E-2</c:v>
                </c:pt>
                <c:pt idx="527">
                  <c:v>6.6961932113463088E-2</c:v>
                </c:pt>
                <c:pt idx="528">
                  <c:v>6.8553903437203911E-2</c:v>
                </c:pt>
                <c:pt idx="529">
                  <c:v>6.5808946855103315E-2</c:v>
                </c:pt>
                <c:pt idx="530">
                  <c:v>6.6397491944958212E-2</c:v>
                </c:pt>
                <c:pt idx="531">
                  <c:v>6.672109140249563E-2</c:v>
                </c:pt>
                <c:pt idx="532">
                  <c:v>6.9807433101684704E-2</c:v>
                </c:pt>
                <c:pt idx="533">
                  <c:v>6.4925793495631948E-2</c:v>
                </c:pt>
                <c:pt idx="534">
                  <c:v>6.9172785199468817E-2</c:v>
                </c:pt>
                <c:pt idx="535">
                  <c:v>7.0253807973651633E-2</c:v>
                </c:pt>
                <c:pt idx="536">
                  <c:v>6.3468013392096248E-2</c:v>
                </c:pt>
                <c:pt idx="537">
                  <c:v>6.6872477442262143E-2</c:v>
                </c:pt>
                <c:pt idx="538">
                  <c:v>6.3959500061244345E-2</c:v>
                </c:pt>
                <c:pt idx="539">
                  <c:v>6.6910543638253578E-2</c:v>
                </c:pt>
                <c:pt idx="540">
                  <c:v>6.5286061923476552E-2</c:v>
                </c:pt>
                <c:pt idx="541">
                  <c:v>6.5949867715739491E-2</c:v>
                </c:pt>
                <c:pt idx="542">
                  <c:v>6.6395003701600702E-2</c:v>
                </c:pt>
                <c:pt idx="543">
                  <c:v>6.5701740396966232E-2</c:v>
                </c:pt>
                <c:pt idx="544">
                  <c:v>6.7824385722067254E-2</c:v>
                </c:pt>
                <c:pt idx="545">
                  <c:v>6.973866835878216E-2</c:v>
                </c:pt>
                <c:pt idx="546">
                  <c:v>6.7909881243022122E-2</c:v>
                </c:pt>
                <c:pt idx="547">
                  <c:v>6.4779066954244291E-2</c:v>
                </c:pt>
                <c:pt idx="548">
                  <c:v>7.1965412097374573E-2</c:v>
                </c:pt>
                <c:pt idx="549">
                  <c:v>6.6763656670025248E-2</c:v>
                </c:pt>
                <c:pt idx="550">
                  <c:v>6.9957909677015137E-2</c:v>
                </c:pt>
                <c:pt idx="551">
                  <c:v>7.1751036815688632E-2</c:v>
                </c:pt>
                <c:pt idx="552">
                  <c:v>6.4551773083939903E-2</c:v>
                </c:pt>
                <c:pt idx="553">
                  <c:v>6.8037893082924086E-2</c:v>
                </c:pt>
                <c:pt idx="554">
                  <c:v>6.1743767327785234E-2</c:v>
                </c:pt>
                <c:pt idx="555">
                  <c:v>6.362814025644549E-2</c:v>
                </c:pt>
                <c:pt idx="556">
                  <c:v>6.5179148116672678E-2</c:v>
                </c:pt>
                <c:pt idx="557">
                  <c:v>6.9214535175390141E-2</c:v>
                </c:pt>
                <c:pt idx="558">
                  <c:v>6.6582917251705467E-2</c:v>
                </c:pt>
                <c:pt idx="559">
                  <c:v>6.3964336860681689E-2</c:v>
                </c:pt>
                <c:pt idx="560">
                  <c:v>6.56926112626771E-2</c:v>
                </c:pt>
                <c:pt idx="561">
                  <c:v>6.6269494931470482E-2</c:v>
                </c:pt>
                <c:pt idx="562">
                  <c:v>6.6355440508877914E-2</c:v>
                </c:pt>
                <c:pt idx="563">
                  <c:v>6.5332719575262613E-2</c:v>
                </c:pt>
                <c:pt idx="564">
                  <c:v>6.9892250916537835E-2</c:v>
                </c:pt>
                <c:pt idx="565">
                  <c:v>6.9732638042233439E-2</c:v>
                </c:pt>
                <c:pt idx="566">
                  <c:v>6.5833664181565998E-2</c:v>
                </c:pt>
                <c:pt idx="567">
                  <c:v>6.6033221300441758E-2</c:v>
                </c:pt>
                <c:pt idx="568">
                  <c:v>6.7313468137154275E-2</c:v>
                </c:pt>
                <c:pt idx="569">
                  <c:v>6.4562445302441013E-2</c:v>
                </c:pt>
                <c:pt idx="570">
                  <c:v>6.9027552950214108E-2</c:v>
                </c:pt>
                <c:pt idx="571">
                  <c:v>6.6245398586469134E-2</c:v>
                </c:pt>
                <c:pt idx="572">
                  <c:v>6.3372277099442112E-2</c:v>
                </c:pt>
                <c:pt idx="573">
                  <c:v>6.4282620792563624E-2</c:v>
                </c:pt>
                <c:pt idx="574">
                  <c:v>6.8673188232985252E-2</c:v>
                </c:pt>
                <c:pt idx="575">
                  <c:v>6.9768511242664366E-2</c:v>
                </c:pt>
                <c:pt idx="576">
                  <c:v>6.4652020262188747E-2</c:v>
                </c:pt>
                <c:pt idx="577">
                  <c:v>6.8519127931709431E-2</c:v>
                </c:pt>
                <c:pt idx="578">
                  <c:v>7.1382044636697548E-2</c:v>
                </c:pt>
                <c:pt idx="579">
                  <c:v>6.5546571527845168E-2</c:v>
                </c:pt>
                <c:pt idx="580">
                  <c:v>6.6237161633564939E-2</c:v>
                </c:pt>
                <c:pt idx="581">
                  <c:v>7.0076361038107257E-2</c:v>
                </c:pt>
                <c:pt idx="582">
                  <c:v>6.481177100200898E-2</c:v>
                </c:pt>
                <c:pt idx="583">
                  <c:v>6.5566818126343754E-2</c:v>
                </c:pt>
                <c:pt idx="584">
                  <c:v>7.0847988057324632E-2</c:v>
                </c:pt>
                <c:pt idx="585">
                  <c:v>6.9595792802430875E-2</c:v>
                </c:pt>
                <c:pt idx="586">
                  <c:v>7.10653908565409E-2</c:v>
                </c:pt>
                <c:pt idx="587">
                  <c:v>6.9057073734100721E-2</c:v>
                </c:pt>
                <c:pt idx="588">
                  <c:v>7.3426445470617621E-2</c:v>
                </c:pt>
                <c:pt idx="589">
                  <c:v>6.7277931806442551E-2</c:v>
                </c:pt>
                <c:pt idx="590">
                  <c:v>6.8823783940658148E-2</c:v>
                </c:pt>
                <c:pt idx="591">
                  <c:v>7.1362285656519364E-2</c:v>
                </c:pt>
                <c:pt idx="592">
                  <c:v>7.2126831942448455E-2</c:v>
                </c:pt>
                <c:pt idx="593">
                  <c:v>7.3122910879293221E-2</c:v>
                </c:pt>
                <c:pt idx="594">
                  <c:v>6.6038497618942163E-2</c:v>
                </c:pt>
                <c:pt idx="595">
                  <c:v>6.5249459970659673E-2</c:v>
                </c:pt>
                <c:pt idx="596">
                  <c:v>7.040472009582753E-2</c:v>
                </c:pt>
                <c:pt idx="597">
                  <c:v>6.6160962344093702E-2</c:v>
                </c:pt>
                <c:pt idx="598">
                  <c:v>7.158764974765576E-2</c:v>
                </c:pt>
                <c:pt idx="599">
                  <c:v>7.4183702491550971E-2</c:v>
                </c:pt>
                <c:pt idx="600">
                  <c:v>6.8605682131078843E-2</c:v>
                </c:pt>
                <c:pt idx="601">
                  <c:v>6.430705855971755E-2</c:v>
                </c:pt>
                <c:pt idx="602">
                  <c:v>7.2476571363230935E-2</c:v>
                </c:pt>
                <c:pt idx="603">
                  <c:v>6.7426190988842366E-2</c:v>
                </c:pt>
                <c:pt idx="604">
                  <c:v>7.1025833811641362E-2</c:v>
                </c:pt>
                <c:pt idx="605">
                  <c:v>6.6634179298086793E-2</c:v>
                </c:pt>
                <c:pt idx="606">
                  <c:v>6.6930391486936108E-2</c:v>
                </c:pt>
                <c:pt idx="607">
                  <c:v>6.4958601050264075E-2</c:v>
                </c:pt>
                <c:pt idx="608">
                  <c:v>6.3351842497307673E-2</c:v>
                </c:pt>
                <c:pt idx="609">
                  <c:v>6.7248371600537496E-2</c:v>
                </c:pt>
                <c:pt idx="610">
                  <c:v>6.8555575639078117E-2</c:v>
                </c:pt>
                <c:pt idx="611">
                  <c:v>6.2797729492770765E-2</c:v>
                </c:pt>
                <c:pt idx="612">
                  <c:v>6.7116750810778489E-2</c:v>
                </c:pt>
                <c:pt idx="613">
                  <c:v>6.7058496645651902E-2</c:v>
                </c:pt>
                <c:pt idx="614">
                  <c:v>6.2466410401095816E-2</c:v>
                </c:pt>
                <c:pt idx="615">
                  <c:v>6.3979949012517745E-2</c:v>
                </c:pt>
                <c:pt idx="616">
                  <c:v>6.419536326574099E-2</c:v>
                </c:pt>
                <c:pt idx="617">
                  <c:v>6.7833428227743006E-2</c:v>
                </c:pt>
                <c:pt idx="618">
                  <c:v>6.3322084760932554E-2</c:v>
                </c:pt>
                <c:pt idx="619">
                  <c:v>6.7014155873556316E-2</c:v>
                </c:pt>
                <c:pt idx="620">
                  <c:v>6.3459097938227779E-2</c:v>
                </c:pt>
                <c:pt idx="621">
                  <c:v>6.5058840589980835E-2</c:v>
                </c:pt>
                <c:pt idx="622">
                  <c:v>6.6224153591710092E-2</c:v>
                </c:pt>
                <c:pt idx="623">
                  <c:v>6.3265691886098804E-2</c:v>
                </c:pt>
                <c:pt idx="624">
                  <c:v>6.2822506773383427E-2</c:v>
                </c:pt>
                <c:pt idx="625">
                  <c:v>6.3724128153355555E-2</c:v>
                </c:pt>
                <c:pt idx="626">
                  <c:v>6.2976836083031965E-2</c:v>
                </c:pt>
                <c:pt idx="627">
                  <c:v>6.833909006700907E-2</c:v>
                </c:pt>
                <c:pt idx="628">
                  <c:v>6.5674964123471624E-2</c:v>
                </c:pt>
                <c:pt idx="629">
                  <c:v>6.5289559385431045E-2</c:v>
                </c:pt>
                <c:pt idx="630">
                  <c:v>6.4104835385309658E-2</c:v>
                </c:pt>
                <c:pt idx="631">
                  <c:v>6.6683774618915378E-2</c:v>
                </c:pt>
                <c:pt idx="632">
                  <c:v>6.8447456073141025E-2</c:v>
                </c:pt>
                <c:pt idx="633">
                  <c:v>6.6683574984546232E-2</c:v>
                </c:pt>
                <c:pt idx="634">
                  <c:v>6.2223138860484743E-2</c:v>
                </c:pt>
                <c:pt idx="635">
                  <c:v>6.5741016705595928E-2</c:v>
                </c:pt>
                <c:pt idx="636">
                  <c:v>6.7306251520366664E-2</c:v>
                </c:pt>
                <c:pt idx="637">
                  <c:v>6.3253597954437066E-2</c:v>
                </c:pt>
                <c:pt idx="638">
                  <c:v>6.3632645429287565E-2</c:v>
                </c:pt>
                <c:pt idx="639">
                  <c:v>6.4100064539780247E-2</c:v>
                </c:pt>
                <c:pt idx="640">
                  <c:v>6.1219416689135366E-2</c:v>
                </c:pt>
                <c:pt idx="641">
                  <c:v>6.6373381429713066E-2</c:v>
                </c:pt>
                <c:pt idx="642">
                  <c:v>6.0632309386427767E-2</c:v>
                </c:pt>
                <c:pt idx="643">
                  <c:v>6.7562742748487004E-2</c:v>
                </c:pt>
                <c:pt idx="644">
                  <c:v>6.004017211755551E-2</c:v>
                </c:pt>
                <c:pt idx="645">
                  <c:v>6.5631885457458988E-2</c:v>
                </c:pt>
                <c:pt idx="646">
                  <c:v>6.5293477794739596E-2</c:v>
                </c:pt>
                <c:pt idx="647">
                  <c:v>6.3846439127353535E-2</c:v>
                </c:pt>
                <c:pt idx="648">
                  <c:v>6.0623656554260573E-2</c:v>
                </c:pt>
                <c:pt idx="649">
                  <c:v>6.7528192945004326E-2</c:v>
                </c:pt>
                <c:pt idx="650">
                  <c:v>5.7295849577295485E-2</c:v>
                </c:pt>
                <c:pt idx="651">
                  <c:v>6.3458981460475974E-2</c:v>
                </c:pt>
                <c:pt idx="652">
                  <c:v>6.289317143641654E-2</c:v>
                </c:pt>
                <c:pt idx="653">
                  <c:v>5.9495837877907624E-2</c:v>
                </c:pt>
                <c:pt idx="654">
                  <c:v>6.4898558851924637E-2</c:v>
                </c:pt>
                <c:pt idx="655">
                  <c:v>6.0767908465367788E-2</c:v>
                </c:pt>
                <c:pt idx="656">
                  <c:v>5.8921982838524969E-2</c:v>
                </c:pt>
                <c:pt idx="657">
                  <c:v>6.4805200079366104E-2</c:v>
                </c:pt>
                <c:pt idx="658">
                  <c:v>5.9825814601220828E-2</c:v>
                </c:pt>
                <c:pt idx="659">
                  <c:v>6.215228839896416E-2</c:v>
                </c:pt>
                <c:pt idx="660">
                  <c:v>6.6038637067701161E-2</c:v>
                </c:pt>
                <c:pt idx="661">
                  <c:v>6.6948963222773397E-2</c:v>
                </c:pt>
                <c:pt idx="662">
                  <c:v>6.9485297701614615E-2</c:v>
                </c:pt>
                <c:pt idx="663">
                  <c:v>6.4604486187860174E-2</c:v>
                </c:pt>
                <c:pt idx="664">
                  <c:v>6.4120797514086322E-2</c:v>
                </c:pt>
                <c:pt idx="665">
                  <c:v>6.6158467499596474E-2</c:v>
                </c:pt>
                <c:pt idx="666">
                  <c:v>6.9059185209393456E-2</c:v>
                </c:pt>
                <c:pt idx="667">
                  <c:v>6.3236492131830108E-2</c:v>
                </c:pt>
                <c:pt idx="668">
                  <c:v>6.7118781316565942E-2</c:v>
                </c:pt>
                <c:pt idx="669">
                  <c:v>6.8449349451489311E-2</c:v>
                </c:pt>
                <c:pt idx="670">
                  <c:v>6.6950916281782319E-2</c:v>
                </c:pt>
                <c:pt idx="671">
                  <c:v>6.7305401100316742E-2</c:v>
                </c:pt>
                <c:pt idx="672">
                  <c:v>6.8186158771607983E-2</c:v>
                </c:pt>
                <c:pt idx="673">
                  <c:v>6.5414469282549959E-2</c:v>
                </c:pt>
                <c:pt idx="674">
                  <c:v>6.2842654219603319E-2</c:v>
                </c:pt>
                <c:pt idx="675">
                  <c:v>6.9581230702735419E-2</c:v>
                </c:pt>
                <c:pt idx="676">
                  <c:v>6.7672070864748732E-2</c:v>
                </c:pt>
                <c:pt idx="677">
                  <c:v>6.4344557078740455E-2</c:v>
                </c:pt>
                <c:pt idx="678">
                  <c:v>6.4858644020394207E-2</c:v>
                </c:pt>
                <c:pt idx="679">
                  <c:v>6.2760740068855195E-2</c:v>
                </c:pt>
                <c:pt idx="680">
                  <c:v>6.2617134611806222E-2</c:v>
                </c:pt>
                <c:pt idx="681">
                  <c:v>6.5041129685194154E-2</c:v>
                </c:pt>
                <c:pt idx="682">
                  <c:v>6.3359061582684853E-2</c:v>
                </c:pt>
                <c:pt idx="683">
                  <c:v>6.8506923592516852E-2</c:v>
                </c:pt>
                <c:pt idx="684">
                  <c:v>6.7443590999550565E-2</c:v>
                </c:pt>
                <c:pt idx="685">
                  <c:v>6.5837583909517661E-2</c:v>
                </c:pt>
                <c:pt idx="686">
                  <c:v>6.5812247277250394E-2</c:v>
                </c:pt>
                <c:pt idx="687">
                  <c:v>6.303368424788526E-2</c:v>
                </c:pt>
                <c:pt idx="688">
                  <c:v>7.0013699422190392E-2</c:v>
                </c:pt>
                <c:pt idx="689">
                  <c:v>6.7473580234790859E-2</c:v>
                </c:pt>
                <c:pt idx="690">
                  <c:v>6.4625668220638394E-2</c:v>
                </c:pt>
                <c:pt idx="691">
                  <c:v>6.7027083390685499E-2</c:v>
                </c:pt>
                <c:pt idx="692">
                  <c:v>6.3109016742139493E-2</c:v>
                </c:pt>
                <c:pt idx="693">
                  <c:v>6.8884360473449299E-2</c:v>
                </c:pt>
                <c:pt idx="694">
                  <c:v>6.7466277719017378E-2</c:v>
                </c:pt>
                <c:pt idx="695">
                  <c:v>6.9323741649374701E-2</c:v>
                </c:pt>
                <c:pt idx="696">
                  <c:v>6.505106651498295E-2</c:v>
                </c:pt>
                <c:pt idx="697">
                  <c:v>6.3837504462141578E-2</c:v>
                </c:pt>
                <c:pt idx="698">
                  <c:v>6.8681221805128256E-2</c:v>
                </c:pt>
                <c:pt idx="699">
                  <c:v>6.5714284138283688E-2</c:v>
                </c:pt>
                <c:pt idx="700">
                  <c:v>6.7693174704864495E-2</c:v>
                </c:pt>
                <c:pt idx="701">
                  <c:v>7.0662562577580315E-2</c:v>
                </c:pt>
                <c:pt idx="702">
                  <c:v>6.661695084824594E-2</c:v>
                </c:pt>
                <c:pt idx="703">
                  <c:v>6.3824457705811424E-2</c:v>
                </c:pt>
                <c:pt idx="704">
                  <c:v>6.9317997028646439E-2</c:v>
                </c:pt>
                <c:pt idx="705">
                  <c:v>6.9543655916875904E-2</c:v>
                </c:pt>
                <c:pt idx="706">
                  <c:v>6.9482857595159098E-2</c:v>
                </c:pt>
                <c:pt idx="707">
                  <c:v>7.1647286224526124E-2</c:v>
                </c:pt>
                <c:pt idx="708">
                  <c:v>6.502361670517684E-2</c:v>
                </c:pt>
                <c:pt idx="709">
                  <c:v>7.0649014206452462E-2</c:v>
                </c:pt>
                <c:pt idx="710">
                  <c:v>7.0663492071488532E-2</c:v>
                </c:pt>
                <c:pt idx="711">
                  <c:v>6.8852964987471038E-2</c:v>
                </c:pt>
                <c:pt idx="712">
                  <c:v>6.5100916502445275E-2</c:v>
                </c:pt>
                <c:pt idx="713">
                  <c:v>6.5593898404465639E-2</c:v>
                </c:pt>
                <c:pt idx="714">
                  <c:v>6.5007714227975286E-2</c:v>
                </c:pt>
                <c:pt idx="715">
                  <c:v>7.0158104262197984E-2</c:v>
                </c:pt>
                <c:pt idx="716">
                  <c:v>6.4151588218329003E-2</c:v>
                </c:pt>
                <c:pt idx="717">
                  <c:v>6.700336826930689E-2</c:v>
                </c:pt>
                <c:pt idx="718">
                  <c:v>6.695684111787778E-2</c:v>
                </c:pt>
                <c:pt idx="719">
                  <c:v>6.7282196730471741E-2</c:v>
                </c:pt>
                <c:pt idx="720">
                  <c:v>7.4390070908394626E-2</c:v>
                </c:pt>
                <c:pt idx="721">
                  <c:v>6.4635862246794962E-2</c:v>
                </c:pt>
                <c:pt idx="722">
                  <c:v>6.9642057613532635E-2</c:v>
                </c:pt>
                <c:pt idx="723">
                  <c:v>7.0964591165195254E-2</c:v>
                </c:pt>
                <c:pt idx="724">
                  <c:v>6.9738417863301178E-2</c:v>
                </c:pt>
                <c:pt idx="725">
                  <c:v>6.9930974882030927E-2</c:v>
                </c:pt>
                <c:pt idx="726">
                  <c:v>6.8907342303543215E-2</c:v>
                </c:pt>
                <c:pt idx="727">
                  <c:v>6.8305835510089175E-2</c:v>
                </c:pt>
                <c:pt idx="728">
                  <c:v>6.9885179753705562E-2</c:v>
                </c:pt>
                <c:pt idx="729">
                  <c:v>6.9127044796052195E-2</c:v>
                </c:pt>
                <c:pt idx="730">
                  <c:v>6.8427618598553147E-2</c:v>
                </c:pt>
                <c:pt idx="731">
                  <c:v>7.244181016982898E-2</c:v>
                </c:pt>
                <c:pt idx="732">
                  <c:v>6.8879056675110573E-2</c:v>
                </c:pt>
                <c:pt idx="733">
                  <c:v>7.3854781222023685E-2</c:v>
                </c:pt>
                <c:pt idx="734">
                  <c:v>6.8026929066128533E-2</c:v>
                </c:pt>
                <c:pt idx="735">
                  <c:v>7.141274758253438E-2</c:v>
                </c:pt>
                <c:pt idx="736">
                  <c:v>6.7862123828836371E-2</c:v>
                </c:pt>
                <c:pt idx="737">
                  <c:v>6.9235748904725419E-2</c:v>
                </c:pt>
                <c:pt idx="738">
                  <c:v>6.843671904182369E-2</c:v>
                </c:pt>
                <c:pt idx="739">
                  <c:v>7.2292961536256597E-2</c:v>
                </c:pt>
                <c:pt idx="740">
                  <c:v>6.7858128387514649E-2</c:v>
                </c:pt>
                <c:pt idx="741">
                  <c:v>7.0866197371977552E-2</c:v>
                </c:pt>
                <c:pt idx="742">
                  <c:v>6.8762157517155767E-2</c:v>
                </c:pt>
                <c:pt idx="743">
                  <c:v>6.6717551355470847E-2</c:v>
                </c:pt>
                <c:pt idx="744">
                  <c:v>6.5626524921976362E-2</c:v>
                </c:pt>
                <c:pt idx="745">
                  <c:v>6.7972636181965182E-2</c:v>
                </c:pt>
                <c:pt idx="746">
                  <c:v>6.839076403384764E-2</c:v>
                </c:pt>
                <c:pt idx="747">
                  <c:v>6.7664141990234392E-2</c:v>
                </c:pt>
                <c:pt idx="748">
                  <c:v>6.9014305198564455E-2</c:v>
                </c:pt>
                <c:pt idx="749">
                  <c:v>6.990061151130722E-2</c:v>
                </c:pt>
                <c:pt idx="750">
                  <c:v>6.9672124103388411E-2</c:v>
                </c:pt>
                <c:pt idx="751">
                  <c:v>6.8982702738975207E-2</c:v>
                </c:pt>
                <c:pt idx="752">
                  <c:v>6.3711930850572557E-2</c:v>
                </c:pt>
                <c:pt idx="753">
                  <c:v>6.5748205025104714E-2</c:v>
                </c:pt>
                <c:pt idx="754">
                  <c:v>6.6349318746942554E-2</c:v>
                </c:pt>
                <c:pt idx="755">
                  <c:v>6.7062422519204912E-2</c:v>
                </c:pt>
                <c:pt idx="756">
                  <c:v>6.4626155917380537E-2</c:v>
                </c:pt>
                <c:pt idx="757">
                  <c:v>7.2057781011912431E-2</c:v>
                </c:pt>
                <c:pt idx="758">
                  <c:v>6.5267171560166287E-2</c:v>
                </c:pt>
                <c:pt idx="759">
                  <c:v>6.4552856501939593E-2</c:v>
                </c:pt>
                <c:pt idx="760">
                  <c:v>6.3759498259893674E-2</c:v>
                </c:pt>
                <c:pt idx="761">
                  <c:v>6.8352157327570828E-2</c:v>
                </c:pt>
                <c:pt idx="762">
                  <c:v>6.8433457458245403E-2</c:v>
                </c:pt>
                <c:pt idx="763">
                  <c:v>6.3918802784106735E-2</c:v>
                </c:pt>
                <c:pt idx="764">
                  <c:v>6.6209064026087519E-2</c:v>
                </c:pt>
                <c:pt idx="765">
                  <c:v>6.6775824291891106E-2</c:v>
                </c:pt>
                <c:pt idx="766">
                  <c:v>6.2011060797939652E-2</c:v>
                </c:pt>
                <c:pt idx="767">
                  <c:v>6.525644681641618E-2</c:v>
                </c:pt>
                <c:pt idx="768">
                  <c:v>6.004459588139964E-2</c:v>
                </c:pt>
                <c:pt idx="769">
                  <c:v>6.600329317770029E-2</c:v>
                </c:pt>
                <c:pt idx="770">
                  <c:v>6.6894702338407497E-2</c:v>
                </c:pt>
                <c:pt idx="771">
                  <c:v>6.3442245407513018E-2</c:v>
                </c:pt>
                <c:pt idx="772">
                  <c:v>5.8778323471029972E-2</c:v>
                </c:pt>
                <c:pt idx="773">
                  <c:v>6.0432339179933049E-2</c:v>
                </c:pt>
                <c:pt idx="774">
                  <c:v>5.854419314038805E-2</c:v>
                </c:pt>
                <c:pt idx="775">
                  <c:v>6.1103759243590058E-2</c:v>
                </c:pt>
                <c:pt idx="776">
                  <c:v>6.3114535189409793E-2</c:v>
                </c:pt>
                <c:pt idx="777">
                  <c:v>6.572611648296546E-2</c:v>
                </c:pt>
                <c:pt idx="778">
                  <c:v>5.8347811969808205E-2</c:v>
                </c:pt>
                <c:pt idx="779">
                  <c:v>6.2939422011190516E-2</c:v>
                </c:pt>
                <c:pt idx="780">
                  <c:v>6.2168309992965659E-2</c:v>
                </c:pt>
                <c:pt idx="781">
                  <c:v>5.8920505259907163E-2</c:v>
                </c:pt>
                <c:pt idx="782">
                  <c:v>5.7729544644691058E-2</c:v>
                </c:pt>
                <c:pt idx="783">
                  <c:v>5.8020858030427939E-2</c:v>
                </c:pt>
                <c:pt idx="784">
                  <c:v>6.4639710710480316E-2</c:v>
                </c:pt>
                <c:pt idx="785">
                  <c:v>6.1731906756778643E-2</c:v>
                </c:pt>
                <c:pt idx="786">
                  <c:v>5.7690520248588763E-2</c:v>
                </c:pt>
                <c:pt idx="787">
                  <c:v>5.9072456845577465E-2</c:v>
                </c:pt>
                <c:pt idx="788">
                  <c:v>5.8654955359074355E-2</c:v>
                </c:pt>
                <c:pt idx="789">
                  <c:v>5.6657836808013416E-2</c:v>
                </c:pt>
                <c:pt idx="790">
                  <c:v>6.0412780578650321E-2</c:v>
                </c:pt>
                <c:pt idx="791">
                  <c:v>5.9928131513531616E-2</c:v>
                </c:pt>
                <c:pt idx="792">
                  <c:v>6.2379273612658832E-2</c:v>
                </c:pt>
                <c:pt idx="793">
                  <c:v>6.3741681791904647E-2</c:v>
                </c:pt>
                <c:pt idx="794">
                  <c:v>5.9560159097654823E-2</c:v>
                </c:pt>
                <c:pt idx="795">
                  <c:v>6.4625286776854696E-2</c:v>
                </c:pt>
                <c:pt idx="796">
                  <c:v>6.3138764752616594E-2</c:v>
                </c:pt>
                <c:pt idx="797">
                  <c:v>5.7433958546935643E-2</c:v>
                </c:pt>
                <c:pt idx="798">
                  <c:v>6.2987912046272493E-2</c:v>
                </c:pt>
                <c:pt idx="799">
                  <c:v>6.419877474956337E-2</c:v>
                </c:pt>
                <c:pt idx="800">
                  <c:v>6.1860352552124465E-2</c:v>
                </c:pt>
                <c:pt idx="801">
                  <c:v>6.2997068393738129E-2</c:v>
                </c:pt>
                <c:pt idx="802">
                  <c:v>5.8881906912919807E-2</c:v>
                </c:pt>
                <c:pt idx="803">
                  <c:v>6.3034037014150335E-2</c:v>
                </c:pt>
                <c:pt idx="804">
                  <c:v>6.2449464922074108E-2</c:v>
                </c:pt>
                <c:pt idx="805">
                  <c:v>6.4850065122503048E-2</c:v>
                </c:pt>
                <c:pt idx="806">
                  <c:v>6.1876492266369772E-2</c:v>
                </c:pt>
                <c:pt idx="807">
                  <c:v>5.7333572938868392E-2</c:v>
                </c:pt>
                <c:pt idx="808">
                  <c:v>5.9667734291008516E-2</c:v>
                </c:pt>
                <c:pt idx="809">
                  <c:v>5.9248146366589059E-2</c:v>
                </c:pt>
                <c:pt idx="810">
                  <c:v>6.3992402039638116E-2</c:v>
                </c:pt>
                <c:pt idx="811">
                  <c:v>5.9358771537168377E-2</c:v>
                </c:pt>
                <c:pt idx="812">
                  <c:v>6.3342015511999764E-2</c:v>
                </c:pt>
                <c:pt idx="813">
                  <c:v>6.3407209322478827E-2</c:v>
                </c:pt>
                <c:pt idx="814">
                  <c:v>6.0887887237432874E-2</c:v>
                </c:pt>
                <c:pt idx="815">
                  <c:v>6.4360415116930983E-2</c:v>
                </c:pt>
                <c:pt idx="816">
                  <c:v>6.5459086737237784E-2</c:v>
                </c:pt>
                <c:pt idx="817">
                  <c:v>6.3214182770315402E-2</c:v>
                </c:pt>
                <c:pt idx="818">
                  <c:v>6.0512199515647874E-2</c:v>
                </c:pt>
                <c:pt idx="819">
                  <c:v>6.2636395152281796E-2</c:v>
                </c:pt>
                <c:pt idx="820">
                  <c:v>5.7759864793651812E-2</c:v>
                </c:pt>
                <c:pt idx="821">
                  <c:v>5.9234601224326076E-2</c:v>
                </c:pt>
                <c:pt idx="822">
                  <c:v>5.9230130283852024E-2</c:v>
                </c:pt>
                <c:pt idx="823">
                  <c:v>5.6848722462634678E-2</c:v>
                </c:pt>
                <c:pt idx="824">
                  <c:v>5.9172222646627561E-2</c:v>
                </c:pt>
                <c:pt idx="825">
                  <c:v>6.4730382172261389E-2</c:v>
                </c:pt>
                <c:pt idx="826">
                  <c:v>5.9978349378970598E-2</c:v>
                </c:pt>
                <c:pt idx="827">
                  <c:v>6.1016737447524602E-2</c:v>
                </c:pt>
                <c:pt idx="828">
                  <c:v>6.4604288376326563E-2</c:v>
                </c:pt>
                <c:pt idx="829">
                  <c:v>5.9253025595969074E-2</c:v>
                </c:pt>
                <c:pt idx="830">
                  <c:v>5.9988446694106974E-2</c:v>
                </c:pt>
                <c:pt idx="831">
                  <c:v>6.1360746521478375E-2</c:v>
                </c:pt>
                <c:pt idx="832">
                  <c:v>5.9635152116454725E-2</c:v>
                </c:pt>
                <c:pt idx="833">
                  <c:v>5.6515669220254729E-2</c:v>
                </c:pt>
                <c:pt idx="834">
                  <c:v>6.0021714490731189E-2</c:v>
                </c:pt>
                <c:pt idx="835">
                  <c:v>6.2344823676836636E-2</c:v>
                </c:pt>
                <c:pt idx="836">
                  <c:v>6.0552241064211899E-2</c:v>
                </c:pt>
                <c:pt idx="837">
                  <c:v>5.6309322321006508E-2</c:v>
                </c:pt>
                <c:pt idx="838">
                  <c:v>6.0827981352556064E-2</c:v>
                </c:pt>
                <c:pt idx="839">
                  <c:v>6.116172761309515E-2</c:v>
                </c:pt>
                <c:pt idx="840">
                  <c:v>5.9509281006091486E-2</c:v>
                </c:pt>
                <c:pt idx="841">
                  <c:v>6.225299882491811E-2</c:v>
                </c:pt>
                <c:pt idx="842">
                  <c:v>6.0942322957168019E-2</c:v>
                </c:pt>
                <c:pt idx="843">
                  <c:v>5.629717213152912E-2</c:v>
                </c:pt>
                <c:pt idx="844">
                  <c:v>5.9530908624702381E-2</c:v>
                </c:pt>
                <c:pt idx="845">
                  <c:v>5.9273769697197609E-2</c:v>
                </c:pt>
                <c:pt idx="846">
                  <c:v>5.9951091276692833E-2</c:v>
                </c:pt>
                <c:pt idx="847">
                  <c:v>5.8058903332846773E-2</c:v>
                </c:pt>
                <c:pt idx="848">
                  <c:v>5.9449167912483628E-2</c:v>
                </c:pt>
                <c:pt idx="849">
                  <c:v>6.2200748827131176E-2</c:v>
                </c:pt>
                <c:pt idx="850">
                  <c:v>6.4575907781447173E-2</c:v>
                </c:pt>
                <c:pt idx="851">
                  <c:v>5.9895477511077454E-2</c:v>
                </c:pt>
                <c:pt idx="852">
                  <c:v>5.6389439395330296E-2</c:v>
                </c:pt>
                <c:pt idx="853">
                  <c:v>6.2149014261846512E-2</c:v>
                </c:pt>
                <c:pt idx="854">
                  <c:v>5.5494054723756334E-2</c:v>
                </c:pt>
                <c:pt idx="855">
                  <c:v>5.7869886686781176E-2</c:v>
                </c:pt>
                <c:pt idx="856">
                  <c:v>5.749634597368828E-2</c:v>
                </c:pt>
                <c:pt idx="857">
                  <c:v>6.2689501766726871E-2</c:v>
                </c:pt>
                <c:pt idx="858">
                  <c:v>6.0337877590586168E-2</c:v>
                </c:pt>
                <c:pt idx="859">
                  <c:v>5.6660645300382145E-2</c:v>
                </c:pt>
                <c:pt idx="860">
                  <c:v>6.1673390910292031E-2</c:v>
                </c:pt>
                <c:pt idx="861">
                  <c:v>6.8370866304795344E-2</c:v>
                </c:pt>
                <c:pt idx="862">
                  <c:v>6.4047587205886922E-2</c:v>
                </c:pt>
                <c:pt idx="863">
                  <c:v>5.8012254894636558E-2</c:v>
                </c:pt>
                <c:pt idx="864">
                  <c:v>6.3954809649122951E-2</c:v>
                </c:pt>
                <c:pt idx="865">
                  <c:v>6.222939179053228E-2</c:v>
                </c:pt>
                <c:pt idx="866">
                  <c:v>6.5361711946556045E-2</c:v>
                </c:pt>
                <c:pt idx="867">
                  <c:v>5.7855553111167718E-2</c:v>
                </c:pt>
                <c:pt idx="868">
                  <c:v>5.7681189155850646E-2</c:v>
                </c:pt>
                <c:pt idx="869">
                  <c:v>5.824657779836253E-2</c:v>
                </c:pt>
                <c:pt idx="870">
                  <c:v>6.2348877112946753E-2</c:v>
                </c:pt>
                <c:pt idx="871">
                  <c:v>5.7205759015250567E-2</c:v>
                </c:pt>
                <c:pt idx="872">
                  <c:v>5.9998450005616127E-2</c:v>
                </c:pt>
                <c:pt idx="873">
                  <c:v>6.6787209855226431E-2</c:v>
                </c:pt>
                <c:pt idx="874">
                  <c:v>6.1027500083599258E-2</c:v>
                </c:pt>
                <c:pt idx="875">
                  <c:v>6.1269785792454609E-2</c:v>
                </c:pt>
                <c:pt idx="876">
                  <c:v>6.2463144916969908E-2</c:v>
                </c:pt>
                <c:pt idx="877">
                  <c:v>6.160661643747567E-2</c:v>
                </c:pt>
                <c:pt idx="878">
                  <c:v>6.2691662182956076E-2</c:v>
                </c:pt>
                <c:pt idx="879">
                  <c:v>6.6564633885188823E-2</c:v>
                </c:pt>
                <c:pt idx="880">
                  <c:v>6.8514435271765858E-2</c:v>
                </c:pt>
                <c:pt idx="881">
                  <c:v>6.1573271045604484E-2</c:v>
                </c:pt>
                <c:pt idx="882">
                  <c:v>6.7089209504075598E-2</c:v>
                </c:pt>
                <c:pt idx="883">
                  <c:v>6.9069377320933531E-2</c:v>
                </c:pt>
                <c:pt idx="884">
                  <c:v>6.5245004409210577E-2</c:v>
                </c:pt>
                <c:pt idx="885">
                  <c:v>6.2648283920301737E-2</c:v>
                </c:pt>
                <c:pt idx="886">
                  <c:v>6.8236819534489138E-2</c:v>
                </c:pt>
                <c:pt idx="887">
                  <c:v>6.5010497166582179E-2</c:v>
                </c:pt>
                <c:pt idx="888">
                  <c:v>6.3555029273113559E-2</c:v>
                </c:pt>
                <c:pt idx="889">
                  <c:v>6.8739114209171545E-2</c:v>
                </c:pt>
                <c:pt idx="890">
                  <c:v>6.3204214958571314E-2</c:v>
                </c:pt>
                <c:pt idx="891">
                  <c:v>7.0017011893922468E-2</c:v>
                </c:pt>
                <c:pt idx="892">
                  <c:v>6.3579134692300504E-2</c:v>
                </c:pt>
                <c:pt idx="893">
                  <c:v>6.5388025084258714E-2</c:v>
                </c:pt>
                <c:pt idx="894">
                  <c:v>6.692256928742242E-2</c:v>
                </c:pt>
                <c:pt idx="895">
                  <c:v>6.2272411008331141E-2</c:v>
                </c:pt>
                <c:pt idx="896">
                  <c:v>6.6974397654724238E-2</c:v>
                </c:pt>
                <c:pt idx="897">
                  <c:v>7.0590366540592572E-2</c:v>
                </c:pt>
                <c:pt idx="898">
                  <c:v>5.9891761000146093E-2</c:v>
                </c:pt>
                <c:pt idx="899">
                  <c:v>6.112167065082777E-2</c:v>
                </c:pt>
                <c:pt idx="900">
                  <c:v>6.4437633997014673E-2</c:v>
                </c:pt>
                <c:pt idx="901">
                  <c:v>6.2673142157175746E-2</c:v>
                </c:pt>
                <c:pt idx="902">
                  <c:v>5.8769421940893067E-2</c:v>
                </c:pt>
                <c:pt idx="903">
                  <c:v>6.8398908444347706E-2</c:v>
                </c:pt>
                <c:pt idx="904">
                  <c:v>5.8799007186575367E-2</c:v>
                </c:pt>
                <c:pt idx="905">
                  <c:v>5.8071761850030393E-2</c:v>
                </c:pt>
                <c:pt idx="906">
                  <c:v>5.8087461702699135E-2</c:v>
                </c:pt>
                <c:pt idx="907">
                  <c:v>6.0531708477774462E-2</c:v>
                </c:pt>
                <c:pt idx="908">
                  <c:v>5.847450138498142E-2</c:v>
                </c:pt>
                <c:pt idx="909">
                  <c:v>6.2425295655863598E-2</c:v>
                </c:pt>
                <c:pt idx="910">
                  <c:v>5.9196942793554821E-2</c:v>
                </c:pt>
                <c:pt idx="911">
                  <c:v>5.9443910381670725E-2</c:v>
                </c:pt>
                <c:pt idx="912">
                  <c:v>6.1559814415782226E-2</c:v>
                </c:pt>
                <c:pt idx="913">
                  <c:v>5.8555190064211317E-2</c:v>
                </c:pt>
                <c:pt idx="914">
                  <c:v>5.8950629056530798E-2</c:v>
                </c:pt>
                <c:pt idx="915">
                  <c:v>6.0938769524367373E-2</c:v>
                </c:pt>
                <c:pt idx="916">
                  <c:v>6.4640364509950282E-2</c:v>
                </c:pt>
                <c:pt idx="917">
                  <c:v>6.366511010707239E-2</c:v>
                </c:pt>
                <c:pt idx="918">
                  <c:v>6.4956545282951875E-2</c:v>
                </c:pt>
                <c:pt idx="919">
                  <c:v>6.4694595218046519E-2</c:v>
                </c:pt>
                <c:pt idx="920">
                  <c:v>6.092067221066165E-2</c:v>
                </c:pt>
                <c:pt idx="921">
                  <c:v>6.3956563644365139E-2</c:v>
                </c:pt>
                <c:pt idx="922">
                  <c:v>6.1161541390267062E-2</c:v>
                </c:pt>
                <c:pt idx="923">
                  <c:v>6.7744796451838063E-2</c:v>
                </c:pt>
                <c:pt idx="924">
                  <c:v>6.0776033073982293E-2</c:v>
                </c:pt>
                <c:pt idx="925">
                  <c:v>6.2533134223073092E-2</c:v>
                </c:pt>
                <c:pt idx="926">
                  <c:v>6.8105828310085659E-2</c:v>
                </c:pt>
                <c:pt idx="927">
                  <c:v>6.1775449322605674E-2</c:v>
                </c:pt>
                <c:pt idx="928">
                  <c:v>6.5231553973828349E-2</c:v>
                </c:pt>
                <c:pt idx="929">
                  <c:v>6.5262745041695908E-2</c:v>
                </c:pt>
                <c:pt idx="930">
                  <c:v>5.9729895454997885E-2</c:v>
                </c:pt>
                <c:pt idx="931">
                  <c:v>6.0967809172768998E-2</c:v>
                </c:pt>
                <c:pt idx="932">
                  <c:v>5.9608751265167258E-2</c:v>
                </c:pt>
                <c:pt idx="933">
                  <c:v>6.1750193783640779E-2</c:v>
                </c:pt>
                <c:pt idx="934">
                  <c:v>6.4969465981557756E-2</c:v>
                </c:pt>
                <c:pt idx="935">
                  <c:v>6.6555401170409131E-2</c:v>
                </c:pt>
                <c:pt idx="936">
                  <c:v>6.2687102771467093E-2</c:v>
                </c:pt>
                <c:pt idx="937">
                  <c:v>6.4342477027711453E-2</c:v>
                </c:pt>
                <c:pt idx="938">
                  <c:v>6.0580837802978071E-2</c:v>
                </c:pt>
                <c:pt idx="939">
                  <c:v>6.4220488049498356E-2</c:v>
                </c:pt>
                <c:pt idx="940">
                  <c:v>6.4513021229851156E-2</c:v>
                </c:pt>
                <c:pt idx="941">
                  <c:v>5.9647006886158704E-2</c:v>
                </c:pt>
                <c:pt idx="942">
                  <c:v>6.3419731395734216E-2</c:v>
                </c:pt>
                <c:pt idx="943">
                  <c:v>6.3573071806650006E-2</c:v>
                </c:pt>
                <c:pt idx="944">
                  <c:v>6.2079734999310091E-2</c:v>
                </c:pt>
                <c:pt idx="945">
                  <c:v>5.8131352109110419E-2</c:v>
                </c:pt>
                <c:pt idx="946">
                  <c:v>6.4899308005545039E-2</c:v>
                </c:pt>
                <c:pt idx="947">
                  <c:v>6.416105585650704E-2</c:v>
                </c:pt>
                <c:pt idx="948">
                  <c:v>6.36446734342654E-2</c:v>
                </c:pt>
                <c:pt idx="949">
                  <c:v>5.7659396891058756E-2</c:v>
                </c:pt>
                <c:pt idx="950">
                  <c:v>6.3532792259479401E-2</c:v>
                </c:pt>
                <c:pt idx="951">
                  <c:v>6.3146799417693716E-2</c:v>
                </c:pt>
                <c:pt idx="952">
                  <c:v>6.2522058630417987E-2</c:v>
                </c:pt>
                <c:pt idx="953">
                  <c:v>6.2284509127546239E-2</c:v>
                </c:pt>
                <c:pt idx="954">
                  <c:v>6.4991251201167166E-2</c:v>
                </c:pt>
                <c:pt idx="955">
                  <c:v>6.0372115237457717E-2</c:v>
                </c:pt>
                <c:pt idx="956">
                  <c:v>6.2856786924710722E-2</c:v>
                </c:pt>
                <c:pt idx="957">
                  <c:v>6.3954338186966872E-2</c:v>
                </c:pt>
                <c:pt idx="958">
                  <c:v>6.5819105020359342E-2</c:v>
                </c:pt>
                <c:pt idx="959">
                  <c:v>5.989372560770375E-2</c:v>
                </c:pt>
                <c:pt idx="960">
                  <c:v>6.2773051000736352E-2</c:v>
                </c:pt>
                <c:pt idx="961">
                  <c:v>6.3773250847118754E-2</c:v>
                </c:pt>
                <c:pt idx="962">
                  <c:v>5.6860882217381309E-2</c:v>
                </c:pt>
                <c:pt idx="963">
                  <c:v>6.3348511062505775E-2</c:v>
                </c:pt>
                <c:pt idx="964">
                  <c:v>5.5305607554087116E-2</c:v>
                </c:pt>
                <c:pt idx="965">
                  <c:v>5.907961952419432E-2</c:v>
                </c:pt>
                <c:pt idx="966">
                  <c:v>6.0424290748885591E-2</c:v>
                </c:pt>
                <c:pt idx="967">
                  <c:v>5.9621926334978891E-2</c:v>
                </c:pt>
                <c:pt idx="968">
                  <c:v>5.7675534740158019E-2</c:v>
                </c:pt>
                <c:pt idx="969">
                  <c:v>5.9038942784982507E-2</c:v>
                </c:pt>
                <c:pt idx="970">
                  <c:v>6.3113148333059671E-2</c:v>
                </c:pt>
                <c:pt idx="971">
                  <c:v>6.2308845927300946E-2</c:v>
                </c:pt>
                <c:pt idx="972">
                  <c:v>6.1578273525783392E-2</c:v>
                </c:pt>
                <c:pt idx="973">
                  <c:v>5.4955708152049906E-2</c:v>
                </c:pt>
                <c:pt idx="974">
                  <c:v>5.4447677804698266E-2</c:v>
                </c:pt>
                <c:pt idx="975">
                  <c:v>5.893626095759915E-2</c:v>
                </c:pt>
                <c:pt idx="976">
                  <c:v>6.0868460026576303E-2</c:v>
                </c:pt>
                <c:pt idx="977">
                  <c:v>5.9069867222554778E-2</c:v>
                </c:pt>
                <c:pt idx="978">
                  <c:v>5.7527088384744116E-2</c:v>
                </c:pt>
                <c:pt idx="979">
                  <c:v>5.5118376360333093E-2</c:v>
                </c:pt>
                <c:pt idx="980">
                  <c:v>5.3089869237168748E-2</c:v>
                </c:pt>
                <c:pt idx="981">
                  <c:v>5.8878204482456453E-2</c:v>
                </c:pt>
                <c:pt idx="982">
                  <c:v>5.8002401146201213E-2</c:v>
                </c:pt>
                <c:pt idx="983">
                  <c:v>5.6592486937003444E-2</c:v>
                </c:pt>
                <c:pt idx="984">
                  <c:v>5.4923849951731558E-2</c:v>
                </c:pt>
                <c:pt idx="985">
                  <c:v>5.4846012065250811E-2</c:v>
                </c:pt>
                <c:pt idx="986">
                  <c:v>5.5954514275245754E-2</c:v>
                </c:pt>
                <c:pt idx="987">
                  <c:v>5.1238866760281797E-2</c:v>
                </c:pt>
                <c:pt idx="988">
                  <c:v>5.3523391594697982E-2</c:v>
                </c:pt>
                <c:pt idx="989">
                  <c:v>5.2707549743704535E-2</c:v>
                </c:pt>
                <c:pt idx="990">
                  <c:v>5.2820208430520238E-2</c:v>
                </c:pt>
                <c:pt idx="991">
                  <c:v>5.1898442629729605E-2</c:v>
                </c:pt>
                <c:pt idx="992">
                  <c:v>5.5757938553345106E-2</c:v>
                </c:pt>
                <c:pt idx="993">
                  <c:v>5.445179072006464E-2</c:v>
                </c:pt>
                <c:pt idx="994">
                  <c:v>5.8946803290872506E-2</c:v>
                </c:pt>
                <c:pt idx="995">
                  <c:v>5.8861134144961066E-2</c:v>
                </c:pt>
                <c:pt idx="996">
                  <c:v>5.5722672445681319E-2</c:v>
                </c:pt>
                <c:pt idx="997">
                  <c:v>5.5694193325103898E-2</c:v>
                </c:pt>
                <c:pt idx="998">
                  <c:v>5.596654240815236E-2</c:v>
                </c:pt>
                <c:pt idx="999">
                  <c:v>5.6553966922016759E-2</c:v>
                </c:pt>
                <c:pt idx="1000">
                  <c:v>5.821117670517461E-2</c:v>
                </c:pt>
                <c:pt idx="1001">
                  <c:v>5.6427741892285714E-2</c:v>
                </c:pt>
                <c:pt idx="1002">
                  <c:v>5.2710639481977656E-2</c:v>
                </c:pt>
                <c:pt idx="1003">
                  <c:v>5.4856483545001042E-2</c:v>
                </c:pt>
                <c:pt idx="1004">
                  <c:v>5.2491483745404938E-2</c:v>
                </c:pt>
                <c:pt idx="1005">
                  <c:v>5.7423552571989993E-2</c:v>
                </c:pt>
                <c:pt idx="1006">
                  <c:v>5.4826321429062123E-2</c:v>
                </c:pt>
                <c:pt idx="1007">
                  <c:v>5.7116421728328072E-2</c:v>
                </c:pt>
                <c:pt idx="1008">
                  <c:v>5.7155958352771506E-2</c:v>
                </c:pt>
                <c:pt idx="1009">
                  <c:v>5.6219280987476861E-2</c:v>
                </c:pt>
                <c:pt idx="1010">
                  <c:v>5.1627881432618726E-2</c:v>
                </c:pt>
                <c:pt idx="1011">
                  <c:v>5.5245846620543049E-2</c:v>
                </c:pt>
                <c:pt idx="1012">
                  <c:v>5.2255897009028128E-2</c:v>
                </c:pt>
                <c:pt idx="1013">
                  <c:v>5.4388432514343006E-2</c:v>
                </c:pt>
                <c:pt idx="1014">
                  <c:v>5.383996805301746E-2</c:v>
                </c:pt>
                <c:pt idx="1015">
                  <c:v>5.4579683306260139E-2</c:v>
                </c:pt>
                <c:pt idx="1016">
                  <c:v>5.1413276072913558E-2</c:v>
                </c:pt>
                <c:pt idx="1017">
                  <c:v>5.4538961096096801E-2</c:v>
                </c:pt>
                <c:pt idx="1018">
                  <c:v>5.4170537876941427E-2</c:v>
                </c:pt>
                <c:pt idx="1019">
                  <c:v>5.7264386755557589E-2</c:v>
                </c:pt>
                <c:pt idx="1020">
                  <c:v>5.4550906107457386E-2</c:v>
                </c:pt>
                <c:pt idx="1021">
                  <c:v>5.5710170689712152E-2</c:v>
                </c:pt>
                <c:pt idx="1022">
                  <c:v>5.6139187806164739E-2</c:v>
                </c:pt>
                <c:pt idx="1023">
                  <c:v>5.492563110874514E-2</c:v>
                </c:pt>
                <c:pt idx="1024">
                  <c:v>5.5718020229717884E-2</c:v>
                </c:pt>
                <c:pt idx="1025">
                  <c:v>5.2923931938854057E-2</c:v>
                </c:pt>
                <c:pt idx="1026">
                  <c:v>4.8853038764049568E-2</c:v>
                </c:pt>
                <c:pt idx="1027">
                  <c:v>4.8724197876594655E-2</c:v>
                </c:pt>
                <c:pt idx="1028">
                  <c:v>5.6235543244371765E-2</c:v>
                </c:pt>
                <c:pt idx="1029">
                  <c:v>5.0821629955442087E-2</c:v>
                </c:pt>
                <c:pt idx="1030">
                  <c:v>5.6516397171224621E-2</c:v>
                </c:pt>
                <c:pt idx="1031">
                  <c:v>5.1142479691513705E-2</c:v>
                </c:pt>
                <c:pt idx="1032">
                  <c:v>5.2474539588071634E-2</c:v>
                </c:pt>
                <c:pt idx="1033">
                  <c:v>4.919922786496557E-2</c:v>
                </c:pt>
                <c:pt idx="1034">
                  <c:v>5.4881262136647922E-2</c:v>
                </c:pt>
                <c:pt idx="1035">
                  <c:v>5.2113548036949106E-2</c:v>
                </c:pt>
                <c:pt idx="1036">
                  <c:v>5.5842372364742515E-2</c:v>
                </c:pt>
                <c:pt idx="1037">
                  <c:v>5.193593623825847E-2</c:v>
                </c:pt>
                <c:pt idx="1038">
                  <c:v>5.2369149432833342E-2</c:v>
                </c:pt>
                <c:pt idx="1039">
                  <c:v>5.5046152807869404E-2</c:v>
                </c:pt>
                <c:pt idx="1040">
                  <c:v>5.3110088633091732E-2</c:v>
                </c:pt>
                <c:pt idx="1041">
                  <c:v>5.2368362447875363E-2</c:v>
                </c:pt>
                <c:pt idx="1042">
                  <c:v>5.4412579349811814E-2</c:v>
                </c:pt>
                <c:pt idx="1043">
                  <c:v>5.6480699015505835E-2</c:v>
                </c:pt>
                <c:pt idx="1044">
                  <c:v>5.758700092700407E-2</c:v>
                </c:pt>
                <c:pt idx="1045">
                  <c:v>5.5105255386055624E-2</c:v>
                </c:pt>
                <c:pt idx="1046">
                  <c:v>5.5163592285884043E-2</c:v>
                </c:pt>
                <c:pt idx="1047">
                  <c:v>5.8966626587979389E-2</c:v>
                </c:pt>
                <c:pt idx="1048">
                  <c:v>5.5862882384761399E-2</c:v>
                </c:pt>
                <c:pt idx="1049">
                  <c:v>5.8804620163408212E-2</c:v>
                </c:pt>
                <c:pt idx="1050">
                  <c:v>5.481539358877096E-2</c:v>
                </c:pt>
                <c:pt idx="1051">
                  <c:v>5.738257758204713E-2</c:v>
                </c:pt>
                <c:pt idx="1052">
                  <c:v>5.5802984093103643E-2</c:v>
                </c:pt>
                <c:pt idx="1053">
                  <c:v>6.1076322401023148E-2</c:v>
                </c:pt>
                <c:pt idx="1054">
                  <c:v>5.7369798885041949E-2</c:v>
                </c:pt>
                <c:pt idx="1055">
                  <c:v>5.6928249477451696E-2</c:v>
                </c:pt>
                <c:pt idx="1056">
                  <c:v>5.8931154314997861E-2</c:v>
                </c:pt>
                <c:pt idx="1057">
                  <c:v>5.4274828223443164E-2</c:v>
                </c:pt>
                <c:pt idx="1058">
                  <c:v>5.3257616284082723E-2</c:v>
                </c:pt>
                <c:pt idx="1059">
                  <c:v>5.3605436918820984E-2</c:v>
                </c:pt>
                <c:pt idx="1060">
                  <c:v>5.9347183328480074E-2</c:v>
                </c:pt>
                <c:pt idx="1061">
                  <c:v>6.0276453267928305E-2</c:v>
                </c:pt>
                <c:pt idx="1062">
                  <c:v>5.966157859623851E-2</c:v>
                </c:pt>
                <c:pt idx="1063">
                  <c:v>5.5433509446252457E-2</c:v>
                </c:pt>
                <c:pt idx="1064">
                  <c:v>5.9128017088663151E-2</c:v>
                </c:pt>
                <c:pt idx="1065">
                  <c:v>5.7172483370950426E-2</c:v>
                </c:pt>
                <c:pt idx="1066">
                  <c:v>5.2336200301252252E-2</c:v>
                </c:pt>
                <c:pt idx="1067">
                  <c:v>5.5622327584650313E-2</c:v>
                </c:pt>
                <c:pt idx="1068">
                  <c:v>5.2909960172561693E-2</c:v>
                </c:pt>
                <c:pt idx="1069">
                  <c:v>5.4936756446547497E-2</c:v>
                </c:pt>
                <c:pt idx="1070">
                  <c:v>5.342611222672617E-2</c:v>
                </c:pt>
                <c:pt idx="1071">
                  <c:v>5.2677605697607106E-2</c:v>
                </c:pt>
                <c:pt idx="1072">
                  <c:v>5.480790191259078E-2</c:v>
                </c:pt>
                <c:pt idx="1073">
                  <c:v>5.6288464724763163E-2</c:v>
                </c:pt>
                <c:pt idx="1074">
                  <c:v>5.9494269955637696E-2</c:v>
                </c:pt>
                <c:pt idx="1075">
                  <c:v>5.6621338575735355E-2</c:v>
                </c:pt>
                <c:pt idx="1076">
                  <c:v>5.8573113185978541E-2</c:v>
                </c:pt>
                <c:pt idx="1077">
                  <c:v>5.6532867768514856E-2</c:v>
                </c:pt>
                <c:pt idx="1078">
                  <c:v>5.6863867200307547E-2</c:v>
                </c:pt>
                <c:pt idx="1079">
                  <c:v>5.2503349585567995E-2</c:v>
                </c:pt>
                <c:pt idx="1080">
                  <c:v>5.7142859089376406E-2</c:v>
                </c:pt>
                <c:pt idx="1081">
                  <c:v>5.8280654114057459E-2</c:v>
                </c:pt>
                <c:pt idx="1082">
                  <c:v>5.132957589045465E-2</c:v>
                </c:pt>
                <c:pt idx="1083">
                  <c:v>5.4563008772919933E-2</c:v>
                </c:pt>
                <c:pt idx="1084">
                  <c:v>5.3888478753739838E-2</c:v>
                </c:pt>
                <c:pt idx="1085">
                  <c:v>5.4084603298349153E-2</c:v>
                </c:pt>
                <c:pt idx="1086">
                  <c:v>5.1100754907780516E-2</c:v>
                </c:pt>
                <c:pt idx="1087">
                  <c:v>5.5153104143332014E-2</c:v>
                </c:pt>
                <c:pt idx="1088">
                  <c:v>5.0946953425609093E-2</c:v>
                </c:pt>
                <c:pt idx="1089">
                  <c:v>5.3263957407987082E-2</c:v>
                </c:pt>
                <c:pt idx="1090">
                  <c:v>5.2479896459149765E-2</c:v>
                </c:pt>
                <c:pt idx="1091">
                  <c:v>5.7780508327661163E-2</c:v>
                </c:pt>
                <c:pt idx="1092">
                  <c:v>5.549748661436562E-2</c:v>
                </c:pt>
                <c:pt idx="1093">
                  <c:v>5.819726266853717E-2</c:v>
                </c:pt>
                <c:pt idx="1094">
                  <c:v>5.6920628092148678E-2</c:v>
                </c:pt>
                <c:pt idx="1095">
                  <c:v>5.7864059181698548E-2</c:v>
                </c:pt>
                <c:pt idx="1096">
                  <c:v>6.1454072769340895E-2</c:v>
                </c:pt>
                <c:pt idx="1097">
                  <c:v>5.3829427572188157E-2</c:v>
                </c:pt>
                <c:pt idx="1098">
                  <c:v>5.696588500735781E-2</c:v>
                </c:pt>
                <c:pt idx="1099">
                  <c:v>5.5502537003534358E-2</c:v>
                </c:pt>
                <c:pt idx="1100">
                  <c:v>5.4728816410663676E-2</c:v>
                </c:pt>
                <c:pt idx="1101">
                  <c:v>5.6899176467962796E-2</c:v>
                </c:pt>
                <c:pt idx="1102">
                  <c:v>5.9112743734381849E-2</c:v>
                </c:pt>
                <c:pt idx="1103">
                  <c:v>5.3744076518683757E-2</c:v>
                </c:pt>
                <c:pt idx="1104">
                  <c:v>5.4728796281843246E-2</c:v>
                </c:pt>
                <c:pt idx="1105">
                  <c:v>5.8203739582071139E-2</c:v>
                </c:pt>
                <c:pt idx="1106">
                  <c:v>5.7747391740796641E-2</c:v>
                </c:pt>
                <c:pt idx="1107">
                  <c:v>5.7356542035070401E-2</c:v>
                </c:pt>
                <c:pt idx="1108">
                  <c:v>5.2563238265365665E-2</c:v>
                </c:pt>
                <c:pt idx="1109">
                  <c:v>5.1185117191795949E-2</c:v>
                </c:pt>
                <c:pt idx="1110">
                  <c:v>5.8036725065487155E-2</c:v>
                </c:pt>
                <c:pt idx="1111">
                  <c:v>5.7758802213807192E-2</c:v>
                </c:pt>
                <c:pt idx="1112">
                  <c:v>5.5259728863553174E-2</c:v>
                </c:pt>
                <c:pt idx="1113">
                  <c:v>5.5518969555412273E-2</c:v>
                </c:pt>
                <c:pt idx="1114">
                  <c:v>5.5603521680315966E-2</c:v>
                </c:pt>
                <c:pt idx="1115">
                  <c:v>5.4411343927552189E-2</c:v>
                </c:pt>
                <c:pt idx="1116">
                  <c:v>6.1470257261976052E-2</c:v>
                </c:pt>
                <c:pt idx="1117">
                  <c:v>5.7769781218591311E-2</c:v>
                </c:pt>
                <c:pt idx="1118">
                  <c:v>5.2711987897312337E-2</c:v>
                </c:pt>
                <c:pt idx="1119">
                  <c:v>5.2002886745861954E-2</c:v>
                </c:pt>
                <c:pt idx="1120">
                  <c:v>5.2187644528013631E-2</c:v>
                </c:pt>
                <c:pt idx="1121">
                  <c:v>5.2453325246256483E-2</c:v>
                </c:pt>
                <c:pt idx="1122">
                  <c:v>5.4262355141913299E-2</c:v>
                </c:pt>
                <c:pt idx="1123">
                  <c:v>5.8928181494870571E-2</c:v>
                </c:pt>
                <c:pt idx="1124">
                  <c:v>5.6703295826501889E-2</c:v>
                </c:pt>
                <c:pt idx="1125">
                  <c:v>5.2633573456508896E-2</c:v>
                </c:pt>
                <c:pt idx="1126">
                  <c:v>6.0500297404546856E-2</c:v>
                </c:pt>
                <c:pt idx="1127">
                  <c:v>5.8510690303722641E-2</c:v>
                </c:pt>
                <c:pt idx="1128">
                  <c:v>5.9644783997316805E-2</c:v>
                </c:pt>
                <c:pt idx="1129">
                  <c:v>5.2522818769659085E-2</c:v>
                </c:pt>
                <c:pt idx="1130">
                  <c:v>5.9351295582767256E-2</c:v>
                </c:pt>
                <c:pt idx="1131">
                  <c:v>5.4219437977613506E-2</c:v>
                </c:pt>
                <c:pt idx="1132">
                  <c:v>5.4874669674135373E-2</c:v>
                </c:pt>
                <c:pt idx="1133">
                  <c:v>5.6581769563622764E-2</c:v>
                </c:pt>
                <c:pt idx="1134">
                  <c:v>5.4993304004481804E-2</c:v>
                </c:pt>
                <c:pt idx="1135">
                  <c:v>5.7102596725066401E-2</c:v>
                </c:pt>
                <c:pt idx="1136">
                  <c:v>6.0522456273085543E-2</c:v>
                </c:pt>
                <c:pt idx="1137">
                  <c:v>5.7351977728537611E-2</c:v>
                </c:pt>
                <c:pt idx="1138">
                  <c:v>6.0074230693123967E-2</c:v>
                </c:pt>
                <c:pt idx="1139">
                  <c:v>5.5327795134449582E-2</c:v>
                </c:pt>
                <c:pt idx="1140">
                  <c:v>5.5386389427650465E-2</c:v>
                </c:pt>
                <c:pt idx="1141">
                  <c:v>6.0463798987146801E-2</c:v>
                </c:pt>
                <c:pt idx="1142">
                  <c:v>6.1667993167167534E-2</c:v>
                </c:pt>
                <c:pt idx="1143">
                  <c:v>5.8236641779397767E-2</c:v>
                </c:pt>
                <c:pt idx="1144">
                  <c:v>5.6693034193558492E-2</c:v>
                </c:pt>
                <c:pt idx="1145">
                  <c:v>5.7745716628582883E-2</c:v>
                </c:pt>
                <c:pt idx="1146">
                  <c:v>5.788076513417461E-2</c:v>
                </c:pt>
                <c:pt idx="1147">
                  <c:v>5.6589478761483708E-2</c:v>
                </c:pt>
                <c:pt idx="1148">
                  <c:v>6.2408983827805471E-2</c:v>
                </c:pt>
                <c:pt idx="1149">
                  <c:v>5.8820528528653222E-2</c:v>
                </c:pt>
                <c:pt idx="1150">
                  <c:v>6.0440185830253908E-2</c:v>
                </c:pt>
                <c:pt idx="1151">
                  <c:v>5.7432335218151373E-2</c:v>
                </c:pt>
                <c:pt idx="1152">
                  <c:v>5.5779589372730559E-2</c:v>
                </c:pt>
                <c:pt idx="1153">
                  <c:v>5.8480645110998833E-2</c:v>
                </c:pt>
                <c:pt idx="1154">
                  <c:v>6.1613726245541407E-2</c:v>
                </c:pt>
                <c:pt idx="1155">
                  <c:v>5.9269363792203648E-2</c:v>
                </c:pt>
                <c:pt idx="1156">
                  <c:v>5.4418838680332468E-2</c:v>
                </c:pt>
                <c:pt idx="1157">
                  <c:v>5.2925694574048145E-2</c:v>
                </c:pt>
                <c:pt idx="1158">
                  <c:v>5.4841283304429757E-2</c:v>
                </c:pt>
                <c:pt idx="1159">
                  <c:v>5.2545270946371368E-2</c:v>
                </c:pt>
                <c:pt idx="1160">
                  <c:v>5.7390477537128406E-2</c:v>
                </c:pt>
                <c:pt idx="1161">
                  <c:v>5.3472929588473439E-2</c:v>
                </c:pt>
                <c:pt idx="1162">
                  <c:v>5.8018893323627828E-2</c:v>
                </c:pt>
                <c:pt idx="1163">
                  <c:v>5.6844568275228519E-2</c:v>
                </c:pt>
                <c:pt idx="1164">
                  <c:v>5.3416688417439413E-2</c:v>
                </c:pt>
                <c:pt idx="1165">
                  <c:v>5.3224213523041825E-2</c:v>
                </c:pt>
                <c:pt idx="1166">
                  <c:v>5.2506742525504739E-2</c:v>
                </c:pt>
                <c:pt idx="1167">
                  <c:v>5.8038993499724932E-2</c:v>
                </c:pt>
                <c:pt idx="1168">
                  <c:v>5.3366744746384628E-2</c:v>
                </c:pt>
                <c:pt idx="1169">
                  <c:v>5.5476792570473804E-2</c:v>
                </c:pt>
                <c:pt idx="1170">
                  <c:v>5.6163109312970846E-2</c:v>
                </c:pt>
                <c:pt idx="1171">
                  <c:v>5.4248275227743364E-2</c:v>
                </c:pt>
                <c:pt idx="1172">
                  <c:v>5.3115497164146076E-2</c:v>
                </c:pt>
                <c:pt idx="1173">
                  <c:v>5.6332818036571509E-2</c:v>
                </c:pt>
                <c:pt idx="1174">
                  <c:v>5.4905284399358364E-2</c:v>
                </c:pt>
                <c:pt idx="1175">
                  <c:v>5.5876623609022465E-2</c:v>
                </c:pt>
                <c:pt idx="1176">
                  <c:v>5.5076860451761384E-2</c:v>
                </c:pt>
                <c:pt idx="1177">
                  <c:v>5.3570172111133699E-2</c:v>
                </c:pt>
                <c:pt idx="1178">
                  <c:v>5.5628164049425929E-2</c:v>
                </c:pt>
                <c:pt idx="1179">
                  <c:v>5.2708481914635133E-2</c:v>
                </c:pt>
                <c:pt idx="1180">
                  <c:v>5.6957496905977539E-2</c:v>
                </c:pt>
                <c:pt idx="1181">
                  <c:v>5.3162385482807349E-2</c:v>
                </c:pt>
                <c:pt idx="1182">
                  <c:v>5.5419612965047341E-2</c:v>
                </c:pt>
                <c:pt idx="1183">
                  <c:v>5.6323912857199468E-2</c:v>
                </c:pt>
                <c:pt idx="1184">
                  <c:v>5.169855265848694E-2</c:v>
                </c:pt>
                <c:pt idx="1185">
                  <c:v>5.3637926012209028E-2</c:v>
                </c:pt>
                <c:pt idx="1186">
                  <c:v>5.3719824669302918E-2</c:v>
                </c:pt>
                <c:pt idx="1187">
                  <c:v>5.0744388361138898E-2</c:v>
                </c:pt>
                <c:pt idx="1188">
                  <c:v>5.4194879958173126E-2</c:v>
                </c:pt>
                <c:pt idx="1189">
                  <c:v>5.7332134226930835E-2</c:v>
                </c:pt>
                <c:pt idx="1190">
                  <c:v>5.4308577791955498E-2</c:v>
                </c:pt>
                <c:pt idx="1191">
                  <c:v>5.4859259241147519E-2</c:v>
                </c:pt>
                <c:pt idx="1192">
                  <c:v>5.6621613966558258E-2</c:v>
                </c:pt>
                <c:pt idx="1193">
                  <c:v>5.5396477771908932E-2</c:v>
                </c:pt>
                <c:pt idx="1194">
                  <c:v>5.4035265548499363E-2</c:v>
                </c:pt>
                <c:pt idx="1195">
                  <c:v>5.3948400579752809E-2</c:v>
                </c:pt>
                <c:pt idx="1196">
                  <c:v>5.1855486912538079E-2</c:v>
                </c:pt>
                <c:pt idx="1197">
                  <c:v>5.5503753283828991E-2</c:v>
                </c:pt>
                <c:pt idx="1198">
                  <c:v>5.4285287477262537E-2</c:v>
                </c:pt>
                <c:pt idx="1199">
                  <c:v>5.1884235854555087E-2</c:v>
                </c:pt>
                <c:pt idx="1200">
                  <c:v>5.8063071246018817E-2</c:v>
                </c:pt>
                <c:pt idx="1201">
                  <c:v>5.613610235758959E-2</c:v>
                </c:pt>
                <c:pt idx="1202">
                  <c:v>5.7165378156556125E-2</c:v>
                </c:pt>
                <c:pt idx="1203">
                  <c:v>5.6189206892088159E-2</c:v>
                </c:pt>
                <c:pt idx="1204">
                  <c:v>5.3267052828893664E-2</c:v>
                </c:pt>
                <c:pt idx="1205">
                  <c:v>5.8560988978499401E-2</c:v>
                </c:pt>
                <c:pt idx="1206">
                  <c:v>5.483018529941934E-2</c:v>
                </c:pt>
                <c:pt idx="1207">
                  <c:v>5.1791665245314748E-2</c:v>
                </c:pt>
                <c:pt idx="1208">
                  <c:v>5.5898811977078244E-2</c:v>
                </c:pt>
                <c:pt idx="1209">
                  <c:v>5.1213825102018246E-2</c:v>
                </c:pt>
                <c:pt idx="1210">
                  <c:v>5.6133513764980714E-2</c:v>
                </c:pt>
                <c:pt idx="1211">
                  <c:v>5.663462309004437E-2</c:v>
                </c:pt>
                <c:pt idx="1212">
                  <c:v>5.3590070650465373E-2</c:v>
                </c:pt>
                <c:pt idx="1213">
                  <c:v>5.4988144642533841E-2</c:v>
                </c:pt>
                <c:pt idx="1214">
                  <c:v>5.5922284142595029E-2</c:v>
                </c:pt>
                <c:pt idx="1215">
                  <c:v>5.5983617884860837E-2</c:v>
                </c:pt>
                <c:pt idx="1216">
                  <c:v>5.0536624804195789E-2</c:v>
                </c:pt>
                <c:pt idx="1217">
                  <c:v>5.4690389867182956E-2</c:v>
                </c:pt>
                <c:pt idx="1218">
                  <c:v>5.168927922196101E-2</c:v>
                </c:pt>
                <c:pt idx="1219">
                  <c:v>5.1155942224123632E-2</c:v>
                </c:pt>
                <c:pt idx="1220">
                  <c:v>5.5507101566296735E-2</c:v>
                </c:pt>
                <c:pt idx="1221">
                  <c:v>5.0396665824256892E-2</c:v>
                </c:pt>
                <c:pt idx="1222">
                  <c:v>5.3244058153353278E-2</c:v>
                </c:pt>
                <c:pt idx="1223">
                  <c:v>5.1075075259494854E-2</c:v>
                </c:pt>
                <c:pt idx="1224">
                  <c:v>5.3220320765428743E-2</c:v>
                </c:pt>
                <c:pt idx="1225">
                  <c:v>5.6559787908530827E-2</c:v>
                </c:pt>
                <c:pt idx="1226">
                  <c:v>5.1467587761466947E-2</c:v>
                </c:pt>
                <c:pt idx="1227">
                  <c:v>5.4484723791543059E-2</c:v>
                </c:pt>
                <c:pt idx="1228">
                  <c:v>5.0593767718136416E-2</c:v>
                </c:pt>
                <c:pt idx="1229">
                  <c:v>5.416123225739769E-2</c:v>
                </c:pt>
                <c:pt idx="1230">
                  <c:v>5.4241848249271432E-2</c:v>
                </c:pt>
                <c:pt idx="1231">
                  <c:v>5.6359381858118486E-2</c:v>
                </c:pt>
                <c:pt idx="1232">
                  <c:v>4.9745896209886072E-2</c:v>
                </c:pt>
                <c:pt idx="1233">
                  <c:v>5.1319018647937899E-2</c:v>
                </c:pt>
                <c:pt idx="1234">
                  <c:v>4.7433079662657709E-2</c:v>
                </c:pt>
                <c:pt idx="1235">
                  <c:v>5.4521718486211457E-2</c:v>
                </c:pt>
                <c:pt idx="1236">
                  <c:v>5.4104217302356906E-2</c:v>
                </c:pt>
                <c:pt idx="1237">
                  <c:v>4.7353679834724008E-2</c:v>
                </c:pt>
                <c:pt idx="1238">
                  <c:v>5.003243250357451E-2</c:v>
                </c:pt>
                <c:pt idx="1239">
                  <c:v>5.4028813880157241E-2</c:v>
                </c:pt>
                <c:pt idx="1240">
                  <c:v>5.2558700361837983E-2</c:v>
                </c:pt>
                <c:pt idx="1241">
                  <c:v>4.9687642297787653E-2</c:v>
                </c:pt>
                <c:pt idx="1242">
                  <c:v>4.8479239956048539E-2</c:v>
                </c:pt>
                <c:pt idx="1243">
                  <c:v>5.2840212760388396E-2</c:v>
                </c:pt>
                <c:pt idx="1244">
                  <c:v>4.7549243084108607E-2</c:v>
                </c:pt>
                <c:pt idx="1245">
                  <c:v>5.0659042347187759E-2</c:v>
                </c:pt>
                <c:pt idx="1246">
                  <c:v>5.2290791802567162E-2</c:v>
                </c:pt>
                <c:pt idx="1247">
                  <c:v>5.2630084499377935E-2</c:v>
                </c:pt>
                <c:pt idx="1248">
                  <c:v>4.9476014261062948E-2</c:v>
                </c:pt>
                <c:pt idx="1249">
                  <c:v>5.1693546377152316E-2</c:v>
                </c:pt>
                <c:pt idx="1250">
                  <c:v>5.1601719284078584E-2</c:v>
                </c:pt>
                <c:pt idx="1251">
                  <c:v>5.2616040907539845E-2</c:v>
                </c:pt>
                <c:pt idx="1252">
                  <c:v>5.4081933663889865E-2</c:v>
                </c:pt>
                <c:pt idx="1253">
                  <c:v>5.4204056834951594E-2</c:v>
                </c:pt>
                <c:pt idx="1254">
                  <c:v>5.1390843441915642E-2</c:v>
                </c:pt>
                <c:pt idx="1255">
                  <c:v>5.3400253306755331E-2</c:v>
                </c:pt>
                <c:pt idx="1256">
                  <c:v>5.0389903753743318E-2</c:v>
                </c:pt>
                <c:pt idx="1257">
                  <c:v>5.3216091533847668E-2</c:v>
                </c:pt>
                <c:pt idx="1258">
                  <c:v>4.7037170128962205E-2</c:v>
                </c:pt>
                <c:pt idx="1259">
                  <c:v>5.5184239168912894E-2</c:v>
                </c:pt>
                <c:pt idx="1260">
                  <c:v>5.3703025550935826E-2</c:v>
                </c:pt>
                <c:pt idx="1261">
                  <c:v>4.7693546195102882E-2</c:v>
                </c:pt>
                <c:pt idx="1262">
                  <c:v>5.0802341233939591E-2</c:v>
                </c:pt>
                <c:pt idx="1263">
                  <c:v>5.2275608396383157E-2</c:v>
                </c:pt>
                <c:pt idx="1264">
                  <c:v>5.080360730322455E-2</c:v>
                </c:pt>
                <c:pt idx="1265">
                  <c:v>5.2999945678031207E-2</c:v>
                </c:pt>
                <c:pt idx="1266">
                  <c:v>4.8329694437245392E-2</c:v>
                </c:pt>
                <c:pt idx="1267">
                  <c:v>5.3079389081420271E-2</c:v>
                </c:pt>
                <c:pt idx="1268">
                  <c:v>5.1722333468798863E-2</c:v>
                </c:pt>
                <c:pt idx="1269">
                  <c:v>5.0417239945770652E-2</c:v>
                </c:pt>
                <c:pt idx="1270">
                  <c:v>5.3294875059803071E-2</c:v>
                </c:pt>
                <c:pt idx="1271">
                  <c:v>5.2719591706977792E-2</c:v>
                </c:pt>
                <c:pt idx="1272">
                  <c:v>5.4515649752551645E-2</c:v>
                </c:pt>
                <c:pt idx="1273">
                  <c:v>5.2800837418146972E-2</c:v>
                </c:pt>
                <c:pt idx="1274">
                  <c:v>5.604501217376847E-2</c:v>
                </c:pt>
                <c:pt idx="1275">
                  <c:v>5.4675472405717442E-2</c:v>
                </c:pt>
                <c:pt idx="1276">
                  <c:v>5.289217840849101E-2</c:v>
                </c:pt>
                <c:pt idx="1277">
                  <c:v>5.0494572628012435E-2</c:v>
                </c:pt>
                <c:pt idx="1278">
                  <c:v>5.5378737000467491E-2</c:v>
                </c:pt>
                <c:pt idx="1279">
                  <c:v>4.8232805978479558E-2</c:v>
                </c:pt>
                <c:pt idx="1280">
                  <c:v>5.480092848890171E-2</c:v>
                </c:pt>
                <c:pt idx="1281">
                  <c:v>5.0193079644956763E-2</c:v>
                </c:pt>
                <c:pt idx="1282">
                  <c:v>4.9387921623741879E-2</c:v>
                </c:pt>
                <c:pt idx="1283">
                  <c:v>5.220619895621445E-2</c:v>
                </c:pt>
                <c:pt idx="1284">
                  <c:v>5.679458518192361E-2</c:v>
                </c:pt>
                <c:pt idx="1285">
                  <c:v>5.0513683976047878E-2</c:v>
                </c:pt>
                <c:pt idx="1286">
                  <c:v>5.6677554788442906E-2</c:v>
                </c:pt>
                <c:pt idx="1287">
                  <c:v>5.6078520616858779E-2</c:v>
                </c:pt>
                <c:pt idx="1288">
                  <c:v>5.3503018798261706E-2</c:v>
                </c:pt>
                <c:pt idx="1289">
                  <c:v>5.8428781682837133E-2</c:v>
                </c:pt>
                <c:pt idx="1290">
                  <c:v>5.3471178882441801E-2</c:v>
                </c:pt>
                <c:pt idx="1291">
                  <c:v>5.687470217224657E-2</c:v>
                </c:pt>
                <c:pt idx="1292">
                  <c:v>5.2206179233280553E-2</c:v>
                </c:pt>
                <c:pt idx="1293">
                  <c:v>5.6667635624051943E-2</c:v>
                </c:pt>
                <c:pt idx="1294">
                  <c:v>5.9224326584194069E-2</c:v>
                </c:pt>
                <c:pt idx="1295">
                  <c:v>5.6844208426699648E-2</c:v>
                </c:pt>
                <c:pt idx="1296">
                  <c:v>5.7802541613701693E-2</c:v>
                </c:pt>
                <c:pt idx="1297">
                  <c:v>5.7246973926198499E-2</c:v>
                </c:pt>
                <c:pt idx="1298">
                  <c:v>5.523932997891267E-2</c:v>
                </c:pt>
                <c:pt idx="1299">
                  <c:v>5.7993002291971768E-2</c:v>
                </c:pt>
                <c:pt idx="1300">
                  <c:v>5.6322621845672362E-2</c:v>
                </c:pt>
                <c:pt idx="1301">
                  <c:v>5.7527882147349545E-2</c:v>
                </c:pt>
                <c:pt idx="1302">
                  <c:v>6.0961843646998241E-2</c:v>
                </c:pt>
                <c:pt idx="1303">
                  <c:v>5.6792588523263347E-2</c:v>
                </c:pt>
                <c:pt idx="1304">
                  <c:v>5.7459495262935339E-2</c:v>
                </c:pt>
                <c:pt idx="1305">
                  <c:v>5.962951065152898E-2</c:v>
                </c:pt>
                <c:pt idx="1306">
                  <c:v>6.0412488255228262E-2</c:v>
                </c:pt>
                <c:pt idx="1307">
                  <c:v>6.2207835019496026E-2</c:v>
                </c:pt>
                <c:pt idx="1308">
                  <c:v>6.3080252317438926E-2</c:v>
                </c:pt>
                <c:pt idx="1309">
                  <c:v>6.0074796132070188E-2</c:v>
                </c:pt>
                <c:pt idx="1310">
                  <c:v>6.0097428173913149E-2</c:v>
                </c:pt>
                <c:pt idx="1311">
                  <c:v>6.3135424790421099E-2</c:v>
                </c:pt>
                <c:pt idx="1312">
                  <c:v>5.7308034056001669E-2</c:v>
                </c:pt>
                <c:pt idx="1313">
                  <c:v>5.867394594873121E-2</c:v>
                </c:pt>
                <c:pt idx="1314">
                  <c:v>5.8942940903329633E-2</c:v>
                </c:pt>
                <c:pt idx="1315">
                  <c:v>6.2922085316708981E-2</c:v>
                </c:pt>
                <c:pt idx="1316">
                  <c:v>5.973616619811313E-2</c:v>
                </c:pt>
                <c:pt idx="1317">
                  <c:v>6.1161230002226882E-2</c:v>
                </c:pt>
                <c:pt idx="1318">
                  <c:v>6.0416673441364664E-2</c:v>
                </c:pt>
                <c:pt idx="1319">
                  <c:v>5.9903582970376311E-2</c:v>
                </c:pt>
                <c:pt idx="1320">
                  <c:v>5.8226818252074514E-2</c:v>
                </c:pt>
                <c:pt idx="1321">
                  <c:v>5.7175479140126211E-2</c:v>
                </c:pt>
                <c:pt idx="1322">
                  <c:v>5.7948867761637254E-2</c:v>
                </c:pt>
                <c:pt idx="1323">
                  <c:v>5.8858183908654965E-2</c:v>
                </c:pt>
                <c:pt idx="1324">
                  <c:v>6.1267620132183898E-2</c:v>
                </c:pt>
                <c:pt idx="1325">
                  <c:v>6.3802330467798388E-2</c:v>
                </c:pt>
                <c:pt idx="1326">
                  <c:v>6.2604298765538594E-2</c:v>
                </c:pt>
                <c:pt idx="1327">
                  <c:v>5.7004378468811123E-2</c:v>
                </c:pt>
                <c:pt idx="1328">
                  <c:v>6.5392214913269964E-2</c:v>
                </c:pt>
                <c:pt idx="1329">
                  <c:v>5.9153150393633426E-2</c:v>
                </c:pt>
                <c:pt idx="1330">
                  <c:v>6.4259471094607029E-2</c:v>
                </c:pt>
                <c:pt idx="1331">
                  <c:v>6.5279063064175136E-2</c:v>
                </c:pt>
                <c:pt idx="1332">
                  <c:v>5.9165750782974168E-2</c:v>
                </c:pt>
                <c:pt idx="1333">
                  <c:v>6.5320830546214015E-2</c:v>
                </c:pt>
                <c:pt idx="1334">
                  <c:v>6.3437338302900034E-2</c:v>
                </c:pt>
                <c:pt idx="1335">
                  <c:v>6.3433018181441286E-2</c:v>
                </c:pt>
                <c:pt idx="1336">
                  <c:v>6.8258656500144038E-2</c:v>
                </c:pt>
                <c:pt idx="1337">
                  <c:v>6.5451173162613674E-2</c:v>
                </c:pt>
                <c:pt idx="1338">
                  <c:v>6.3417573503621816E-2</c:v>
                </c:pt>
                <c:pt idx="1339">
                  <c:v>6.3711915861181842E-2</c:v>
                </c:pt>
                <c:pt idx="1340">
                  <c:v>6.5743119739311282E-2</c:v>
                </c:pt>
                <c:pt idx="1341">
                  <c:v>6.6376469085173667E-2</c:v>
                </c:pt>
                <c:pt idx="1342">
                  <c:v>6.181088535406886E-2</c:v>
                </c:pt>
                <c:pt idx="1343">
                  <c:v>6.1058250944803528E-2</c:v>
                </c:pt>
                <c:pt idx="1344">
                  <c:v>6.4969205710330893E-2</c:v>
                </c:pt>
                <c:pt idx="1345">
                  <c:v>6.5198919193443491E-2</c:v>
                </c:pt>
                <c:pt idx="1346">
                  <c:v>6.3696676515496597E-2</c:v>
                </c:pt>
                <c:pt idx="1347">
                  <c:v>6.0778197692487552E-2</c:v>
                </c:pt>
                <c:pt idx="1348">
                  <c:v>6.2862039709291884E-2</c:v>
                </c:pt>
                <c:pt idx="1349">
                  <c:v>5.831551318905652E-2</c:v>
                </c:pt>
                <c:pt idx="1350">
                  <c:v>5.9943756391706252E-2</c:v>
                </c:pt>
                <c:pt idx="1351">
                  <c:v>6.0930365684559236E-2</c:v>
                </c:pt>
                <c:pt idx="1352">
                  <c:v>6.4438288295818116E-2</c:v>
                </c:pt>
                <c:pt idx="1353">
                  <c:v>5.8223328104957089E-2</c:v>
                </c:pt>
                <c:pt idx="1354">
                  <c:v>5.7117374296226875E-2</c:v>
                </c:pt>
                <c:pt idx="1355">
                  <c:v>5.8856658907436625E-2</c:v>
                </c:pt>
                <c:pt idx="1356">
                  <c:v>5.9254015199400073E-2</c:v>
                </c:pt>
                <c:pt idx="1357">
                  <c:v>6.3584054564988016E-2</c:v>
                </c:pt>
                <c:pt idx="1358">
                  <c:v>6.0057116769839977E-2</c:v>
                </c:pt>
                <c:pt idx="1359">
                  <c:v>6.6591942583289779E-2</c:v>
                </c:pt>
                <c:pt idx="1360">
                  <c:v>5.8291288423781021E-2</c:v>
                </c:pt>
                <c:pt idx="1361">
                  <c:v>6.6593680648806358E-2</c:v>
                </c:pt>
                <c:pt idx="1362">
                  <c:v>5.7462616853698592E-2</c:v>
                </c:pt>
                <c:pt idx="1363">
                  <c:v>6.5737878985474119E-2</c:v>
                </c:pt>
                <c:pt idx="1364">
                  <c:v>6.2336620751051966E-2</c:v>
                </c:pt>
                <c:pt idx="1365">
                  <c:v>6.0399433034228289E-2</c:v>
                </c:pt>
                <c:pt idx="1366">
                  <c:v>5.7611662392780712E-2</c:v>
                </c:pt>
                <c:pt idx="1367">
                  <c:v>5.9106892804855204E-2</c:v>
                </c:pt>
                <c:pt idx="1368">
                  <c:v>6.1528131499453888E-2</c:v>
                </c:pt>
                <c:pt idx="1369">
                  <c:v>6.2581999505099739E-2</c:v>
                </c:pt>
                <c:pt idx="1370">
                  <c:v>6.1868083103098791E-2</c:v>
                </c:pt>
                <c:pt idx="1371">
                  <c:v>6.5478234356215428E-2</c:v>
                </c:pt>
                <c:pt idx="1372">
                  <c:v>6.0317042281085441E-2</c:v>
                </c:pt>
                <c:pt idx="1373">
                  <c:v>5.6276249670127551E-2</c:v>
                </c:pt>
                <c:pt idx="1374">
                  <c:v>5.5523317650782972E-2</c:v>
                </c:pt>
                <c:pt idx="1375">
                  <c:v>5.7976198712600666E-2</c:v>
                </c:pt>
                <c:pt idx="1376">
                  <c:v>5.9583408868650101E-2</c:v>
                </c:pt>
                <c:pt idx="1377">
                  <c:v>5.6428617628828642E-2</c:v>
                </c:pt>
                <c:pt idx="1378">
                  <c:v>5.7652659472169798E-2</c:v>
                </c:pt>
                <c:pt idx="1379">
                  <c:v>5.5676181096604827E-2</c:v>
                </c:pt>
                <c:pt idx="1380">
                  <c:v>6.0709608398452831E-2</c:v>
                </c:pt>
                <c:pt idx="1381">
                  <c:v>5.9469969611941099E-2</c:v>
                </c:pt>
                <c:pt idx="1382">
                  <c:v>6.1272082692895871E-2</c:v>
                </c:pt>
                <c:pt idx="1383">
                  <c:v>5.825940048630579E-2</c:v>
                </c:pt>
                <c:pt idx="1384">
                  <c:v>5.559534699118563E-2</c:v>
                </c:pt>
                <c:pt idx="1385">
                  <c:v>6.1724759902017659E-2</c:v>
                </c:pt>
                <c:pt idx="1386">
                  <c:v>5.9383136642225533E-2</c:v>
                </c:pt>
                <c:pt idx="1387">
                  <c:v>5.5979945567213897E-2</c:v>
                </c:pt>
                <c:pt idx="1388">
                  <c:v>6.099286930622691E-2</c:v>
                </c:pt>
                <c:pt idx="1389">
                  <c:v>6.0605451777953172E-2</c:v>
                </c:pt>
                <c:pt idx="1390">
                  <c:v>5.8793963369674893E-2</c:v>
                </c:pt>
                <c:pt idx="1391">
                  <c:v>5.9510666640020124E-2</c:v>
                </c:pt>
                <c:pt idx="1392">
                  <c:v>5.8846286459451329E-2</c:v>
                </c:pt>
                <c:pt idx="1393">
                  <c:v>5.5454201427357297E-2</c:v>
                </c:pt>
                <c:pt idx="1394">
                  <c:v>5.7256195973066568E-2</c:v>
                </c:pt>
                <c:pt idx="1395">
                  <c:v>5.9551359432568216E-2</c:v>
                </c:pt>
                <c:pt idx="1396">
                  <c:v>5.9013775120817707E-2</c:v>
                </c:pt>
                <c:pt idx="1397">
                  <c:v>5.5669827041627422E-2</c:v>
                </c:pt>
                <c:pt idx="1398">
                  <c:v>5.7904176050662837E-2</c:v>
                </c:pt>
                <c:pt idx="1399">
                  <c:v>6.1873861233558959E-2</c:v>
                </c:pt>
                <c:pt idx="1400">
                  <c:v>6.0461940377972909E-2</c:v>
                </c:pt>
                <c:pt idx="1401">
                  <c:v>5.8128497533941142E-2</c:v>
                </c:pt>
                <c:pt idx="1402">
                  <c:v>6.3717248349977551E-2</c:v>
                </c:pt>
                <c:pt idx="1403">
                  <c:v>6.2501881773713228E-2</c:v>
                </c:pt>
                <c:pt idx="1404">
                  <c:v>6.2397143804883641E-2</c:v>
                </c:pt>
                <c:pt idx="1405">
                  <c:v>5.9711727781203469E-2</c:v>
                </c:pt>
                <c:pt idx="1406">
                  <c:v>6.3302796628226771E-2</c:v>
                </c:pt>
                <c:pt idx="1407">
                  <c:v>6.0248557202609888E-2</c:v>
                </c:pt>
                <c:pt idx="1408">
                  <c:v>5.92884459329674E-2</c:v>
                </c:pt>
                <c:pt idx="1409">
                  <c:v>6.0375060635876235E-2</c:v>
                </c:pt>
                <c:pt idx="1410">
                  <c:v>5.8499394593717183E-2</c:v>
                </c:pt>
                <c:pt idx="1411">
                  <c:v>5.8455870952543509E-2</c:v>
                </c:pt>
                <c:pt idx="1412">
                  <c:v>5.9870606441547659E-2</c:v>
                </c:pt>
                <c:pt idx="1413">
                  <c:v>6.2647089644991494E-2</c:v>
                </c:pt>
                <c:pt idx="1414">
                  <c:v>6.4907180146433818E-2</c:v>
                </c:pt>
                <c:pt idx="1415">
                  <c:v>6.1524528498079004E-2</c:v>
                </c:pt>
                <c:pt idx="1416">
                  <c:v>6.0471922252894057E-2</c:v>
                </c:pt>
                <c:pt idx="1417">
                  <c:v>5.7953996564065684E-2</c:v>
                </c:pt>
                <c:pt idx="1418">
                  <c:v>5.4984156154798285E-2</c:v>
                </c:pt>
                <c:pt idx="1419">
                  <c:v>5.5722893770327721E-2</c:v>
                </c:pt>
                <c:pt idx="1420">
                  <c:v>5.6961495159510135E-2</c:v>
                </c:pt>
                <c:pt idx="1421">
                  <c:v>6.1258825886959481E-2</c:v>
                </c:pt>
                <c:pt idx="1422">
                  <c:v>5.5543458339065918E-2</c:v>
                </c:pt>
                <c:pt idx="1423">
                  <c:v>5.9632771748325999E-2</c:v>
                </c:pt>
                <c:pt idx="1424">
                  <c:v>5.4931534448527455E-2</c:v>
                </c:pt>
                <c:pt idx="1425">
                  <c:v>5.8780511308338765E-2</c:v>
                </c:pt>
                <c:pt idx="1426">
                  <c:v>6.0149949606163336E-2</c:v>
                </c:pt>
                <c:pt idx="1427">
                  <c:v>6.0808574636850257E-2</c:v>
                </c:pt>
                <c:pt idx="1428">
                  <c:v>5.5339219834866948E-2</c:v>
                </c:pt>
                <c:pt idx="1429">
                  <c:v>6.0835500506559732E-2</c:v>
                </c:pt>
                <c:pt idx="1430">
                  <c:v>5.3081093488130407E-2</c:v>
                </c:pt>
                <c:pt idx="1431">
                  <c:v>5.6683244298520861E-2</c:v>
                </c:pt>
                <c:pt idx="1432">
                  <c:v>5.6613951729754329E-2</c:v>
                </c:pt>
                <c:pt idx="1433">
                  <c:v>5.7505787189818136E-2</c:v>
                </c:pt>
                <c:pt idx="1434">
                  <c:v>5.8131046765998909E-2</c:v>
                </c:pt>
                <c:pt idx="1435">
                  <c:v>6.1557434355371032E-2</c:v>
                </c:pt>
                <c:pt idx="1436">
                  <c:v>5.3069531281213229E-2</c:v>
                </c:pt>
                <c:pt idx="1437">
                  <c:v>5.4394690949853483E-2</c:v>
                </c:pt>
                <c:pt idx="1438">
                  <c:v>5.8884137903752423E-2</c:v>
                </c:pt>
                <c:pt idx="1439">
                  <c:v>5.6783034645859272E-2</c:v>
                </c:pt>
                <c:pt idx="1440">
                  <c:v>5.8855731876739086E-2</c:v>
                </c:pt>
                <c:pt idx="1441">
                  <c:v>5.7986404946117273E-2</c:v>
                </c:pt>
                <c:pt idx="1442">
                  <c:v>5.8364483669434856E-2</c:v>
                </c:pt>
                <c:pt idx="1443">
                  <c:v>5.2853923542505878E-2</c:v>
                </c:pt>
                <c:pt idx="1444">
                  <c:v>5.132795019399216E-2</c:v>
                </c:pt>
                <c:pt idx="1445">
                  <c:v>5.7843267149770082E-2</c:v>
                </c:pt>
                <c:pt idx="1446">
                  <c:v>5.588592917872743E-2</c:v>
                </c:pt>
                <c:pt idx="1447">
                  <c:v>5.8351728401996261E-2</c:v>
                </c:pt>
                <c:pt idx="1448">
                  <c:v>5.3258488603661225E-2</c:v>
                </c:pt>
                <c:pt idx="1449">
                  <c:v>5.1467309269842137E-2</c:v>
                </c:pt>
                <c:pt idx="1450">
                  <c:v>5.1629799071070598E-2</c:v>
                </c:pt>
                <c:pt idx="1451">
                  <c:v>5.7122357474205118E-2</c:v>
                </c:pt>
                <c:pt idx="1452">
                  <c:v>5.0291407296846107E-2</c:v>
                </c:pt>
                <c:pt idx="1453">
                  <c:v>5.6188197941510656E-2</c:v>
                </c:pt>
                <c:pt idx="1454">
                  <c:v>5.4433143026119735E-2</c:v>
                </c:pt>
                <c:pt idx="1455">
                  <c:v>5.5013962979078054E-2</c:v>
                </c:pt>
                <c:pt idx="1456">
                  <c:v>5.5622108839995812E-2</c:v>
                </c:pt>
                <c:pt idx="1457">
                  <c:v>5.802606241747036E-2</c:v>
                </c:pt>
                <c:pt idx="1458">
                  <c:v>5.6498793409281003E-2</c:v>
                </c:pt>
                <c:pt idx="1459">
                  <c:v>5.7865576017266065E-2</c:v>
                </c:pt>
                <c:pt idx="1460">
                  <c:v>5.1581206412557153E-2</c:v>
                </c:pt>
                <c:pt idx="1461">
                  <c:v>5.0702419273473465E-2</c:v>
                </c:pt>
                <c:pt idx="1462">
                  <c:v>5.3009212961730057E-2</c:v>
                </c:pt>
                <c:pt idx="1463">
                  <c:v>5.4548062451378637E-2</c:v>
                </c:pt>
                <c:pt idx="1464">
                  <c:v>5.432443959552942E-2</c:v>
                </c:pt>
                <c:pt idx="1465">
                  <c:v>5.5327941649201996E-2</c:v>
                </c:pt>
                <c:pt idx="1466">
                  <c:v>5.477060891429409E-2</c:v>
                </c:pt>
                <c:pt idx="1467">
                  <c:v>5.5072365953082458E-2</c:v>
                </c:pt>
                <c:pt idx="1468">
                  <c:v>5.555996961627286E-2</c:v>
                </c:pt>
                <c:pt idx="1469">
                  <c:v>4.9302589028210692E-2</c:v>
                </c:pt>
                <c:pt idx="1470">
                  <c:v>4.9573829249104251E-2</c:v>
                </c:pt>
                <c:pt idx="1471">
                  <c:v>5.3869120244685778E-2</c:v>
                </c:pt>
                <c:pt idx="1472">
                  <c:v>4.8569021066937071E-2</c:v>
                </c:pt>
                <c:pt idx="1473">
                  <c:v>4.8664097731873898E-2</c:v>
                </c:pt>
                <c:pt idx="1474">
                  <c:v>4.9475001172062071E-2</c:v>
                </c:pt>
                <c:pt idx="1475">
                  <c:v>5.5101372219454492E-2</c:v>
                </c:pt>
                <c:pt idx="1476">
                  <c:v>4.9278391367218594E-2</c:v>
                </c:pt>
                <c:pt idx="1477">
                  <c:v>4.8900075427415465E-2</c:v>
                </c:pt>
                <c:pt idx="1478">
                  <c:v>5.1913064253493735E-2</c:v>
                </c:pt>
                <c:pt idx="1479">
                  <c:v>4.9039311106759575E-2</c:v>
                </c:pt>
                <c:pt idx="1480">
                  <c:v>4.6962634371804E-2</c:v>
                </c:pt>
                <c:pt idx="1481">
                  <c:v>5.5176221645070508E-2</c:v>
                </c:pt>
                <c:pt idx="1482">
                  <c:v>4.7653687741553992E-2</c:v>
                </c:pt>
                <c:pt idx="1483">
                  <c:v>5.1213906515096268E-2</c:v>
                </c:pt>
                <c:pt idx="1484">
                  <c:v>5.1449252421546784E-2</c:v>
                </c:pt>
                <c:pt idx="1485">
                  <c:v>5.3455933937531952E-2</c:v>
                </c:pt>
                <c:pt idx="1486">
                  <c:v>5.2424602791405615E-2</c:v>
                </c:pt>
                <c:pt idx="1487">
                  <c:v>4.9468702056849181E-2</c:v>
                </c:pt>
                <c:pt idx="1488">
                  <c:v>5.0550540034679792E-2</c:v>
                </c:pt>
                <c:pt idx="1489">
                  <c:v>5.3090595766881549E-2</c:v>
                </c:pt>
                <c:pt idx="1490">
                  <c:v>4.8453303728442906E-2</c:v>
                </c:pt>
                <c:pt idx="1491">
                  <c:v>4.8895127954057795E-2</c:v>
                </c:pt>
                <c:pt idx="1492">
                  <c:v>5.1535610574515098E-2</c:v>
                </c:pt>
                <c:pt idx="1493">
                  <c:v>4.7830914683530824E-2</c:v>
                </c:pt>
                <c:pt idx="1494">
                  <c:v>4.7498658054302693E-2</c:v>
                </c:pt>
                <c:pt idx="1495">
                  <c:v>4.5422816585294498E-2</c:v>
                </c:pt>
                <c:pt idx="1496">
                  <c:v>4.9863556482924856E-2</c:v>
                </c:pt>
                <c:pt idx="1497">
                  <c:v>5.1267244995089507E-2</c:v>
                </c:pt>
                <c:pt idx="1498">
                  <c:v>4.9372758672322339E-2</c:v>
                </c:pt>
                <c:pt idx="1499">
                  <c:v>4.565776045334672E-2</c:v>
                </c:pt>
              </c:numCache>
            </c:numRef>
          </c:val>
          <c:smooth val="0"/>
          <c:extLst xmlns:c16r2="http://schemas.microsoft.com/office/drawing/2015/06/chart">
            <c:ext xmlns:c16="http://schemas.microsoft.com/office/drawing/2014/chart" uri="{C3380CC4-5D6E-409C-BE32-E72D297353CC}">
              <c16:uniqueId val="{00000002-F3E6-42F1-8A7F-A7778F011B01}"/>
            </c:ext>
          </c:extLst>
        </c:ser>
        <c:ser>
          <c:idx val="1"/>
          <c:order val="3"/>
          <c:tx>
            <c:strRef>
              <c:f>Лист2!$P$1</c:f>
              <c:strCache>
                <c:ptCount val="1"/>
                <c:pt idx="0">
                  <c:v>ROA2</c:v>
                </c:pt>
              </c:strCache>
            </c:strRef>
          </c:tx>
          <c:spPr>
            <a:ln w="28575" cap="rnd">
              <a:solidFill>
                <a:schemeClr val="accent2"/>
              </a:solidFill>
              <a:round/>
            </a:ln>
            <a:effectLst/>
          </c:spPr>
          <c:marker>
            <c:symbol val="none"/>
          </c:marker>
          <c:val>
            <c:numRef>
              <c:f>Лист2!$P$2:$P$1501</c:f>
              <c:numCache>
                <c:formatCode>General</c:formatCode>
                <c:ptCount val="1500"/>
                <c:pt idx="0">
                  <c:v>7.4885269999999957E-3</c:v>
                </c:pt>
                <c:pt idx="1">
                  <c:v>6.3480780890839386E-4</c:v>
                </c:pt>
                <c:pt idx="2">
                  <c:v>-7.2022113953642995E-3</c:v>
                </c:pt>
                <c:pt idx="3">
                  <c:v>5.3071299688446337E-3</c:v>
                </c:pt>
                <c:pt idx="4">
                  <c:v>6.7262678892050553E-3</c:v>
                </c:pt>
                <c:pt idx="5">
                  <c:v>1.2490163871629267E-2</c:v>
                </c:pt>
                <c:pt idx="6">
                  <c:v>8.4654220651696442E-3</c:v>
                </c:pt>
                <c:pt idx="7">
                  <c:v>-7.7410356716111168E-3</c:v>
                </c:pt>
                <c:pt idx="8">
                  <c:v>4.2257525022137863E-3</c:v>
                </c:pt>
                <c:pt idx="9">
                  <c:v>1.652262897692355E-3</c:v>
                </c:pt>
                <c:pt idx="10">
                  <c:v>1.1017810363850977E-2</c:v>
                </c:pt>
                <c:pt idx="11">
                  <c:v>5.568973792753883E-3</c:v>
                </c:pt>
                <c:pt idx="12">
                  <c:v>2.011052783716195E-3</c:v>
                </c:pt>
                <c:pt idx="13">
                  <c:v>3.1274017631940372E-3</c:v>
                </c:pt>
                <c:pt idx="14">
                  <c:v>5.680113618759074E-3</c:v>
                </c:pt>
                <c:pt idx="15">
                  <c:v>9.7383636808648973E-3</c:v>
                </c:pt>
                <c:pt idx="16">
                  <c:v>1.7801962523668876E-5</c:v>
                </c:pt>
                <c:pt idx="17">
                  <c:v>7.3900188266081673E-3</c:v>
                </c:pt>
                <c:pt idx="18">
                  <c:v>1.8428907385057428E-2</c:v>
                </c:pt>
                <c:pt idx="19">
                  <c:v>9.1266922640244139E-3</c:v>
                </c:pt>
                <c:pt idx="20">
                  <c:v>1.6880423668639434E-2</c:v>
                </c:pt>
                <c:pt idx="21">
                  <c:v>-4.0604616336243175E-3</c:v>
                </c:pt>
                <c:pt idx="22">
                  <c:v>7.3527836455250344E-3</c:v>
                </c:pt>
                <c:pt idx="23">
                  <c:v>1.1279071149558719E-2</c:v>
                </c:pt>
                <c:pt idx="24">
                  <c:v>-1.5601732259068837E-3</c:v>
                </c:pt>
                <c:pt idx="25">
                  <c:v>1.5211293750519192E-3</c:v>
                </c:pt>
                <c:pt idx="26">
                  <c:v>-4.9712453962164269E-3</c:v>
                </c:pt>
                <c:pt idx="27">
                  <c:v>-4.1810119648280353E-3</c:v>
                </c:pt>
                <c:pt idx="28">
                  <c:v>3.6164522367382714E-3</c:v>
                </c:pt>
                <c:pt idx="29">
                  <c:v>1.0152682786940264E-2</c:v>
                </c:pt>
                <c:pt idx="30">
                  <c:v>9.5263228291320376E-3</c:v>
                </c:pt>
                <c:pt idx="31">
                  <c:v>1.3169652845965206E-2</c:v>
                </c:pt>
                <c:pt idx="32">
                  <c:v>8.390784824589801E-3</c:v>
                </c:pt>
                <c:pt idx="33">
                  <c:v>-8.6619138670556567E-4</c:v>
                </c:pt>
                <c:pt idx="34">
                  <c:v>6.5250505398178745E-3</c:v>
                </c:pt>
                <c:pt idx="35">
                  <c:v>5.0953841023574321E-3</c:v>
                </c:pt>
                <c:pt idx="36">
                  <c:v>5.2748286921497291E-4</c:v>
                </c:pt>
                <c:pt idx="37">
                  <c:v>2.02748838509694E-2</c:v>
                </c:pt>
                <c:pt idx="38">
                  <c:v>3.7966488260574136E-3</c:v>
                </c:pt>
                <c:pt idx="39">
                  <c:v>1.2320164597717767E-2</c:v>
                </c:pt>
                <c:pt idx="40">
                  <c:v>9.1931083812194225E-3</c:v>
                </c:pt>
                <c:pt idx="41">
                  <c:v>1.0004920420999666E-2</c:v>
                </c:pt>
                <c:pt idx="42">
                  <c:v>1.0815287356354883E-2</c:v>
                </c:pt>
                <c:pt idx="43">
                  <c:v>1.5204013027170067E-2</c:v>
                </c:pt>
                <c:pt idx="44">
                  <c:v>1.1842483010846243E-2</c:v>
                </c:pt>
                <c:pt idx="45">
                  <c:v>1.4514959446521519E-2</c:v>
                </c:pt>
                <c:pt idx="46">
                  <c:v>2.5728080476771213E-2</c:v>
                </c:pt>
                <c:pt idx="47">
                  <c:v>6.5389819304640991E-3</c:v>
                </c:pt>
                <c:pt idx="48">
                  <c:v>1.7145105071499717E-2</c:v>
                </c:pt>
                <c:pt idx="49">
                  <c:v>1.0420082506747438E-2</c:v>
                </c:pt>
                <c:pt idx="50">
                  <c:v>1.437722894500567E-2</c:v>
                </c:pt>
                <c:pt idx="51">
                  <c:v>9.4435093828201585E-3</c:v>
                </c:pt>
                <c:pt idx="52">
                  <c:v>5.2727892561824146E-3</c:v>
                </c:pt>
                <c:pt idx="53">
                  <c:v>9.769370004190002E-3</c:v>
                </c:pt>
                <c:pt idx="54">
                  <c:v>1.7076706553117077E-2</c:v>
                </c:pt>
                <c:pt idx="55">
                  <c:v>2.7505479438318842E-2</c:v>
                </c:pt>
                <c:pt idx="56">
                  <c:v>1.6427028800094608E-2</c:v>
                </c:pt>
                <c:pt idx="57">
                  <c:v>5.7084392253293802E-3</c:v>
                </c:pt>
                <c:pt idx="58">
                  <c:v>1.6761617332053159E-2</c:v>
                </c:pt>
                <c:pt idx="59">
                  <c:v>2.3728690514745805E-2</c:v>
                </c:pt>
                <c:pt idx="60">
                  <c:v>1.6203700873834014E-2</c:v>
                </c:pt>
                <c:pt idx="61">
                  <c:v>3.5927799015374379E-2</c:v>
                </c:pt>
                <c:pt idx="62">
                  <c:v>3.4008134620918874E-2</c:v>
                </c:pt>
                <c:pt idx="63">
                  <c:v>3.5503619736428502E-2</c:v>
                </c:pt>
                <c:pt idx="64">
                  <c:v>1.6594360421492843E-2</c:v>
                </c:pt>
                <c:pt idx="65">
                  <c:v>2.4378827389480908E-2</c:v>
                </c:pt>
                <c:pt idx="66">
                  <c:v>1.5122227659156181E-2</c:v>
                </c:pt>
                <c:pt idx="67">
                  <c:v>3.4708755865637271E-2</c:v>
                </c:pt>
                <c:pt idx="68">
                  <c:v>2.2804519391697847E-2</c:v>
                </c:pt>
                <c:pt idx="69">
                  <c:v>2.8732887056052869E-2</c:v>
                </c:pt>
                <c:pt idx="70">
                  <c:v>2.6734711896009823E-2</c:v>
                </c:pt>
                <c:pt idx="71">
                  <c:v>2.3179530742894885E-2</c:v>
                </c:pt>
                <c:pt idx="72">
                  <c:v>2.8525403494775965E-2</c:v>
                </c:pt>
                <c:pt idx="73">
                  <c:v>2.6485439727473321E-2</c:v>
                </c:pt>
                <c:pt idx="74">
                  <c:v>2.1695931224399848E-2</c:v>
                </c:pt>
                <c:pt idx="75">
                  <c:v>2.7688085443090388E-2</c:v>
                </c:pt>
                <c:pt idx="76">
                  <c:v>3.3831477955687125E-2</c:v>
                </c:pt>
                <c:pt idx="77">
                  <c:v>3.4133698509759891E-2</c:v>
                </c:pt>
                <c:pt idx="78">
                  <c:v>3.5058011677302402E-2</c:v>
                </c:pt>
                <c:pt idx="79">
                  <c:v>3.6722856196250472E-2</c:v>
                </c:pt>
                <c:pt idx="80">
                  <c:v>4.7746035042520757E-2</c:v>
                </c:pt>
                <c:pt idx="81">
                  <c:v>3.809907092932116E-2</c:v>
                </c:pt>
                <c:pt idx="82">
                  <c:v>3.7321436088619798E-2</c:v>
                </c:pt>
                <c:pt idx="83">
                  <c:v>5.300300314698983E-2</c:v>
                </c:pt>
                <c:pt idx="84">
                  <c:v>4.2861501085581094E-2</c:v>
                </c:pt>
                <c:pt idx="85">
                  <c:v>4.4539494705994463E-2</c:v>
                </c:pt>
                <c:pt idx="86">
                  <c:v>4.3754645394776963E-2</c:v>
                </c:pt>
                <c:pt idx="87">
                  <c:v>5.348619450215062E-2</c:v>
                </c:pt>
                <c:pt idx="88">
                  <c:v>6.0212681267346684E-2</c:v>
                </c:pt>
                <c:pt idx="89">
                  <c:v>4.2716504043706575E-2</c:v>
                </c:pt>
                <c:pt idx="90">
                  <c:v>5.0680483736254868E-2</c:v>
                </c:pt>
                <c:pt idx="91">
                  <c:v>4.9386591027326315E-2</c:v>
                </c:pt>
                <c:pt idx="92">
                  <c:v>5.4720521929392231E-2</c:v>
                </c:pt>
                <c:pt idx="93">
                  <c:v>5.7714864161450143E-2</c:v>
                </c:pt>
                <c:pt idx="94">
                  <c:v>5.6045132579136521E-2</c:v>
                </c:pt>
                <c:pt idx="95">
                  <c:v>5.7897768173840465E-2</c:v>
                </c:pt>
                <c:pt idx="96">
                  <c:v>4.7588767283246451E-2</c:v>
                </c:pt>
                <c:pt idx="97">
                  <c:v>4.6861829987933257E-2</c:v>
                </c:pt>
                <c:pt idx="98">
                  <c:v>5.2911716030515164E-2</c:v>
                </c:pt>
                <c:pt idx="99">
                  <c:v>5.4148738302323307E-2</c:v>
                </c:pt>
                <c:pt idx="100">
                  <c:v>5.6557568519363E-2</c:v>
                </c:pt>
                <c:pt idx="101">
                  <c:v>5.7711788369178611E-2</c:v>
                </c:pt>
                <c:pt idx="102">
                  <c:v>6.5375969139458937E-2</c:v>
                </c:pt>
                <c:pt idx="103">
                  <c:v>6.1120782838421629E-2</c:v>
                </c:pt>
                <c:pt idx="104">
                  <c:v>5.8337240614632982E-2</c:v>
                </c:pt>
                <c:pt idx="105">
                  <c:v>5.453409961077537E-2</c:v>
                </c:pt>
                <c:pt idx="106">
                  <c:v>5.572856466243007E-2</c:v>
                </c:pt>
                <c:pt idx="107">
                  <c:v>6.223270298445021E-2</c:v>
                </c:pt>
                <c:pt idx="108">
                  <c:v>5.8658978626180268E-2</c:v>
                </c:pt>
                <c:pt idx="109">
                  <c:v>5.6014933483498994E-2</c:v>
                </c:pt>
                <c:pt idx="110">
                  <c:v>5.6864404259430193E-2</c:v>
                </c:pt>
                <c:pt idx="111">
                  <c:v>5.8905868772712151E-2</c:v>
                </c:pt>
                <c:pt idx="112">
                  <c:v>5.7986680828821073E-2</c:v>
                </c:pt>
                <c:pt idx="113">
                  <c:v>5.8605357895807945E-2</c:v>
                </c:pt>
                <c:pt idx="114">
                  <c:v>6.1301076380956374E-2</c:v>
                </c:pt>
                <c:pt idx="115">
                  <c:v>6.5919391341754341E-2</c:v>
                </c:pt>
                <c:pt idx="116">
                  <c:v>6.4061834768477904E-2</c:v>
                </c:pt>
                <c:pt idx="117">
                  <c:v>6.3989886140331062E-2</c:v>
                </c:pt>
                <c:pt idx="118">
                  <c:v>6.3913498437541322E-2</c:v>
                </c:pt>
                <c:pt idx="119">
                  <c:v>6.556844750534796E-2</c:v>
                </c:pt>
                <c:pt idx="120">
                  <c:v>6.5082402397711486E-2</c:v>
                </c:pt>
                <c:pt idx="121">
                  <c:v>6.4082612557822619E-2</c:v>
                </c:pt>
                <c:pt idx="122">
                  <c:v>6.2895855164859363E-2</c:v>
                </c:pt>
                <c:pt idx="123">
                  <c:v>6.3379873090311151E-2</c:v>
                </c:pt>
                <c:pt idx="124">
                  <c:v>6.4531612973803609E-2</c:v>
                </c:pt>
                <c:pt idx="125">
                  <c:v>6.6792711865523324E-2</c:v>
                </c:pt>
                <c:pt idx="126">
                  <c:v>7.0892615162383321E-2</c:v>
                </c:pt>
                <c:pt idx="127">
                  <c:v>6.7295357596521971E-2</c:v>
                </c:pt>
                <c:pt idx="128">
                  <c:v>6.7660757691630422E-2</c:v>
                </c:pt>
                <c:pt idx="129">
                  <c:v>6.7507882130550381E-2</c:v>
                </c:pt>
                <c:pt idx="130">
                  <c:v>6.6847092015303089E-2</c:v>
                </c:pt>
                <c:pt idx="131">
                  <c:v>7.1347160079672803E-2</c:v>
                </c:pt>
                <c:pt idx="132">
                  <c:v>6.7447798243979368E-2</c:v>
                </c:pt>
                <c:pt idx="133">
                  <c:v>6.6134060392067179E-2</c:v>
                </c:pt>
                <c:pt idx="134">
                  <c:v>6.3426647237238523E-2</c:v>
                </c:pt>
                <c:pt idx="135">
                  <c:v>6.5885075215518923E-2</c:v>
                </c:pt>
                <c:pt idx="136">
                  <c:v>6.6048583389324553E-2</c:v>
                </c:pt>
                <c:pt idx="137">
                  <c:v>7.018218564768762E-2</c:v>
                </c:pt>
                <c:pt idx="138">
                  <c:v>6.9212165021895866E-2</c:v>
                </c:pt>
                <c:pt idx="139">
                  <c:v>6.8675763130807949E-2</c:v>
                </c:pt>
                <c:pt idx="140">
                  <c:v>7.0656300733031183E-2</c:v>
                </c:pt>
                <c:pt idx="141">
                  <c:v>6.3156553617918484E-2</c:v>
                </c:pt>
                <c:pt idx="142">
                  <c:v>6.5180127675446231E-2</c:v>
                </c:pt>
                <c:pt idx="143">
                  <c:v>6.3595066156954705E-2</c:v>
                </c:pt>
                <c:pt idx="144">
                  <c:v>6.3445005623477879E-2</c:v>
                </c:pt>
                <c:pt idx="145">
                  <c:v>6.9032085549886851E-2</c:v>
                </c:pt>
                <c:pt idx="146">
                  <c:v>6.2621078990309942E-2</c:v>
                </c:pt>
                <c:pt idx="147">
                  <c:v>6.8415438920326296E-2</c:v>
                </c:pt>
                <c:pt idx="148">
                  <c:v>6.3326127629322146E-2</c:v>
                </c:pt>
                <c:pt idx="149">
                  <c:v>6.7293534051292514E-2</c:v>
                </c:pt>
                <c:pt idx="150">
                  <c:v>6.4605005552457739E-2</c:v>
                </c:pt>
                <c:pt idx="151">
                  <c:v>6.3327455728846155E-2</c:v>
                </c:pt>
                <c:pt idx="152">
                  <c:v>6.4794118223954811E-2</c:v>
                </c:pt>
                <c:pt idx="153">
                  <c:v>6.6402107923750842E-2</c:v>
                </c:pt>
                <c:pt idx="154">
                  <c:v>6.9411341039025493E-2</c:v>
                </c:pt>
                <c:pt idx="155">
                  <c:v>6.6367590806849466E-2</c:v>
                </c:pt>
                <c:pt idx="156">
                  <c:v>7.0411056424945551E-2</c:v>
                </c:pt>
                <c:pt idx="157">
                  <c:v>6.8239907006285835E-2</c:v>
                </c:pt>
                <c:pt idx="158">
                  <c:v>6.9334858427525042E-2</c:v>
                </c:pt>
                <c:pt idx="159">
                  <c:v>6.948867702639891E-2</c:v>
                </c:pt>
                <c:pt idx="160">
                  <c:v>7.1955608471406016E-2</c:v>
                </c:pt>
                <c:pt idx="161">
                  <c:v>6.7118089650770818E-2</c:v>
                </c:pt>
                <c:pt idx="162">
                  <c:v>7.1675500185925181E-2</c:v>
                </c:pt>
                <c:pt idx="163">
                  <c:v>6.7798229680005068E-2</c:v>
                </c:pt>
                <c:pt idx="164">
                  <c:v>6.8052655455593677E-2</c:v>
                </c:pt>
                <c:pt idx="165">
                  <c:v>6.7404484039943258E-2</c:v>
                </c:pt>
                <c:pt idx="166">
                  <c:v>7.3259468784298856E-2</c:v>
                </c:pt>
                <c:pt idx="167">
                  <c:v>6.9026594140479278E-2</c:v>
                </c:pt>
                <c:pt idx="168">
                  <c:v>6.9846151278882579E-2</c:v>
                </c:pt>
                <c:pt idx="169">
                  <c:v>7.2156762217805898E-2</c:v>
                </c:pt>
                <c:pt idx="170">
                  <c:v>7.2646230893058328E-2</c:v>
                </c:pt>
                <c:pt idx="171">
                  <c:v>7.0069821736100962E-2</c:v>
                </c:pt>
                <c:pt idx="172">
                  <c:v>7.46649708350339E-2</c:v>
                </c:pt>
                <c:pt idx="173">
                  <c:v>6.8469449130822063E-2</c:v>
                </c:pt>
                <c:pt idx="174">
                  <c:v>6.720269063333198E-2</c:v>
                </c:pt>
                <c:pt idx="175">
                  <c:v>7.2127048753147224E-2</c:v>
                </c:pt>
                <c:pt idx="176">
                  <c:v>6.7222110379373715E-2</c:v>
                </c:pt>
                <c:pt idx="177">
                  <c:v>7.2820563780093703E-2</c:v>
                </c:pt>
                <c:pt idx="178">
                  <c:v>6.9046104563649596E-2</c:v>
                </c:pt>
                <c:pt idx="179">
                  <c:v>6.7104150348485783E-2</c:v>
                </c:pt>
                <c:pt idx="180">
                  <c:v>6.7663259826111211E-2</c:v>
                </c:pt>
                <c:pt idx="181">
                  <c:v>7.244216807151406E-2</c:v>
                </c:pt>
                <c:pt idx="182">
                  <c:v>7.2679672100526616E-2</c:v>
                </c:pt>
                <c:pt idx="183">
                  <c:v>6.883432935790619E-2</c:v>
                </c:pt>
                <c:pt idx="184">
                  <c:v>6.8082498173152733E-2</c:v>
                </c:pt>
                <c:pt idx="185">
                  <c:v>7.2269134550673075E-2</c:v>
                </c:pt>
                <c:pt idx="186">
                  <c:v>6.682521204501371E-2</c:v>
                </c:pt>
                <c:pt idx="187">
                  <c:v>6.8061295960384668E-2</c:v>
                </c:pt>
                <c:pt idx="188">
                  <c:v>7.3164682683709209E-2</c:v>
                </c:pt>
                <c:pt idx="189">
                  <c:v>7.3403524840926118E-2</c:v>
                </c:pt>
                <c:pt idx="190">
                  <c:v>6.5431916468210019E-2</c:v>
                </c:pt>
                <c:pt idx="191">
                  <c:v>7.223797962205894E-2</c:v>
                </c:pt>
                <c:pt idx="192">
                  <c:v>6.6620190769626095E-2</c:v>
                </c:pt>
                <c:pt idx="193">
                  <c:v>7.0510630806904992E-2</c:v>
                </c:pt>
                <c:pt idx="194">
                  <c:v>7.1391787879790863E-2</c:v>
                </c:pt>
                <c:pt idx="195">
                  <c:v>6.7964983488251668E-2</c:v>
                </c:pt>
                <c:pt idx="196">
                  <c:v>6.8604764114721523E-2</c:v>
                </c:pt>
                <c:pt idx="197">
                  <c:v>6.7064655059439704E-2</c:v>
                </c:pt>
                <c:pt idx="198">
                  <c:v>7.1343810194490848E-2</c:v>
                </c:pt>
                <c:pt idx="199">
                  <c:v>7.4453767507803359E-2</c:v>
                </c:pt>
                <c:pt idx="200">
                  <c:v>6.7581056651879717E-2</c:v>
                </c:pt>
                <c:pt idx="201">
                  <c:v>7.3785494810859539E-2</c:v>
                </c:pt>
                <c:pt idx="202">
                  <c:v>7.5212539052059699E-2</c:v>
                </c:pt>
                <c:pt idx="203">
                  <c:v>7.1112344209525891E-2</c:v>
                </c:pt>
                <c:pt idx="204">
                  <c:v>7.3248539549529049E-2</c:v>
                </c:pt>
                <c:pt idx="205">
                  <c:v>6.8381417117712104E-2</c:v>
                </c:pt>
                <c:pt idx="206">
                  <c:v>6.7932004650390024E-2</c:v>
                </c:pt>
                <c:pt idx="207">
                  <c:v>6.6355059555039536E-2</c:v>
                </c:pt>
                <c:pt idx="208">
                  <c:v>6.9362027519536601E-2</c:v>
                </c:pt>
                <c:pt idx="209">
                  <c:v>7.1486508822067474E-2</c:v>
                </c:pt>
                <c:pt idx="210">
                  <c:v>7.1056767033611384E-2</c:v>
                </c:pt>
                <c:pt idx="211">
                  <c:v>6.8882057196329977E-2</c:v>
                </c:pt>
                <c:pt idx="212">
                  <c:v>7.0870937218772107E-2</c:v>
                </c:pt>
                <c:pt idx="213">
                  <c:v>6.7174148633395381E-2</c:v>
                </c:pt>
                <c:pt idx="214">
                  <c:v>7.4841473144537957E-2</c:v>
                </c:pt>
                <c:pt idx="215">
                  <c:v>6.592881311301392E-2</c:v>
                </c:pt>
                <c:pt idx="216">
                  <c:v>7.277488667843067E-2</c:v>
                </c:pt>
                <c:pt idx="217">
                  <c:v>6.7448216156969554E-2</c:v>
                </c:pt>
                <c:pt idx="218">
                  <c:v>7.3964910660745051E-2</c:v>
                </c:pt>
                <c:pt idx="219">
                  <c:v>7.172121089412406E-2</c:v>
                </c:pt>
                <c:pt idx="220">
                  <c:v>7.3819124267721775E-2</c:v>
                </c:pt>
                <c:pt idx="221">
                  <c:v>6.670635145594675E-2</c:v>
                </c:pt>
                <c:pt idx="222">
                  <c:v>6.7965185355914268E-2</c:v>
                </c:pt>
                <c:pt idx="223">
                  <c:v>7.1469721545419765E-2</c:v>
                </c:pt>
                <c:pt idx="224">
                  <c:v>7.2009798032297428E-2</c:v>
                </c:pt>
                <c:pt idx="225">
                  <c:v>6.6264786148178184E-2</c:v>
                </c:pt>
                <c:pt idx="226">
                  <c:v>6.8241813367185475E-2</c:v>
                </c:pt>
                <c:pt idx="227">
                  <c:v>6.7029624827118106E-2</c:v>
                </c:pt>
                <c:pt idx="228">
                  <c:v>7.1206532827106137E-2</c:v>
                </c:pt>
                <c:pt idx="229">
                  <c:v>6.8824435471764381E-2</c:v>
                </c:pt>
                <c:pt idx="230">
                  <c:v>6.6714625865889485E-2</c:v>
                </c:pt>
                <c:pt idx="231">
                  <c:v>7.1834495012626606E-2</c:v>
                </c:pt>
                <c:pt idx="232">
                  <c:v>6.8614483201605153E-2</c:v>
                </c:pt>
                <c:pt idx="233">
                  <c:v>6.8114267838607551E-2</c:v>
                </c:pt>
                <c:pt idx="234">
                  <c:v>6.6000087431546645E-2</c:v>
                </c:pt>
                <c:pt idx="235">
                  <c:v>6.2367143058690774E-2</c:v>
                </c:pt>
                <c:pt idx="236">
                  <c:v>6.6221143851968256E-2</c:v>
                </c:pt>
                <c:pt idx="237">
                  <c:v>6.403776603818942E-2</c:v>
                </c:pt>
                <c:pt idx="238">
                  <c:v>6.7497546032790137E-2</c:v>
                </c:pt>
                <c:pt idx="239">
                  <c:v>6.6082235250154331E-2</c:v>
                </c:pt>
                <c:pt idx="240">
                  <c:v>6.4723774914207041E-2</c:v>
                </c:pt>
                <c:pt idx="241">
                  <c:v>6.7543219742866312E-2</c:v>
                </c:pt>
                <c:pt idx="242">
                  <c:v>6.2678083809543511E-2</c:v>
                </c:pt>
                <c:pt idx="243">
                  <c:v>6.5130616578456729E-2</c:v>
                </c:pt>
                <c:pt idx="244">
                  <c:v>6.8255907202673799E-2</c:v>
                </c:pt>
                <c:pt idx="245">
                  <c:v>6.5615250551975715E-2</c:v>
                </c:pt>
                <c:pt idx="246">
                  <c:v>6.6435629388505765E-2</c:v>
                </c:pt>
                <c:pt idx="247">
                  <c:v>6.5293225962600343E-2</c:v>
                </c:pt>
                <c:pt idx="248">
                  <c:v>6.1383290575987536E-2</c:v>
                </c:pt>
                <c:pt idx="249">
                  <c:v>6.4704475354049315E-2</c:v>
                </c:pt>
                <c:pt idx="250">
                  <c:v>6.5409553296506204E-2</c:v>
                </c:pt>
                <c:pt idx="251">
                  <c:v>6.4106822054197307E-2</c:v>
                </c:pt>
                <c:pt idx="252">
                  <c:v>6.3704392216491948E-2</c:v>
                </c:pt>
                <c:pt idx="253">
                  <c:v>6.8395759478737217E-2</c:v>
                </c:pt>
                <c:pt idx="254">
                  <c:v>6.7744244818392196E-2</c:v>
                </c:pt>
                <c:pt idx="255">
                  <c:v>6.7176440586725256E-2</c:v>
                </c:pt>
                <c:pt idx="256">
                  <c:v>6.6348046295014715E-2</c:v>
                </c:pt>
                <c:pt idx="257">
                  <c:v>6.4433836228651578E-2</c:v>
                </c:pt>
                <c:pt idx="258">
                  <c:v>6.1079070063811497E-2</c:v>
                </c:pt>
                <c:pt idx="259">
                  <c:v>6.7457558881239485E-2</c:v>
                </c:pt>
                <c:pt idx="260">
                  <c:v>6.5750700625349531E-2</c:v>
                </c:pt>
                <c:pt idx="261">
                  <c:v>6.8736399357179248E-2</c:v>
                </c:pt>
                <c:pt idx="262">
                  <c:v>6.6797961738144812E-2</c:v>
                </c:pt>
                <c:pt idx="263">
                  <c:v>6.5256385870429659E-2</c:v>
                </c:pt>
                <c:pt idx="264">
                  <c:v>6.6700503683076076E-2</c:v>
                </c:pt>
                <c:pt idx="265">
                  <c:v>6.4367788371508416E-2</c:v>
                </c:pt>
                <c:pt idx="266">
                  <c:v>6.7550135550657336E-2</c:v>
                </c:pt>
                <c:pt idx="267">
                  <c:v>6.5386041128655634E-2</c:v>
                </c:pt>
                <c:pt idx="268">
                  <c:v>6.5676206230462705E-2</c:v>
                </c:pt>
                <c:pt idx="269">
                  <c:v>6.4931031848908222E-2</c:v>
                </c:pt>
                <c:pt idx="270">
                  <c:v>7.1189835859609821E-2</c:v>
                </c:pt>
                <c:pt idx="271">
                  <c:v>6.4406344609322083E-2</c:v>
                </c:pt>
                <c:pt idx="272">
                  <c:v>6.4580189369132429E-2</c:v>
                </c:pt>
                <c:pt idx="273">
                  <c:v>7.0442000081676073E-2</c:v>
                </c:pt>
                <c:pt idx="274">
                  <c:v>6.6250605137501736E-2</c:v>
                </c:pt>
                <c:pt idx="275">
                  <c:v>6.6926008325311828E-2</c:v>
                </c:pt>
                <c:pt idx="276">
                  <c:v>6.8987664001690097E-2</c:v>
                </c:pt>
                <c:pt idx="277">
                  <c:v>6.7937005422100155E-2</c:v>
                </c:pt>
                <c:pt idx="278">
                  <c:v>7.0739852319627677E-2</c:v>
                </c:pt>
                <c:pt idx="279">
                  <c:v>6.8361187204835347E-2</c:v>
                </c:pt>
                <c:pt idx="280">
                  <c:v>6.8618331725810722E-2</c:v>
                </c:pt>
                <c:pt idx="281">
                  <c:v>6.5559838514898661E-2</c:v>
                </c:pt>
                <c:pt idx="282">
                  <c:v>6.7123103180067187E-2</c:v>
                </c:pt>
                <c:pt idx="283">
                  <c:v>7.1605583652568264E-2</c:v>
                </c:pt>
                <c:pt idx="284">
                  <c:v>6.3951189661940133E-2</c:v>
                </c:pt>
                <c:pt idx="285">
                  <c:v>7.1042273792943131E-2</c:v>
                </c:pt>
                <c:pt idx="286">
                  <c:v>7.0980766339282492E-2</c:v>
                </c:pt>
                <c:pt idx="287">
                  <c:v>6.9434239831603933E-2</c:v>
                </c:pt>
                <c:pt idx="288">
                  <c:v>7.0062533117725881E-2</c:v>
                </c:pt>
                <c:pt idx="289">
                  <c:v>6.7837647109616886E-2</c:v>
                </c:pt>
                <c:pt idx="290">
                  <c:v>6.7671701707416709E-2</c:v>
                </c:pt>
                <c:pt idx="291">
                  <c:v>6.201558268341692E-2</c:v>
                </c:pt>
                <c:pt idx="292">
                  <c:v>6.2406059138432474E-2</c:v>
                </c:pt>
                <c:pt idx="293">
                  <c:v>6.1113170875847611E-2</c:v>
                </c:pt>
                <c:pt idx="294">
                  <c:v>6.3834207195509668E-2</c:v>
                </c:pt>
                <c:pt idx="295">
                  <c:v>6.3177168976790654E-2</c:v>
                </c:pt>
                <c:pt idx="296">
                  <c:v>6.163865366266582E-2</c:v>
                </c:pt>
                <c:pt idx="297">
                  <c:v>6.3131742529082602E-2</c:v>
                </c:pt>
                <c:pt idx="298">
                  <c:v>6.9007374425096926E-2</c:v>
                </c:pt>
                <c:pt idx="299">
                  <c:v>6.2616391012214057E-2</c:v>
                </c:pt>
                <c:pt idx="300">
                  <c:v>6.8475126009255913E-2</c:v>
                </c:pt>
                <c:pt idx="301">
                  <c:v>6.4538897534487202E-2</c:v>
                </c:pt>
                <c:pt idx="302">
                  <c:v>6.7235574820048549E-2</c:v>
                </c:pt>
                <c:pt idx="303">
                  <c:v>6.4823051210830915E-2</c:v>
                </c:pt>
                <c:pt idx="304">
                  <c:v>6.0835791219500987E-2</c:v>
                </c:pt>
                <c:pt idx="305">
                  <c:v>6.7288920888864553E-2</c:v>
                </c:pt>
                <c:pt idx="306">
                  <c:v>6.4457859762264536E-2</c:v>
                </c:pt>
                <c:pt idx="307">
                  <c:v>6.416047412726765E-2</c:v>
                </c:pt>
                <c:pt idx="308">
                  <c:v>6.3722350687044182E-2</c:v>
                </c:pt>
                <c:pt idx="309">
                  <c:v>6.3050931592009335E-2</c:v>
                </c:pt>
                <c:pt idx="310">
                  <c:v>6.0490945216922484E-2</c:v>
                </c:pt>
                <c:pt idx="311">
                  <c:v>6.4425665656284381E-2</c:v>
                </c:pt>
                <c:pt idx="312">
                  <c:v>6.0332919984376697E-2</c:v>
                </c:pt>
                <c:pt idx="313">
                  <c:v>6.7715892001311367E-2</c:v>
                </c:pt>
                <c:pt idx="314">
                  <c:v>6.2854760422324657E-2</c:v>
                </c:pt>
                <c:pt idx="315">
                  <c:v>6.2096893204991836E-2</c:v>
                </c:pt>
                <c:pt idx="316">
                  <c:v>6.0902760265523569E-2</c:v>
                </c:pt>
                <c:pt idx="317">
                  <c:v>6.0690203801633161E-2</c:v>
                </c:pt>
                <c:pt idx="318">
                  <c:v>6.8228331486794191E-2</c:v>
                </c:pt>
                <c:pt idx="319">
                  <c:v>6.5363012585343619E-2</c:v>
                </c:pt>
                <c:pt idx="320">
                  <c:v>6.5767477476608646E-2</c:v>
                </c:pt>
                <c:pt idx="321">
                  <c:v>6.4008591280848751E-2</c:v>
                </c:pt>
                <c:pt idx="322">
                  <c:v>6.4997113191875983E-2</c:v>
                </c:pt>
                <c:pt idx="323">
                  <c:v>6.080019322357498E-2</c:v>
                </c:pt>
                <c:pt idx="324">
                  <c:v>6.5668979114326925E-2</c:v>
                </c:pt>
                <c:pt idx="325">
                  <c:v>6.2754245356869451E-2</c:v>
                </c:pt>
                <c:pt idx="326">
                  <c:v>6.6130724933715329E-2</c:v>
                </c:pt>
                <c:pt idx="327">
                  <c:v>6.6775815249168285E-2</c:v>
                </c:pt>
                <c:pt idx="328">
                  <c:v>6.5221900754497422E-2</c:v>
                </c:pt>
                <c:pt idx="329">
                  <c:v>6.269385201398496E-2</c:v>
                </c:pt>
                <c:pt idx="330">
                  <c:v>6.1649817653981934E-2</c:v>
                </c:pt>
                <c:pt idx="331">
                  <c:v>6.9215667905010034E-2</c:v>
                </c:pt>
                <c:pt idx="332">
                  <c:v>6.6872761529665148E-2</c:v>
                </c:pt>
                <c:pt idx="333">
                  <c:v>6.0987351087400048E-2</c:v>
                </c:pt>
                <c:pt idx="334">
                  <c:v>6.8505344974030408E-2</c:v>
                </c:pt>
                <c:pt idx="335">
                  <c:v>6.5466464450813527E-2</c:v>
                </c:pt>
                <c:pt idx="336">
                  <c:v>6.888746060119541E-2</c:v>
                </c:pt>
                <c:pt idx="337">
                  <c:v>6.568276450996538E-2</c:v>
                </c:pt>
                <c:pt idx="338">
                  <c:v>6.6447607912123646E-2</c:v>
                </c:pt>
                <c:pt idx="339">
                  <c:v>7.1947749631190966E-2</c:v>
                </c:pt>
                <c:pt idx="340">
                  <c:v>6.7799486100228665E-2</c:v>
                </c:pt>
                <c:pt idx="341">
                  <c:v>6.7273367716843974E-2</c:v>
                </c:pt>
                <c:pt idx="342">
                  <c:v>6.6405369239257703E-2</c:v>
                </c:pt>
                <c:pt idx="343">
                  <c:v>6.5314479425814947E-2</c:v>
                </c:pt>
                <c:pt idx="344">
                  <c:v>6.6561497319463495E-2</c:v>
                </c:pt>
                <c:pt idx="345">
                  <c:v>6.7611478431525512E-2</c:v>
                </c:pt>
                <c:pt idx="346">
                  <c:v>6.8418287012729229E-2</c:v>
                </c:pt>
                <c:pt idx="347">
                  <c:v>6.1721961016101119E-2</c:v>
                </c:pt>
                <c:pt idx="348">
                  <c:v>6.2251374551815654E-2</c:v>
                </c:pt>
                <c:pt idx="349">
                  <c:v>6.2090720304261923E-2</c:v>
                </c:pt>
                <c:pt idx="350">
                  <c:v>6.6182018065115436E-2</c:v>
                </c:pt>
                <c:pt idx="351">
                  <c:v>6.3091577575700442E-2</c:v>
                </c:pt>
                <c:pt idx="352">
                  <c:v>6.6410853976645312E-2</c:v>
                </c:pt>
                <c:pt idx="353">
                  <c:v>6.2552145552449465E-2</c:v>
                </c:pt>
                <c:pt idx="354">
                  <c:v>6.3561188864645887E-2</c:v>
                </c:pt>
                <c:pt idx="355">
                  <c:v>5.9751767538433156E-2</c:v>
                </c:pt>
                <c:pt idx="356">
                  <c:v>6.6093600020984813E-2</c:v>
                </c:pt>
                <c:pt idx="357">
                  <c:v>6.3608445774903336E-2</c:v>
                </c:pt>
                <c:pt idx="358">
                  <c:v>6.3497089500628712E-2</c:v>
                </c:pt>
                <c:pt idx="359">
                  <c:v>6.4712023576718028E-2</c:v>
                </c:pt>
                <c:pt idx="360">
                  <c:v>6.4433628841929935E-2</c:v>
                </c:pt>
                <c:pt idx="361">
                  <c:v>6.3718333358604495E-2</c:v>
                </c:pt>
                <c:pt idx="362">
                  <c:v>6.3311897241789053E-2</c:v>
                </c:pt>
                <c:pt idx="363">
                  <c:v>6.5603132450039861E-2</c:v>
                </c:pt>
                <c:pt idx="364">
                  <c:v>7.0132669777714096E-2</c:v>
                </c:pt>
                <c:pt idx="365">
                  <c:v>6.9728928822761049E-2</c:v>
                </c:pt>
                <c:pt idx="366">
                  <c:v>7.2415540167128228E-2</c:v>
                </c:pt>
                <c:pt idx="367">
                  <c:v>6.8567010188443772E-2</c:v>
                </c:pt>
                <c:pt idx="368">
                  <c:v>6.827032072762107E-2</c:v>
                </c:pt>
                <c:pt idx="369">
                  <c:v>7.0295907037998234E-2</c:v>
                </c:pt>
                <c:pt idx="370">
                  <c:v>6.6078646416125916E-2</c:v>
                </c:pt>
                <c:pt idx="371">
                  <c:v>6.7512813980184078E-2</c:v>
                </c:pt>
                <c:pt idx="372">
                  <c:v>6.5711194279507695E-2</c:v>
                </c:pt>
                <c:pt idx="373">
                  <c:v>6.5585504133416184E-2</c:v>
                </c:pt>
                <c:pt idx="374">
                  <c:v>6.8350921426460223E-2</c:v>
                </c:pt>
                <c:pt idx="375">
                  <c:v>6.8691773913402546E-2</c:v>
                </c:pt>
                <c:pt idx="376">
                  <c:v>6.7818255948215833E-2</c:v>
                </c:pt>
                <c:pt idx="377">
                  <c:v>7.2059092135627931E-2</c:v>
                </c:pt>
                <c:pt idx="378">
                  <c:v>7.1317038481608849E-2</c:v>
                </c:pt>
                <c:pt idx="379">
                  <c:v>6.7284437807540967E-2</c:v>
                </c:pt>
                <c:pt idx="380">
                  <c:v>6.9908524761553736E-2</c:v>
                </c:pt>
                <c:pt idx="381">
                  <c:v>7.3710469202612705E-2</c:v>
                </c:pt>
                <c:pt idx="382">
                  <c:v>6.7472126979205724E-2</c:v>
                </c:pt>
                <c:pt idx="383">
                  <c:v>7.2451793074810741E-2</c:v>
                </c:pt>
                <c:pt idx="384">
                  <c:v>6.6817433267476717E-2</c:v>
                </c:pt>
                <c:pt idx="385">
                  <c:v>7.0334659446999875E-2</c:v>
                </c:pt>
                <c:pt idx="386">
                  <c:v>7.2008130538149626E-2</c:v>
                </c:pt>
                <c:pt idx="387">
                  <c:v>6.6036813908081679E-2</c:v>
                </c:pt>
                <c:pt idx="388">
                  <c:v>7.2577965507102743E-2</c:v>
                </c:pt>
                <c:pt idx="389">
                  <c:v>6.901492571230658E-2</c:v>
                </c:pt>
                <c:pt idx="390">
                  <c:v>7.734420587094544E-2</c:v>
                </c:pt>
                <c:pt idx="391">
                  <c:v>6.7374487758961793E-2</c:v>
                </c:pt>
                <c:pt idx="392">
                  <c:v>7.5238457097805425E-2</c:v>
                </c:pt>
                <c:pt idx="393">
                  <c:v>7.0065532644123546E-2</c:v>
                </c:pt>
                <c:pt idx="394">
                  <c:v>7.2943855669433885E-2</c:v>
                </c:pt>
                <c:pt idx="395">
                  <c:v>7.1025152369208186E-2</c:v>
                </c:pt>
                <c:pt idx="396">
                  <c:v>6.9501592249138697E-2</c:v>
                </c:pt>
                <c:pt idx="397">
                  <c:v>6.9942002517968074E-2</c:v>
                </c:pt>
                <c:pt idx="398">
                  <c:v>7.008342508908609E-2</c:v>
                </c:pt>
                <c:pt idx="399">
                  <c:v>6.8908532103740761E-2</c:v>
                </c:pt>
                <c:pt idx="400">
                  <c:v>6.65539809653235E-2</c:v>
                </c:pt>
                <c:pt idx="401">
                  <c:v>6.8773972069482561E-2</c:v>
                </c:pt>
                <c:pt idx="402">
                  <c:v>6.8587817069625176E-2</c:v>
                </c:pt>
                <c:pt idx="403">
                  <c:v>7.5915461916116742E-2</c:v>
                </c:pt>
                <c:pt idx="404">
                  <c:v>7.0914275047999964E-2</c:v>
                </c:pt>
                <c:pt idx="405">
                  <c:v>6.8103024112828564E-2</c:v>
                </c:pt>
                <c:pt idx="406">
                  <c:v>7.2754839040539782E-2</c:v>
                </c:pt>
                <c:pt idx="407">
                  <c:v>7.3297533459661876E-2</c:v>
                </c:pt>
                <c:pt idx="408">
                  <c:v>6.6212129431792471E-2</c:v>
                </c:pt>
                <c:pt idx="409">
                  <c:v>7.5787638542575864E-2</c:v>
                </c:pt>
                <c:pt idx="410">
                  <c:v>7.3244276951340795E-2</c:v>
                </c:pt>
                <c:pt idx="411">
                  <c:v>6.8771270643047555E-2</c:v>
                </c:pt>
                <c:pt idx="412">
                  <c:v>7.0081045340316644E-2</c:v>
                </c:pt>
                <c:pt idx="413">
                  <c:v>6.8831366974417427E-2</c:v>
                </c:pt>
                <c:pt idx="414">
                  <c:v>6.6955361082495557E-2</c:v>
                </c:pt>
                <c:pt idx="415">
                  <c:v>6.816389790082529E-2</c:v>
                </c:pt>
                <c:pt idx="416">
                  <c:v>7.6920892313680267E-2</c:v>
                </c:pt>
                <c:pt idx="417">
                  <c:v>6.8161035486822216E-2</c:v>
                </c:pt>
                <c:pt idx="418">
                  <c:v>7.5643654210025724E-2</c:v>
                </c:pt>
                <c:pt idx="419">
                  <c:v>7.0824804513735656E-2</c:v>
                </c:pt>
                <c:pt idx="420">
                  <c:v>7.2658487918810646E-2</c:v>
                </c:pt>
                <c:pt idx="421">
                  <c:v>7.3433990525587925E-2</c:v>
                </c:pt>
                <c:pt idx="422">
                  <c:v>6.7435099325712095E-2</c:v>
                </c:pt>
                <c:pt idx="423">
                  <c:v>6.9721923136501066E-2</c:v>
                </c:pt>
                <c:pt idx="424">
                  <c:v>6.7599159179613871E-2</c:v>
                </c:pt>
                <c:pt idx="425">
                  <c:v>6.6748813780196856E-2</c:v>
                </c:pt>
                <c:pt idx="426">
                  <c:v>7.1827016212625813E-2</c:v>
                </c:pt>
                <c:pt idx="427">
                  <c:v>6.8451542773018181E-2</c:v>
                </c:pt>
                <c:pt idx="428">
                  <c:v>6.8681253940095804E-2</c:v>
                </c:pt>
                <c:pt idx="429">
                  <c:v>7.1675550928656753E-2</c:v>
                </c:pt>
                <c:pt idx="430">
                  <c:v>6.7610027170198012E-2</c:v>
                </c:pt>
                <c:pt idx="431">
                  <c:v>7.1863502664862772E-2</c:v>
                </c:pt>
                <c:pt idx="432">
                  <c:v>7.2369407563813146E-2</c:v>
                </c:pt>
                <c:pt idx="433">
                  <c:v>7.0945237313512391E-2</c:v>
                </c:pt>
                <c:pt idx="434">
                  <c:v>7.1345681686562482E-2</c:v>
                </c:pt>
                <c:pt idx="435">
                  <c:v>7.2211697249204093E-2</c:v>
                </c:pt>
                <c:pt idx="436">
                  <c:v>6.789576084017282E-2</c:v>
                </c:pt>
                <c:pt idx="437">
                  <c:v>7.0320322699976137E-2</c:v>
                </c:pt>
                <c:pt idx="438">
                  <c:v>6.8920461675307257E-2</c:v>
                </c:pt>
                <c:pt idx="439">
                  <c:v>7.0852248158188261E-2</c:v>
                </c:pt>
                <c:pt idx="440">
                  <c:v>7.0748630520278438E-2</c:v>
                </c:pt>
                <c:pt idx="441">
                  <c:v>7.0286747266558106E-2</c:v>
                </c:pt>
                <c:pt idx="442">
                  <c:v>7.3410082676548749E-2</c:v>
                </c:pt>
                <c:pt idx="443">
                  <c:v>6.8724266436113388E-2</c:v>
                </c:pt>
                <c:pt idx="444">
                  <c:v>6.8929753106400454E-2</c:v>
                </c:pt>
                <c:pt idx="445">
                  <c:v>7.1210187190540855E-2</c:v>
                </c:pt>
                <c:pt idx="446">
                  <c:v>7.4823584160873369E-2</c:v>
                </c:pt>
                <c:pt idx="447">
                  <c:v>6.609153324336868E-2</c:v>
                </c:pt>
                <c:pt idx="448">
                  <c:v>6.7019924806110603E-2</c:v>
                </c:pt>
                <c:pt idx="449">
                  <c:v>6.9251044490629771E-2</c:v>
                </c:pt>
                <c:pt idx="450">
                  <c:v>6.7093552232668802E-2</c:v>
                </c:pt>
                <c:pt idx="451">
                  <c:v>6.6379151484297405E-2</c:v>
                </c:pt>
                <c:pt idx="452">
                  <c:v>6.7294579581998734E-2</c:v>
                </c:pt>
                <c:pt idx="453">
                  <c:v>6.6445937691706439E-2</c:v>
                </c:pt>
                <c:pt idx="454">
                  <c:v>6.7560841432157001E-2</c:v>
                </c:pt>
                <c:pt idx="455">
                  <c:v>6.4086624159708339E-2</c:v>
                </c:pt>
                <c:pt idx="456">
                  <c:v>7.110236703576861E-2</c:v>
                </c:pt>
                <c:pt idx="457">
                  <c:v>7.0319314588786458E-2</c:v>
                </c:pt>
                <c:pt idx="458">
                  <c:v>6.4723957470927199E-2</c:v>
                </c:pt>
                <c:pt idx="459">
                  <c:v>7.2866309033588886E-2</c:v>
                </c:pt>
                <c:pt idx="460">
                  <c:v>6.849543435419124E-2</c:v>
                </c:pt>
                <c:pt idx="461">
                  <c:v>7.0173346318543439E-2</c:v>
                </c:pt>
                <c:pt idx="462">
                  <c:v>7.2815262309937581E-2</c:v>
                </c:pt>
                <c:pt idx="463">
                  <c:v>6.4349042600104031E-2</c:v>
                </c:pt>
                <c:pt idx="464">
                  <c:v>6.5834895939504812E-2</c:v>
                </c:pt>
                <c:pt idx="465">
                  <c:v>6.396894610185011E-2</c:v>
                </c:pt>
                <c:pt idx="466">
                  <c:v>6.5854761894931974E-2</c:v>
                </c:pt>
                <c:pt idx="467">
                  <c:v>6.8444590403899094E-2</c:v>
                </c:pt>
                <c:pt idx="468">
                  <c:v>7.0236164152240974E-2</c:v>
                </c:pt>
                <c:pt idx="469">
                  <c:v>6.6035938317639875E-2</c:v>
                </c:pt>
                <c:pt idx="470">
                  <c:v>6.947892368994317E-2</c:v>
                </c:pt>
                <c:pt idx="471">
                  <c:v>6.4831717940939532E-2</c:v>
                </c:pt>
                <c:pt idx="472">
                  <c:v>6.5128993764328597E-2</c:v>
                </c:pt>
                <c:pt idx="473">
                  <c:v>6.6574733010348566E-2</c:v>
                </c:pt>
                <c:pt idx="474">
                  <c:v>6.3136915231393115E-2</c:v>
                </c:pt>
                <c:pt idx="475">
                  <c:v>6.4585094067543009E-2</c:v>
                </c:pt>
                <c:pt idx="476">
                  <c:v>6.9820347672637853E-2</c:v>
                </c:pt>
                <c:pt idx="477">
                  <c:v>7.2926271768080753E-2</c:v>
                </c:pt>
                <c:pt idx="478">
                  <c:v>6.5895809885979775E-2</c:v>
                </c:pt>
                <c:pt idx="479">
                  <c:v>6.7642916401508837E-2</c:v>
                </c:pt>
                <c:pt idx="480">
                  <c:v>7.0123563110577117E-2</c:v>
                </c:pt>
                <c:pt idx="481">
                  <c:v>6.479849746010688E-2</c:v>
                </c:pt>
                <c:pt idx="482">
                  <c:v>6.5777032905200608E-2</c:v>
                </c:pt>
                <c:pt idx="483">
                  <c:v>7.1416991069652672E-2</c:v>
                </c:pt>
                <c:pt idx="484">
                  <c:v>6.8798559072186141E-2</c:v>
                </c:pt>
                <c:pt idx="485">
                  <c:v>6.636413077137783E-2</c:v>
                </c:pt>
                <c:pt idx="486">
                  <c:v>6.8493306002607349E-2</c:v>
                </c:pt>
                <c:pt idx="487">
                  <c:v>6.5844920983741659E-2</c:v>
                </c:pt>
                <c:pt idx="488">
                  <c:v>7.1470809360157983E-2</c:v>
                </c:pt>
                <c:pt idx="489">
                  <c:v>7.0363112266998401E-2</c:v>
                </c:pt>
                <c:pt idx="490">
                  <c:v>7.1033907254548848E-2</c:v>
                </c:pt>
                <c:pt idx="491">
                  <c:v>6.774988737495552E-2</c:v>
                </c:pt>
                <c:pt idx="492">
                  <c:v>6.608115081792823E-2</c:v>
                </c:pt>
                <c:pt idx="493">
                  <c:v>7.2203599168297924E-2</c:v>
                </c:pt>
                <c:pt idx="494">
                  <c:v>6.9247667949092581E-2</c:v>
                </c:pt>
                <c:pt idx="495">
                  <c:v>6.8552009020929713E-2</c:v>
                </c:pt>
                <c:pt idx="496">
                  <c:v>7.0936405931714713E-2</c:v>
                </c:pt>
                <c:pt idx="497">
                  <c:v>7.3053311929896975E-2</c:v>
                </c:pt>
                <c:pt idx="498">
                  <c:v>7.294352337135375E-2</c:v>
                </c:pt>
                <c:pt idx="499">
                  <c:v>7.3152068673354498E-2</c:v>
                </c:pt>
                <c:pt idx="500">
                  <c:v>7.0797773310516829E-2</c:v>
                </c:pt>
                <c:pt idx="501">
                  <c:v>7.1143015938931534E-2</c:v>
                </c:pt>
                <c:pt idx="502">
                  <c:v>6.8563627671521368E-2</c:v>
                </c:pt>
                <c:pt idx="503">
                  <c:v>6.7784166834794629E-2</c:v>
                </c:pt>
                <c:pt idx="504">
                  <c:v>6.8977202811343327E-2</c:v>
                </c:pt>
                <c:pt idx="505">
                  <c:v>6.7789385250482587E-2</c:v>
                </c:pt>
                <c:pt idx="506">
                  <c:v>6.6209873584150258E-2</c:v>
                </c:pt>
                <c:pt idx="507">
                  <c:v>6.4450743931502769E-2</c:v>
                </c:pt>
                <c:pt idx="508">
                  <c:v>6.8052531370971864E-2</c:v>
                </c:pt>
                <c:pt idx="509">
                  <c:v>7.1758209396213857E-2</c:v>
                </c:pt>
                <c:pt idx="510">
                  <c:v>6.9805537442494112E-2</c:v>
                </c:pt>
                <c:pt idx="511">
                  <c:v>6.9128390525747888E-2</c:v>
                </c:pt>
                <c:pt idx="512">
                  <c:v>6.9372068148995047E-2</c:v>
                </c:pt>
                <c:pt idx="513">
                  <c:v>6.9334785592728668E-2</c:v>
                </c:pt>
                <c:pt idx="514">
                  <c:v>6.4708773152807902E-2</c:v>
                </c:pt>
                <c:pt idx="515">
                  <c:v>7.3112690662668844E-2</c:v>
                </c:pt>
                <c:pt idx="516">
                  <c:v>6.892296874028063E-2</c:v>
                </c:pt>
                <c:pt idx="517">
                  <c:v>7.2062757108025344E-2</c:v>
                </c:pt>
                <c:pt idx="518">
                  <c:v>6.6897213270055045E-2</c:v>
                </c:pt>
                <c:pt idx="519">
                  <c:v>7.1423185381319795E-2</c:v>
                </c:pt>
                <c:pt idx="520">
                  <c:v>6.6460799228193146E-2</c:v>
                </c:pt>
                <c:pt idx="521">
                  <c:v>6.8653022548385942E-2</c:v>
                </c:pt>
                <c:pt idx="522">
                  <c:v>6.6967293208125889E-2</c:v>
                </c:pt>
                <c:pt idx="523">
                  <c:v>6.650711364634701E-2</c:v>
                </c:pt>
                <c:pt idx="524">
                  <c:v>6.4635015230150764E-2</c:v>
                </c:pt>
                <c:pt idx="525">
                  <c:v>6.8091501469833643E-2</c:v>
                </c:pt>
                <c:pt idx="526">
                  <c:v>6.4487156050885175E-2</c:v>
                </c:pt>
                <c:pt idx="527">
                  <c:v>6.7320804113463084E-2</c:v>
                </c:pt>
                <c:pt idx="528">
                  <c:v>6.912050516139967E-2</c:v>
                </c:pt>
                <c:pt idx="529">
                  <c:v>6.7445284380171458E-2</c:v>
                </c:pt>
                <c:pt idx="530">
                  <c:v>6.6868669975958001E-2</c:v>
                </c:pt>
                <c:pt idx="531">
                  <c:v>6.6751162191607968E-2</c:v>
                </c:pt>
                <c:pt idx="532">
                  <c:v>7.0285929101684699E-2</c:v>
                </c:pt>
                <c:pt idx="533">
                  <c:v>6.497036198531371E-2</c:v>
                </c:pt>
                <c:pt idx="534">
                  <c:v>6.9711093199468818E-2</c:v>
                </c:pt>
                <c:pt idx="535">
                  <c:v>7.0433243973651638E-2</c:v>
                </c:pt>
                <c:pt idx="536">
                  <c:v>6.3551120056927368E-2</c:v>
                </c:pt>
                <c:pt idx="537">
                  <c:v>6.7470597442262151E-2</c:v>
                </c:pt>
                <c:pt idx="538">
                  <c:v>6.3943854162058653E-2</c:v>
                </c:pt>
                <c:pt idx="539">
                  <c:v>6.7688201193790154E-2</c:v>
                </c:pt>
                <c:pt idx="540">
                  <c:v>6.5465497923476543E-2</c:v>
                </c:pt>
                <c:pt idx="541">
                  <c:v>6.6547987715739498E-2</c:v>
                </c:pt>
                <c:pt idx="542">
                  <c:v>6.6454815701600708E-2</c:v>
                </c:pt>
                <c:pt idx="543">
                  <c:v>6.5679588187638985E-2</c:v>
                </c:pt>
                <c:pt idx="544">
                  <c:v>6.7944009722067267E-2</c:v>
                </c:pt>
                <c:pt idx="545">
                  <c:v>7.0122629044141127E-2</c:v>
                </c:pt>
                <c:pt idx="546">
                  <c:v>6.9441187751813946E-2</c:v>
                </c:pt>
                <c:pt idx="547">
                  <c:v>6.4742558052330229E-2</c:v>
                </c:pt>
                <c:pt idx="548">
                  <c:v>7.1556181473990912E-2</c:v>
                </c:pt>
                <c:pt idx="549">
                  <c:v>6.7361776670025242E-2</c:v>
                </c:pt>
                <c:pt idx="550">
                  <c:v>7.0250045161278876E-2</c:v>
                </c:pt>
                <c:pt idx="551">
                  <c:v>7.1194961155159039E-2</c:v>
                </c:pt>
                <c:pt idx="552">
                  <c:v>6.4939479446814954E-2</c:v>
                </c:pt>
                <c:pt idx="553">
                  <c:v>6.8297290360878213E-2</c:v>
                </c:pt>
                <c:pt idx="554">
                  <c:v>6.1721699205715901E-2</c:v>
                </c:pt>
                <c:pt idx="555">
                  <c:v>6.4173742327042843E-2</c:v>
                </c:pt>
                <c:pt idx="556">
                  <c:v>6.5238960116672684E-2</c:v>
                </c:pt>
                <c:pt idx="557">
                  <c:v>6.9479206029547796E-2</c:v>
                </c:pt>
                <c:pt idx="558">
                  <c:v>6.6815164400787677E-2</c:v>
                </c:pt>
                <c:pt idx="559">
                  <c:v>6.4150897545542471E-2</c:v>
                </c:pt>
                <c:pt idx="560">
                  <c:v>6.5931859262677098E-2</c:v>
                </c:pt>
                <c:pt idx="561">
                  <c:v>6.6853264444122304E-2</c:v>
                </c:pt>
                <c:pt idx="562">
                  <c:v>6.641525250887792E-2</c:v>
                </c:pt>
                <c:pt idx="563">
                  <c:v>6.549738952073085E-2</c:v>
                </c:pt>
                <c:pt idx="564">
                  <c:v>6.9006359415537705E-2</c:v>
                </c:pt>
                <c:pt idx="565">
                  <c:v>7.0261701936850468E-2</c:v>
                </c:pt>
                <c:pt idx="566">
                  <c:v>6.7399144584754475E-2</c:v>
                </c:pt>
                <c:pt idx="567">
                  <c:v>6.6033221300441758E-2</c:v>
                </c:pt>
                <c:pt idx="568">
                  <c:v>6.7911588137154269E-2</c:v>
                </c:pt>
                <c:pt idx="569">
                  <c:v>6.4952474560884765E-2</c:v>
                </c:pt>
                <c:pt idx="570">
                  <c:v>6.9965691332275537E-2</c:v>
                </c:pt>
                <c:pt idx="571">
                  <c:v>6.6365022586469133E-2</c:v>
                </c:pt>
                <c:pt idx="572">
                  <c:v>6.3648089086000614E-2</c:v>
                </c:pt>
                <c:pt idx="573">
                  <c:v>6.4462056792563643E-2</c:v>
                </c:pt>
                <c:pt idx="574">
                  <c:v>6.9091872232985255E-2</c:v>
                </c:pt>
                <c:pt idx="575">
                  <c:v>6.9732995534020598E-2</c:v>
                </c:pt>
                <c:pt idx="576">
                  <c:v>6.5190328262188749E-2</c:v>
                </c:pt>
                <c:pt idx="577">
                  <c:v>6.8997623931709426E-2</c:v>
                </c:pt>
                <c:pt idx="578">
                  <c:v>7.1850159900221533E-2</c:v>
                </c:pt>
                <c:pt idx="579">
                  <c:v>6.5867804396030863E-2</c:v>
                </c:pt>
                <c:pt idx="580">
                  <c:v>6.672983182354307E-2</c:v>
                </c:pt>
                <c:pt idx="581">
                  <c:v>7.0435233038107253E-2</c:v>
                </c:pt>
                <c:pt idx="582">
                  <c:v>6.4931395002008979E-2</c:v>
                </c:pt>
                <c:pt idx="583">
                  <c:v>6.563952060020288E-2</c:v>
                </c:pt>
                <c:pt idx="584">
                  <c:v>7.1094631665233665E-2</c:v>
                </c:pt>
                <c:pt idx="585">
                  <c:v>7.1697393670763068E-2</c:v>
                </c:pt>
                <c:pt idx="586">
                  <c:v>7.1424262856540896E-2</c:v>
                </c:pt>
                <c:pt idx="587">
                  <c:v>6.9057073734100721E-2</c:v>
                </c:pt>
                <c:pt idx="588">
                  <c:v>7.3641441351749048E-2</c:v>
                </c:pt>
                <c:pt idx="589">
                  <c:v>6.7509081315766842E-2</c:v>
                </c:pt>
                <c:pt idx="590">
                  <c:v>6.9170471084457549E-2</c:v>
                </c:pt>
                <c:pt idx="591">
                  <c:v>7.1728806925806674E-2</c:v>
                </c:pt>
                <c:pt idx="592">
                  <c:v>7.1432220562445331E-2</c:v>
                </c:pt>
                <c:pt idx="593">
                  <c:v>7.3646215416388799E-2</c:v>
                </c:pt>
                <c:pt idx="594">
                  <c:v>6.6217933618942154E-2</c:v>
                </c:pt>
                <c:pt idx="595">
                  <c:v>6.5273325987983841E-2</c:v>
                </c:pt>
                <c:pt idx="596">
                  <c:v>7.1800098712819171E-2</c:v>
                </c:pt>
                <c:pt idx="597">
                  <c:v>6.6683454589068436E-2</c:v>
                </c:pt>
                <c:pt idx="598">
                  <c:v>7.1767085747655751E-2</c:v>
                </c:pt>
                <c:pt idx="599">
                  <c:v>7.4550766723665104E-2</c:v>
                </c:pt>
                <c:pt idx="600">
                  <c:v>6.8844930131078855E-2</c:v>
                </c:pt>
                <c:pt idx="601">
                  <c:v>6.4681720885215191E-2</c:v>
                </c:pt>
                <c:pt idx="602">
                  <c:v>7.338544771482175E-2</c:v>
                </c:pt>
                <c:pt idx="603">
                  <c:v>6.8047516779124129E-2</c:v>
                </c:pt>
                <c:pt idx="604">
                  <c:v>7.0542239507060567E-2</c:v>
                </c:pt>
                <c:pt idx="605">
                  <c:v>6.6664822396093004E-2</c:v>
                </c:pt>
                <c:pt idx="606">
                  <c:v>6.7085332375276072E-2</c:v>
                </c:pt>
                <c:pt idx="607">
                  <c:v>6.5317473050264072E-2</c:v>
                </c:pt>
                <c:pt idx="608">
                  <c:v>6.3822752208477038E-2</c:v>
                </c:pt>
                <c:pt idx="609">
                  <c:v>6.7695239355283321E-2</c:v>
                </c:pt>
                <c:pt idx="610">
                  <c:v>6.8714697760859339E-2</c:v>
                </c:pt>
                <c:pt idx="611">
                  <c:v>6.341078678728175E-2</c:v>
                </c:pt>
                <c:pt idx="612">
                  <c:v>6.637451932337847E-2</c:v>
                </c:pt>
                <c:pt idx="613">
                  <c:v>6.7582660135243694E-2</c:v>
                </c:pt>
                <c:pt idx="614">
                  <c:v>6.2526222401095816E-2</c:v>
                </c:pt>
                <c:pt idx="615">
                  <c:v>6.415938501251775E-2</c:v>
                </c:pt>
                <c:pt idx="616">
                  <c:v>6.4367731157055227E-2</c:v>
                </c:pt>
                <c:pt idx="617">
                  <c:v>6.813248822774301E-2</c:v>
                </c:pt>
                <c:pt idx="618">
                  <c:v>6.3501520760932559E-2</c:v>
                </c:pt>
                <c:pt idx="619">
                  <c:v>6.6904212935031321E-2</c:v>
                </c:pt>
                <c:pt idx="620">
                  <c:v>6.401161546203428E-2</c:v>
                </c:pt>
                <c:pt idx="621">
                  <c:v>6.566640481705828E-2</c:v>
                </c:pt>
                <c:pt idx="622">
                  <c:v>6.6283965591710098E-2</c:v>
                </c:pt>
                <c:pt idx="623">
                  <c:v>6.365459084601463E-2</c:v>
                </c:pt>
                <c:pt idx="624">
                  <c:v>6.3121566773383417E-2</c:v>
                </c:pt>
                <c:pt idx="625">
                  <c:v>6.3955971853241395E-2</c:v>
                </c:pt>
                <c:pt idx="626">
                  <c:v>6.3379478132210273E-2</c:v>
                </c:pt>
                <c:pt idx="627">
                  <c:v>7.0793014590568831E-2</c:v>
                </c:pt>
                <c:pt idx="628">
                  <c:v>6.5974024123471642E-2</c:v>
                </c:pt>
                <c:pt idx="629">
                  <c:v>6.5887679385431039E-2</c:v>
                </c:pt>
                <c:pt idx="630">
                  <c:v>6.4403895385309648E-2</c:v>
                </c:pt>
                <c:pt idx="631">
                  <c:v>6.5612816909467353E-2</c:v>
                </c:pt>
                <c:pt idx="632">
                  <c:v>6.8845812852085825E-2</c:v>
                </c:pt>
                <c:pt idx="633">
                  <c:v>6.7049393615524894E-2</c:v>
                </c:pt>
                <c:pt idx="634">
                  <c:v>6.2507173390294893E-2</c:v>
                </c:pt>
                <c:pt idx="635">
                  <c:v>6.5654006420684183E-2</c:v>
                </c:pt>
                <c:pt idx="636">
                  <c:v>6.7538610361884785E-2</c:v>
                </c:pt>
                <c:pt idx="637">
                  <c:v>6.3401856099113363E-2</c:v>
                </c:pt>
                <c:pt idx="638">
                  <c:v>6.3991517429287575E-2</c:v>
                </c:pt>
                <c:pt idx="639">
                  <c:v>6.439912453978025E-2</c:v>
                </c:pt>
                <c:pt idx="640">
                  <c:v>6.1661975311449554E-2</c:v>
                </c:pt>
                <c:pt idx="641">
                  <c:v>6.585179540354047E-2</c:v>
                </c:pt>
                <c:pt idx="642">
                  <c:v>6.1230429386427754E-2</c:v>
                </c:pt>
                <c:pt idx="643">
                  <c:v>6.6786211039488008E-2</c:v>
                </c:pt>
                <c:pt idx="644">
                  <c:v>6.0405940044676386E-2</c:v>
                </c:pt>
                <c:pt idx="645">
                  <c:v>6.7286083944014335E-2</c:v>
                </c:pt>
                <c:pt idx="646">
                  <c:v>6.5831785794739597E-2</c:v>
                </c:pt>
                <c:pt idx="647">
                  <c:v>6.4205311127353545E-2</c:v>
                </c:pt>
                <c:pt idx="648">
                  <c:v>6.0703078263354332E-2</c:v>
                </c:pt>
                <c:pt idx="649">
                  <c:v>6.8452891439079913E-2</c:v>
                </c:pt>
                <c:pt idx="650">
                  <c:v>5.7288813928071218E-2</c:v>
                </c:pt>
                <c:pt idx="651">
                  <c:v>6.5201641265799859E-2</c:v>
                </c:pt>
                <c:pt idx="652">
                  <c:v>6.3125917798151937E-2</c:v>
                </c:pt>
                <c:pt idx="653">
                  <c:v>6.0034145877907619E-2</c:v>
                </c:pt>
                <c:pt idx="654">
                  <c:v>6.5244296243592279E-2</c:v>
                </c:pt>
                <c:pt idx="655">
                  <c:v>6.1007156465367786E-2</c:v>
                </c:pt>
                <c:pt idx="656">
                  <c:v>5.9317206568530373E-2</c:v>
                </c:pt>
                <c:pt idx="657">
                  <c:v>6.4730708099683232E-2</c:v>
                </c:pt>
                <c:pt idx="658">
                  <c:v>6.0356799315325491E-2</c:v>
                </c:pt>
                <c:pt idx="659">
                  <c:v>6.1947743249710724E-2</c:v>
                </c:pt>
                <c:pt idx="660">
                  <c:v>6.648476011459474E-2</c:v>
                </c:pt>
                <c:pt idx="661">
                  <c:v>6.7340679545082147E-2</c:v>
                </c:pt>
                <c:pt idx="662">
                  <c:v>6.8460159722966207E-2</c:v>
                </c:pt>
                <c:pt idx="663">
                  <c:v>6.4597656330540945E-2</c:v>
                </c:pt>
                <c:pt idx="664">
                  <c:v>6.1888659163789043E-2</c:v>
                </c:pt>
                <c:pt idx="665">
                  <c:v>6.6404677203417584E-2</c:v>
                </c:pt>
                <c:pt idx="666">
                  <c:v>6.9661823656560248E-2</c:v>
                </c:pt>
                <c:pt idx="667">
                  <c:v>6.3499270492103951E-2</c:v>
                </c:pt>
                <c:pt idx="668">
                  <c:v>6.6619615187435977E-2</c:v>
                </c:pt>
                <c:pt idx="669">
                  <c:v>6.8994668425058692E-2</c:v>
                </c:pt>
                <c:pt idx="670">
                  <c:v>6.6877969361298806E-2</c:v>
                </c:pt>
                <c:pt idx="671">
                  <c:v>6.7604461100316746E-2</c:v>
                </c:pt>
                <c:pt idx="672">
                  <c:v>6.8157884288188725E-2</c:v>
                </c:pt>
                <c:pt idx="673">
                  <c:v>6.5751719730986896E-2</c:v>
                </c:pt>
                <c:pt idx="674">
                  <c:v>6.3111281379106612E-2</c:v>
                </c:pt>
                <c:pt idx="675">
                  <c:v>6.9785276794827045E-2</c:v>
                </c:pt>
                <c:pt idx="676">
                  <c:v>6.6978513253538763E-2</c:v>
                </c:pt>
                <c:pt idx="677">
                  <c:v>6.4329350174118338E-2</c:v>
                </c:pt>
                <c:pt idx="678">
                  <c:v>6.4918456020394213E-2</c:v>
                </c:pt>
                <c:pt idx="679">
                  <c:v>6.2880364068855193E-2</c:v>
                </c:pt>
                <c:pt idx="680">
                  <c:v>6.2707318599187989E-2</c:v>
                </c:pt>
                <c:pt idx="681">
                  <c:v>6.5731597831005115E-2</c:v>
                </c:pt>
                <c:pt idx="682">
                  <c:v>6.3717933582684835E-2</c:v>
                </c:pt>
                <c:pt idx="683">
                  <c:v>6.8900936610347213E-2</c:v>
                </c:pt>
                <c:pt idx="684">
                  <c:v>6.7458143599503043E-2</c:v>
                </c:pt>
                <c:pt idx="685">
                  <c:v>6.6256267909517663E-2</c:v>
                </c:pt>
                <c:pt idx="686">
                  <c:v>6.6417815385832357E-2</c:v>
                </c:pt>
                <c:pt idx="687">
                  <c:v>6.3265931143773657E-2</c:v>
                </c:pt>
                <c:pt idx="688">
                  <c:v>7.1750772479904731E-2</c:v>
                </c:pt>
                <c:pt idx="689">
                  <c:v>6.765301623479085E-2</c:v>
                </c:pt>
                <c:pt idx="690">
                  <c:v>6.4752821228776847E-2</c:v>
                </c:pt>
                <c:pt idx="691">
                  <c:v>6.6392164063725778E-2</c:v>
                </c:pt>
                <c:pt idx="692">
                  <c:v>6.3228640742139477E-2</c:v>
                </c:pt>
                <c:pt idx="693">
                  <c:v>6.8891641529066711E-2</c:v>
                </c:pt>
                <c:pt idx="694">
                  <c:v>6.8093936152459594E-2</c:v>
                </c:pt>
                <c:pt idx="695">
                  <c:v>6.7883000854618722E-2</c:v>
                </c:pt>
                <c:pt idx="696">
                  <c:v>6.5469750514982952E-2</c:v>
                </c:pt>
                <c:pt idx="697">
                  <c:v>6.4047926453425566E-2</c:v>
                </c:pt>
                <c:pt idx="698">
                  <c:v>7.0215316668544026E-2</c:v>
                </c:pt>
                <c:pt idx="699">
                  <c:v>6.626019143698901E-2</c:v>
                </c:pt>
                <c:pt idx="700">
                  <c:v>6.7894698182939403E-2</c:v>
                </c:pt>
                <c:pt idx="701">
                  <c:v>7.0601948846553117E-2</c:v>
                </c:pt>
                <c:pt idx="702">
                  <c:v>6.6676762848245932E-2</c:v>
                </c:pt>
                <c:pt idx="703">
                  <c:v>6.3884269705811417E-2</c:v>
                </c:pt>
                <c:pt idx="704">
                  <c:v>6.9437621028646437E-2</c:v>
                </c:pt>
                <c:pt idx="705">
                  <c:v>6.9723091916875896E-2</c:v>
                </c:pt>
                <c:pt idx="706">
                  <c:v>6.9647564665960685E-2</c:v>
                </c:pt>
                <c:pt idx="707">
                  <c:v>7.185797688525862E-2</c:v>
                </c:pt>
                <c:pt idx="708">
                  <c:v>6.5502112705176821E-2</c:v>
                </c:pt>
                <c:pt idx="709">
                  <c:v>7.1187322206452464E-2</c:v>
                </c:pt>
                <c:pt idx="710">
                  <c:v>7.0977035734047886E-2</c:v>
                </c:pt>
                <c:pt idx="711">
                  <c:v>6.8972588987471051E-2</c:v>
                </c:pt>
                <c:pt idx="712">
                  <c:v>6.5525834342108472E-2</c:v>
                </c:pt>
                <c:pt idx="713">
                  <c:v>6.5750976576874037E-2</c:v>
                </c:pt>
                <c:pt idx="714">
                  <c:v>6.5605834227975307E-2</c:v>
                </c:pt>
                <c:pt idx="715">
                  <c:v>7.0590763675374951E-2</c:v>
                </c:pt>
                <c:pt idx="716">
                  <c:v>6.4651319556755946E-2</c:v>
                </c:pt>
                <c:pt idx="717">
                  <c:v>6.5651715952808262E-2</c:v>
                </c:pt>
                <c:pt idx="718">
                  <c:v>6.7076465117877793E-2</c:v>
                </c:pt>
                <c:pt idx="719">
                  <c:v>6.7851329923548448E-2</c:v>
                </c:pt>
                <c:pt idx="720">
                  <c:v>7.2980023209767819E-2</c:v>
                </c:pt>
                <c:pt idx="721">
                  <c:v>6.4875110246794959E-2</c:v>
                </c:pt>
                <c:pt idx="722">
                  <c:v>7.0240177613532642E-2</c:v>
                </c:pt>
                <c:pt idx="723">
                  <c:v>7.1352143151543826E-2</c:v>
                </c:pt>
                <c:pt idx="724">
                  <c:v>7.0623925157180786E-2</c:v>
                </c:pt>
                <c:pt idx="725">
                  <c:v>7.0349658882030916E-2</c:v>
                </c:pt>
                <c:pt idx="726">
                  <c:v>6.9266214303543211E-2</c:v>
                </c:pt>
                <c:pt idx="727">
                  <c:v>6.8305835510089175E-2</c:v>
                </c:pt>
                <c:pt idx="728">
                  <c:v>7.0080437280528762E-2</c:v>
                </c:pt>
                <c:pt idx="729">
                  <c:v>6.9314629893647658E-2</c:v>
                </c:pt>
                <c:pt idx="730">
                  <c:v>6.8479100853683222E-2</c:v>
                </c:pt>
                <c:pt idx="731">
                  <c:v>7.2814340515103895E-2</c:v>
                </c:pt>
                <c:pt idx="732">
                  <c:v>6.9040126717807834E-2</c:v>
                </c:pt>
                <c:pt idx="733">
                  <c:v>7.4335841270234612E-2</c:v>
                </c:pt>
                <c:pt idx="734">
                  <c:v>6.8325989066128537E-2</c:v>
                </c:pt>
                <c:pt idx="735">
                  <c:v>7.1989068546852469E-2</c:v>
                </c:pt>
                <c:pt idx="736">
                  <c:v>6.8028366010538022E-2</c:v>
                </c:pt>
                <c:pt idx="737">
                  <c:v>6.9740485651037104E-2</c:v>
                </c:pt>
                <c:pt idx="738">
                  <c:v>6.9034839041823684E-2</c:v>
                </c:pt>
                <c:pt idx="739">
                  <c:v>7.2868642963157329E-2</c:v>
                </c:pt>
                <c:pt idx="740">
                  <c:v>6.8168852609681113E-2</c:v>
                </c:pt>
                <c:pt idx="741">
                  <c:v>7.1165257371977556E-2</c:v>
                </c:pt>
                <c:pt idx="742">
                  <c:v>6.8815074359927786E-2</c:v>
                </c:pt>
                <c:pt idx="743">
                  <c:v>6.6829563003035636E-2</c:v>
                </c:pt>
                <c:pt idx="744">
                  <c:v>6.5626524921976362E-2</c:v>
                </c:pt>
                <c:pt idx="745">
                  <c:v>6.8099595970519816E-2</c:v>
                </c:pt>
                <c:pt idx="746">
                  <c:v>6.8911978170972138E-2</c:v>
                </c:pt>
                <c:pt idx="747">
                  <c:v>6.7299065281494624E-2</c:v>
                </c:pt>
                <c:pt idx="748">
                  <c:v>6.9260758237520995E-2</c:v>
                </c:pt>
                <c:pt idx="749">
                  <c:v>6.9565158760375695E-2</c:v>
                </c:pt>
                <c:pt idx="750">
                  <c:v>7.018115516337603E-2</c:v>
                </c:pt>
                <c:pt idx="751">
                  <c:v>6.940138673897521E-2</c:v>
                </c:pt>
                <c:pt idx="752">
                  <c:v>6.386028002567698E-2</c:v>
                </c:pt>
                <c:pt idx="753">
                  <c:v>6.6346325025104708E-2</c:v>
                </c:pt>
                <c:pt idx="754">
                  <c:v>6.6641868362446968E-2</c:v>
                </c:pt>
                <c:pt idx="755">
                  <c:v>6.7707549623533855E-2</c:v>
                </c:pt>
                <c:pt idx="756">
                  <c:v>6.4685967917380557E-2</c:v>
                </c:pt>
                <c:pt idx="757">
                  <c:v>7.2130559451583642E-2</c:v>
                </c:pt>
                <c:pt idx="758">
                  <c:v>6.5349480191356155E-2</c:v>
                </c:pt>
                <c:pt idx="759">
                  <c:v>6.5031352501939602E-2</c:v>
                </c:pt>
                <c:pt idx="760">
                  <c:v>6.4808368842068198E-2</c:v>
                </c:pt>
                <c:pt idx="761">
                  <c:v>6.8411969327570821E-2</c:v>
                </c:pt>
                <c:pt idx="762">
                  <c:v>6.9031577458245397E-2</c:v>
                </c:pt>
                <c:pt idx="763">
                  <c:v>6.4337486784106723E-2</c:v>
                </c:pt>
                <c:pt idx="764">
                  <c:v>6.6532716151568222E-2</c:v>
                </c:pt>
                <c:pt idx="765">
                  <c:v>6.6779940883982009E-2</c:v>
                </c:pt>
                <c:pt idx="766">
                  <c:v>6.1996697944607042E-2</c:v>
                </c:pt>
                <c:pt idx="767">
                  <c:v>6.4684587707864089E-2</c:v>
                </c:pt>
                <c:pt idx="768">
                  <c:v>6.061362222876783E-2</c:v>
                </c:pt>
                <c:pt idx="769">
                  <c:v>6.6548383176516929E-2</c:v>
                </c:pt>
                <c:pt idx="770">
                  <c:v>6.7383883986195645E-2</c:v>
                </c:pt>
                <c:pt idx="771">
                  <c:v>6.3801117407513014E-2</c:v>
                </c:pt>
                <c:pt idx="772">
                  <c:v>5.8869006886831589E-2</c:v>
                </c:pt>
                <c:pt idx="773">
                  <c:v>6.0143989438598632E-2</c:v>
                </c:pt>
                <c:pt idx="774">
                  <c:v>5.854419314038805E-2</c:v>
                </c:pt>
                <c:pt idx="775">
                  <c:v>6.1402819243590062E-2</c:v>
                </c:pt>
                <c:pt idx="776">
                  <c:v>6.3426973740568424E-2</c:v>
                </c:pt>
                <c:pt idx="777">
                  <c:v>6.5905552482965465E-2</c:v>
                </c:pt>
                <c:pt idx="778">
                  <c:v>5.8945931969808206E-2</c:v>
                </c:pt>
                <c:pt idx="779">
                  <c:v>6.3544114871341456E-2</c:v>
                </c:pt>
                <c:pt idx="780">
                  <c:v>6.221508968979924E-2</c:v>
                </c:pt>
                <c:pt idx="781">
                  <c:v>5.9079420712974777E-2</c:v>
                </c:pt>
                <c:pt idx="782">
                  <c:v>5.8267852644691039E-2</c:v>
                </c:pt>
                <c:pt idx="783">
                  <c:v>5.805252480175549E-2</c:v>
                </c:pt>
                <c:pt idx="784">
                  <c:v>6.5407552310815839E-2</c:v>
                </c:pt>
                <c:pt idx="785">
                  <c:v>6.1731906756778643E-2</c:v>
                </c:pt>
                <c:pt idx="786">
                  <c:v>5.818293875033298E-2</c:v>
                </c:pt>
                <c:pt idx="787">
                  <c:v>5.9311704845577469E-2</c:v>
                </c:pt>
                <c:pt idx="788">
                  <c:v>5.9066781871450681E-2</c:v>
                </c:pt>
                <c:pt idx="789">
                  <c:v>5.6917784060208747E-2</c:v>
                </c:pt>
                <c:pt idx="790">
                  <c:v>5.9157967859005442E-2</c:v>
                </c:pt>
                <c:pt idx="791">
                  <c:v>6.0267584598999661E-2</c:v>
                </c:pt>
                <c:pt idx="792">
                  <c:v>6.2439085612658825E-2</c:v>
                </c:pt>
                <c:pt idx="793">
                  <c:v>6.3728713220339045E-2</c:v>
                </c:pt>
                <c:pt idx="794">
                  <c:v>5.985921909765482E-2</c:v>
                </c:pt>
                <c:pt idx="795">
                  <c:v>6.5070465063228763E-2</c:v>
                </c:pt>
                <c:pt idx="796">
                  <c:v>6.3298184907084637E-2</c:v>
                </c:pt>
                <c:pt idx="797">
                  <c:v>5.7426876194910298E-2</c:v>
                </c:pt>
                <c:pt idx="798">
                  <c:v>6.3496974891518204E-2</c:v>
                </c:pt>
                <c:pt idx="799">
                  <c:v>6.4438022749563367E-2</c:v>
                </c:pt>
                <c:pt idx="800">
                  <c:v>6.2311643542441196E-2</c:v>
                </c:pt>
                <c:pt idx="801">
                  <c:v>6.3043843907290412E-2</c:v>
                </c:pt>
                <c:pt idx="802">
                  <c:v>6.0453560240694031E-2</c:v>
                </c:pt>
                <c:pt idx="803">
                  <c:v>6.351253301415033E-2</c:v>
                </c:pt>
                <c:pt idx="804">
                  <c:v>6.3020629155670249E-2</c:v>
                </c:pt>
                <c:pt idx="805">
                  <c:v>6.5295162729957598E-2</c:v>
                </c:pt>
                <c:pt idx="806">
                  <c:v>6.2243137688335677E-2</c:v>
                </c:pt>
                <c:pt idx="807">
                  <c:v>5.7340661455834163E-2</c:v>
                </c:pt>
                <c:pt idx="808">
                  <c:v>6.074771392624486E-2</c:v>
                </c:pt>
                <c:pt idx="809">
                  <c:v>5.9819077903596078E-2</c:v>
                </c:pt>
                <c:pt idx="810">
                  <c:v>6.4351274039638112E-2</c:v>
                </c:pt>
                <c:pt idx="811">
                  <c:v>5.9551718195614722E-2</c:v>
                </c:pt>
                <c:pt idx="812">
                  <c:v>6.2567876293157271E-2</c:v>
                </c:pt>
                <c:pt idx="813">
                  <c:v>6.3706269322478817E-2</c:v>
                </c:pt>
                <c:pt idx="814">
                  <c:v>6.1393421855139678E-2</c:v>
                </c:pt>
                <c:pt idx="815">
                  <c:v>6.4753563196065872E-2</c:v>
                </c:pt>
                <c:pt idx="816">
                  <c:v>6.4821034447535855E-2</c:v>
                </c:pt>
                <c:pt idx="817">
                  <c:v>6.3825346089563778E-2</c:v>
                </c:pt>
                <c:pt idx="818">
                  <c:v>6.1043712552618722E-2</c:v>
                </c:pt>
                <c:pt idx="819">
                  <c:v>6.2702921063301692E-2</c:v>
                </c:pt>
                <c:pt idx="820">
                  <c:v>5.8013193100086652E-2</c:v>
                </c:pt>
                <c:pt idx="821">
                  <c:v>5.8627887833947123E-2</c:v>
                </c:pt>
                <c:pt idx="822">
                  <c:v>5.9230130283852024E-2</c:v>
                </c:pt>
                <c:pt idx="823">
                  <c:v>5.728145726141904E-2</c:v>
                </c:pt>
                <c:pt idx="824">
                  <c:v>5.9351658646627552E-2</c:v>
                </c:pt>
                <c:pt idx="825">
                  <c:v>6.472388407575462E-2</c:v>
                </c:pt>
                <c:pt idx="826">
                  <c:v>6.0157785378970603E-2</c:v>
                </c:pt>
                <c:pt idx="827">
                  <c:v>6.1003052026121517E-2</c:v>
                </c:pt>
                <c:pt idx="828">
                  <c:v>6.3836071010348994E-2</c:v>
                </c:pt>
                <c:pt idx="829">
                  <c:v>5.9750805668041036E-2</c:v>
                </c:pt>
                <c:pt idx="830">
                  <c:v>6.0435285757593833E-2</c:v>
                </c:pt>
                <c:pt idx="831">
                  <c:v>6.1520866103805708E-2</c:v>
                </c:pt>
                <c:pt idx="832">
                  <c:v>6.0233272116454711E-2</c:v>
                </c:pt>
                <c:pt idx="833">
                  <c:v>5.701414605431384E-2</c:v>
                </c:pt>
                <c:pt idx="834">
                  <c:v>5.9550807629749535E-2</c:v>
                </c:pt>
                <c:pt idx="835">
                  <c:v>6.2404635676836635E-2</c:v>
                </c:pt>
                <c:pt idx="836">
                  <c:v>6.0955793595207815E-2</c:v>
                </c:pt>
                <c:pt idx="837">
                  <c:v>5.6847630321006509E-2</c:v>
                </c:pt>
                <c:pt idx="838">
                  <c:v>6.0887793352556063E-2</c:v>
                </c:pt>
                <c:pt idx="839">
                  <c:v>6.1627845518382511E-2</c:v>
                </c:pt>
                <c:pt idx="840">
                  <c:v>6.0094473578744381E-2</c:v>
                </c:pt>
                <c:pt idx="841">
                  <c:v>6.256330210580674E-2</c:v>
                </c:pt>
                <c:pt idx="842">
                  <c:v>6.1115544661536243E-2</c:v>
                </c:pt>
                <c:pt idx="843">
                  <c:v>5.6356984131529127E-2</c:v>
                </c:pt>
                <c:pt idx="844">
                  <c:v>5.9530908624702381E-2</c:v>
                </c:pt>
                <c:pt idx="845">
                  <c:v>5.941944254332978E-2</c:v>
                </c:pt>
                <c:pt idx="846">
                  <c:v>6.0077157030282519E-2</c:v>
                </c:pt>
                <c:pt idx="847">
                  <c:v>5.8085699009553737E-2</c:v>
                </c:pt>
                <c:pt idx="848">
                  <c:v>5.8012414199463402E-2</c:v>
                </c:pt>
                <c:pt idx="849">
                  <c:v>6.2439996827131181E-2</c:v>
                </c:pt>
                <c:pt idx="850">
                  <c:v>6.5081179300057163E-2</c:v>
                </c:pt>
                <c:pt idx="851">
                  <c:v>6.0493597511077454E-2</c:v>
                </c:pt>
                <c:pt idx="852">
                  <c:v>5.6714655788040358E-2</c:v>
                </c:pt>
                <c:pt idx="853">
                  <c:v>6.2567698261846508E-2</c:v>
                </c:pt>
                <c:pt idx="854">
                  <c:v>5.5759449251757076E-2</c:v>
                </c:pt>
                <c:pt idx="855">
                  <c:v>5.887588303184333E-2</c:v>
                </c:pt>
                <c:pt idx="856">
                  <c:v>5.8015083271060981E-2</c:v>
                </c:pt>
                <c:pt idx="857">
                  <c:v>6.2570135080397438E-2</c:v>
                </c:pt>
                <c:pt idx="858">
                  <c:v>6.0517313590586173E-2</c:v>
                </c:pt>
                <c:pt idx="859">
                  <c:v>5.6797871377295077E-2</c:v>
                </c:pt>
                <c:pt idx="860">
                  <c:v>6.2218328261772426E-2</c:v>
                </c:pt>
                <c:pt idx="861">
                  <c:v>6.6380318287535267E-2</c:v>
                </c:pt>
                <c:pt idx="862">
                  <c:v>6.4047587205886922E-2</c:v>
                </c:pt>
                <c:pt idx="863">
                  <c:v>5.859631788623023E-2</c:v>
                </c:pt>
                <c:pt idx="864">
                  <c:v>6.4021050721598916E-2</c:v>
                </c:pt>
                <c:pt idx="865">
                  <c:v>6.2681062175845792E-2</c:v>
                </c:pt>
                <c:pt idx="866">
                  <c:v>6.579817762216443E-2</c:v>
                </c:pt>
                <c:pt idx="867">
                  <c:v>5.8305882676041039E-2</c:v>
                </c:pt>
                <c:pt idx="868">
                  <c:v>5.7945628020032121E-2</c:v>
                </c:pt>
                <c:pt idx="869">
                  <c:v>5.8346080528423452E-2</c:v>
                </c:pt>
                <c:pt idx="870">
                  <c:v>6.3518682215010419E-2</c:v>
                </c:pt>
                <c:pt idx="871">
                  <c:v>5.7846485458778615E-2</c:v>
                </c:pt>
                <c:pt idx="872">
                  <c:v>6.0410213114926364E-2</c:v>
                </c:pt>
                <c:pt idx="873">
                  <c:v>6.7006213952994761E-2</c:v>
                </c:pt>
                <c:pt idx="874">
                  <c:v>6.1027500083599258E-2</c:v>
                </c:pt>
                <c:pt idx="875">
                  <c:v>6.1643135074555717E-2</c:v>
                </c:pt>
                <c:pt idx="876">
                  <c:v>6.2860562979838899E-2</c:v>
                </c:pt>
                <c:pt idx="877">
                  <c:v>6.2066429268050255E-2</c:v>
                </c:pt>
                <c:pt idx="878">
                  <c:v>6.3086007783590692E-2</c:v>
                </c:pt>
                <c:pt idx="879">
                  <c:v>6.706313145595863E-2</c:v>
                </c:pt>
                <c:pt idx="880">
                  <c:v>6.8172490581755327E-2</c:v>
                </c:pt>
                <c:pt idx="881">
                  <c:v>6.2089520590682346E-2</c:v>
                </c:pt>
                <c:pt idx="882">
                  <c:v>6.7208833504075596E-2</c:v>
                </c:pt>
                <c:pt idx="883">
                  <c:v>6.8759567929889812E-2</c:v>
                </c:pt>
                <c:pt idx="884">
                  <c:v>6.5544064409210581E-2</c:v>
                </c:pt>
                <c:pt idx="885">
                  <c:v>6.3051733966188558E-2</c:v>
                </c:pt>
                <c:pt idx="886">
                  <c:v>6.8416255534489129E-2</c:v>
                </c:pt>
                <c:pt idx="887">
                  <c:v>6.5407438454818195E-2</c:v>
                </c:pt>
                <c:pt idx="888">
                  <c:v>6.4676373898834724E-2</c:v>
                </c:pt>
                <c:pt idx="889">
                  <c:v>6.9157798209171534E-2</c:v>
                </c:pt>
                <c:pt idx="890">
                  <c:v>6.3181923798323991E-2</c:v>
                </c:pt>
                <c:pt idx="891">
                  <c:v>7.0495454092877927E-2</c:v>
                </c:pt>
                <c:pt idx="892">
                  <c:v>6.3945570557988662E-2</c:v>
                </c:pt>
                <c:pt idx="893">
                  <c:v>6.5964512087124158E-2</c:v>
                </c:pt>
                <c:pt idx="894">
                  <c:v>6.7788533700518974E-2</c:v>
                </c:pt>
                <c:pt idx="895">
                  <c:v>6.2272411008331141E-2</c:v>
                </c:pt>
                <c:pt idx="896">
                  <c:v>6.75589965460546E-2</c:v>
                </c:pt>
                <c:pt idx="897">
                  <c:v>7.0800018244516288E-2</c:v>
                </c:pt>
                <c:pt idx="898">
                  <c:v>6.0273599927547633E-2</c:v>
                </c:pt>
                <c:pt idx="899">
                  <c:v>6.1128779842973713E-2</c:v>
                </c:pt>
                <c:pt idx="900">
                  <c:v>6.4975941997014661E-2</c:v>
                </c:pt>
                <c:pt idx="901">
                  <c:v>6.3271262157175726E-2</c:v>
                </c:pt>
                <c:pt idx="902">
                  <c:v>5.8924910714617564E-2</c:v>
                </c:pt>
                <c:pt idx="903">
                  <c:v>6.8079070193095323E-2</c:v>
                </c:pt>
                <c:pt idx="904">
                  <c:v>5.905210272541718E-2</c:v>
                </c:pt>
                <c:pt idx="905">
                  <c:v>5.831100985003039E-2</c:v>
                </c:pt>
                <c:pt idx="906">
                  <c:v>5.8506145702699131E-2</c:v>
                </c:pt>
                <c:pt idx="907">
                  <c:v>6.0996755834513465E-2</c:v>
                </c:pt>
                <c:pt idx="908">
                  <c:v>5.7817197906239334E-2</c:v>
                </c:pt>
                <c:pt idx="909">
                  <c:v>6.265142403354064E-2</c:v>
                </c:pt>
                <c:pt idx="910">
                  <c:v>5.9409981394196641E-2</c:v>
                </c:pt>
                <c:pt idx="911">
                  <c:v>5.976743130963981E-2</c:v>
                </c:pt>
                <c:pt idx="912">
                  <c:v>6.1799062415782223E-2</c:v>
                </c:pt>
                <c:pt idx="913">
                  <c:v>5.8829174221675787E-2</c:v>
                </c:pt>
                <c:pt idx="914">
                  <c:v>5.9488937056530806E-2</c:v>
                </c:pt>
                <c:pt idx="915">
                  <c:v>6.1430614769161403E-2</c:v>
                </c:pt>
                <c:pt idx="916">
                  <c:v>6.5300560581876152E-2</c:v>
                </c:pt>
                <c:pt idx="917">
                  <c:v>6.4203418107072391E-2</c:v>
                </c:pt>
                <c:pt idx="918">
                  <c:v>6.4249738543202137E-2</c:v>
                </c:pt>
                <c:pt idx="919">
                  <c:v>6.5232903218046534E-2</c:v>
                </c:pt>
                <c:pt idx="920">
                  <c:v>6.0980484210661649E-2</c:v>
                </c:pt>
                <c:pt idx="921">
                  <c:v>6.6073224673652592E-2</c:v>
                </c:pt>
                <c:pt idx="922">
                  <c:v>6.1490508291588003E-2</c:v>
                </c:pt>
                <c:pt idx="923">
                  <c:v>6.7655866477738955E-2</c:v>
                </c:pt>
                <c:pt idx="924">
                  <c:v>6.1223773664722717E-2</c:v>
                </c:pt>
                <c:pt idx="925">
                  <c:v>6.2871249023395873E-2</c:v>
                </c:pt>
                <c:pt idx="926">
                  <c:v>6.7145486027073792E-2</c:v>
                </c:pt>
                <c:pt idx="927">
                  <c:v>6.1810563667951332E-2</c:v>
                </c:pt>
                <c:pt idx="928">
                  <c:v>6.5351177973828334E-2</c:v>
                </c:pt>
                <c:pt idx="929">
                  <c:v>6.5229385324126823E-2</c:v>
                </c:pt>
                <c:pt idx="930">
                  <c:v>5.9729895454997885E-2</c:v>
                </c:pt>
                <c:pt idx="931">
                  <c:v>6.1147245172768996E-2</c:v>
                </c:pt>
                <c:pt idx="932">
                  <c:v>6.0034783163512205E-2</c:v>
                </c:pt>
                <c:pt idx="933">
                  <c:v>6.2973929843375298E-2</c:v>
                </c:pt>
                <c:pt idx="934">
                  <c:v>6.5095924842779887E-2</c:v>
                </c:pt>
                <c:pt idx="935">
                  <c:v>6.6781300527231344E-2</c:v>
                </c:pt>
                <c:pt idx="936">
                  <c:v>6.2698424328265431E-2</c:v>
                </c:pt>
                <c:pt idx="937">
                  <c:v>6.4973694903386905E-2</c:v>
                </c:pt>
                <c:pt idx="938">
                  <c:v>6.0820085802978055E-2</c:v>
                </c:pt>
                <c:pt idx="939">
                  <c:v>6.4259440344915111E-2</c:v>
                </c:pt>
                <c:pt idx="940">
                  <c:v>6.4538765028803971E-2</c:v>
                </c:pt>
                <c:pt idx="941">
                  <c:v>6.0831249165089835E-2</c:v>
                </c:pt>
                <c:pt idx="942">
                  <c:v>6.3438952223250716E-2</c:v>
                </c:pt>
                <c:pt idx="943">
                  <c:v>6.409880013542868E-2</c:v>
                </c:pt>
                <c:pt idx="944">
                  <c:v>6.2618042999310078E-2</c:v>
                </c:pt>
                <c:pt idx="945">
                  <c:v>5.8669660109110421E-2</c:v>
                </c:pt>
                <c:pt idx="946">
                  <c:v>6.4908211017697448E-2</c:v>
                </c:pt>
                <c:pt idx="947">
                  <c:v>6.459872888123222E-2</c:v>
                </c:pt>
                <c:pt idx="948">
                  <c:v>6.3762074330309684E-2</c:v>
                </c:pt>
                <c:pt idx="949">
                  <c:v>5.7838832891058754E-2</c:v>
                </c:pt>
                <c:pt idx="950">
                  <c:v>6.4071100259479402E-2</c:v>
                </c:pt>
                <c:pt idx="951">
                  <c:v>6.3219544686691595E-2</c:v>
                </c:pt>
                <c:pt idx="952">
                  <c:v>6.2953998171294878E-2</c:v>
                </c:pt>
                <c:pt idx="953">
                  <c:v>6.3448613519263591E-2</c:v>
                </c:pt>
                <c:pt idx="954">
                  <c:v>6.5170687201167157E-2</c:v>
                </c:pt>
                <c:pt idx="955">
                  <c:v>6.0611363237457708E-2</c:v>
                </c:pt>
                <c:pt idx="956">
                  <c:v>6.2856786924710722E-2</c:v>
                </c:pt>
                <c:pt idx="957">
                  <c:v>6.4114329516339233E-2</c:v>
                </c:pt>
                <c:pt idx="958">
                  <c:v>6.4834060548090405E-2</c:v>
                </c:pt>
                <c:pt idx="959">
                  <c:v>6.0432033607703758E-2</c:v>
                </c:pt>
                <c:pt idx="960">
                  <c:v>6.335876402763975E-2</c:v>
                </c:pt>
                <c:pt idx="961">
                  <c:v>6.4086485808841145E-2</c:v>
                </c:pt>
                <c:pt idx="962">
                  <c:v>5.6907545167546696E-2</c:v>
                </c:pt>
                <c:pt idx="963">
                  <c:v>6.4407015485655889E-2</c:v>
                </c:pt>
                <c:pt idx="964">
                  <c:v>5.5517559036809355E-2</c:v>
                </c:pt>
                <c:pt idx="965">
                  <c:v>5.8369759315062518E-2</c:v>
                </c:pt>
                <c:pt idx="966">
                  <c:v>6.1041413000273992E-2</c:v>
                </c:pt>
                <c:pt idx="967">
                  <c:v>6.0100422334978892E-2</c:v>
                </c:pt>
                <c:pt idx="968">
                  <c:v>5.8100969339532085E-2</c:v>
                </c:pt>
                <c:pt idx="969">
                  <c:v>5.9517438784982502E-2</c:v>
                </c:pt>
                <c:pt idx="970">
                  <c:v>6.3352396333059668E-2</c:v>
                </c:pt>
                <c:pt idx="971">
                  <c:v>6.2403482171111559E-2</c:v>
                </c:pt>
                <c:pt idx="972">
                  <c:v>6.3051183267799113E-2</c:v>
                </c:pt>
                <c:pt idx="973">
                  <c:v>5.5135144152049904E-2</c:v>
                </c:pt>
                <c:pt idx="974">
                  <c:v>5.5039151202667384E-2</c:v>
                </c:pt>
                <c:pt idx="975">
                  <c:v>6.0057353290433761E-2</c:v>
                </c:pt>
                <c:pt idx="976">
                  <c:v>6.1346956026576312E-2</c:v>
                </c:pt>
                <c:pt idx="977">
                  <c:v>6.0818466097559018E-2</c:v>
                </c:pt>
                <c:pt idx="978">
                  <c:v>5.7826148384744112E-2</c:v>
                </c:pt>
                <c:pt idx="979">
                  <c:v>5.5813504847183122E-2</c:v>
                </c:pt>
                <c:pt idx="980">
                  <c:v>5.3269305237168746E-2</c:v>
                </c:pt>
                <c:pt idx="981">
                  <c:v>5.8992000920008066E-2</c:v>
                </c:pt>
                <c:pt idx="982">
                  <c:v>6.004866739437234E-2</c:v>
                </c:pt>
                <c:pt idx="983">
                  <c:v>5.6718163132726228E-2</c:v>
                </c:pt>
                <c:pt idx="984">
                  <c:v>5.4413379678709205E-2</c:v>
                </c:pt>
                <c:pt idx="985">
                  <c:v>5.4941095704088512E-2</c:v>
                </c:pt>
                <c:pt idx="986">
                  <c:v>5.6193762275245765E-2</c:v>
                </c:pt>
                <c:pt idx="987">
                  <c:v>5.1692322173799973E-2</c:v>
                </c:pt>
                <c:pt idx="988">
                  <c:v>5.3942075594697977E-2</c:v>
                </c:pt>
                <c:pt idx="989">
                  <c:v>5.3173357031380084E-2</c:v>
                </c:pt>
                <c:pt idx="990">
                  <c:v>5.2999644430520236E-2</c:v>
                </c:pt>
                <c:pt idx="991">
                  <c:v>5.2417456859506793E-2</c:v>
                </c:pt>
                <c:pt idx="992">
                  <c:v>5.6218033447719452E-2</c:v>
                </c:pt>
                <c:pt idx="993">
                  <c:v>5.5371869217855182E-2</c:v>
                </c:pt>
                <c:pt idx="994">
                  <c:v>5.9160533551592065E-2</c:v>
                </c:pt>
                <c:pt idx="995">
                  <c:v>5.9435954584654692E-2</c:v>
                </c:pt>
                <c:pt idx="996">
                  <c:v>5.7035820769468858E-2</c:v>
                </c:pt>
                <c:pt idx="997">
                  <c:v>5.6292313325103892E-2</c:v>
                </c:pt>
                <c:pt idx="998">
                  <c:v>5.6199680768717876E-2</c:v>
                </c:pt>
                <c:pt idx="999">
                  <c:v>5.7643452165349135E-2</c:v>
                </c:pt>
                <c:pt idx="1000">
                  <c:v>5.8821057232917112E-2</c:v>
                </c:pt>
                <c:pt idx="1001">
                  <c:v>5.7147485338404982E-2</c:v>
                </c:pt>
                <c:pt idx="1002">
                  <c:v>5.2716855852607034E-2</c:v>
                </c:pt>
                <c:pt idx="1003">
                  <c:v>5.5054284840415114E-2</c:v>
                </c:pt>
                <c:pt idx="1004">
                  <c:v>5.2497724794729195E-2</c:v>
                </c:pt>
                <c:pt idx="1005">
                  <c:v>5.7805886048143663E-2</c:v>
                </c:pt>
                <c:pt idx="1006">
                  <c:v>5.5185193429062127E-2</c:v>
                </c:pt>
                <c:pt idx="1007">
                  <c:v>5.7199812279558164E-2</c:v>
                </c:pt>
                <c:pt idx="1008">
                  <c:v>5.7227263557078731E-2</c:v>
                </c:pt>
                <c:pt idx="1009">
                  <c:v>5.6758273330846841E-2</c:v>
                </c:pt>
                <c:pt idx="1010">
                  <c:v>5.2226001432618741E-2</c:v>
                </c:pt>
                <c:pt idx="1011">
                  <c:v>5.5724342620543064E-2</c:v>
                </c:pt>
                <c:pt idx="1012">
                  <c:v>5.231570900902812E-2</c:v>
                </c:pt>
                <c:pt idx="1013">
                  <c:v>5.47170012675453E-2</c:v>
                </c:pt>
                <c:pt idx="1014">
                  <c:v>5.4024833473159506E-2</c:v>
                </c:pt>
                <c:pt idx="1015">
                  <c:v>5.5032940251051342E-2</c:v>
                </c:pt>
                <c:pt idx="1016">
                  <c:v>5.1915246168612067E-2</c:v>
                </c:pt>
                <c:pt idx="1017">
                  <c:v>5.4963442064481595E-2</c:v>
                </c:pt>
                <c:pt idx="1018">
                  <c:v>5.4708845876941421E-2</c:v>
                </c:pt>
                <c:pt idx="1019">
                  <c:v>5.7742882755557584E-2</c:v>
                </c:pt>
                <c:pt idx="1020">
                  <c:v>5.4730342107457391E-2</c:v>
                </c:pt>
                <c:pt idx="1021">
                  <c:v>5.6220818548990525E-2</c:v>
                </c:pt>
                <c:pt idx="1022">
                  <c:v>5.571748517401142E-2</c:v>
                </c:pt>
                <c:pt idx="1023">
                  <c:v>5.5056512006486112E-2</c:v>
                </c:pt>
                <c:pt idx="1024">
                  <c:v>5.5695792950640768E-2</c:v>
                </c:pt>
                <c:pt idx="1025">
                  <c:v>5.3163179938854055E-2</c:v>
                </c:pt>
                <c:pt idx="1026">
                  <c:v>4.8972662764049567E-2</c:v>
                </c:pt>
                <c:pt idx="1027">
                  <c:v>4.881414300612287E-2</c:v>
                </c:pt>
                <c:pt idx="1028">
                  <c:v>5.6594415244371768E-2</c:v>
                </c:pt>
                <c:pt idx="1029">
                  <c:v>5.1300125955442095E-2</c:v>
                </c:pt>
                <c:pt idx="1030">
                  <c:v>5.6587374532111247E-2</c:v>
                </c:pt>
                <c:pt idx="1031">
                  <c:v>5.1321915691513703E-2</c:v>
                </c:pt>
                <c:pt idx="1032">
                  <c:v>5.283341158807163E-2</c:v>
                </c:pt>
                <c:pt idx="1033">
                  <c:v>4.9408012913416836E-2</c:v>
                </c:pt>
                <c:pt idx="1034">
                  <c:v>5.512051013664792E-2</c:v>
                </c:pt>
                <c:pt idx="1035">
                  <c:v>5.2395229600839983E-2</c:v>
                </c:pt>
                <c:pt idx="1036">
                  <c:v>5.5961996364742514E-2</c:v>
                </c:pt>
                <c:pt idx="1037">
                  <c:v>5.193593623825847E-2</c:v>
                </c:pt>
                <c:pt idx="1038">
                  <c:v>5.254858543283334E-2</c:v>
                </c:pt>
                <c:pt idx="1039">
                  <c:v>5.5606814730351388E-2</c:v>
                </c:pt>
                <c:pt idx="1040">
                  <c:v>5.3050380654750491E-2</c:v>
                </c:pt>
                <c:pt idx="1041">
                  <c:v>5.2625618843777304E-2</c:v>
                </c:pt>
                <c:pt idx="1042">
                  <c:v>5.4651827349811818E-2</c:v>
                </c:pt>
                <c:pt idx="1043">
                  <c:v>5.6480699015505835E-2</c:v>
                </c:pt>
                <c:pt idx="1044">
                  <c:v>5.8344920452934462E-2</c:v>
                </c:pt>
                <c:pt idx="1045">
                  <c:v>5.511694457065304E-2</c:v>
                </c:pt>
                <c:pt idx="1046">
                  <c:v>5.540284028588404E-2</c:v>
                </c:pt>
                <c:pt idx="1047">
                  <c:v>5.9504934587979397E-2</c:v>
                </c:pt>
                <c:pt idx="1048">
                  <c:v>5.6431695533013693E-2</c:v>
                </c:pt>
                <c:pt idx="1049">
                  <c:v>5.84071188016385E-2</c:v>
                </c:pt>
                <c:pt idx="1050">
                  <c:v>5.4980170517568282E-2</c:v>
                </c:pt>
                <c:pt idx="1051">
                  <c:v>5.762950709983846E-2</c:v>
                </c:pt>
                <c:pt idx="1052">
                  <c:v>5.5796505368983854E-2</c:v>
                </c:pt>
                <c:pt idx="1053">
                  <c:v>6.209975690165917E-2</c:v>
                </c:pt>
                <c:pt idx="1054">
                  <c:v>5.7949620517500106E-2</c:v>
                </c:pt>
                <c:pt idx="1055">
                  <c:v>5.7083623762567433E-2</c:v>
                </c:pt>
                <c:pt idx="1056">
                  <c:v>5.933275149504566E-2</c:v>
                </c:pt>
                <c:pt idx="1057">
                  <c:v>5.4545497428305077E-2</c:v>
                </c:pt>
                <c:pt idx="1058">
                  <c:v>5.3496864284082742E-2</c:v>
                </c:pt>
                <c:pt idx="1059">
                  <c:v>5.3665248918820976E-2</c:v>
                </c:pt>
                <c:pt idx="1060">
                  <c:v>5.9412990175654469E-2</c:v>
                </c:pt>
                <c:pt idx="1061">
                  <c:v>6.0049412290869811E-2</c:v>
                </c:pt>
                <c:pt idx="1062">
                  <c:v>5.99489694325087E-2</c:v>
                </c:pt>
                <c:pt idx="1063">
                  <c:v>5.6360062112829075E-2</c:v>
                </c:pt>
                <c:pt idx="1064">
                  <c:v>5.9253529895021195E-2</c:v>
                </c:pt>
                <c:pt idx="1065">
                  <c:v>5.7475838578152673E-2</c:v>
                </c:pt>
                <c:pt idx="1066">
                  <c:v>5.2814696301252261E-2</c:v>
                </c:pt>
                <c:pt idx="1067">
                  <c:v>5.6100823584650315E-2</c:v>
                </c:pt>
                <c:pt idx="1068">
                  <c:v>5.3029584172561699E-2</c:v>
                </c:pt>
                <c:pt idx="1069">
                  <c:v>5.4924381377610236E-2</c:v>
                </c:pt>
                <c:pt idx="1070">
                  <c:v>5.3659814644061381E-2</c:v>
                </c:pt>
                <c:pt idx="1071">
                  <c:v>5.3215913697607108E-2</c:v>
                </c:pt>
                <c:pt idx="1072">
                  <c:v>5.4999540085703721E-2</c:v>
                </c:pt>
                <c:pt idx="1073">
                  <c:v>5.6653257199194992E-2</c:v>
                </c:pt>
                <c:pt idx="1074">
                  <c:v>5.9045190233236587E-2</c:v>
                </c:pt>
                <c:pt idx="1075">
                  <c:v>5.6771194705909342E-2</c:v>
                </c:pt>
                <c:pt idx="1076">
                  <c:v>5.8561675808482372E-2</c:v>
                </c:pt>
                <c:pt idx="1077">
                  <c:v>5.7011363768514844E-2</c:v>
                </c:pt>
                <c:pt idx="1078">
                  <c:v>5.7342363200307549E-2</c:v>
                </c:pt>
                <c:pt idx="1079">
                  <c:v>5.2563161585567994E-2</c:v>
                </c:pt>
                <c:pt idx="1080">
                  <c:v>5.7740979089376414E-2</c:v>
                </c:pt>
                <c:pt idx="1081">
                  <c:v>5.8747956102498486E-2</c:v>
                </c:pt>
                <c:pt idx="1082">
                  <c:v>5.1720153632614382E-2</c:v>
                </c:pt>
                <c:pt idx="1083">
                  <c:v>5.5083755282582164E-2</c:v>
                </c:pt>
                <c:pt idx="1084">
                  <c:v>5.4172526890725901E-2</c:v>
                </c:pt>
                <c:pt idx="1085">
                  <c:v>5.425193822978857E-2</c:v>
                </c:pt>
                <c:pt idx="1086">
                  <c:v>5.1189361323419405E-2</c:v>
                </c:pt>
                <c:pt idx="1087">
                  <c:v>5.4955127279059712E-2</c:v>
                </c:pt>
                <c:pt idx="1088">
                  <c:v>5.1557739175458306E-2</c:v>
                </c:pt>
                <c:pt idx="1089">
                  <c:v>5.2723662497905971E-2</c:v>
                </c:pt>
                <c:pt idx="1090">
                  <c:v>5.255212675200837E-2</c:v>
                </c:pt>
                <c:pt idx="1091">
                  <c:v>5.7780508327661163E-2</c:v>
                </c:pt>
                <c:pt idx="1092">
                  <c:v>5.6249683255736808E-2</c:v>
                </c:pt>
                <c:pt idx="1093">
                  <c:v>5.8717964361681765E-2</c:v>
                </c:pt>
                <c:pt idx="1094">
                  <c:v>5.6980440092148685E-2</c:v>
                </c:pt>
                <c:pt idx="1095">
                  <c:v>5.7893867976456091E-2</c:v>
                </c:pt>
                <c:pt idx="1096">
                  <c:v>6.1298817975546017E-2</c:v>
                </c:pt>
                <c:pt idx="1097">
                  <c:v>5.4201667606670327E-2</c:v>
                </c:pt>
                <c:pt idx="1098">
                  <c:v>5.7504193007357818E-2</c:v>
                </c:pt>
                <c:pt idx="1099">
                  <c:v>5.5521315858682113E-2</c:v>
                </c:pt>
                <c:pt idx="1100">
                  <c:v>5.5236034168493833E-2</c:v>
                </c:pt>
                <c:pt idx="1101">
                  <c:v>5.7418604840156109E-2</c:v>
                </c:pt>
                <c:pt idx="1102">
                  <c:v>5.9206595614785675E-2</c:v>
                </c:pt>
                <c:pt idx="1103">
                  <c:v>5.383332700869535E-2</c:v>
                </c:pt>
                <c:pt idx="1104">
                  <c:v>5.5147480281843249E-2</c:v>
                </c:pt>
                <c:pt idx="1105">
                  <c:v>5.8525776975333843E-2</c:v>
                </c:pt>
                <c:pt idx="1106">
                  <c:v>5.8225887740796643E-2</c:v>
                </c:pt>
                <c:pt idx="1107">
                  <c:v>5.7498403015419301E-2</c:v>
                </c:pt>
                <c:pt idx="1108">
                  <c:v>5.2488178489980976E-2</c:v>
                </c:pt>
                <c:pt idx="1109">
                  <c:v>5.1543989191795946E-2</c:v>
                </c:pt>
                <c:pt idx="1110">
                  <c:v>5.8407063956911101E-2</c:v>
                </c:pt>
                <c:pt idx="1111">
                  <c:v>5.792757206516834E-2</c:v>
                </c:pt>
                <c:pt idx="1112">
                  <c:v>5.5558788863553185E-2</c:v>
                </c:pt>
                <c:pt idx="1113">
                  <c:v>5.5011742698041141E-2</c:v>
                </c:pt>
                <c:pt idx="1114">
                  <c:v>5.5759430013870424E-2</c:v>
                </c:pt>
                <c:pt idx="1115">
                  <c:v>5.4967945256030964E-2</c:v>
                </c:pt>
                <c:pt idx="1116">
                  <c:v>6.0951851522405329E-2</c:v>
                </c:pt>
                <c:pt idx="1117">
                  <c:v>5.8068841218591308E-2</c:v>
                </c:pt>
                <c:pt idx="1118">
                  <c:v>5.2705820499321092E-2</c:v>
                </c:pt>
                <c:pt idx="1119">
                  <c:v>5.2242134745861951E-2</c:v>
                </c:pt>
                <c:pt idx="1120">
                  <c:v>5.2486704528013635E-2</c:v>
                </c:pt>
                <c:pt idx="1121">
                  <c:v>5.2991633246256484E-2</c:v>
                </c:pt>
                <c:pt idx="1122">
                  <c:v>5.4721797108455345E-2</c:v>
                </c:pt>
                <c:pt idx="1123">
                  <c:v>5.9647491892295332E-2</c:v>
                </c:pt>
                <c:pt idx="1124">
                  <c:v>5.7295408996035038E-2</c:v>
                </c:pt>
                <c:pt idx="1125">
                  <c:v>5.3039161311919693E-2</c:v>
                </c:pt>
                <c:pt idx="1126">
                  <c:v>6.0650492251332455E-2</c:v>
                </c:pt>
                <c:pt idx="1127">
                  <c:v>5.8038300174526283E-2</c:v>
                </c:pt>
                <c:pt idx="1128">
                  <c:v>5.9884031997316803E-2</c:v>
                </c:pt>
                <c:pt idx="1129">
                  <c:v>5.2715050382310405E-2</c:v>
                </c:pt>
                <c:pt idx="1130">
                  <c:v>5.9958665968205233E-2</c:v>
                </c:pt>
                <c:pt idx="1131">
                  <c:v>5.4398873977613497E-2</c:v>
                </c:pt>
                <c:pt idx="1132">
                  <c:v>5.5009360777196252E-2</c:v>
                </c:pt>
                <c:pt idx="1133">
                  <c:v>5.6736134180413698E-2</c:v>
                </c:pt>
                <c:pt idx="1134">
                  <c:v>5.4993304004481804E-2</c:v>
                </c:pt>
                <c:pt idx="1135">
                  <c:v>5.7401656725066398E-2</c:v>
                </c:pt>
                <c:pt idx="1136">
                  <c:v>6.0594246585307363E-2</c:v>
                </c:pt>
                <c:pt idx="1137">
                  <c:v>5.7924454042094203E-2</c:v>
                </c:pt>
                <c:pt idx="1138">
                  <c:v>5.9247658375481939E-2</c:v>
                </c:pt>
                <c:pt idx="1139">
                  <c:v>5.5440906269148951E-2</c:v>
                </c:pt>
                <c:pt idx="1140">
                  <c:v>5.5472979067197475E-2</c:v>
                </c:pt>
                <c:pt idx="1141">
                  <c:v>6.1327091354559174E-2</c:v>
                </c:pt>
                <c:pt idx="1142">
                  <c:v>6.1787617167167533E-2</c:v>
                </c:pt>
                <c:pt idx="1143">
                  <c:v>5.8329473938261885E-2</c:v>
                </c:pt>
                <c:pt idx="1144">
                  <c:v>5.6812658193558491E-2</c:v>
                </c:pt>
                <c:pt idx="1145">
                  <c:v>5.7745716628582883E-2</c:v>
                </c:pt>
                <c:pt idx="1146">
                  <c:v>5.8485529192640322E-2</c:v>
                </c:pt>
                <c:pt idx="1147">
                  <c:v>5.6988243819846365E-2</c:v>
                </c:pt>
                <c:pt idx="1148">
                  <c:v>6.2648231827805476E-2</c:v>
                </c:pt>
                <c:pt idx="1149">
                  <c:v>5.8940152528653228E-2</c:v>
                </c:pt>
                <c:pt idx="1150">
                  <c:v>5.9969477905901479E-2</c:v>
                </c:pt>
                <c:pt idx="1151">
                  <c:v>5.7551959218151372E-2</c:v>
                </c:pt>
                <c:pt idx="1152">
                  <c:v>5.6151833403799783E-2</c:v>
                </c:pt>
                <c:pt idx="1153">
                  <c:v>5.9501775142581058E-2</c:v>
                </c:pt>
                <c:pt idx="1154">
                  <c:v>6.1708841745160371E-2</c:v>
                </c:pt>
                <c:pt idx="1155">
                  <c:v>5.9256898408289897E-2</c:v>
                </c:pt>
                <c:pt idx="1156">
                  <c:v>5.4538462680332467E-2</c:v>
                </c:pt>
                <c:pt idx="1157">
                  <c:v>5.3464002574048153E-2</c:v>
                </c:pt>
                <c:pt idx="1158">
                  <c:v>5.5298543424234355E-2</c:v>
                </c:pt>
                <c:pt idx="1159">
                  <c:v>5.3077041364486668E-2</c:v>
                </c:pt>
                <c:pt idx="1160">
                  <c:v>5.7450289537128406E-2</c:v>
                </c:pt>
                <c:pt idx="1161">
                  <c:v>5.3926153872977056E-2</c:v>
                </c:pt>
                <c:pt idx="1162">
                  <c:v>5.843757732362781E-2</c:v>
                </c:pt>
                <c:pt idx="1163">
                  <c:v>5.7263252275228542E-2</c:v>
                </c:pt>
                <c:pt idx="1164">
                  <c:v>5.3655936417439425E-2</c:v>
                </c:pt>
                <c:pt idx="1165">
                  <c:v>5.3636427164541485E-2</c:v>
                </c:pt>
                <c:pt idx="1166">
                  <c:v>5.2925426525504735E-2</c:v>
                </c:pt>
                <c:pt idx="1167">
                  <c:v>5.8517489499724927E-2</c:v>
                </c:pt>
                <c:pt idx="1168">
                  <c:v>5.3845240746384616E-2</c:v>
                </c:pt>
                <c:pt idx="1169">
                  <c:v>5.5536604570473803E-2</c:v>
                </c:pt>
                <c:pt idx="1170">
                  <c:v>5.6558595176699693E-2</c:v>
                </c:pt>
                <c:pt idx="1171">
                  <c:v>5.4284074952705062E-2</c:v>
                </c:pt>
                <c:pt idx="1172">
                  <c:v>5.3713646762271042E-2</c:v>
                </c:pt>
                <c:pt idx="1173">
                  <c:v>5.6409608015748562E-2</c:v>
                </c:pt>
                <c:pt idx="1174">
                  <c:v>5.5264156399358368E-2</c:v>
                </c:pt>
                <c:pt idx="1175">
                  <c:v>5.6503159030383429E-2</c:v>
                </c:pt>
                <c:pt idx="1176">
                  <c:v>5.5576422909528633E-2</c:v>
                </c:pt>
                <c:pt idx="1177">
                  <c:v>5.4096417619127417E-2</c:v>
                </c:pt>
                <c:pt idx="1178">
                  <c:v>5.591491364490498E-2</c:v>
                </c:pt>
                <c:pt idx="1179">
                  <c:v>5.2828105914635125E-2</c:v>
                </c:pt>
                <c:pt idx="1180">
                  <c:v>5.7105699121312581E-2</c:v>
                </c:pt>
                <c:pt idx="1181">
                  <c:v>5.3149992903869799E-2</c:v>
                </c:pt>
                <c:pt idx="1182">
                  <c:v>5.553502648525363E-2</c:v>
                </c:pt>
                <c:pt idx="1183">
                  <c:v>5.6916398322622817E-2</c:v>
                </c:pt>
                <c:pt idx="1184">
                  <c:v>5.2251711586116141E-2</c:v>
                </c:pt>
                <c:pt idx="1185">
                  <c:v>5.3781749530635553E-2</c:v>
                </c:pt>
                <c:pt idx="1186">
                  <c:v>5.4078696669302914E-2</c:v>
                </c:pt>
                <c:pt idx="1187">
                  <c:v>5.1367751033752511E-2</c:v>
                </c:pt>
                <c:pt idx="1188">
                  <c:v>5.4612693620840091E-2</c:v>
                </c:pt>
                <c:pt idx="1189">
                  <c:v>5.7810630226930837E-2</c:v>
                </c:pt>
                <c:pt idx="1190">
                  <c:v>5.4570682535394245E-2</c:v>
                </c:pt>
                <c:pt idx="1191">
                  <c:v>5.5103675653821217E-2</c:v>
                </c:pt>
                <c:pt idx="1192">
                  <c:v>5.7219733966558266E-2</c:v>
                </c:pt>
                <c:pt idx="1193">
                  <c:v>5.5516101771908924E-2</c:v>
                </c:pt>
                <c:pt idx="1194">
                  <c:v>5.4143349671461477E-2</c:v>
                </c:pt>
                <c:pt idx="1195">
                  <c:v>5.4426896579752818E-2</c:v>
                </c:pt>
                <c:pt idx="1196">
                  <c:v>5.2340087323062792E-2</c:v>
                </c:pt>
                <c:pt idx="1197">
                  <c:v>5.5796980802376064E-2</c:v>
                </c:pt>
                <c:pt idx="1198">
                  <c:v>5.4353692614731997E-2</c:v>
                </c:pt>
                <c:pt idx="1199">
                  <c:v>5.2400600141207274E-2</c:v>
                </c:pt>
                <c:pt idx="1200">
                  <c:v>5.8955077680939542E-2</c:v>
                </c:pt>
                <c:pt idx="1201">
                  <c:v>5.6435162357589594E-2</c:v>
                </c:pt>
                <c:pt idx="1202">
                  <c:v>5.7726804522425519E-2</c:v>
                </c:pt>
                <c:pt idx="1203">
                  <c:v>5.7052769833617296E-2</c:v>
                </c:pt>
                <c:pt idx="1204">
                  <c:v>5.3865172828893672E-2</c:v>
                </c:pt>
                <c:pt idx="1205">
                  <c:v>5.8532645804624209E-2</c:v>
                </c:pt>
                <c:pt idx="1206">
                  <c:v>5.5308681299419349E-2</c:v>
                </c:pt>
                <c:pt idx="1207">
                  <c:v>5.1851477245314748E-2</c:v>
                </c:pt>
                <c:pt idx="1208">
                  <c:v>5.5958623977078244E-2</c:v>
                </c:pt>
                <c:pt idx="1209">
                  <c:v>5.1770546969815055E-2</c:v>
                </c:pt>
                <c:pt idx="1210">
                  <c:v>5.6215172459218324E-2</c:v>
                </c:pt>
                <c:pt idx="1211">
                  <c:v>5.6899241222945221E-2</c:v>
                </c:pt>
                <c:pt idx="1212">
                  <c:v>5.3889130650465383E-2</c:v>
                </c:pt>
                <c:pt idx="1213">
                  <c:v>5.4779821953424596E-2</c:v>
                </c:pt>
                <c:pt idx="1214">
                  <c:v>5.6269593105627055E-2</c:v>
                </c:pt>
                <c:pt idx="1215">
                  <c:v>5.6061198894993135E-2</c:v>
                </c:pt>
                <c:pt idx="1216">
                  <c:v>5.1074932804195783E-2</c:v>
                </c:pt>
                <c:pt idx="1217">
                  <c:v>5.4906489674299723E-2</c:v>
                </c:pt>
                <c:pt idx="1218">
                  <c:v>5.0696247629360335E-2</c:v>
                </c:pt>
                <c:pt idx="1219">
                  <c:v>5.1455002224123629E-2</c:v>
                </c:pt>
                <c:pt idx="1220">
                  <c:v>5.5686537566296726E-2</c:v>
                </c:pt>
                <c:pt idx="1221">
                  <c:v>5.0755537824256895E-2</c:v>
                </c:pt>
                <c:pt idx="1222">
                  <c:v>5.3525593157253887E-2</c:v>
                </c:pt>
                <c:pt idx="1223">
                  <c:v>5.1613383259494848E-2</c:v>
                </c:pt>
                <c:pt idx="1224">
                  <c:v>5.374118601444184E-2</c:v>
                </c:pt>
                <c:pt idx="1225">
                  <c:v>5.6126222957937316E-2</c:v>
                </c:pt>
                <c:pt idx="1226">
                  <c:v>5.1689548007758962E-2</c:v>
                </c:pt>
                <c:pt idx="1227">
                  <c:v>5.3629804697046486E-2</c:v>
                </c:pt>
                <c:pt idx="1228">
                  <c:v>5.0665035975259821E-2</c:v>
                </c:pt>
                <c:pt idx="1229">
                  <c:v>5.5514110616395704E-2</c:v>
                </c:pt>
                <c:pt idx="1230">
                  <c:v>5.4600720249271414E-2</c:v>
                </c:pt>
                <c:pt idx="1231">
                  <c:v>5.6603082846812917E-2</c:v>
                </c:pt>
                <c:pt idx="1232">
                  <c:v>4.9865520209886084E-2</c:v>
                </c:pt>
                <c:pt idx="1233">
                  <c:v>5.1917138647937899E-2</c:v>
                </c:pt>
                <c:pt idx="1234">
                  <c:v>4.7469157739162604E-2</c:v>
                </c:pt>
                <c:pt idx="1235">
                  <c:v>5.4678204656951938E-2</c:v>
                </c:pt>
                <c:pt idx="1236">
                  <c:v>5.4522901302356902E-2</c:v>
                </c:pt>
                <c:pt idx="1237">
                  <c:v>4.7592927834724019E-2</c:v>
                </c:pt>
                <c:pt idx="1238">
                  <c:v>5.0152056503574509E-2</c:v>
                </c:pt>
                <c:pt idx="1239">
                  <c:v>5.4567121880157242E-2</c:v>
                </c:pt>
                <c:pt idx="1240">
                  <c:v>5.2917572361837972E-2</c:v>
                </c:pt>
                <c:pt idx="1241">
                  <c:v>4.9872558835947801E-2</c:v>
                </c:pt>
                <c:pt idx="1242">
                  <c:v>4.8257597183119609E-2</c:v>
                </c:pt>
                <c:pt idx="1243">
                  <c:v>5.3079460760388393E-2</c:v>
                </c:pt>
                <c:pt idx="1244">
                  <c:v>4.8065631770824999E-2</c:v>
                </c:pt>
                <c:pt idx="1245">
                  <c:v>5.0355400032096397E-2</c:v>
                </c:pt>
                <c:pt idx="1246">
                  <c:v>5.247022780256716E-2</c:v>
                </c:pt>
                <c:pt idx="1247">
                  <c:v>5.2619489320172623E-2</c:v>
                </c:pt>
                <c:pt idx="1248">
                  <c:v>5.0002203419877038E-2</c:v>
                </c:pt>
                <c:pt idx="1249">
                  <c:v>5.1932794377152314E-2</c:v>
                </c:pt>
                <c:pt idx="1250">
                  <c:v>5.1840967284078589E-2</c:v>
                </c:pt>
                <c:pt idx="1251">
                  <c:v>5.2870842043885896E-2</c:v>
                </c:pt>
                <c:pt idx="1252">
                  <c:v>5.382591077240545E-2</c:v>
                </c:pt>
                <c:pt idx="1253">
                  <c:v>5.4672278831843876E-2</c:v>
                </c:pt>
                <c:pt idx="1254">
                  <c:v>5.1639355585199803E-2</c:v>
                </c:pt>
                <c:pt idx="1255">
                  <c:v>5.3998373306755325E-2</c:v>
                </c:pt>
                <c:pt idx="1256">
                  <c:v>5.080858775374332E-2</c:v>
                </c:pt>
                <c:pt idx="1257">
                  <c:v>5.3434314198091443E-2</c:v>
                </c:pt>
                <c:pt idx="1258">
                  <c:v>4.7258843733407462E-2</c:v>
                </c:pt>
                <c:pt idx="1259">
                  <c:v>5.5167344551069371E-2</c:v>
                </c:pt>
                <c:pt idx="1260">
                  <c:v>5.3882461550935831E-2</c:v>
                </c:pt>
                <c:pt idx="1261">
                  <c:v>4.7741785544276674E-2</c:v>
                </c:pt>
                <c:pt idx="1262">
                  <c:v>5.0687252938312652E-2</c:v>
                </c:pt>
                <c:pt idx="1263">
                  <c:v>5.2824560023300653E-2</c:v>
                </c:pt>
                <c:pt idx="1264">
                  <c:v>5.1252604378471983E-2</c:v>
                </c:pt>
                <c:pt idx="1265">
                  <c:v>5.3239193678031205E-2</c:v>
                </c:pt>
                <c:pt idx="1266">
                  <c:v>4.8329694437245392E-2</c:v>
                </c:pt>
                <c:pt idx="1267">
                  <c:v>5.3617697081420279E-2</c:v>
                </c:pt>
                <c:pt idx="1268">
                  <c:v>5.202139346879886E-2</c:v>
                </c:pt>
                <c:pt idx="1269">
                  <c:v>5.0818363821193521E-2</c:v>
                </c:pt>
                <c:pt idx="1270">
                  <c:v>5.4295560505175255E-2</c:v>
                </c:pt>
                <c:pt idx="1271">
                  <c:v>5.2856127927251126E-2</c:v>
                </c:pt>
                <c:pt idx="1272">
                  <c:v>5.5053957752551647E-2</c:v>
                </c:pt>
                <c:pt idx="1273">
                  <c:v>5.3068248272552465E-2</c:v>
                </c:pt>
                <c:pt idx="1274">
                  <c:v>5.6534341548467176E-2</c:v>
                </c:pt>
                <c:pt idx="1275">
                  <c:v>5.4735284405717434E-2</c:v>
                </c:pt>
                <c:pt idx="1276">
                  <c:v>5.3419012800464183E-2</c:v>
                </c:pt>
                <c:pt idx="1277">
                  <c:v>5.073382062801244E-2</c:v>
                </c:pt>
                <c:pt idx="1278">
                  <c:v>5.5939256932486262E-2</c:v>
                </c:pt>
                <c:pt idx="1279">
                  <c:v>4.8531865978479555E-2</c:v>
                </c:pt>
                <c:pt idx="1280">
                  <c:v>5.5279424488901698E-2</c:v>
                </c:pt>
                <c:pt idx="1281">
                  <c:v>5.0336447387638997E-2</c:v>
                </c:pt>
                <c:pt idx="1282">
                  <c:v>4.9627169623741883E-2</c:v>
                </c:pt>
                <c:pt idx="1283">
                  <c:v>5.2846387060394018E-2</c:v>
                </c:pt>
                <c:pt idx="1284">
                  <c:v>5.677432535364834E-2</c:v>
                </c:pt>
                <c:pt idx="1285">
                  <c:v>5.0501263069999566E-2</c:v>
                </c:pt>
                <c:pt idx="1286">
                  <c:v>5.7232623230097111E-2</c:v>
                </c:pt>
                <c:pt idx="1287">
                  <c:v>5.6138332616858792E-2</c:v>
                </c:pt>
                <c:pt idx="1288">
                  <c:v>5.3551663732465872E-2</c:v>
                </c:pt>
                <c:pt idx="1289">
                  <c:v>5.8668029682837144E-2</c:v>
                </c:pt>
                <c:pt idx="1290">
                  <c:v>5.4927524691478366E-2</c:v>
                </c:pt>
                <c:pt idx="1291">
                  <c:v>5.6856186276993466E-2</c:v>
                </c:pt>
                <c:pt idx="1292">
                  <c:v>5.2425957338541683E-2</c:v>
                </c:pt>
                <c:pt idx="1293">
                  <c:v>5.6286565672202714E-2</c:v>
                </c:pt>
                <c:pt idx="1294">
                  <c:v>5.9643010584194057E-2</c:v>
                </c:pt>
                <c:pt idx="1295">
                  <c:v>5.7287575181042709E-2</c:v>
                </c:pt>
                <c:pt idx="1296">
                  <c:v>5.8083086343853521E-2</c:v>
                </c:pt>
                <c:pt idx="1297">
                  <c:v>5.7484772271968479E-2</c:v>
                </c:pt>
                <c:pt idx="1298">
                  <c:v>5.5393049676368641E-2</c:v>
                </c:pt>
                <c:pt idx="1299">
                  <c:v>5.7593005092655636E-2</c:v>
                </c:pt>
                <c:pt idx="1300">
                  <c:v>5.6801117845672371E-2</c:v>
                </c:pt>
                <c:pt idx="1301">
                  <c:v>5.7767130147349549E-2</c:v>
                </c:pt>
                <c:pt idx="1302">
                  <c:v>6.150628913727231E-2</c:v>
                </c:pt>
                <c:pt idx="1303">
                  <c:v>5.7311183232615692E-2</c:v>
                </c:pt>
                <c:pt idx="1304">
                  <c:v>5.7711659487267142E-2</c:v>
                </c:pt>
                <c:pt idx="1305">
                  <c:v>5.9804740901888011E-2</c:v>
                </c:pt>
                <c:pt idx="1306">
                  <c:v>6.0591924255228267E-2</c:v>
                </c:pt>
                <c:pt idx="1307">
                  <c:v>6.2818477661545455E-2</c:v>
                </c:pt>
                <c:pt idx="1308">
                  <c:v>6.3439124317438936E-2</c:v>
                </c:pt>
                <c:pt idx="1309">
                  <c:v>6.0672916132070188E-2</c:v>
                </c:pt>
                <c:pt idx="1310">
                  <c:v>6.0150662401135625E-2</c:v>
                </c:pt>
                <c:pt idx="1311">
                  <c:v>6.329638884832206E-2</c:v>
                </c:pt>
                <c:pt idx="1312">
                  <c:v>5.7607094056001673E-2</c:v>
                </c:pt>
                <c:pt idx="1313">
                  <c:v>5.9284791090204153E-2</c:v>
                </c:pt>
                <c:pt idx="1314">
                  <c:v>5.9487551307903348E-2</c:v>
                </c:pt>
                <c:pt idx="1315">
                  <c:v>6.2494945624378552E-2</c:v>
                </c:pt>
                <c:pt idx="1316">
                  <c:v>5.9757684860170204E-2</c:v>
                </c:pt>
                <c:pt idx="1317">
                  <c:v>6.1280854002226888E-2</c:v>
                </c:pt>
                <c:pt idx="1318">
                  <c:v>6.0383810407807437E-2</c:v>
                </c:pt>
                <c:pt idx="1319">
                  <c:v>6.0049051379982163E-2</c:v>
                </c:pt>
                <c:pt idx="1320">
                  <c:v>5.8588534613711232E-2</c:v>
                </c:pt>
                <c:pt idx="1321">
                  <c:v>5.7787407075291473E-2</c:v>
                </c:pt>
                <c:pt idx="1322">
                  <c:v>5.7927997957136823E-2</c:v>
                </c:pt>
                <c:pt idx="1323">
                  <c:v>5.9157243908654969E-2</c:v>
                </c:pt>
                <c:pt idx="1324">
                  <c:v>6.1566680132183881E-2</c:v>
                </c:pt>
                <c:pt idx="1325">
                  <c:v>6.3963068953938648E-2</c:v>
                </c:pt>
                <c:pt idx="1326">
                  <c:v>6.3142606765538609E-2</c:v>
                </c:pt>
                <c:pt idx="1327">
                  <c:v>5.7581830004871402E-2</c:v>
                </c:pt>
                <c:pt idx="1328">
                  <c:v>6.4854493805092173E-2</c:v>
                </c:pt>
                <c:pt idx="1329">
                  <c:v>5.9153150393633426E-2</c:v>
                </c:pt>
                <c:pt idx="1330">
                  <c:v>6.4300020004990299E-2</c:v>
                </c:pt>
                <c:pt idx="1331">
                  <c:v>6.4196350454370082E-2</c:v>
                </c:pt>
                <c:pt idx="1332">
                  <c:v>5.9225562782974167E-2</c:v>
                </c:pt>
                <c:pt idx="1333">
                  <c:v>6.5526150253189419E-2</c:v>
                </c:pt>
                <c:pt idx="1334">
                  <c:v>6.3856022302900023E-2</c:v>
                </c:pt>
                <c:pt idx="1335">
                  <c:v>6.3978236596823765E-2</c:v>
                </c:pt>
                <c:pt idx="1336">
                  <c:v>7.0368025892200897E-2</c:v>
                </c:pt>
                <c:pt idx="1337">
                  <c:v>6.5475902180235052E-2</c:v>
                </c:pt>
                <c:pt idx="1338">
                  <c:v>6.3987392999417983E-2</c:v>
                </c:pt>
                <c:pt idx="1339">
                  <c:v>6.3831539861181855E-2</c:v>
                </c:pt>
                <c:pt idx="1340">
                  <c:v>6.5915466244765616E-2</c:v>
                </c:pt>
                <c:pt idx="1341">
                  <c:v>6.6336158881476828E-2</c:v>
                </c:pt>
                <c:pt idx="1342">
                  <c:v>6.1966694627702747E-2</c:v>
                </c:pt>
                <c:pt idx="1343">
                  <c:v>6.1364450915793747E-2</c:v>
                </c:pt>
                <c:pt idx="1344">
                  <c:v>6.5308273093844724E-2</c:v>
                </c:pt>
                <c:pt idx="1345">
                  <c:v>6.540415445229586E-2</c:v>
                </c:pt>
                <c:pt idx="1346">
                  <c:v>6.3947093016301151E-2</c:v>
                </c:pt>
                <c:pt idx="1347">
                  <c:v>6.0838009692487545E-2</c:v>
                </c:pt>
                <c:pt idx="1348">
                  <c:v>6.3280723709291886E-2</c:v>
                </c:pt>
                <c:pt idx="1349">
                  <c:v>5.8382354887840132E-2</c:v>
                </c:pt>
                <c:pt idx="1350">
                  <c:v>6.0063380391706257E-2</c:v>
                </c:pt>
                <c:pt idx="1351">
                  <c:v>6.113001662539129E-2</c:v>
                </c:pt>
                <c:pt idx="1352">
                  <c:v>6.480606879371742E-2</c:v>
                </c:pt>
                <c:pt idx="1353">
                  <c:v>5.8821448104957083E-2</c:v>
                </c:pt>
                <c:pt idx="1354">
                  <c:v>5.7728944893825421E-2</c:v>
                </c:pt>
                <c:pt idx="1355">
                  <c:v>5.9294847556641044E-2</c:v>
                </c:pt>
                <c:pt idx="1356">
                  <c:v>5.9792323199400088E-2</c:v>
                </c:pt>
                <c:pt idx="1357">
                  <c:v>6.4892896678670778E-2</c:v>
                </c:pt>
                <c:pt idx="1358">
                  <c:v>6.0223699162750652E-2</c:v>
                </c:pt>
                <c:pt idx="1359">
                  <c:v>6.6547081699349642E-2</c:v>
                </c:pt>
                <c:pt idx="1360">
                  <c:v>5.883647265291049E-2</c:v>
                </c:pt>
                <c:pt idx="1361">
                  <c:v>6.6310828159315591E-2</c:v>
                </c:pt>
                <c:pt idx="1362">
                  <c:v>5.774080593690601E-2</c:v>
                </c:pt>
                <c:pt idx="1363">
                  <c:v>6.4379907902234912E-2</c:v>
                </c:pt>
                <c:pt idx="1364">
                  <c:v>6.2714566548207298E-2</c:v>
                </c:pt>
                <c:pt idx="1365">
                  <c:v>6.0971844847565133E-2</c:v>
                </c:pt>
                <c:pt idx="1366">
                  <c:v>5.7850910392780702E-2</c:v>
                </c:pt>
                <c:pt idx="1367">
                  <c:v>5.9465764804855208E-2</c:v>
                </c:pt>
                <c:pt idx="1368">
                  <c:v>6.1767379499453899E-2</c:v>
                </c:pt>
                <c:pt idx="1369">
                  <c:v>6.2641811505099732E-2</c:v>
                </c:pt>
                <c:pt idx="1370">
                  <c:v>6.1909542825955288E-2</c:v>
                </c:pt>
                <c:pt idx="1371">
                  <c:v>6.5168703446231518E-2</c:v>
                </c:pt>
                <c:pt idx="1372">
                  <c:v>6.0735726281085443E-2</c:v>
                </c:pt>
                <c:pt idx="1373">
                  <c:v>5.6727807689551914E-2</c:v>
                </c:pt>
                <c:pt idx="1374">
                  <c:v>5.5855632164713204E-2</c:v>
                </c:pt>
                <c:pt idx="1375">
                  <c:v>5.8036010712600672E-2</c:v>
                </c:pt>
                <c:pt idx="1376">
                  <c:v>6.0068400125655147E-2</c:v>
                </c:pt>
                <c:pt idx="1377">
                  <c:v>5.6960239461603494E-2</c:v>
                </c:pt>
                <c:pt idx="1378">
                  <c:v>5.768620585433612E-2</c:v>
                </c:pt>
                <c:pt idx="1379">
                  <c:v>5.5894826919900824E-2</c:v>
                </c:pt>
                <c:pt idx="1380">
                  <c:v>6.1462275300856337E-2</c:v>
                </c:pt>
                <c:pt idx="1381">
                  <c:v>6.00680896119411E-2</c:v>
                </c:pt>
                <c:pt idx="1382">
                  <c:v>6.1331894692895884E-2</c:v>
                </c:pt>
                <c:pt idx="1383">
                  <c:v>5.8857520486305805E-2</c:v>
                </c:pt>
                <c:pt idx="1384">
                  <c:v>5.5901178192548279E-2</c:v>
                </c:pt>
                <c:pt idx="1385">
                  <c:v>6.1724759902017659E-2</c:v>
                </c:pt>
                <c:pt idx="1386">
                  <c:v>5.9442948642225532E-2</c:v>
                </c:pt>
                <c:pt idx="1387">
                  <c:v>5.6226058056627448E-2</c:v>
                </c:pt>
                <c:pt idx="1388">
                  <c:v>6.1052681306226902E-2</c:v>
                </c:pt>
                <c:pt idx="1389">
                  <c:v>5.9497438472764161E-2</c:v>
                </c:pt>
                <c:pt idx="1390">
                  <c:v>5.9265788562116326E-2</c:v>
                </c:pt>
                <c:pt idx="1391">
                  <c:v>5.909038698951706E-2</c:v>
                </c:pt>
                <c:pt idx="1392">
                  <c:v>5.9105139824304903E-2</c:v>
                </c:pt>
                <c:pt idx="1393">
                  <c:v>5.6052321427357298E-2</c:v>
                </c:pt>
                <c:pt idx="1394">
                  <c:v>5.7734691973066563E-2</c:v>
                </c:pt>
                <c:pt idx="1395">
                  <c:v>5.9677453297928069E-2</c:v>
                </c:pt>
                <c:pt idx="1396">
                  <c:v>5.9435216791116248E-2</c:v>
                </c:pt>
                <c:pt idx="1397">
                  <c:v>5.6055589954522922E-2</c:v>
                </c:pt>
                <c:pt idx="1398">
                  <c:v>5.7491410648602893E-2</c:v>
                </c:pt>
                <c:pt idx="1399">
                  <c:v>6.211949301528661E-2</c:v>
                </c:pt>
                <c:pt idx="1400">
                  <c:v>6.0681357545712702E-2</c:v>
                </c:pt>
                <c:pt idx="1401">
                  <c:v>5.8441305522606651E-2</c:v>
                </c:pt>
                <c:pt idx="1402">
                  <c:v>6.43849682001255E-2</c:v>
                </c:pt>
                <c:pt idx="1403">
                  <c:v>6.3040189773713229E-2</c:v>
                </c:pt>
                <c:pt idx="1404">
                  <c:v>6.2636391804883645E-2</c:v>
                </c:pt>
                <c:pt idx="1405">
                  <c:v>6.0037044098305403E-2</c:v>
                </c:pt>
                <c:pt idx="1406">
                  <c:v>6.4403272728837446E-2</c:v>
                </c:pt>
                <c:pt idx="1407">
                  <c:v>6.036818120260988E-2</c:v>
                </c:pt>
                <c:pt idx="1408">
                  <c:v>5.9328802009606094E-2</c:v>
                </c:pt>
                <c:pt idx="1409">
                  <c:v>5.9436990349841831E-2</c:v>
                </c:pt>
                <c:pt idx="1410">
                  <c:v>5.8918078593717185E-2</c:v>
                </c:pt>
                <c:pt idx="1411">
                  <c:v>5.8761653558222389E-2</c:v>
                </c:pt>
                <c:pt idx="1412">
                  <c:v>6.0050042441547657E-2</c:v>
                </c:pt>
                <c:pt idx="1413">
                  <c:v>6.2966701937560668E-2</c:v>
                </c:pt>
                <c:pt idx="1414">
                  <c:v>6.4501797354819063E-2</c:v>
                </c:pt>
                <c:pt idx="1415">
                  <c:v>6.1689773405811707E-2</c:v>
                </c:pt>
                <c:pt idx="1416">
                  <c:v>5.8923685028091095E-2</c:v>
                </c:pt>
                <c:pt idx="1417">
                  <c:v>5.8492304564065678E-2</c:v>
                </c:pt>
                <c:pt idx="1418">
                  <c:v>5.5595907342785598E-2</c:v>
                </c:pt>
                <c:pt idx="1419">
                  <c:v>5.580330561870208E-2</c:v>
                </c:pt>
                <c:pt idx="1420">
                  <c:v>5.695487485280061E-2</c:v>
                </c:pt>
                <c:pt idx="1421">
                  <c:v>6.131863788695948E-2</c:v>
                </c:pt>
                <c:pt idx="1422">
                  <c:v>5.5722894339065909E-2</c:v>
                </c:pt>
                <c:pt idx="1423">
                  <c:v>5.9345523714486856E-2</c:v>
                </c:pt>
                <c:pt idx="1424">
                  <c:v>5.5529654448527463E-2</c:v>
                </c:pt>
                <c:pt idx="1425">
                  <c:v>5.9378631308338758E-2</c:v>
                </c:pt>
                <c:pt idx="1426">
                  <c:v>6.0568633606163338E-2</c:v>
                </c:pt>
                <c:pt idx="1427">
                  <c:v>6.1287070636850259E-2</c:v>
                </c:pt>
                <c:pt idx="1428">
                  <c:v>5.5956819723608088E-2</c:v>
                </c:pt>
                <c:pt idx="1429">
                  <c:v>6.0801294266550322E-2</c:v>
                </c:pt>
                <c:pt idx="1430">
                  <c:v>5.3679213488130421E-2</c:v>
                </c:pt>
                <c:pt idx="1431">
                  <c:v>5.6916487741670012E-2</c:v>
                </c:pt>
                <c:pt idx="1432">
                  <c:v>5.6733575729754335E-2</c:v>
                </c:pt>
                <c:pt idx="1433">
                  <c:v>5.8079708497725716E-2</c:v>
                </c:pt>
                <c:pt idx="1434">
                  <c:v>5.8615625145498777E-2</c:v>
                </c:pt>
                <c:pt idx="1435">
                  <c:v>6.168090568342445E-2</c:v>
                </c:pt>
                <c:pt idx="1436">
                  <c:v>5.3129343281213236E-2</c:v>
                </c:pt>
                <c:pt idx="1437">
                  <c:v>5.4718584399184526E-2</c:v>
                </c:pt>
                <c:pt idx="1438">
                  <c:v>6.0009779458440549E-2</c:v>
                </c:pt>
                <c:pt idx="1439">
                  <c:v>5.709384028401146E-2</c:v>
                </c:pt>
                <c:pt idx="1440">
                  <c:v>5.89869255980605E-2</c:v>
                </c:pt>
                <c:pt idx="1441">
                  <c:v>5.828546494611727E-2</c:v>
                </c:pt>
                <c:pt idx="1442">
                  <c:v>5.870051553080604E-2</c:v>
                </c:pt>
                <c:pt idx="1443">
                  <c:v>5.3272607542505873E-2</c:v>
                </c:pt>
                <c:pt idx="1444">
                  <c:v>5.1667916019144042E-2</c:v>
                </c:pt>
                <c:pt idx="1445">
                  <c:v>5.8244654529570221E-2</c:v>
                </c:pt>
                <c:pt idx="1446">
                  <c:v>5.6460197659870662E-2</c:v>
                </c:pt>
                <c:pt idx="1447">
                  <c:v>5.8411540401996268E-2</c:v>
                </c:pt>
                <c:pt idx="1448">
                  <c:v>5.3557548603661229E-2</c:v>
                </c:pt>
                <c:pt idx="1449">
                  <c:v>5.1681417533603426E-2</c:v>
                </c:pt>
                <c:pt idx="1450">
                  <c:v>5.2066846241405111E-2</c:v>
                </c:pt>
                <c:pt idx="1451">
                  <c:v>5.640639894051732E-2</c:v>
                </c:pt>
                <c:pt idx="1452">
                  <c:v>5.0810872445460203E-2</c:v>
                </c:pt>
                <c:pt idx="1453">
                  <c:v>5.6219116740940468E-2</c:v>
                </c:pt>
                <c:pt idx="1454">
                  <c:v>5.4796201799740069E-2</c:v>
                </c:pt>
                <c:pt idx="1455">
                  <c:v>5.52471920299476E-2</c:v>
                </c:pt>
                <c:pt idx="1456">
                  <c:v>5.6166994565412076E-2</c:v>
                </c:pt>
                <c:pt idx="1457">
                  <c:v>5.8265310417470365E-2</c:v>
                </c:pt>
                <c:pt idx="1458">
                  <c:v>5.6989018904408557E-2</c:v>
                </c:pt>
                <c:pt idx="1459">
                  <c:v>5.8691795283809106E-2</c:v>
                </c:pt>
                <c:pt idx="1460">
                  <c:v>5.1820454412557157E-2</c:v>
                </c:pt>
                <c:pt idx="1461">
                  <c:v>5.0954085285358289E-2</c:v>
                </c:pt>
                <c:pt idx="1462">
                  <c:v>5.3270291798255674E-2</c:v>
                </c:pt>
                <c:pt idx="1463">
                  <c:v>5.5146182451378631E-2</c:v>
                </c:pt>
                <c:pt idx="1464">
                  <c:v>5.4718784672287128E-2</c:v>
                </c:pt>
                <c:pt idx="1465">
                  <c:v>5.4648443235916284E-2</c:v>
                </c:pt>
                <c:pt idx="1466">
                  <c:v>5.496168849847026E-2</c:v>
                </c:pt>
                <c:pt idx="1467">
                  <c:v>5.5599316858276612E-2</c:v>
                </c:pt>
                <c:pt idx="1468">
                  <c:v>5.5614274783136408E-2</c:v>
                </c:pt>
                <c:pt idx="1469">
                  <c:v>4.990673625697202E-2</c:v>
                </c:pt>
                <c:pt idx="1470">
                  <c:v>4.9818956060457914E-2</c:v>
                </c:pt>
                <c:pt idx="1471">
                  <c:v>5.3983187765832934E-2</c:v>
                </c:pt>
                <c:pt idx="1472">
                  <c:v>4.9179043201441765E-2</c:v>
                </c:pt>
                <c:pt idx="1473">
                  <c:v>4.8265870930932424E-2</c:v>
                </c:pt>
                <c:pt idx="1474">
                  <c:v>4.9731561952097096E-2</c:v>
                </c:pt>
                <c:pt idx="1475">
                  <c:v>5.5340620219454489E-2</c:v>
                </c:pt>
                <c:pt idx="1476">
                  <c:v>4.9517639367218605E-2</c:v>
                </c:pt>
                <c:pt idx="1477">
                  <c:v>4.9199135427415469E-2</c:v>
                </c:pt>
                <c:pt idx="1478">
                  <c:v>5.1907646208691746E-2</c:v>
                </c:pt>
                <c:pt idx="1479">
                  <c:v>4.9457995106759564E-2</c:v>
                </c:pt>
                <c:pt idx="1480">
                  <c:v>4.724307207919376E-2</c:v>
                </c:pt>
                <c:pt idx="1481">
                  <c:v>5.6090694277876885E-2</c:v>
                </c:pt>
                <c:pt idx="1482">
                  <c:v>4.8245994119799844E-2</c:v>
                </c:pt>
                <c:pt idx="1483">
                  <c:v>5.201551830531348E-2</c:v>
                </c:pt>
                <c:pt idx="1484">
                  <c:v>5.1432599649469529E-2</c:v>
                </c:pt>
                <c:pt idx="1485">
                  <c:v>5.3589565084473122E-2</c:v>
                </c:pt>
                <c:pt idx="1486">
                  <c:v>5.2805140588840858E-2</c:v>
                </c:pt>
                <c:pt idx="1487">
                  <c:v>5.0079585045675314E-2</c:v>
                </c:pt>
                <c:pt idx="1488">
                  <c:v>5.1126901113957575E-2</c:v>
                </c:pt>
                <c:pt idx="1489">
                  <c:v>5.3693781124681789E-2</c:v>
                </c:pt>
                <c:pt idx="1490">
                  <c:v>4.8931799728442908E-2</c:v>
                </c:pt>
                <c:pt idx="1491">
                  <c:v>4.8910866119822718E-2</c:v>
                </c:pt>
                <c:pt idx="1492">
                  <c:v>5.1113441893789871E-2</c:v>
                </c:pt>
                <c:pt idx="1493">
                  <c:v>4.7965967221367763E-2</c:v>
                </c:pt>
                <c:pt idx="1494">
                  <c:v>4.7143801648194643E-2</c:v>
                </c:pt>
                <c:pt idx="1495">
                  <c:v>4.5602252585294489E-2</c:v>
                </c:pt>
                <c:pt idx="1496">
                  <c:v>5.0481517841735754E-2</c:v>
                </c:pt>
                <c:pt idx="1497">
                  <c:v>5.162611699508951E-2</c:v>
                </c:pt>
                <c:pt idx="1498">
                  <c:v>4.9626652074532651E-2</c:v>
                </c:pt>
                <c:pt idx="1499">
                  <c:v>4.6034851148235606E-2</c:v>
                </c:pt>
              </c:numCache>
            </c:numRef>
          </c:val>
          <c:smooth val="0"/>
          <c:extLst xmlns:c16r2="http://schemas.microsoft.com/office/drawing/2015/06/chart">
            <c:ext xmlns:c16="http://schemas.microsoft.com/office/drawing/2014/chart" uri="{C3380CC4-5D6E-409C-BE32-E72D297353CC}">
              <c16:uniqueId val="{00000003-F3E6-42F1-8A7F-A7778F011B01}"/>
            </c:ext>
          </c:extLst>
        </c:ser>
        <c:dLbls>
          <c:showLegendKey val="0"/>
          <c:showVal val="0"/>
          <c:showCatName val="0"/>
          <c:showSerName val="0"/>
          <c:showPercent val="0"/>
          <c:showBubbleSize val="0"/>
        </c:dLbls>
        <c:smooth val="0"/>
        <c:axId val="340277016"/>
        <c:axId val="341465976"/>
      </c:lineChart>
      <c:catAx>
        <c:axId val="340277016"/>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1465976"/>
        <c:crosses val="autoZero"/>
        <c:auto val="1"/>
        <c:lblAlgn val="ctr"/>
        <c:lblOffset val="100"/>
        <c:noMultiLvlLbl val="0"/>
      </c:catAx>
      <c:valAx>
        <c:axId val="3414659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02770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Доля собственного</a:t>
            </a:r>
            <a:r>
              <a:rPr lang="ru-RU" baseline="0" dirty="0"/>
              <a:t> капитала</a:t>
            </a:r>
            <a:endParaRPr lang="ru-RU" dirty="0"/>
          </a:p>
        </c:rich>
      </c:tx>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Лист2!$F$1</c:f>
              <c:strCache>
                <c:ptCount val="1"/>
                <c:pt idx="0">
                  <c:v>share of equity1</c:v>
                </c:pt>
              </c:strCache>
            </c:strRef>
          </c:tx>
          <c:spPr>
            <a:ln w="28575" cap="rnd">
              <a:solidFill>
                <a:schemeClr val="accent1"/>
              </a:solidFill>
              <a:round/>
            </a:ln>
            <a:effectLst/>
          </c:spPr>
          <c:marker>
            <c:symbol val="none"/>
          </c:marker>
          <c:val>
            <c:numRef>
              <c:f>Лист2!$F$2:$F$1501</c:f>
              <c:numCache>
                <c:formatCode>General</c:formatCode>
                <c:ptCount val="1500"/>
                <c:pt idx="0">
                  <c:v>0.13698630136986301</c:v>
                </c:pt>
                <c:pt idx="1">
                  <c:v>0.22059127443983234</c:v>
                </c:pt>
                <c:pt idx="2">
                  <c:v>0.11327804700724879</c:v>
                </c:pt>
                <c:pt idx="3">
                  <c:v>0.13454626920242838</c:v>
                </c:pt>
                <c:pt idx="4">
                  <c:v>0.10286904892669622</c:v>
                </c:pt>
                <c:pt idx="5">
                  <c:v>0.19187076980379525</c:v>
                </c:pt>
                <c:pt idx="6">
                  <c:v>0.10139734354124437</c:v>
                </c:pt>
                <c:pt idx="7">
                  <c:v>0.15748106028131437</c:v>
                </c:pt>
                <c:pt idx="8">
                  <c:v>0.17592212201547133</c:v>
                </c:pt>
                <c:pt idx="9">
                  <c:v>0.17814609142723925</c:v>
                </c:pt>
                <c:pt idx="10">
                  <c:v>0.12880494395653941</c:v>
                </c:pt>
                <c:pt idx="11">
                  <c:v>0.14617919866495022</c:v>
                </c:pt>
                <c:pt idx="12">
                  <c:v>0.11231649112228524</c:v>
                </c:pt>
                <c:pt idx="13">
                  <c:v>0.13600938221570191</c:v>
                </c:pt>
                <c:pt idx="14">
                  <c:v>0.17150930607565548</c:v>
                </c:pt>
                <c:pt idx="15">
                  <c:v>0.15802660817606173</c:v>
                </c:pt>
                <c:pt idx="16">
                  <c:v>0.14782389653282316</c:v>
                </c:pt>
                <c:pt idx="17">
                  <c:v>0.1636102039012374</c:v>
                </c:pt>
                <c:pt idx="18">
                  <c:v>0.29095993872751774</c:v>
                </c:pt>
                <c:pt idx="19">
                  <c:v>0.29839614666153147</c:v>
                </c:pt>
                <c:pt idx="20">
                  <c:v>0.22957768437344872</c:v>
                </c:pt>
                <c:pt idx="21">
                  <c:v>0.17020977299575304</c:v>
                </c:pt>
                <c:pt idx="22">
                  <c:v>0.20869846799857508</c:v>
                </c:pt>
                <c:pt idx="23">
                  <c:v>0.144894400145677</c:v>
                </c:pt>
                <c:pt idx="24">
                  <c:v>0.15002183227170973</c:v>
                </c:pt>
                <c:pt idx="25">
                  <c:v>0.17737917607363021</c:v>
                </c:pt>
                <c:pt idx="26">
                  <c:v>0.32981618976450527</c:v>
                </c:pt>
                <c:pt idx="27">
                  <c:v>0.33405409007622922</c:v>
                </c:pt>
                <c:pt idx="28">
                  <c:v>0.34124076469900039</c:v>
                </c:pt>
                <c:pt idx="29">
                  <c:v>0.20958288802041491</c:v>
                </c:pt>
                <c:pt idx="30">
                  <c:v>0.21430675805837721</c:v>
                </c:pt>
                <c:pt idx="31">
                  <c:v>0.26994454182945316</c:v>
                </c:pt>
                <c:pt idx="32">
                  <c:v>0.18927883738837137</c:v>
                </c:pt>
                <c:pt idx="33">
                  <c:v>0.1955881873951508</c:v>
                </c:pt>
                <c:pt idx="34">
                  <c:v>0.37972528519627657</c:v>
                </c:pt>
                <c:pt idx="35">
                  <c:v>0.21991813684380379</c:v>
                </c:pt>
                <c:pt idx="36">
                  <c:v>0.22806199949591571</c:v>
                </c:pt>
                <c:pt idx="37">
                  <c:v>0.35097123958025195</c:v>
                </c:pt>
                <c:pt idx="38">
                  <c:v>0.36212757722110472</c:v>
                </c:pt>
                <c:pt idx="39">
                  <c:v>0.42033367749392969</c:v>
                </c:pt>
                <c:pt idx="40">
                  <c:v>0.27724851822857011</c:v>
                </c:pt>
                <c:pt idx="41">
                  <c:v>0.38480072097853779</c:v>
                </c:pt>
                <c:pt idx="42">
                  <c:v>0.3955423209798638</c:v>
                </c:pt>
                <c:pt idx="43">
                  <c:v>0.23343733581396067</c:v>
                </c:pt>
                <c:pt idx="44">
                  <c:v>0.27816973690657598</c:v>
                </c:pt>
                <c:pt idx="45">
                  <c:v>0.4146366131463371</c:v>
                </c:pt>
                <c:pt idx="46">
                  <c:v>0.48088580337761505</c:v>
                </c:pt>
                <c:pt idx="47">
                  <c:v>0.49432655494398625</c:v>
                </c:pt>
                <c:pt idx="48">
                  <c:v>0.30814946089368661</c:v>
                </c:pt>
                <c:pt idx="49">
                  <c:v>0.31567628512769053</c:v>
                </c:pt>
                <c:pt idx="50">
                  <c:v>0.37851030153069776</c:v>
                </c:pt>
                <c:pt idx="51">
                  <c:v>0.29296536148953062</c:v>
                </c:pt>
                <c:pt idx="52">
                  <c:v>0.32198155858432342</c:v>
                </c:pt>
                <c:pt idx="53">
                  <c:v>0.37920762259861157</c:v>
                </c:pt>
                <c:pt idx="54">
                  <c:v>0.56157830374476125</c:v>
                </c:pt>
                <c:pt idx="55">
                  <c:v>0.34719663718409177</c:v>
                </c:pt>
                <c:pt idx="56">
                  <c:v>0.44113000819122172</c:v>
                </c:pt>
                <c:pt idx="57">
                  <c:v>0.54496230658007327</c:v>
                </c:pt>
                <c:pt idx="58">
                  <c:v>0.39112146520802676</c:v>
                </c:pt>
                <c:pt idx="59">
                  <c:v>0.49903231757025596</c:v>
                </c:pt>
                <c:pt idx="60">
                  <c:v>0.55361332842332023</c:v>
                </c:pt>
                <c:pt idx="61">
                  <c:v>0.44365272308580767</c:v>
                </c:pt>
                <c:pt idx="62">
                  <c:v>0.58810476585731031</c:v>
                </c:pt>
                <c:pt idx="63">
                  <c:v>0.57145584150144968</c:v>
                </c:pt>
                <c:pt idx="64">
                  <c:v>0.62118723553460387</c:v>
                </c:pt>
                <c:pt idx="65">
                  <c:v>0.4816650970633829</c:v>
                </c:pt>
                <c:pt idx="66">
                  <c:v>0.4983335067475485</c:v>
                </c:pt>
                <c:pt idx="67">
                  <c:v>0.51013450849006836</c:v>
                </c:pt>
                <c:pt idx="68">
                  <c:v>0.64924347757726597</c:v>
                </c:pt>
                <c:pt idx="69">
                  <c:v>0.58872237179085996</c:v>
                </c:pt>
                <c:pt idx="70">
                  <c:v>0.68796923435581137</c:v>
                </c:pt>
                <c:pt idx="71">
                  <c:v>0.62747489168591497</c:v>
                </c:pt>
                <c:pt idx="72">
                  <c:v>0.61640902955141674</c:v>
                </c:pt>
                <c:pt idx="73">
                  <c:v>0.70444727746793423</c:v>
                </c:pt>
                <c:pt idx="74">
                  <c:v>0.66983527587684322</c:v>
                </c:pt>
                <c:pt idx="75">
                  <c:v>0.68195033153789353</c:v>
                </c:pt>
                <c:pt idx="76">
                  <c:v>0.76672980270066837</c:v>
                </c:pt>
                <c:pt idx="77">
                  <c:v>0.83443970784332955</c:v>
                </c:pt>
                <c:pt idx="78">
                  <c:v>0.760997986673284</c:v>
                </c:pt>
                <c:pt idx="79">
                  <c:v>0.79626701380931664</c:v>
                </c:pt>
                <c:pt idx="80">
                  <c:v>0.81387135096746832</c:v>
                </c:pt>
                <c:pt idx="81">
                  <c:v>0.90057901690211317</c:v>
                </c:pt>
                <c:pt idx="82">
                  <c:v>0.93475532605020417</c:v>
                </c:pt>
                <c:pt idx="83">
                  <c:v>0.96281812492745034</c:v>
                </c:pt>
                <c:pt idx="84">
                  <c:v>0.98994121593473994</c:v>
                </c:pt>
                <c:pt idx="85">
                  <c:v>1.0443988697154996</c:v>
                </c:pt>
                <c:pt idx="86">
                  <c:v>1.0011012113324658</c:v>
                </c:pt>
                <c:pt idx="87">
                  <c:v>0.99950024987506247</c:v>
                </c:pt>
                <c:pt idx="88">
                  <c:v>1.059359171255573</c:v>
                </c:pt>
                <c:pt idx="89">
                  <c:v>1.0008006405124099</c:v>
                </c:pt>
                <c:pt idx="90">
                  <c:v>1.0011012113324658</c:v>
                </c:pt>
                <c:pt idx="91">
                  <c:v>1</c:v>
                </c:pt>
                <c:pt idx="92">
                  <c:v>0.99960015993602558</c:v>
                </c:pt>
                <c:pt idx="93">
                  <c:v>1.0144264341863922</c:v>
                </c:pt>
                <c:pt idx="94">
                  <c:v>1.0010010010010011</c:v>
                </c:pt>
                <c:pt idx="95">
                  <c:v>0.99930048965724005</c:v>
                </c:pt>
                <c:pt idx="96">
                  <c:v>1.0461634891779006</c:v>
                </c:pt>
                <c:pt idx="97">
                  <c:v>1</c:v>
                </c:pt>
                <c:pt idx="98">
                  <c:v>0.99890120867046273</c:v>
                </c:pt>
                <c:pt idx="99">
                  <c:v>1.0234407537707075</c:v>
                </c:pt>
                <c:pt idx="100">
                  <c:v>0.99890120867046261</c:v>
                </c:pt>
                <c:pt idx="101">
                  <c:v>1.0518684434583234</c:v>
                </c:pt>
                <c:pt idx="102">
                  <c:v>1</c:v>
                </c:pt>
                <c:pt idx="103">
                  <c:v>1.0010010010010009</c:v>
                </c:pt>
                <c:pt idx="104">
                  <c:v>1.0010010010010011</c:v>
                </c:pt>
                <c:pt idx="105">
                  <c:v>1</c:v>
                </c:pt>
                <c:pt idx="106">
                  <c:v>1</c:v>
                </c:pt>
                <c:pt idx="107">
                  <c:v>1.0007004903432404</c:v>
                </c:pt>
                <c:pt idx="108">
                  <c:v>1</c:v>
                </c:pt>
                <c:pt idx="109">
                  <c:v>1.0009008107296566</c:v>
                </c:pt>
                <c:pt idx="110">
                  <c:v>1.0010010010010011</c:v>
                </c:pt>
                <c:pt idx="111">
                  <c:v>1</c:v>
                </c:pt>
                <c:pt idx="112">
                  <c:v>1.0007004903432402</c:v>
                </c:pt>
                <c:pt idx="113">
                  <c:v>1.0004001600640255</c:v>
                </c:pt>
                <c:pt idx="114">
                  <c:v>1</c:v>
                </c:pt>
                <c:pt idx="115">
                  <c:v>1</c:v>
                </c:pt>
                <c:pt idx="116">
                  <c:v>0.99940035978412955</c:v>
                </c:pt>
                <c:pt idx="117">
                  <c:v>1.047131803024993</c:v>
                </c:pt>
                <c:pt idx="118">
                  <c:v>0.99910080927165557</c:v>
                </c:pt>
                <c:pt idx="119">
                  <c:v>1.0273597740866369</c:v>
                </c:pt>
                <c:pt idx="120">
                  <c:v>0.99960015993602558</c:v>
                </c:pt>
                <c:pt idx="121">
                  <c:v>1.0239457922809569</c:v>
                </c:pt>
                <c:pt idx="122">
                  <c:v>1</c:v>
                </c:pt>
                <c:pt idx="123">
                  <c:v>0.99910080927165557</c:v>
                </c:pt>
                <c:pt idx="124">
                  <c:v>1.061843455408999</c:v>
                </c:pt>
                <c:pt idx="125">
                  <c:v>0.99910080927165545</c:v>
                </c:pt>
                <c:pt idx="126">
                  <c:v>1.032376590494569</c:v>
                </c:pt>
                <c:pt idx="127">
                  <c:v>1</c:v>
                </c:pt>
                <c:pt idx="128">
                  <c:v>0.99960015993602558</c:v>
                </c:pt>
                <c:pt idx="129">
                  <c:v>1.0417332623781899</c:v>
                </c:pt>
                <c:pt idx="130">
                  <c:v>0.99950024987506247</c:v>
                </c:pt>
                <c:pt idx="131">
                  <c:v>1.0477995729342868</c:v>
                </c:pt>
                <c:pt idx="132">
                  <c:v>1.0008006405124099</c:v>
                </c:pt>
                <c:pt idx="133">
                  <c:v>1.0011012113324658</c:v>
                </c:pt>
                <c:pt idx="134">
                  <c:v>1</c:v>
                </c:pt>
                <c:pt idx="135">
                  <c:v>0.9989012086704625</c:v>
                </c:pt>
                <c:pt idx="136">
                  <c:v>1.0217126834105241</c:v>
                </c:pt>
                <c:pt idx="137">
                  <c:v>0.99930048965724005</c:v>
                </c:pt>
                <c:pt idx="138">
                  <c:v>1.0216416418177356</c:v>
                </c:pt>
                <c:pt idx="139">
                  <c:v>1.0009008107296566</c:v>
                </c:pt>
                <c:pt idx="140">
                  <c:v>1</c:v>
                </c:pt>
                <c:pt idx="141">
                  <c:v>1</c:v>
                </c:pt>
                <c:pt idx="142">
                  <c:v>0.99950024987506259</c:v>
                </c:pt>
                <c:pt idx="143">
                  <c:v>1.0234241545824199</c:v>
                </c:pt>
                <c:pt idx="144">
                  <c:v>0.99900099900099915</c:v>
                </c:pt>
                <c:pt idx="145">
                  <c:v>1.0478466798902981</c:v>
                </c:pt>
                <c:pt idx="146">
                  <c:v>1</c:v>
                </c:pt>
                <c:pt idx="147">
                  <c:v>1</c:v>
                </c:pt>
                <c:pt idx="148">
                  <c:v>1</c:v>
                </c:pt>
                <c:pt idx="149">
                  <c:v>1.0004001600640255</c:v>
                </c:pt>
                <c:pt idx="150">
                  <c:v>1</c:v>
                </c:pt>
                <c:pt idx="151">
                  <c:v>1</c:v>
                </c:pt>
                <c:pt idx="152">
                  <c:v>1.0007004903432404</c:v>
                </c:pt>
                <c:pt idx="153">
                  <c:v>1</c:v>
                </c:pt>
                <c:pt idx="154">
                  <c:v>1</c:v>
                </c:pt>
                <c:pt idx="155">
                  <c:v>1.0008006405124099</c:v>
                </c:pt>
                <c:pt idx="156">
                  <c:v>1</c:v>
                </c:pt>
                <c:pt idx="157">
                  <c:v>1.0009008107296569</c:v>
                </c:pt>
                <c:pt idx="158">
                  <c:v>1.0005002501250626</c:v>
                </c:pt>
                <c:pt idx="159">
                  <c:v>0.99910080927165545</c:v>
                </c:pt>
                <c:pt idx="160">
                  <c:v>1.0499100174913942</c:v>
                </c:pt>
                <c:pt idx="161">
                  <c:v>1</c:v>
                </c:pt>
                <c:pt idx="162">
                  <c:v>0.99930048965724005</c:v>
                </c:pt>
                <c:pt idx="163">
                  <c:v>1.0373681772604821</c:v>
                </c:pt>
                <c:pt idx="164">
                  <c:v>1.0008006405124099</c:v>
                </c:pt>
                <c:pt idx="165">
                  <c:v>0.99900099900099903</c:v>
                </c:pt>
                <c:pt idx="166">
                  <c:v>1.0459764600199679</c:v>
                </c:pt>
                <c:pt idx="167">
                  <c:v>1.0004001600640255</c:v>
                </c:pt>
                <c:pt idx="168">
                  <c:v>1</c:v>
                </c:pt>
                <c:pt idx="169">
                  <c:v>0.99920063948840931</c:v>
                </c:pt>
                <c:pt idx="170">
                  <c:v>1.058239947814448</c:v>
                </c:pt>
                <c:pt idx="171">
                  <c:v>1.0007004903432404</c:v>
                </c:pt>
                <c:pt idx="172">
                  <c:v>1.0006003602161297</c:v>
                </c:pt>
                <c:pt idx="173">
                  <c:v>1.0007004903432402</c:v>
                </c:pt>
                <c:pt idx="174">
                  <c:v>0.99950024987506247</c:v>
                </c:pt>
                <c:pt idx="175">
                  <c:v>1.0201694675393369</c:v>
                </c:pt>
                <c:pt idx="176">
                  <c:v>1</c:v>
                </c:pt>
                <c:pt idx="177">
                  <c:v>1</c:v>
                </c:pt>
                <c:pt idx="178">
                  <c:v>1</c:v>
                </c:pt>
                <c:pt idx="179">
                  <c:v>0.99940035978412967</c:v>
                </c:pt>
                <c:pt idx="180">
                  <c:v>1.0318613387763789</c:v>
                </c:pt>
                <c:pt idx="181">
                  <c:v>1</c:v>
                </c:pt>
                <c:pt idx="182">
                  <c:v>1</c:v>
                </c:pt>
                <c:pt idx="183">
                  <c:v>1.0004001600640255</c:v>
                </c:pt>
                <c:pt idx="184">
                  <c:v>1.0011012113324655</c:v>
                </c:pt>
                <c:pt idx="185">
                  <c:v>1.0011012113324658</c:v>
                </c:pt>
                <c:pt idx="186">
                  <c:v>1.0005002501250624</c:v>
                </c:pt>
                <c:pt idx="187">
                  <c:v>1</c:v>
                </c:pt>
                <c:pt idx="188">
                  <c:v>1</c:v>
                </c:pt>
                <c:pt idx="189">
                  <c:v>1.0007004903432404</c:v>
                </c:pt>
                <c:pt idx="190">
                  <c:v>0.99940035978412955</c:v>
                </c:pt>
                <c:pt idx="191">
                  <c:v>1.0193057250942614</c:v>
                </c:pt>
                <c:pt idx="192">
                  <c:v>1</c:v>
                </c:pt>
                <c:pt idx="193">
                  <c:v>0.99900099900099915</c:v>
                </c:pt>
                <c:pt idx="194">
                  <c:v>1.0161785642197645</c:v>
                </c:pt>
                <c:pt idx="195">
                  <c:v>1.0009008107296566</c:v>
                </c:pt>
                <c:pt idx="196">
                  <c:v>1.0004001600640258</c:v>
                </c:pt>
                <c:pt idx="197">
                  <c:v>1</c:v>
                </c:pt>
                <c:pt idx="198">
                  <c:v>0.99900099900099915</c:v>
                </c:pt>
                <c:pt idx="199">
                  <c:v>1.0269710150957776</c:v>
                </c:pt>
                <c:pt idx="200">
                  <c:v>1</c:v>
                </c:pt>
                <c:pt idx="201">
                  <c:v>0.99900099900099915</c:v>
                </c:pt>
                <c:pt idx="202">
                  <c:v>1.0318500478049679</c:v>
                </c:pt>
                <c:pt idx="203">
                  <c:v>0.99950024987506247</c:v>
                </c:pt>
                <c:pt idx="204">
                  <c:v>1.0414805518448584</c:v>
                </c:pt>
                <c:pt idx="205">
                  <c:v>1.0009008107296566</c:v>
                </c:pt>
                <c:pt idx="206">
                  <c:v>1.0006003602161295</c:v>
                </c:pt>
                <c:pt idx="207">
                  <c:v>0.99900099900099915</c:v>
                </c:pt>
                <c:pt idx="208">
                  <c:v>1.0526745734716121</c:v>
                </c:pt>
                <c:pt idx="209">
                  <c:v>0.99910080927165568</c:v>
                </c:pt>
                <c:pt idx="210">
                  <c:v>1.0393131475824151</c:v>
                </c:pt>
                <c:pt idx="211">
                  <c:v>1</c:v>
                </c:pt>
                <c:pt idx="212">
                  <c:v>1</c:v>
                </c:pt>
                <c:pt idx="213">
                  <c:v>0.99920063948840943</c:v>
                </c:pt>
                <c:pt idx="214">
                  <c:v>1.0192584378042997</c:v>
                </c:pt>
                <c:pt idx="215">
                  <c:v>0.99950024987506236</c:v>
                </c:pt>
                <c:pt idx="216">
                  <c:v>1.0409908285511766</c:v>
                </c:pt>
                <c:pt idx="217">
                  <c:v>0.99920063948840943</c:v>
                </c:pt>
                <c:pt idx="218">
                  <c:v>1.0223996628619663</c:v>
                </c:pt>
                <c:pt idx="219">
                  <c:v>0.99940035978412967</c:v>
                </c:pt>
                <c:pt idx="220">
                  <c:v>1.0393662260475425</c:v>
                </c:pt>
                <c:pt idx="221">
                  <c:v>1.0006003602161297</c:v>
                </c:pt>
                <c:pt idx="222">
                  <c:v>1.0010010010010009</c:v>
                </c:pt>
                <c:pt idx="223">
                  <c:v>1</c:v>
                </c:pt>
                <c:pt idx="224">
                  <c:v>1</c:v>
                </c:pt>
                <c:pt idx="225">
                  <c:v>1.0006003602161297</c:v>
                </c:pt>
                <c:pt idx="226">
                  <c:v>1.0009008107296569</c:v>
                </c:pt>
                <c:pt idx="227">
                  <c:v>0.99910080927165557</c:v>
                </c:pt>
                <c:pt idx="228">
                  <c:v>1.0241695491257661</c:v>
                </c:pt>
                <c:pt idx="229">
                  <c:v>1</c:v>
                </c:pt>
                <c:pt idx="230">
                  <c:v>0.99940035978412955</c:v>
                </c:pt>
                <c:pt idx="231">
                  <c:v>1.0303520008655913</c:v>
                </c:pt>
                <c:pt idx="232">
                  <c:v>1.0007004903432404</c:v>
                </c:pt>
                <c:pt idx="233">
                  <c:v>1</c:v>
                </c:pt>
                <c:pt idx="234">
                  <c:v>1</c:v>
                </c:pt>
                <c:pt idx="235">
                  <c:v>1.0009008107296569</c:v>
                </c:pt>
                <c:pt idx="236">
                  <c:v>1.0005002501250626</c:v>
                </c:pt>
                <c:pt idx="237">
                  <c:v>0.99900099900099915</c:v>
                </c:pt>
                <c:pt idx="238">
                  <c:v>1.0264321405944072</c:v>
                </c:pt>
                <c:pt idx="239">
                  <c:v>1.0006003602161295</c:v>
                </c:pt>
                <c:pt idx="240">
                  <c:v>1</c:v>
                </c:pt>
                <c:pt idx="241">
                  <c:v>1.0010010010010011</c:v>
                </c:pt>
                <c:pt idx="242">
                  <c:v>0.99930048965723994</c:v>
                </c:pt>
                <c:pt idx="243">
                  <c:v>1.0198361634135533</c:v>
                </c:pt>
                <c:pt idx="244">
                  <c:v>1.0008006405124099</c:v>
                </c:pt>
                <c:pt idx="245">
                  <c:v>0.9992006394884092</c:v>
                </c:pt>
                <c:pt idx="246">
                  <c:v>1.0269190628471681</c:v>
                </c:pt>
                <c:pt idx="247">
                  <c:v>1.0006003602161297</c:v>
                </c:pt>
                <c:pt idx="248">
                  <c:v>1</c:v>
                </c:pt>
                <c:pt idx="249">
                  <c:v>1</c:v>
                </c:pt>
                <c:pt idx="250">
                  <c:v>1</c:v>
                </c:pt>
                <c:pt idx="251">
                  <c:v>1.0009008107296566</c:v>
                </c:pt>
                <c:pt idx="252">
                  <c:v>1.0010010010010011</c:v>
                </c:pt>
                <c:pt idx="253">
                  <c:v>1.0004001600640255</c:v>
                </c:pt>
                <c:pt idx="254">
                  <c:v>1</c:v>
                </c:pt>
                <c:pt idx="255">
                  <c:v>0.99960015993602569</c:v>
                </c:pt>
                <c:pt idx="256">
                  <c:v>1.0371977977047613</c:v>
                </c:pt>
                <c:pt idx="257">
                  <c:v>1.0008006405124099</c:v>
                </c:pt>
                <c:pt idx="258">
                  <c:v>1.0008006405124099</c:v>
                </c:pt>
                <c:pt idx="259">
                  <c:v>1.0007004903432404</c:v>
                </c:pt>
                <c:pt idx="260">
                  <c:v>1.0008006405124101</c:v>
                </c:pt>
                <c:pt idx="261">
                  <c:v>1.0006003602161297</c:v>
                </c:pt>
                <c:pt idx="262">
                  <c:v>1</c:v>
                </c:pt>
                <c:pt idx="263">
                  <c:v>1.0008006405124099</c:v>
                </c:pt>
                <c:pt idx="264">
                  <c:v>1</c:v>
                </c:pt>
                <c:pt idx="265">
                  <c:v>1.0011012113324658</c:v>
                </c:pt>
                <c:pt idx="266">
                  <c:v>1</c:v>
                </c:pt>
                <c:pt idx="267">
                  <c:v>1.0009008107296566</c:v>
                </c:pt>
                <c:pt idx="268">
                  <c:v>1.0006003602161297</c:v>
                </c:pt>
                <c:pt idx="269">
                  <c:v>1.0007004903432404</c:v>
                </c:pt>
                <c:pt idx="270">
                  <c:v>1.0005002501250626</c:v>
                </c:pt>
                <c:pt idx="271">
                  <c:v>1</c:v>
                </c:pt>
                <c:pt idx="272">
                  <c:v>1.0008006405124099</c:v>
                </c:pt>
                <c:pt idx="273">
                  <c:v>1.0009008107296566</c:v>
                </c:pt>
                <c:pt idx="274">
                  <c:v>1.0005002501250624</c:v>
                </c:pt>
                <c:pt idx="275">
                  <c:v>1</c:v>
                </c:pt>
                <c:pt idx="276">
                  <c:v>1</c:v>
                </c:pt>
                <c:pt idx="277">
                  <c:v>0.99910080927165568</c:v>
                </c:pt>
                <c:pt idx="278">
                  <c:v>1.0114986098214198</c:v>
                </c:pt>
                <c:pt idx="279">
                  <c:v>0.99930048965724017</c:v>
                </c:pt>
                <c:pt idx="280">
                  <c:v>1.0368769653787611</c:v>
                </c:pt>
                <c:pt idx="281">
                  <c:v>1.0008006405124099</c:v>
                </c:pt>
                <c:pt idx="282">
                  <c:v>0.99890120867046261</c:v>
                </c:pt>
                <c:pt idx="283">
                  <c:v>1.0171969965889327</c:v>
                </c:pt>
                <c:pt idx="284">
                  <c:v>1.0008006405124097</c:v>
                </c:pt>
                <c:pt idx="285">
                  <c:v>1</c:v>
                </c:pt>
                <c:pt idx="286">
                  <c:v>1.0004001600640255</c:v>
                </c:pt>
                <c:pt idx="287">
                  <c:v>1</c:v>
                </c:pt>
                <c:pt idx="288">
                  <c:v>1</c:v>
                </c:pt>
                <c:pt idx="289">
                  <c:v>1.0004001600640255</c:v>
                </c:pt>
                <c:pt idx="290">
                  <c:v>1.0006003602161295</c:v>
                </c:pt>
                <c:pt idx="291">
                  <c:v>1.0005002501250626</c:v>
                </c:pt>
                <c:pt idx="292">
                  <c:v>1.0004001600640255</c:v>
                </c:pt>
                <c:pt idx="293">
                  <c:v>0.99910080927165568</c:v>
                </c:pt>
                <c:pt idx="294">
                  <c:v>1.0413723856543633</c:v>
                </c:pt>
                <c:pt idx="295">
                  <c:v>1.0009008107296569</c:v>
                </c:pt>
                <c:pt idx="296">
                  <c:v>1.0008006405124099</c:v>
                </c:pt>
                <c:pt idx="297">
                  <c:v>0.99890120867046261</c:v>
                </c:pt>
                <c:pt idx="298">
                  <c:v>1.0469865360116053</c:v>
                </c:pt>
                <c:pt idx="299">
                  <c:v>1</c:v>
                </c:pt>
                <c:pt idx="300">
                  <c:v>1.0004001600640255</c:v>
                </c:pt>
                <c:pt idx="301">
                  <c:v>1</c:v>
                </c:pt>
                <c:pt idx="302">
                  <c:v>0.99940035978412955</c:v>
                </c:pt>
                <c:pt idx="303">
                  <c:v>1.031815848861223</c:v>
                </c:pt>
                <c:pt idx="304">
                  <c:v>0.99910080927165568</c:v>
                </c:pt>
                <c:pt idx="305">
                  <c:v>1.0309846426468026</c:v>
                </c:pt>
                <c:pt idx="306">
                  <c:v>1.0006003602161297</c:v>
                </c:pt>
                <c:pt idx="307">
                  <c:v>1</c:v>
                </c:pt>
                <c:pt idx="308">
                  <c:v>1.0007004903432404</c:v>
                </c:pt>
                <c:pt idx="309">
                  <c:v>1</c:v>
                </c:pt>
                <c:pt idx="310">
                  <c:v>0.99950024987506247</c:v>
                </c:pt>
                <c:pt idx="311">
                  <c:v>1.0171434136096928</c:v>
                </c:pt>
                <c:pt idx="312">
                  <c:v>0.99910080927165568</c:v>
                </c:pt>
                <c:pt idx="313">
                  <c:v>1.0468351964937976</c:v>
                </c:pt>
                <c:pt idx="314">
                  <c:v>1.0011012113324658</c:v>
                </c:pt>
                <c:pt idx="315">
                  <c:v>1</c:v>
                </c:pt>
                <c:pt idx="316">
                  <c:v>1</c:v>
                </c:pt>
                <c:pt idx="317">
                  <c:v>0.9989012086704625</c:v>
                </c:pt>
                <c:pt idx="318">
                  <c:v>1.0239368628519849</c:v>
                </c:pt>
                <c:pt idx="319">
                  <c:v>1</c:v>
                </c:pt>
                <c:pt idx="320">
                  <c:v>0.99940035978412955</c:v>
                </c:pt>
                <c:pt idx="321">
                  <c:v>1.0459260086976021</c:v>
                </c:pt>
                <c:pt idx="322">
                  <c:v>0.99940035978412967</c:v>
                </c:pt>
                <c:pt idx="323">
                  <c:v>1.0275798361306647</c:v>
                </c:pt>
                <c:pt idx="324">
                  <c:v>1.0008006405124099</c:v>
                </c:pt>
                <c:pt idx="325">
                  <c:v>0.99910080927165545</c:v>
                </c:pt>
                <c:pt idx="326">
                  <c:v>1.0201845536501006</c:v>
                </c:pt>
                <c:pt idx="327">
                  <c:v>1.0010010010010011</c:v>
                </c:pt>
                <c:pt idx="328">
                  <c:v>1</c:v>
                </c:pt>
                <c:pt idx="329">
                  <c:v>1</c:v>
                </c:pt>
                <c:pt idx="330">
                  <c:v>0.99900099900099915</c:v>
                </c:pt>
                <c:pt idx="331">
                  <c:v>1.0378829078530805</c:v>
                </c:pt>
                <c:pt idx="332">
                  <c:v>1</c:v>
                </c:pt>
                <c:pt idx="333">
                  <c:v>1</c:v>
                </c:pt>
                <c:pt idx="334">
                  <c:v>1</c:v>
                </c:pt>
                <c:pt idx="335">
                  <c:v>1</c:v>
                </c:pt>
                <c:pt idx="336">
                  <c:v>0.99920063948840931</c:v>
                </c:pt>
                <c:pt idx="337">
                  <c:v>1.0262375164233195</c:v>
                </c:pt>
                <c:pt idx="338">
                  <c:v>0.99900099900099903</c:v>
                </c:pt>
                <c:pt idx="339">
                  <c:v>1.0215379133962303</c:v>
                </c:pt>
                <c:pt idx="340">
                  <c:v>1.0005002501250624</c:v>
                </c:pt>
                <c:pt idx="341">
                  <c:v>0.99900099900099915</c:v>
                </c:pt>
                <c:pt idx="342">
                  <c:v>1.0326167692630286</c:v>
                </c:pt>
                <c:pt idx="343">
                  <c:v>0.99930048965724005</c:v>
                </c:pt>
                <c:pt idx="344">
                  <c:v>1.0259238149974839</c:v>
                </c:pt>
                <c:pt idx="345">
                  <c:v>1</c:v>
                </c:pt>
                <c:pt idx="346">
                  <c:v>1.0011012113324655</c:v>
                </c:pt>
                <c:pt idx="347">
                  <c:v>1</c:v>
                </c:pt>
                <c:pt idx="348">
                  <c:v>1</c:v>
                </c:pt>
                <c:pt idx="349">
                  <c:v>1</c:v>
                </c:pt>
                <c:pt idx="350">
                  <c:v>1.0011012113324658</c:v>
                </c:pt>
                <c:pt idx="351">
                  <c:v>1</c:v>
                </c:pt>
                <c:pt idx="352">
                  <c:v>0.99950024987506259</c:v>
                </c:pt>
                <c:pt idx="353">
                  <c:v>1.0076005679941422</c:v>
                </c:pt>
                <c:pt idx="354">
                  <c:v>1</c:v>
                </c:pt>
                <c:pt idx="355">
                  <c:v>1.001101211332466</c:v>
                </c:pt>
                <c:pt idx="356">
                  <c:v>1.0005002501250624</c:v>
                </c:pt>
                <c:pt idx="357">
                  <c:v>0.99940035978412967</c:v>
                </c:pt>
                <c:pt idx="358">
                  <c:v>1.0118548395539579</c:v>
                </c:pt>
                <c:pt idx="359">
                  <c:v>0.99920063948840943</c:v>
                </c:pt>
                <c:pt idx="360">
                  <c:v>1.014559013359863</c:v>
                </c:pt>
                <c:pt idx="361">
                  <c:v>1.0006003602161297</c:v>
                </c:pt>
                <c:pt idx="362">
                  <c:v>1.0009008107296566</c:v>
                </c:pt>
                <c:pt idx="363">
                  <c:v>0.99910080927165568</c:v>
                </c:pt>
                <c:pt idx="364">
                  <c:v>1.0351787015172373</c:v>
                </c:pt>
                <c:pt idx="365">
                  <c:v>0.99930048965723994</c:v>
                </c:pt>
                <c:pt idx="366">
                  <c:v>1.0483979002079524</c:v>
                </c:pt>
                <c:pt idx="367">
                  <c:v>0.99900099900099903</c:v>
                </c:pt>
                <c:pt idx="368">
                  <c:v>1.0262710391590149</c:v>
                </c:pt>
                <c:pt idx="369">
                  <c:v>1</c:v>
                </c:pt>
                <c:pt idx="370">
                  <c:v>1.0010010010010011</c:v>
                </c:pt>
                <c:pt idx="371">
                  <c:v>1</c:v>
                </c:pt>
                <c:pt idx="372">
                  <c:v>1</c:v>
                </c:pt>
                <c:pt idx="373">
                  <c:v>1.0010010010010011</c:v>
                </c:pt>
                <c:pt idx="374">
                  <c:v>1.0004001600640255</c:v>
                </c:pt>
                <c:pt idx="375">
                  <c:v>1</c:v>
                </c:pt>
                <c:pt idx="376">
                  <c:v>1</c:v>
                </c:pt>
                <c:pt idx="377">
                  <c:v>1.0005002501250626</c:v>
                </c:pt>
                <c:pt idx="378">
                  <c:v>1.0005002501250626</c:v>
                </c:pt>
                <c:pt idx="379">
                  <c:v>1.0011012113324655</c:v>
                </c:pt>
                <c:pt idx="380">
                  <c:v>0.99960015993602569</c:v>
                </c:pt>
                <c:pt idx="381">
                  <c:v>1.033344524594398</c:v>
                </c:pt>
                <c:pt idx="382">
                  <c:v>0.99950024987506247</c:v>
                </c:pt>
                <c:pt idx="383">
                  <c:v>1.0197627720472922</c:v>
                </c:pt>
                <c:pt idx="384">
                  <c:v>0.99920063948840931</c:v>
                </c:pt>
                <c:pt idx="385">
                  <c:v>1.0104306857893217</c:v>
                </c:pt>
                <c:pt idx="386">
                  <c:v>1.0010010010010011</c:v>
                </c:pt>
                <c:pt idx="387">
                  <c:v>0.99950024987506259</c:v>
                </c:pt>
                <c:pt idx="388">
                  <c:v>1.0551160021354178</c:v>
                </c:pt>
                <c:pt idx="389">
                  <c:v>0.99930048965724005</c:v>
                </c:pt>
                <c:pt idx="390">
                  <c:v>1.0390295671709511</c:v>
                </c:pt>
                <c:pt idx="391">
                  <c:v>1.0010010010010011</c:v>
                </c:pt>
                <c:pt idx="392">
                  <c:v>1</c:v>
                </c:pt>
                <c:pt idx="393">
                  <c:v>1.0010010010010011</c:v>
                </c:pt>
                <c:pt idx="394">
                  <c:v>1.0009008107296566</c:v>
                </c:pt>
                <c:pt idx="395">
                  <c:v>1.0010010010010011</c:v>
                </c:pt>
                <c:pt idx="396">
                  <c:v>1.0006003602161297</c:v>
                </c:pt>
                <c:pt idx="397">
                  <c:v>0.99950024987506247</c:v>
                </c:pt>
                <c:pt idx="398">
                  <c:v>1.0382460588062952</c:v>
                </c:pt>
                <c:pt idx="399">
                  <c:v>1</c:v>
                </c:pt>
                <c:pt idx="400">
                  <c:v>1</c:v>
                </c:pt>
                <c:pt idx="401">
                  <c:v>1.0005002501250626</c:v>
                </c:pt>
                <c:pt idx="402">
                  <c:v>0.99900099900099915</c:v>
                </c:pt>
                <c:pt idx="403">
                  <c:v>1.0236185872907793</c:v>
                </c:pt>
                <c:pt idx="404">
                  <c:v>1.0008006405124099</c:v>
                </c:pt>
                <c:pt idx="405">
                  <c:v>1</c:v>
                </c:pt>
                <c:pt idx="406">
                  <c:v>1</c:v>
                </c:pt>
                <c:pt idx="407">
                  <c:v>1</c:v>
                </c:pt>
                <c:pt idx="408">
                  <c:v>0.99900099900099915</c:v>
                </c:pt>
                <c:pt idx="409">
                  <c:v>1.0315844566967092</c:v>
                </c:pt>
                <c:pt idx="410">
                  <c:v>1</c:v>
                </c:pt>
                <c:pt idx="411">
                  <c:v>0.99920063948840931</c:v>
                </c:pt>
                <c:pt idx="412">
                  <c:v>1.0183470456272672</c:v>
                </c:pt>
                <c:pt idx="413">
                  <c:v>1</c:v>
                </c:pt>
                <c:pt idx="414">
                  <c:v>1.0006003602161295</c:v>
                </c:pt>
                <c:pt idx="415">
                  <c:v>0.99930048965724005</c:v>
                </c:pt>
                <c:pt idx="416">
                  <c:v>1.0217957842388701</c:v>
                </c:pt>
                <c:pt idx="417">
                  <c:v>0.99890120867046261</c:v>
                </c:pt>
                <c:pt idx="418">
                  <c:v>1.0492817135094596</c:v>
                </c:pt>
                <c:pt idx="419">
                  <c:v>1.0008006405124099</c:v>
                </c:pt>
                <c:pt idx="420">
                  <c:v>1.0008006405124101</c:v>
                </c:pt>
                <c:pt idx="421">
                  <c:v>1.0010010010010009</c:v>
                </c:pt>
                <c:pt idx="422">
                  <c:v>1</c:v>
                </c:pt>
                <c:pt idx="423">
                  <c:v>1.0009008107296566</c:v>
                </c:pt>
                <c:pt idx="424">
                  <c:v>1</c:v>
                </c:pt>
                <c:pt idx="425">
                  <c:v>0.99910080927165568</c:v>
                </c:pt>
                <c:pt idx="426">
                  <c:v>1.0232820272279572</c:v>
                </c:pt>
                <c:pt idx="427">
                  <c:v>1</c:v>
                </c:pt>
                <c:pt idx="428">
                  <c:v>0.9989012086704625</c:v>
                </c:pt>
                <c:pt idx="429">
                  <c:v>1.0273389351593023</c:v>
                </c:pt>
                <c:pt idx="430">
                  <c:v>1</c:v>
                </c:pt>
                <c:pt idx="431">
                  <c:v>1</c:v>
                </c:pt>
                <c:pt idx="432">
                  <c:v>0.99920063948840943</c:v>
                </c:pt>
                <c:pt idx="433">
                  <c:v>1.0279964896536458</c:v>
                </c:pt>
                <c:pt idx="434">
                  <c:v>1</c:v>
                </c:pt>
                <c:pt idx="435">
                  <c:v>1.0008006405124099</c:v>
                </c:pt>
                <c:pt idx="436">
                  <c:v>1.0007004903432404</c:v>
                </c:pt>
                <c:pt idx="437">
                  <c:v>1</c:v>
                </c:pt>
                <c:pt idx="438">
                  <c:v>1</c:v>
                </c:pt>
                <c:pt idx="439">
                  <c:v>1</c:v>
                </c:pt>
                <c:pt idx="440">
                  <c:v>1</c:v>
                </c:pt>
                <c:pt idx="441">
                  <c:v>0.99930048965724005</c:v>
                </c:pt>
                <c:pt idx="442">
                  <c:v>1.0559006839267338</c:v>
                </c:pt>
                <c:pt idx="443">
                  <c:v>1.0008006405124099</c:v>
                </c:pt>
                <c:pt idx="444">
                  <c:v>1</c:v>
                </c:pt>
                <c:pt idx="445">
                  <c:v>0.99930048965724005</c:v>
                </c:pt>
                <c:pt idx="446">
                  <c:v>1.0149725697187624</c:v>
                </c:pt>
                <c:pt idx="447">
                  <c:v>1</c:v>
                </c:pt>
                <c:pt idx="448">
                  <c:v>1.0008006405124099</c:v>
                </c:pt>
                <c:pt idx="449">
                  <c:v>1.0010010010010009</c:v>
                </c:pt>
                <c:pt idx="450">
                  <c:v>1.0006003602161295</c:v>
                </c:pt>
                <c:pt idx="451">
                  <c:v>0.99930048965723994</c:v>
                </c:pt>
                <c:pt idx="452">
                  <c:v>1.0231233853534634</c:v>
                </c:pt>
                <c:pt idx="453">
                  <c:v>1</c:v>
                </c:pt>
                <c:pt idx="454">
                  <c:v>1.0006003602161297</c:v>
                </c:pt>
                <c:pt idx="455">
                  <c:v>1.0007004903432402</c:v>
                </c:pt>
                <c:pt idx="456">
                  <c:v>1</c:v>
                </c:pt>
                <c:pt idx="457">
                  <c:v>1.0004001600640255</c:v>
                </c:pt>
                <c:pt idx="458">
                  <c:v>0.99940035978412944</c:v>
                </c:pt>
                <c:pt idx="459">
                  <c:v>1.046502077687679</c:v>
                </c:pt>
                <c:pt idx="460">
                  <c:v>1</c:v>
                </c:pt>
                <c:pt idx="461">
                  <c:v>1</c:v>
                </c:pt>
                <c:pt idx="462">
                  <c:v>1.0005002501250624</c:v>
                </c:pt>
                <c:pt idx="463">
                  <c:v>0.99910080927165568</c:v>
                </c:pt>
                <c:pt idx="464">
                  <c:v>1.0357417105165152</c:v>
                </c:pt>
                <c:pt idx="465">
                  <c:v>1.0005002501250626</c:v>
                </c:pt>
                <c:pt idx="466">
                  <c:v>1.0008006405124099</c:v>
                </c:pt>
                <c:pt idx="467">
                  <c:v>0.99940035978412955</c:v>
                </c:pt>
                <c:pt idx="468">
                  <c:v>1.0435998430694065</c:v>
                </c:pt>
                <c:pt idx="469">
                  <c:v>0.99950024987506259</c:v>
                </c:pt>
                <c:pt idx="470">
                  <c:v>1.031332322783215</c:v>
                </c:pt>
                <c:pt idx="471">
                  <c:v>1</c:v>
                </c:pt>
                <c:pt idx="472">
                  <c:v>0.99940035978412967</c:v>
                </c:pt>
                <c:pt idx="473">
                  <c:v>1.0256117593601815</c:v>
                </c:pt>
                <c:pt idx="474">
                  <c:v>1</c:v>
                </c:pt>
                <c:pt idx="475">
                  <c:v>1</c:v>
                </c:pt>
                <c:pt idx="476">
                  <c:v>0.99940035978412955</c:v>
                </c:pt>
                <c:pt idx="477">
                  <c:v>1.0326344702540748</c:v>
                </c:pt>
                <c:pt idx="478">
                  <c:v>1</c:v>
                </c:pt>
                <c:pt idx="479">
                  <c:v>1</c:v>
                </c:pt>
                <c:pt idx="480">
                  <c:v>1</c:v>
                </c:pt>
                <c:pt idx="481">
                  <c:v>0.99890120867046261</c:v>
                </c:pt>
                <c:pt idx="482">
                  <c:v>1.0245036841961528</c:v>
                </c:pt>
                <c:pt idx="483">
                  <c:v>1</c:v>
                </c:pt>
                <c:pt idx="484">
                  <c:v>1</c:v>
                </c:pt>
                <c:pt idx="485">
                  <c:v>1.0007004903432404</c:v>
                </c:pt>
                <c:pt idx="486">
                  <c:v>1.0009008107296569</c:v>
                </c:pt>
                <c:pt idx="487">
                  <c:v>1</c:v>
                </c:pt>
                <c:pt idx="488">
                  <c:v>1.0008006405124097</c:v>
                </c:pt>
                <c:pt idx="489">
                  <c:v>0.99900099900099915</c:v>
                </c:pt>
                <c:pt idx="490">
                  <c:v>1.0174633498814936</c:v>
                </c:pt>
                <c:pt idx="491">
                  <c:v>1</c:v>
                </c:pt>
                <c:pt idx="492">
                  <c:v>0.99920063948840943</c:v>
                </c:pt>
                <c:pt idx="493">
                  <c:v>1.0137900008168887</c:v>
                </c:pt>
                <c:pt idx="494">
                  <c:v>1</c:v>
                </c:pt>
                <c:pt idx="495">
                  <c:v>1</c:v>
                </c:pt>
                <c:pt idx="496">
                  <c:v>1</c:v>
                </c:pt>
                <c:pt idx="497">
                  <c:v>1.0004001600640255</c:v>
                </c:pt>
                <c:pt idx="498">
                  <c:v>1.0009008107296566</c:v>
                </c:pt>
                <c:pt idx="499">
                  <c:v>1.0004001600640255</c:v>
                </c:pt>
                <c:pt idx="500">
                  <c:v>1</c:v>
                </c:pt>
                <c:pt idx="501">
                  <c:v>1</c:v>
                </c:pt>
                <c:pt idx="502">
                  <c:v>1</c:v>
                </c:pt>
                <c:pt idx="503">
                  <c:v>1</c:v>
                </c:pt>
                <c:pt idx="504">
                  <c:v>1</c:v>
                </c:pt>
                <c:pt idx="505">
                  <c:v>0.99940035978412967</c:v>
                </c:pt>
                <c:pt idx="506">
                  <c:v>1.0180650971445819</c:v>
                </c:pt>
                <c:pt idx="507">
                  <c:v>1</c:v>
                </c:pt>
                <c:pt idx="508">
                  <c:v>0.99960015993602569</c:v>
                </c:pt>
                <c:pt idx="509">
                  <c:v>1.0268465814948089</c:v>
                </c:pt>
                <c:pt idx="510">
                  <c:v>1.0010010010010009</c:v>
                </c:pt>
                <c:pt idx="511">
                  <c:v>1.0008006405124099</c:v>
                </c:pt>
                <c:pt idx="512">
                  <c:v>1</c:v>
                </c:pt>
                <c:pt idx="513">
                  <c:v>1.0010010010010011</c:v>
                </c:pt>
                <c:pt idx="514">
                  <c:v>0.99950024987506259</c:v>
                </c:pt>
                <c:pt idx="515">
                  <c:v>1.0501389048501011</c:v>
                </c:pt>
                <c:pt idx="516">
                  <c:v>0.99930048965723994</c:v>
                </c:pt>
                <c:pt idx="517">
                  <c:v>1.0532489483372351</c:v>
                </c:pt>
                <c:pt idx="518">
                  <c:v>0.99890120867046261</c:v>
                </c:pt>
                <c:pt idx="519">
                  <c:v>1.0109949484338503</c:v>
                </c:pt>
                <c:pt idx="520">
                  <c:v>1</c:v>
                </c:pt>
                <c:pt idx="521">
                  <c:v>1</c:v>
                </c:pt>
                <c:pt idx="522">
                  <c:v>1</c:v>
                </c:pt>
                <c:pt idx="523">
                  <c:v>1</c:v>
                </c:pt>
                <c:pt idx="524">
                  <c:v>0.99920063948840943</c:v>
                </c:pt>
                <c:pt idx="525">
                  <c:v>1.0296380459700682</c:v>
                </c:pt>
                <c:pt idx="526">
                  <c:v>1.0008006405124099</c:v>
                </c:pt>
                <c:pt idx="527">
                  <c:v>1</c:v>
                </c:pt>
                <c:pt idx="528">
                  <c:v>0.99920063948840931</c:v>
                </c:pt>
                <c:pt idx="529">
                  <c:v>1.0098701841440196</c:v>
                </c:pt>
                <c:pt idx="530">
                  <c:v>1.0006003602161297</c:v>
                </c:pt>
                <c:pt idx="531">
                  <c:v>1.0009008107296566</c:v>
                </c:pt>
                <c:pt idx="532">
                  <c:v>1</c:v>
                </c:pt>
                <c:pt idx="533">
                  <c:v>1.0011012113324655</c:v>
                </c:pt>
                <c:pt idx="534">
                  <c:v>1.0006003602161297</c:v>
                </c:pt>
                <c:pt idx="535">
                  <c:v>1.0009008107296566</c:v>
                </c:pt>
                <c:pt idx="536">
                  <c:v>1.0008006405124099</c:v>
                </c:pt>
                <c:pt idx="537">
                  <c:v>1</c:v>
                </c:pt>
                <c:pt idx="538">
                  <c:v>0.99930048965724005</c:v>
                </c:pt>
                <c:pt idx="539">
                  <c:v>1.0137235011640777</c:v>
                </c:pt>
                <c:pt idx="540">
                  <c:v>1</c:v>
                </c:pt>
                <c:pt idx="541">
                  <c:v>1</c:v>
                </c:pt>
                <c:pt idx="542">
                  <c:v>1</c:v>
                </c:pt>
                <c:pt idx="543">
                  <c:v>1.0008006405124099</c:v>
                </c:pt>
                <c:pt idx="544">
                  <c:v>1</c:v>
                </c:pt>
                <c:pt idx="545">
                  <c:v>0.99940035978412967</c:v>
                </c:pt>
                <c:pt idx="546">
                  <c:v>1.0452589086632915</c:v>
                </c:pt>
                <c:pt idx="547">
                  <c:v>0.9995002498750627</c:v>
                </c:pt>
                <c:pt idx="548">
                  <c:v>1.0304624150116442</c:v>
                </c:pt>
                <c:pt idx="549">
                  <c:v>1</c:v>
                </c:pt>
                <c:pt idx="550">
                  <c:v>0.99950024987506259</c:v>
                </c:pt>
                <c:pt idx="551">
                  <c:v>1.0397272911890028</c:v>
                </c:pt>
                <c:pt idx="552">
                  <c:v>1.0006003602161297</c:v>
                </c:pt>
                <c:pt idx="553">
                  <c:v>1.0008006405124099</c:v>
                </c:pt>
                <c:pt idx="554">
                  <c:v>1.0011012113324658</c:v>
                </c:pt>
                <c:pt idx="555">
                  <c:v>1.0004001600640255</c:v>
                </c:pt>
                <c:pt idx="556">
                  <c:v>1</c:v>
                </c:pt>
                <c:pt idx="557">
                  <c:v>1.0009008107296566</c:v>
                </c:pt>
                <c:pt idx="558">
                  <c:v>1.0008006405124101</c:v>
                </c:pt>
                <c:pt idx="559">
                  <c:v>1.0008006405124099</c:v>
                </c:pt>
                <c:pt idx="560">
                  <c:v>1</c:v>
                </c:pt>
                <c:pt idx="561">
                  <c:v>1.0009008107296566</c:v>
                </c:pt>
                <c:pt idx="562">
                  <c:v>1</c:v>
                </c:pt>
                <c:pt idx="563">
                  <c:v>0.99950024987506247</c:v>
                </c:pt>
                <c:pt idx="564">
                  <c:v>1.048629064246392</c:v>
                </c:pt>
                <c:pt idx="565">
                  <c:v>0.99890120867046261</c:v>
                </c:pt>
                <c:pt idx="566">
                  <c:v>1.0285555098541361</c:v>
                </c:pt>
                <c:pt idx="567">
                  <c:v>1</c:v>
                </c:pt>
                <c:pt idx="568">
                  <c:v>1</c:v>
                </c:pt>
                <c:pt idx="569">
                  <c:v>0.99930048965723994</c:v>
                </c:pt>
                <c:pt idx="570">
                  <c:v>1.0347222042667052</c:v>
                </c:pt>
                <c:pt idx="571">
                  <c:v>1</c:v>
                </c:pt>
                <c:pt idx="572">
                  <c:v>1.0008006405124099</c:v>
                </c:pt>
                <c:pt idx="573">
                  <c:v>1</c:v>
                </c:pt>
                <c:pt idx="574">
                  <c:v>1.0004001600640255</c:v>
                </c:pt>
                <c:pt idx="575">
                  <c:v>1.0010010010010009</c:v>
                </c:pt>
                <c:pt idx="576">
                  <c:v>1</c:v>
                </c:pt>
                <c:pt idx="577">
                  <c:v>0.99940035978412967</c:v>
                </c:pt>
                <c:pt idx="578">
                  <c:v>1.0212419710281275</c:v>
                </c:pt>
                <c:pt idx="579">
                  <c:v>1.0010010010010009</c:v>
                </c:pt>
                <c:pt idx="580">
                  <c:v>1.0011012113324655</c:v>
                </c:pt>
                <c:pt idx="581">
                  <c:v>1</c:v>
                </c:pt>
                <c:pt idx="582">
                  <c:v>1</c:v>
                </c:pt>
                <c:pt idx="583">
                  <c:v>1.0010010010010009</c:v>
                </c:pt>
                <c:pt idx="584">
                  <c:v>0.99900099900099915</c:v>
                </c:pt>
                <c:pt idx="585">
                  <c:v>1.0176874334178247</c:v>
                </c:pt>
                <c:pt idx="586">
                  <c:v>1</c:v>
                </c:pt>
                <c:pt idx="587">
                  <c:v>0.99930048965724005</c:v>
                </c:pt>
                <c:pt idx="588">
                  <c:v>1.0192401102652573</c:v>
                </c:pt>
                <c:pt idx="589">
                  <c:v>1.0008006405124099</c:v>
                </c:pt>
                <c:pt idx="590">
                  <c:v>1.0004001600640255</c:v>
                </c:pt>
                <c:pt idx="591">
                  <c:v>0.99920063948840954</c:v>
                </c:pt>
                <c:pt idx="592">
                  <c:v>1.0272221190838822</c:v>
                </c:pt>
                <c:pt idx="593">
                  <c:v>1.0007004903432404</c:v>
                </c:pt>
                <c:pt idx="594">
                  <c:v>1</c:v>
                </c:pt>
                <c:pt idx="595">
                  <c:v>0.99900099900099903</c:v>
                </c:pt>
                <c:pt idx="596">
                  <c:v>1.0261396308084749</c:v>
                </c:pt>
                <c:pt idx="597">
                  <c:v>1.0011012113324658</c:v>
                </c:pt>
                <c:pt idx="598">
                  <c:v>0.99930048965723994</c:v>
                </c:pt>
                <c:pt idx="599">
                  <c:v>1.0427963297048186</c:v>
                </c:pt>
                <c:pt idx="600">
                  <c:v>1</c:v>
                </c:pt>
                <c:pt idx="601">
                  <c:v>0.9989012086704625</c:v>
                </c:pt>
                <c:pt idx="602">
                  <c:v>1.0440324761162703</c:v>
                </c:pt>
                <c:pt idx="603">
                  <c:v>0.99910080927165579</c:v>
                </c:pt>
                <c:pt idx="604">
                  <c:v>1.0276379213261491</c:v>
                </c:pt>
                <c:pt idx="605">
                  <c:v>0.99890120867046261</c:v>
                </c:pt>
                <c:pt idx="606">
                  <c:v>1.0158413263735824</c:v>
                </c:pt>
                <c:pt idx="607">
                  <c:v>1</c:v>
                </c:pt>
                <c:pt idx="608">
                  <c:v>1.0007004903432402</c:v>
                </c:pt>
                <c:pt idx="609">
                  <c:v>1.0005002501250624</c:v>
                </c:pt>
                <c:pt idx="610">
                  <c:v>1.0008006405124099</c:v>
                </c:pt>
                <c:pt idx="611">
                  <c:v>0.99940035978412967</c:v>
                </c:pt>
                <c:pt idx="612">
                  <c:v>1.0397839080256159</c:v>
                </c:pt>
                <c:pt idx="613">
                  <c:v>1.0011012113324658</c:v>
                </c:pt>
                <c:pt idx="614">
                  <c:v>1.0010010010010009</c:v>
                </c:pt>
                <c:pt idx="615">
                  <c:v>1</c:v>
                </c:pt>
                <c:pt idx="616">
                  <c:v>1.0007004903432404</c:v>
                </c:pt>
                <c:pt idx="617">
                  <c:v>1</c:v>
                </c:pt>
                <c:pt idx="618">
                  <c:v>0.99900099900099915</c:v>
                </c:pt>
                <c:pt idx="619">
                  <c:v>1.045306741115565</c:v>
                </c:pt>
                <c:pt idx="620">
                  <c:v>0.9989012086704625</c:v>
                </c:pt>
                <c:pt idx="621">
                  <c:v>1.0151342923429656</c:v>
                </c:pt>
                <c:pt idx="622">
                  <c:v>1</c:v>
                </c:pt>
                <c:pt idx="623">
                  <c:v>1.0009008107296566</c:v>
                </c:pt>
                <c:pt idx="624">
                  <c:v>1</c:v>
                </c:pt>
                <c:pt idx="625">
                  <c:v>1.0010010010010009</c:v>
                </c:pt>
                <c:pt idx="626">
                  <c:v>0.99890120867046261</c:v>
                </c:pt>
                <c:pt idx="627">
                  <c:v>1.0229989742698347</c:v>
                </c:pt>
                <c:pt idx="628">
                  <c:v>1</c:v>
                </c:pt>
                <c:pt idx="629">
                  <c:v>1</c:v>
                </c:pt>
                <c:pt idx="630">
                  <c:v>0.99920063948840931</c:v>
                </c:pt>
                <c:pt idx="631">
                  <c:v>1.0359284627104888</c:v>
                </c:pt>
                <c:pt idx="632">
                  <c:v>1.0009008107296566</c:v>
                </c:pt>
                <c:pt idx="633">
                  <c:v>1.0004001600640258</c:v>
                </c:pt>
                <c:pt idx="634">
                  <c:v>0.99930048965723994</c:v>
                </c:pt>
                <c:pt idx="635">
                  <c:v>1.0370151252195274</c:v>
                </c:pt>
                <c:pt idx="636">
                  <c:v>1.0008006405124099</c:v>
                </c:pt>
                <c:pt idx="637">
                  <c:v>1.0007004903432402</c:v>
                </c:pt>
                <c:pt idx="638">
                  <c:v>1</c:v>
                </c:pt>
                <c:pt idx="639">
                  <c:v>1</c:v>
                </c:pt>
                <c:pt idx="640">
                  <c:v>0.99940035978412967</c:v>
                </c:pt>
                <c:pt idx="641">
                  <c:v>1.0357179710324569</c:v>
                </c:pt>
                <c:pt idx="642">
                  <c:v>0.99920063948840931</c:v>
                </c:pt>
                <c:pt idx="643">
                  <c:v>1.0311297023716151</c:v>
                </c:pt>
                <c:pt idx="644">
                  <c:v>0.99930048965724005</c:v>
                </c:pt>
                <c:pt idx="645">
                  <c:v>1.0218965689011243</c:v>
                </c:pt>
                <c:pt idx="646">
                  <c:v>1.0009008107296566</c:v>
                </c:pt>
                <c:pt idx="647">
                  <c:v>1</c:v>
                </c:pt>
                <c:pt idx="648">
                  <c:v>0.99950024987506247</c:v>
                </c:pt>
                <c:pt idx="649">
                  <c:v>1.0376618021935446</c:v>
                </c:pt>
                <c:pt idx="650">
                  <c:v>0.99940035978412955</c:v>
                </c:pt>
                <c:pt idx="651">
                  <c:v>1.01597378147762</c:v>
                </c:pt>
                <c:pt idx="652">
                  <c:v>1.0010010010010011</c:v>
                </c:pt>
                <c:pt idx="653">
                  <c:v>1.0005002501250624</c:v>
                </c:pt>
                <c:pt idx="654">
                  <c:v>1.0010010010010011</c:v>
                </c:pt>
                <c:pt idx="655">
                  <c:v>1</c:v>
                </c:pt>
                <c:pt idx="656">
                  <c:v>0.99900099900099915</c:v>
                </c:pt>
                <c:pt idx="657">
                  <c:v>1.0488766092397122</c:v>
                </c:pt>
                <c:pt idx="658">
                  <c:v>0.99950024987506259</c:v>
                </c:pt>
                <c:pt idx="659">
                  <c:v>1.0272400415036431</c:v>
                </c:pt>
                <c:pt idx="660">
                  <c:v>1.0005002501250626</c:v>
                </c:pt>
                <c:pt idx="661">
                  <c:v>0.99950024987506247</c:v>
                </c:pt>
                <c:pt idx="662">
                  <c:v>1.0539316007709878</c:v>
                </c:pt>
                <c:pt idx="663">
                  <c:v>0.99900099900099903</c:v>
                </c:pt>
                <c:pt idx="664">
                  <c:v>1.0517363242755626</c:v>
                </c:pt>
                <c:pt idx="665">
                  <c:v>0.99940035978412955</c:v>
                </c:pt>
                <c:pt idx="666">
                  <c:v>1.0166044098540259</c:v>
                </c:pt>
                <c:pt idx="667">
                  <c:v>0.99960015993602558</c:v>
                </c:pt>
                <c:pt idx="668">
                  <c:v>1.0162712564408292</c:v>
                </c:pt>
                <c:pt idx="669">
                  <c:v>0.99920063948840943</c:v>
                </c:pt>
                <c:pt idx="670">
                  <c:v>1.0212372950059208</c:v>
                </c:pt>
                <c:pt idx="671">
                  <c:v>1</c:v>
                </c:pt>
                <c:pt idx="672">
                  <c:v>1.0009008107296566</c:v>
                </c:pt>
                <c:pt idx="673">
                  <c:v>1.0010010010010009</c:v>
                </c:pt>
                <c:pt idx="674">
                  <c:v>1.0009008107296566</c:v>
                </c:pt>
                <c:pt idx="675">
                  <c:v>0.99950024987506247</c:v>
                </c:pt>
                <c:pt idx="676">
                  <c:v>1.0466437809268991</c:v>
                </c:pt>
                <c:pt idx="677">
                  <c:v>1.0010010010010011</c:v>
                </c:pt>
                <c:pt idx="678">
                  <c:v>1.0009008107296566</c:v>
                </c:pt>
                <c:pt idx="679">
                  <c:v>1</c:v>
                </c:pt>
                <c:pt idx="680">
                  <c:v>0.99910080927165557</c:v>
                </c:pt>
                <c:pt idx="681">
                  <c:v>1.016384108480145</c:v>
                </c:pt>
                <c:pt idx="682">
                  <c:v>1</c:v>
                </c:pt>
                <c:pt idx="683">
                  <c:v>1.0005002501250626</c:v>
                </c:pt>
                <c:pt idx="684">
                  <c:v>1.0004001600640255</c:v>
                </c:pt>
                <c:pt idx="685">
                  <c:v>1</c:v>
                </c:pt>
                <c:pt idx="686">
                  <c:v>1.0008006405124099</c:v>
                </c:pt>
                <c:pt idx="687">
                  <c:v>0.99890120867046273</c:v>
                </c:pt>
                <c:pt idx="688">
                  <c:v>1.0186870384230293</c:v>
                </c:pt>
                <c:pt idx="689">
                  <c:v>1</c:v>
                </c:pt>
                <c:pt idx="690">
                  <c:v>0.99920063948840931</c:v>
                </c:pt>
                <c:pt idx="691">
                  <c:v>1.0365967268914749</c:v>
                </c:pt>
                <c:pt idx="692">
                  <c:v>1.0011012113324658</c:v>
                </c:pt>
                <c:pt idx="693">
                  <c:v>1.0009008107296566</c:v>
                </c:pt>
                <c:pt idx="694">
                  <c:v>0.99900099900099915</c:v>
                </c:pt>
                <c:pt idx="695">
                  <c:v>1.0357297467787081</c:v>
                </c:pt>
                <c:pt idx="696">
                  <c:v>1</c:v>
                </c:pt>
                <c:pt idx="697">
                  <c:v>0.9989012086704625</c:v>
                </c:pt>
                <c:pt idx="698">
                  <c:v>1.0170594546089902</c:v>
                </c:pt>
                <c:pt idx="699">
                  <c:v>1.0009008107296566</c:v>
                </c:pt>
                <c:pt idx="700">
                  <c:v>0.99920063948840931</c:v>
                </c:pt>
                <c:pt idx="701">
                  <c:v>1.0210440153499531</c:v>
                </c:pt>
                <c:pt idx="702">
                  <c:v>1</c:v>
                </c:pt>
                <c:pt idx="703">
                  <c:v>1</c:v>
                </c:pt>
                <c:pt idx="704">
                  <c:v>1</c:v>
                </c:pt>
                <c:pt idx="705">
                  <c:v>1</c:v>
                </c:pt>
                <c:pt idx="706">
                  <c:v>1.0011012113324658</c:v>
                </c:pt>
                <c:pt idx="707">
                  <c:v>1.0009008107296566</c:v>
                </c:pt>
                <c:pt idx="708">
                  <c:v>1</c:v>
                </c:pt>
                <c:pt idx="709">
                  <c:v>1.0007004903432402</c:v>
                </c:pt>
                <c:pt idx="710">
                  <c:v>1.0009008107296566</c:v>
                </c:pt>
                <c:pt idx="711">
                  <c:v>1</c:v>
                </c:pt>
                <c:pt idx="712">
                  <c:v>1.0011012113324658</c:v>
                </c:pt>
                <c:pt idx="713">
                  <c:v>1.0008006405124099</c:v>
                </c:pt>
                <c:pt idx="714">
                  <c:v>1</c:v>
                </c:pt>
                <c:pt idx="715">
                  <c:v>1.0005002501250626</c:v>
                </c:pt>
                <c:pt idx="716">
                  <c:v>0.99960015993602569</c:v>
                </c:pt>
                <c:pt idx="717">
                  <c:v>1.0393196392632731</c:v>
                </c:pt>
                <c:pt idx="718">
                  <c:v>1</c:v>
                </c:pt>
                <c:pt idx="719">
                  <c:v>0.99930048965724005</c:v>
                </c:pt>
                <c:pt idx="720">
                  <c:v>1.0579778784655212</c:v>
                </c:pt>
                <c:pt idx="721">
                  <c:v>1</c:v>
                </c:pt>
                <c:pt idx="722">
                  <c:v>1.0008006405124099</c:v>
                </c:pt>
                <c:pt idx="723">
                  <c:v>0.99920063948840931</c:v>
                </c:pt>
                <c:pt idx="724">
                  <c:v>1.0126764173444287</c:v>
                </c:pt>
                <c:pt idx="725">
                  <c:v>1</c:v>
                </c:pt>
                <c:pt idx="726">
                  <c:v>1</c:v>
                </c:pt>
                <c:pt idx="727">
                  <c:v>1</c:v>
                </c:pt>
                <c:pt idx="728">
                  <c:v>1.0005002501250624</c:v>
                </c:pt>
                <c:pt idx="729">
                  <c:v>1.0008006405124099</c:v>
                </c:pt>
                <c:pt idx="730">
                  <c:v>0.99900099900099915</c:v>
                </c:pt>
                <c:pt idx="731">
                  <c:v>1.0305100326415069</c:v>
                </c:pt>
                <c:pt idx="732">
                  <c:v>0.99900099900099915</c:v>
                </c:pt>
                <c:pt idx="733">
                  <c:v>1.0358539624344911</c:v>
                </c:pt>
                <c:pt idx="734">
                  <c:v>1</c:v>
                </c:pt>
                <c:pt idx="735">
                  <c:v>1.0006003602161297</c:v>
                </c:pt>
                <c:pt idx="736">
                  <c:v>0.99890120867046261</c:v>
                </c:pt>
                <c:pt idx="737">
                  <c:v>1.0223633226096955</c:v>
                </c:pt>
                <c:pt idx="738">
                  <c:v>1.0006003602161297</c:v>
                </c:pt>
                <c:pt idx="739">
                  <c:v>0.99950024987506247</c:v>
                </c:pt>
                <c:pt idx="740">
                  <c:v>1.0180087168815204</c:v>
                </c:pt>
                <c:pt idx="741">
                  <c:v>1</c:v>
                </c:pt>
                <c:pt idx="742">
                  <c:v>1.0004001600640255</c:v>
                </c:pt>
                <c:pt idx="743">
                  <c:v>1.0005002501250626</c:v>
                </c:pt>
                <c:pt idx="744">
                  <c:v>1</c:v>
                </c:pt>
                <c:pt idx="745">
                  <c:v>1.0004001600640255</c:v>
                </c:pt>
                <c:pt idx="746">
                  <c:v>0.99900099900099915</c:v>
                </c:pt>
                <c:pt idx="747">
                  <c:v>1.0518048198853616</c:v>
                </c:pt>
                <c:pt idx="748">
                  <c:v>0.99930048965724005</c:v>
                </c:pt>
                <c:pt idx="749">
                  <c:v>1.0320145589973668</c:v>
                </c:pt>
                <c:pt idx="750">
                  <c:v>1.0010010010010011</c:v>
                </c:pt>
                <c:pt idx="751">
                  <c:v>1</c:v>
                </c:pt>
                <c:pt idx="752">
                  <c:v>1.0009008107296566</c:v>
                </c:pt>
                <c:pt idx="753">
                  <c:v>1</c:v>
                </c:pt>
                <c:pt idx="754">
                  <c:v>0.99890120867046261</c:v>
                </c:pt>
                <c:pt idx="755">
                  <c:v>1.0243092712116946</c:v>
                </c:pt>
                <c:pt idx="756">
                  <c:v>0.99910080927165545</c:v>
                </c:pt>
                <c:pt idx="757">
                  <c:v>1.0255274022608929</c:v>
                </c:pt>
                <c:pt idx="758">
                  <c:v>1.0009008107296566</c:v>
                </c:pt>
                <c:pt idx="759">
                  <c:v>0.99940035978412967</c:v>
                </c:pt>
                <c:pt idx="760">
                  <c:v>1.0087752482440324</c:v>
                </c:pt>
                <c:pt idx="761">
                  <c:v>1</c:v>
                </c:pt>
                <c:pt idx="762">
                  <c:v>1</c:v>
                </c:pt>
                <c:pt idx="763">
                  <c:v>1</c:v>
                </c:pt>
                <c:pt idx="764">
                  <c:v>0.99940035978412967</c:v>
                </c:pt>
                <c:pt idx="765">
                  <c:v>1.0106371766081479</c:v>
                </c:pt>
                <c:pt idx="766">
                  <c:v>0.99920063948840954</c:v>
                </c:pt>
                <c:pt idx="767">
                  <c:v>1.0428044342563276</c:v>
                </c:pt>
                <c:pt idx="768">
                  <c:v>1.0008006405124099</c:v>
                </c:pt>
                <c:pt idx="769">
                  <c:v>0.99930048965724005</c:v>
                </c:pt>
                <c:pt idx="770">
                  <c:v>1.0189494379029564</c:v>
                </c:pt>
                <c:pt idx="771">
                  <c:v>1</c:v>
                </c:pt>
                <c:pt idx="772">
                  <c:v>0.99960015993602569</c:v>
                </c:pt>
                <c:pt idx="773">
                  <c:v>1.0244109792906277</c:v>
                </c:pt>
                <c:pt idx="774">
                  <c:v>1</c:v>
                </c:pt>
                <c:pt idx="775">
                  <c:v>1</c:v>
                </c:pt>
                <c:pt idx="776">
                  <c:v>1.0008006405124099</c:v>
                </c:pt>
                <c:pt idx="777">
                  <c:v>1</c:v>
                </c:pt>
                <c:pt idx="778">
                  <c:v>1.0005002501250626</c:v>
                </c:pt>
                <c:pt idx="779">
                  <c:v>1.0010010010010009</c:v>
                </c:pt>
                <c:pt idx="780">
                  <c:v>1.0011012113324658</c:v>
                </c:pt>
                <c:pt idx="781">
                  <c:v>1.0009008107296566</c:v>
                </c:pt>
                <c:pt idx="782">
                  <c:v>1</c:v>
                </c:pt>
                <c:pt idx="783">
                  <c:v>0.99960015993602569</c:v>
                </c:pt>
                <c:pt idx="784">
                  <c:v>1.0105636460767879</c:v>
                </c:pt>
                <c:pt idx="785">
                  <c:v>1</c:v>
                </c:pt>
                <c:pt idx="786">
                  <c:v>1.0007004903432402</c:v>
                </c:pt>
                <c:pt idx="787">
                  <c:v>1</c:v>
                </c:pt>
                <c:pt idx="788">
                  <c:v>1.0005002501250626</c:v>
                </c:pt>
                <c:pt idx="789">
                  <c:v>0.99910080927165568</c:v>
                </c:pt>
                <c:pt idx="790">
                  <c:v>1.0389214621040719</c:v>
                </c:pt>
                <c:pt idx="791">
                  <c:v>1.0005002501250626</c:v>
                </c:pt>
                <c:pt idx="792">
                  <c:v>1</c:v>
                </c:pt>
                <c:pt idx="793">
                  <c:v>1.0010010010010011</c:v>
                </c:pt>
                <c:pt idx="794">
                  <c:v>1</c:v>
                </c:pt>
                <c:pt idx="795">
                  <c:v>1.0010010010010011</c:v>
                </c:pt>
                <c:pt idx="796">
                  <c:v>1.0007004903432404</c:v>
                </c:pt>
                <c:pt idx="797">
                  <c:v>0.99920063948840931</c:v>
                </c:pt>
                <c:pt idx="798">
                  <c:v>1.0407763033286193</c:v>
                </c:pt>
                <c:pt idx="799">
                  <c:v>1.0009008107296566</c:v>
                </c:pt>
                <c:pt idx="800">
                  <c:v>1.0008006405124099</c:v>
                </c:pt>
                <c:pt idx="801">
                  <c:v>0.99910080927165568</c:v>
                </c:pt>
                <c:pt idx="802">
                  <c:v>1.0107621525289046</c:v>
                </c:pt>
                <c:pt idx="803">
                  <c:v>1</c:v>
                </c:pt>
                <c:pt idx="804">
                  <c:v>1.0008006405124101</c:v>
                </c:pt>
                <c:pt idx="805">
                  <c:v>0.99910080927165557</c:v>
                </c:pt>
                <c:pt idx="806">
                  <c:v>1.016578074179028</c:v>
                </c:pt>
                <c:pt idx="807">
                  <c:v>0.9992006394884092</c:v>
                </c:pt>
                <c:pt idx="808">
                  <c:v>1.0083857409007178</c:v>
                </c:pt>
                <c:pt idx="809">
                  <c:v>1.0011012113324655</c:v>
                </c:pt>
                <c:pt idx="810">
                  <c:v>1</c:v>
                </c:pt>
                <c:pt idx="811">
                  <c:v>0.99940035978412955</c:v>
                </c:pt>
                <c:pt idx="812">
                  <c:v>1.0368643780886531</c:v>
                </c:pt>
                <c:pt idx="813">
                  <c:v>1</c:v>
                </c:pt>
                <c:pt idx="814">
                  <c:v>1.0006003602161295</c:v>
                </c:pt>
                <c:pt idx="815">
                  <c:v>0.99960015993602558</c:v>
                </c:pt>
                <c:pt idx="816">
                  <c:v>1.0394590677963664</c:v>
                </c:pt>
                <c:pt idx="817">
                  <c:v>1.0006003602161297</c:v>
                </c:pt>
                <c:pt idx="818">
                  <c:v>1.0007004903432402</c:v>
                </c:pt>
                <c:pt idx="819">
                  <c:v>1.0006003602161297</c:v>
                </c:pt>
                <c:pt idx="820">
                  <c:v>0.99910080927165568</c:v>
                </c:pt>
                <c:pt idx="821">
                  <c:v>1.0221026368319548</c:v>
                </c:pt>
                <c:pt idx="822">
                  <c:v>1</c:v>
                </c:pt>
                <c:pt idx="823">
                  <c:v>1.0004001600640258</c:v>
                </c:pt>
                <c:pt idx="824">
                  <c:v>1</c:v>
                </c:pt>
                <c:pt idx="825">
                  <c:v>1.0006003602161297</c:v>
                </c:pt>
                <c:pt idx="826">
                  <c:v>1</c:v>
                </c:pt>
                <c:pt idx="827">
                  <c:v>0.99920063948840931</c:v>
                </c:pt>
                <c:pt idx="828">
                  <c:v>1.0357179556698051</c:v>
                </c:pt>
                <c:pt idx="829">
                  <c:v>0.99950024987506247</c:v>
                </c:pt>
                <c:pt idx="830">
                  <c:v>1.0486128233420124</c:v>
                </c:pt>
                <c:pt idx="831">
                  <c:v>1.0009008107296566</c:v>
                </c:pt>
                <c:pt idx="832">
                  <c:v>1</c:v>
                </c:pt>
                <c:pt idx="833">
                  <c:v>0.99960015993602569</c:v>
                </c:pt>
                <c:pt idx="834">
                  <c:v>1.0319995604022465</c:v>
                </c:pt>
                <c:pt idx="835">
                  <c:v>1</c:v>
                </c:pt>
                <c:pt idx="836">
                  <c:v>1.0004001600640258</c:v>
                </c:pt>
                <c:pt idx="837">
                  <c:v>1</c:v>
                </c:pt>
                <c:pt idx="838">
                  <c:v>1</c:v>
                </c:pt>
                <c:pt idx="839">
                  <c:v>1.0006003602161297</c:v>
                </c:pt>
                <c:pt idx="840">
                  <c:v>0.99950024987506247</c:v>
                </c:pt>
                <c:pt idx="841">
                  <c:v>1.0183495471483786</c:v>
                </c:pt>
                <c:pt idx="842">
                  <c:v>1.0008006405124099</c:v>
                </c:pt>
                <c:pt idx="843">
                  <c:v>1</c:v>
                </c:pt>
                <c:pt idx="844">
                  <c:v>1</c:v>
                </c:pt>
                <c:pt idx="845">
                  <c:v>1.0007004903432402</c:v>
                </c:pt>
                <c:pt idx="846">
                  <c:v>1.0007004903432404</c:v>
                </c:pt>
                <c:pt idx="847">
                  <c:v>0.99940035978412955</c:v>
                </c:pt>
                <c:pt idx="848">
                  <c:v>1.0339743930935108</c:v>
                </c:pt>
                <c:pt idx="849">
                  <c:v>0.99930048965723994</c:v>
                </c:pt>
                <c:pt idx="850">
                  <c:v>1.0389561044193065</c:v>
                </c:pt>
                <c:pt idx="851">
                  <c:v>1</c:v>
                </c:pt>
                <c:pt idx="852">
                  <c:v>1.0005002501250626</c:v>
                </c:pt>
                <c:pt idx="853">
                  <c:v>1</c:v>
                </c:pt>
                <c:pt idx="854">
                  <c:v>0.99960015993602558</c:v>
                </c:pt>
                <c:pt idx="855">
                  <c:v>1.0147685243735944</c:v>
                </c:pt>
                <c:pt idx="856">
                  <c:v>0.99920063948840931</c:v>
                </c:pt>
                <c:pt idx="857">
                  <c:v>1.0230771357728246</c:v>
                </c:pt>
                <c:pt idx="858">
                  <c:v>1</c:v>
                </c:pt>
                <c:pt idx="859">
                  <c:v>1.0011012113324658</c:v>
                </c:pt>
                <c:pt idx="860">
                  <c:v>0.99930048965724017</c:v>
                </c:pt>
                <c:pt idx="861">
                  <c:v>1.0570423740894104</c:v>
                </c:pt>
                <c:pt idx="862">
                  <c:v>1</c:v>
                </c:pt>
                <c:pt idx="863">
                  <c:v>1.0009008107296566</c:v>
                </c:pt>
                <c:pt idx="864">
                  <c:v>1.0009008107296566</c:v>
                </c:pt>
                <c:pt idx="865">
                  <c:v>0.99950024987506247</c:v>
                </c:pt>
                <c:pt idx="866">
                  <c:v>1.034236604170143</c:v>
                </c:pt>
                <c:pt idx="867">
                  <c:v>1.0009008107296566</c:v>
                </c:pt>
                <c:pt idx="868">
                  <c:v>1.0009008107296566</c:v>
                </c:pt>
                <c:pt idx="869">
                  <c:v>0.99950024987506259</c:v>
                </c:pt>
                <c:pt idx="870">
                  <c:v>1.0148637322427663</c:v>
                </c:pt>
                <c:pt idx="871">
                  <c:v>1.0004001600640255</c:v>
                </c:pt>
                <c:pt idx="872">
                  <c:v>0.99910080927165568</c:v>
                </c:pt>
                <c:pt idx="873">
                  <c:v>1.0241082233643148</c:v>
                </c:pt>
                <c:pt idx="874">
                  <c:v>1</c:v>
                </c:pt>
                <c:pt idx="875">
                  <c:v>1.0007004903432402</c:v>
                </c:pt>
                <c:pt idx="876">
                  <c:v>0.99950024987506259</c:v>
                </c:pt>
                <c:pt idx="877">
                  <c:v>1.0105128601705811</c:v>
                </c:pt>
                <c:pt idx="878">
                  <c:v>1.0006003602161295</c:v>
                </c:pt>
                <c:pt idx="879">
                  <c:v>0.99890120867046261</c:v>
                </c:pt>
                <c:pt idx="880">
                  <c:v>1.0399837529732305</c:v>
                </c:pt>
                <c:pt idx="881">
                  <c:v>1.0011012113324658</c:v>
                </c:pt>
                <c:pt idx="882">
                  <c:v>0.99930048965724005</c:v>
                </c:pt>
                <c:pt idx="883">
                  <c:v>1.0186665432305135</c:v>
                </c:pt>
                <c:pt idx="884">
                  <c:v>0.99910080927165568</c:v>
                </c:pt>
                <c:pt idx="885">
                  <c:v>1.0188584562013585</c:v>
                </c:pt>
                <c:pt idx="886">
                  <c:v>1</c:v>
                </c:pt>
                <c:pt idx="887">
                  <c:v>0.99930048965723994</c:v>
                </c:pt>
                <c:pt idx="888">
                  <c:v>1.0188994830607074</c:v>
                </c:pt>
                <c:pt idx="889">
                  <c:v>1</c:v>
                </c:pt>
                <c:pt idx="890">
                  <c:v>0.99940035978412955</c:v>
                </c:pt>
                <c:pt idx="891">
                  <c:v>1.0140515993170509</c:v>
                </c:pt>
                <c:pt idx="892">
                  <c:v>1.0005002501250626</c:v>
                </c:pt>
                <c:pt idx="893">
                  <c:v>0.99950024987506259</c:v>
                </c:pt>
                <c:pt idx="894">
                  <c:v>1.0293093433413953</c:v>
                </c:pt>
                <c:pt idx="895">
                  <c:v>1</c:v>
                </c:pt>
                <c:pt idx="896">
                  <c:v>0.99920063948840943</c:v>
                </c:pt>
                <c:pt idx="897">
                  <c:v>1.0462351764581233</c:v>
                </c:pt>
                <c:pt idx="898">
                  <c:v>1.0009008107296566</c:v>
                </c:pt>
                <c:pt idx="899">
                  <c:v>1.0009008107296566</c:v>
                </c:pt>
                <c:pt idx="900">
                  <c:v>1.0005002501250624</c:v>
                </c:pt>
                <c:pt idx="901">
                  <c:v>1</c:v>
                </c:pt>
                <c:pt idx="902">
                  <c:v>0.99910080927165557</c:v>
                </c:pt>
                <c:pt idx="903">
                  <c:v>1.0533160524905429</c:v>
                </c:pt>
                <c:pt idx="904">
                  <c:v>1.0004001600640255</c:v>
                </c:pt>
                <c:pt idx="905">
                  <c:v>1</c:v>
                </c:pt>
                <c:pt idx="906">
                  <c:v>1</c:v>
                </c:pt>
                <c:pt idx="907">
                  <c:v>0.99940035978412944</c:v>
                </c:pt>
                <c:pt idx="908">
                  <c:v>1.018901001865917</c:v>
                </c:pt>
                <c:pt idx="909">
                  <c:v>1.0008006405124101</c:v>
                </c:pt>
                <c:pt idx="910">
                  <c:v>0.99900099900099915</c:v>
                </c:pt>
                <c:pt idx="911">
                  <c:v>1.0196034397855267</c:v>
                </c:pt>
                <c:pt idx="912">
                  <c:v>1</c:v>
                </c:pt>
                <c:pt idx="913">
                  <c:v>1.0005002501250624</c:v>
                </c:pt>
                <c:pt idx="914">
                  <c:v>1</c:v>
                </c:pt>
                <c:pt idx="915">
                  <c:v>0.99910080927165557</c:v>
                </c:pt>
                <c:pt idx="916">
                  <c:v>1.0214133084654862</c:v>
                </c:pt>
                <c:pt idx="917">
                  <c:v>0.99900099900099903</c:v>
                </c:pt>
                <c:pt idx="918">
                  <c:v>1.0234621025328734</c:v>
                </c:pt>
                <c:pt idx="919">
                  <c:v>1</c:v>
                </c:pt>
                <c:pt idx="920">
                  <c:v>0.99930048965723994</c:v>
                </c:pt>
                <c:pt idx="921">
                  <c:v>1.0198734601245361</c:v>
                </c:pt>
                <c:pt idx="922">
                  <c:v>0.99920063948840931</c:v>
                </c:pt>
                <c:pt idx="923">
                  <c:v>1.0246707646508522</c:v>
                </c:pt>
                <c:pt idx="924">
                  <c:v>1.0006003602161297</c:v>
                </c:pt>
                <c:pt idx="925">
                  <c:v>0.9995002498750627</c:v>
                </c:pt>
                <c:pt idx="926">
                  <c:v>1.0588116381984114</c:v>
                </c:pt>
                <c:pt idx="927">
                  <c:v>1.0006003602161297</c:v>
                </c:pt>
                <c:pt idx="928">
                  <c:v>1</c:v>
                </c:pt>
                <c:pt idx="929">
                  <c:v>1.0011012113324658</c:v>
                </c:pt>
                <c:pt idx="930">
                  <c:v>1</c:v>
                </c:pt>
                <c:pt idx="931">
                  <c:v>1</c:v>
                </c:pt>
                <c:pt idx="932">
                  <c:v>0.99940035978412955</c:v>
                </c:pt>
                <c:pt idx="933">
                  <c:v>1.0337118619109114</c:v>
                </c:pt>
                <c:pt idx="934">
                  <c:v>1.0008006405124097</c:v>
                </c:pt>
                <c:pt idx="935">
                  <c:v>1.0009008107296566</c:v>
                </c:pt>
                <c:pt idx="936">
                  <c:v>1.0011012113324658</c:v>
                </c:pt>
                <c:pt idx="937">
                  <c:v>1.0006003602161297</c:v>
                </c:pt>
                <c:pt idx="938">
                  <c:v>1</c:v>
                </c:pt>
                <c:pt idx="939">
                  <c:v>1.0004001600640255</c:v>
                </c:pt>
                <c:pt idx="940">
                  <c:v>0.99910080927165557</c:v>
                </c:pt>
                <c:pt idx="941">
                  <c:v>1.0151996471965832</c:v>
                </c:pt>
                <c:pt idx="942">
                  <c:v>0.99890120867046273</c:v>
                </c:pt>
                <c:pt idx="943">
                  <c:v>1.0122867624647465</c:v>
                </c:pt>
                <c:pt idx="944">
                  <c:v>1.0004001600640258</c:v>
                </c:pt>
                <c:pt idx="945">
                  <c:v>0.99910080927165557</c:v>
                </c:pt>
                <c:pt idx="946">
                  <c:v>1.0244381659750899</c:v>
                </c:pt>
                <c:pt idx="947">
                  <c:v>0.99890120867046273</c:v>
                </c:pt>
                <c:pt idx="948">
                  <c:v>1.0187146584537217</c:v>
                </c:pt>
                <c:pt idx="949">
                  <c:v>1</c:v>
                </c:pt>
                <c:pt idx="950">
                  <c:v>1</c:v>
                </c:pt>
                <c:pt idx="951">
                  <c:v>1.0008006405124099</c:v>
                </c:pt>
                <c:pt idx="952">
                  <c:v>0.99900099900099903</c:v>
                </c:pt>
                <c:pt idx="953">
                  <c:v>1.0173369542569148</c:v>
                </c:pt>
                <c:pt idx="954">
                  <c:v>1</c:v>
                </c:pt>
                <c:pt idx="955">
                  <c:v>1</c:v>
                </c:pt>
                <c:pt idx="956">
                  <c:v>1</c:v>
                </c:pt>
                <c:pt idx="957">
                  <c:v>0.99920063948840954</c:v>
                </c:pt>
                <c:pt idx="958">
                  <c:v>1.0546301562857539</c:v>
                </c:pt>
                <c:pt idx="959">
                  <c:v>1</c:v>
                </c:pt>
                <c:pt idx="960">
                  <c:v>0.99930048965724005</c:v>
                </c:pt>
                <c:pt idx="961">
                  <c:v>1.0231099304201776</c:v>
                </c:pt>
                <c:pt idx="962">
                  <c:v>0.99890120867046261</c:v>
                </c:pt>
                <c:pt idx="963">
                  <c:v>1.0228712532663014</c:v>
                </c:pt>
                <c:pt idx="964">
                  <c:v>0.99940035978412955</c:v>
                </c:pt>
                <c:pt idx="965">
                  <c:v>1.0223034388231078</c:v>
                </c:pt>
                <c:pt idx="966">
                  <c:v>1.0005002501250624</c:v>
                </c:pt>
                <c:pt idx="967">
                  <c:v>1.0009008107296566</c:v>
                </c:pt>
                <c:pt idx="968">
                  <c:v>1.0010010010010011</c:v>
                </c:pt>
                <c:pt idx="969">
                  <c:v>1</c:v>
                </c:pt>
                <c:pt idx="970">
                  <c:v>1</c:v>
                </c:pt>
                <c:pt idx="971">
                  <c:v>0.99940035978412955</c:v>
                </c:pt>
                <c:pt idx="972">
                  <c:v>1.0142428568408939</c:v>
                </c:pt>
                <c:pt idx="973">
                  <c:v>1</c:v>
                </c:pt>
                <c:pt idx="974">
                  <c:v>0.99910080927165545</c:v>
                </c:pt>
                <c:pt idx="975">
                  <c:v>1.0197119210143961</c:v>
                </c:pt>
                <c:pt idx="976">
                  <c:v>0.99940035978412967</c:v>
                </c:pt>
                <c:pt idx="977">
                  <c:v>1.0176837506911744</c:v>
                </c:pt>
                <c:pt idx="978">
                  <c:v>0.99910080927165557</c:v>
                </c:pt>
                <c:pt idx="979">
                  <c:v>1.0082405096841227</c:v>
                </c:pt>
                <c:pt idx="980">
                  <c:v>1</c:v>
                </c:pt>
                <c:pt idx="981">
                  <c:v>0.99940035978412955</c:v>
                </c:pt>
                <c:pt idx="982">
                  <c:v>1.0135034091898072</c:v>
                </c:pt>
                <c:pt idx="983">
                  <c:v>0.99910080927165557</c:v>
                </c:pt>
                <c:pt idx="984">
                  <c:v>1.0351152400509638</c:v>
                </c:pt>
                <c:pt idx="985">
                  <c:v>1.0009008107296566</c:v>
                </c:pt>
                <c:pt idx="986">
                  <c:v>1</c:v>
                </c:pt>
                <c:pt idx="987">
                  <c:v>1.0011012113324655</c:v>
                </c:pt>
                <c:pt idx="988">
                  <c:v>1.0010010010010011</c:v>
                </c:pt>
                <c:pt idx="989">
                  <c:v>1.0006003602161295</c:v>
                </c:pt>
                <c:pt idx="990">
                  <c:v>1</c:v>
                </c:pt>
                <c:pt idx="991">
                  <c:v>1.0009008107296566</c:v>
                </c:pt>
                <c:pt idx="992">
                  <c:v>0.99930048965723994</c:v>
                </c:pt>
                <c:pt idx="993">
                  <c:v>1.0200584090060749</c:v>
                </c:pt>
                <c:pt idx="994">
                  <c:v>1.0005002501250626</c:v>
                </c:pt>
                <c:pt idx="995">
                  <c:v>0.99960015993602569</c:v>
                </c:pt>
                <c:pt idx="996">
                  <c:v>1.0239155210903748</c:v>
                </c:pt>
                <c:pt idx="997">
                  <c:v>1.0009008107296566</c:v>
                </c:pt>
                <c:pt idx="998">
                  <c:v>0.99920063948840931</c:v>
                </c:pt>
                <c:pt idx="999">
                  <c:v>1.0124461984537858</c:v>
                </c:pt>
                <c:pt idx="1000">
                  <c:v>0.99890120867046273</c:v>
                </c:pt>
                <c:pt idx="1001">
                  <c:v>1.024797989486997</c:v>
                </c:pt>
                <c:pt idx="1002">
                  <c:v>1.0004001600640255</c:v>
                </c:pt>
                <c:pt idx="1003">
                  <c:v>1.0004001600640255</c:v>
                </c:pt>
                <c:pt idx="1004">
                  <c:v>1.0006003602161297</c:v>
                </c:pt>
                <c:pt idx="1005">
                  <c:v>1.0006003602161297</c:v>
                </c:pt>
                <c:pt idx="1006">
                  <c:v>1</c:v>
                </c:pt>
                <c:pt idx="1007">
                  <c:v>1.0005002501250626</c:v>
                </c:pt>
                <c:pt idx="1008">
                  <c:v>0.99930048965724005</c:v>
                </c:pt>
                <c:pt idx="1009">
                  <c:v>1.0110698060820222</c:v>
                </c:pt>
                <c:pt idx="1010">
                  <c:v>1</c:v>
                </c:pt>
                <c:pt idx="1011">
                  <c:v>1</c:v>
                </c:pt>
                <c:pt idx="1012">
                  <c:v>1</c:v>
                </c:pt>
                <c:pt idx="1013">
                  <c:v>0.99910080927165557</c:v>
                </c:pt>
                <c:pt idx="1014">
                  <c:v>1.0161661370221129</c:v>
                </c:pt>
                <c:pt idx="1015">
                  <c:v>0.99900099900099903</c:v>
                </c:pt>
                <c:pt idx="1016">
                  <c:v>1.008202930297764</c:v>
                </c:pt>
                <c:pt idx="1017">
                  <c:v>1.0010010010010011</c:v>
                </c:pt>
                <c:pt idx="1018">
                  <c:v>1.0007004903432402</c:v>
                </c:pt>
                <c:pt idx="1019">
                  <c:v>1</c:v>
                </c:pt>
                <c:pt idx="1020">
                  <c:v>1</c:v>
                </c:pt>
                <c:pt idx="1021">
                  <c:v>0.99960015993602569</c:v>
                </c:pt>
                <c:pt idx="1022">
                  <c:v>1.0399947344535212</c:v>
                </c:pt>
                <c:pt idx="1023">
                  <c:v>1.0004001600640255</c:v>
                </c:pt>
                <c:pt idx="1024">
                  <c:v>1.0011012113324658</c:v>
                </c:pt>
                <c:pt idx="1025">
                  <c:v>1</c:v>
                </c:pt>
                <c:pt idx="1026">
                  <c:v>1</c:v>
                </c:pt>
                <c:pt idx="1027">
                  <c:v>1.0006003602161295</c:v>
                </c:pt>
                <c:pt idx="1028">
                  <c:v>1</c:v>
                </c:pt>
                <c:pt idx="1029">
                  <c:v>1</c:v>
                </c:pt>
                <c:pt idx="1030">
                  <c:v>1.0004001600640258</c:v>
                </c:pt>
                <c:pt idx="1031">
                  <c:v>1</c:v>
                </c:pt>
                <c:pt idx="1032">
                  <c:v>1</c:v>
                </c:pt>
                <c:pt idx="1033">
                  <c:v>1.0010010010010009</c:v>
                </c:pt>
                <c:pt idx="1034">
                  <c:v>1</c:v>
                </c:pt>
                <c:pt idx="1035">
                  <c:v>1.0007004903432402</c:v>
                </c:pt>
                <c:pt idx="1036">
                  <c:v>1</c:v>
                </c:pt>
                <c:pt idx="1037">
                  <c:v>1</c:v>
                </c:pt>
                <c:pt idx="1038">
                  <c:v>1</c:v>
                </c:pt>
                <c:pt idx="1039">
                  <c:v>0.99910080927165568</c:v>
                </c:pt>
                <c:pt idx="1040">
                  <c:v>1.0359072834159015</c:v>
                </c:pt>
                <c:pt idx="1041">
                  <c:v>1.0007004903432402</c:v>
                </c:pt>
                <c:pt idx="1042">
                  <c:v>1</c:v>
                </c:pt>
                <c:pt idx="1043">
                  <c:v>0.99890120867046261</c:v>
                </c:pt>
                <c:pt idx="1044">
                  <c:v>1.0421149494422413</c:v>
                </c:pt>
                <c:pt idx="1045">
                  <c:v>1.0008006405124099</c:v>
                </c:pt>
                <c:pt idx="1046">
                  <c:v>1</c:v>
                </c:pt>
                <c:pt idx="1047">
                  <c:v>1</c:v>
                </c:pt>
                <c:pt idx="1048">
                  <c:v>0.99910080927165545</c:v>
                </c:pt>
                <c:pt idx="1049">
                  <c:v>1.0374628539787221</c:v>
                </c:pt>
                <c:pt idx="1050">
                  <c:v>0.99890120867046261</c:v>
                </c:pt>
                <c:pt idx="1051">
                  <c:v>1.0486211400158945</c:v>
                </c:pt>
                <c:pt idx="1052">
                  <c:v>0.99930048965724005</c:v>
                </c:pt>
                <c:pt idx="1053">
                  <c:v>1.0205374291472613</c:v>
                </c:pt>
                <c:pt idx="1054">
                  <c:v>1.0010010010010011</c:v>
                </c:pt>
                <c:pt idx="1055">
                  <c:v>1.0008006405124099</c:v>
                </c:pt>
                <c:pt idx="1056">
                  <c:v>1.0011012113324658</c:v>
                </c:pt>
                <c:pt idx="1057">
                  <c:v>1.0006003602161297</c:v>
                </c:pt>
                <c:pt idx="1058">
                  <c:v>1</c:v>
                </c:pt>
                <c:pt idx="1059">
                  <c:v>1</c:v>
                </c:pt>
                <c:pt idx="1060">
                  <c:v>0.99940035978412967</c:v>
                </c:pt>
                <c:pt idx="1061">
                  <c:v>1.0236654304249488</c:v>
                </c:pt>
                <c:pt idx="1062">
                  <c:v>0.99930048965724005</c:v>
                </c:pt>
                <c:pt idx="1063">
                  <c:v>1.0270854949919799</c:v>
                </c:pt>
                <c:pt idx="1064">
                  <c:v>0.99930048965724005</c:v>
                </c:pt>
                <c:pt idx="1065">
                  <c:v>1.0343192902056531</c:v>
                </c:pt>
                <c:pt idx="1066">
                  <c:v>1</c:v>
                </c:pt>
                <c:pt idx="1067">
                  <c:v>1</c:v>
                </c:pt>
                <c:pt idx="1068">
                  <c:v>1</c:v>
                </c:pt>
                <c:pt idx="1069">
                  <c:v>0.99950024987506259</c:v>
                </c:pt>
                <c:pt idx="1070">
                  <c:v>1.0214912096342841</c:v>
                </c:pt>
                <c:pt idx="1071">
                  <c:v>1.0008006405124099</c:v>
                </c:pt>
                <c:pt idx="1072">
                  <c:v>1.0007004903432402</c:v>
                </c:pt>
                <c:pt idx="1073">
                  <c:v>0.99900099900099903</c:v>
                </c:pt>
                <c:pt idx="1074">
                  <c:v>1.0283684015508203</c:v>
                </c:pt>
                <c:pt idx="1075">
                  <c:v>1.0009008107296566</c:v>
                </c:pt>
                <c:pt idx="1076">
                  <c:v>1.0008006405124099</c:v>
                </c:pt>
                <c:pt idx="1077">
                  <c:v>1</c:v>
                </c:pt>
                <c:pt idx="1078">
                  <c:v>1</c:v>
                </c:pt>
                <c:pt idx="1079">
                  <c:v>1.0007004903432402</c:v>
                </c:pt>
                <c:pt idx="1080">
                  <c:v>1.0010010010010011</c:v>
                </c:pt>
                <c:pt idx="1081">
                  <c:v>0.99920063948840931</c:v>
                </c:pt>
                <c:pt idx="1082">
                  <c:v>1.0092039266647153</c:v>
                </c:pt>
                <c:pt idx="1083">
                  <c:v>0.99940035978412967</c:v>
                </c:pt>
                <c:pt idx="1084">
                  <c:v>1.0088834039360908</c:v>
                </c:pt>
                <c:pt idx="1085">
                  <c:v>1.0010010010010011</c:v>
                </c:pt>
                <c:pt idx="1086">
                  <c:v>0.99960015993602569</c:v>
                </c:pt>
                <c:pt idx="1087">
                  <c:v>1.0379896198377285</c:v>
                </c:pt>
                <c:pt idx="1088">
                  <c:v>0.99910080927165557</c:v>
                </c:pt>
                <c:pt idx="1089">
                  <c:v>1.029810504933274</c:v>
                </c:pt>
                <c:pt idx="1090">
                  <c:v>1.0008006405124099</c:v>
                </c:pt>
                <c:pt idx="1091">
                  <c:v>0.99940035978412955</c:v>
                </c:pt>
                <c:pt idx="1092">
                  <c:v>1.0211642294749859</c:v>
                </c:pt>
                <c:pt idx="1093">
                  <c:v>1.0007004903432404</c:v>
                </c:pt>
                <c:pt idx="1094">
                  <c:v>1</c:v>
                </c:pt>
                <c:pt idx="1095">
                  <c:v>0.99940035978412967</c:v>
                </c:pt>
                <c:pt idx="1096">
                  <c:v>1.0406464734109786</c:v>
                </c:pt>
                <c:pt idx="1097">
                  <c:v>1.0006003602161295</c:v>
                </c:pt>
                <c:pt idx="1098">
                  <c:v>1</c:v>
                </c:pt>
                <c:pt idx="1099">
                  <c:v>1.0004001600640258</c:v>
                </c:pt>
                <c:pt idx="1100">
                  <c:v>1.0009008107296566</c:v>
                </c:pt>
                <c:pt idx="1101">
                  <c:v>0.99890120867046273</c:v>
                </c:pt>
                <c:pt idx="1102">
                  <c:v>1.0279459261894079</c:v>
                </c:pt>
                <c:pt idx="1103">
                  <c:v>1.0010010010010009</c:v>
                </c:pt>
                <c:pt idx="1104">
                  <c:v>1.0011012113324658</c:v>
                </c:pt>
                <c:pt idx="1105">
                  <c:v>1.0007004903432404</c:v>
                </c:pt>
                <c:pt idx="1106">
                  <c:v>1</c:v>
                </c:pt>
                <c:pt idx="1107">
                  <c:v>0.99900099900099915</c:v>
                </c:pt>
                <c:pt idx="1108">
                  <c:v>1.0297703201877324</c:v>
                </c:pt>
                <c:pt idx="1109">
                  <c:v>1</c:v>
                </c:pt>
                <c:pt idx="1110">
                  <c:v>0.99930048965724005</c:v>
                </c:pt>
                <c:pt idx="1111">
                  <c:v>1.0164067984334766</c:v>
                </c:pt>
                <c:pt idx="1112">
                  <c:v>0.99890120867046261</c:v>
                </c:pt>
                <c:pt idx="1113">
                  <c:v>1.0317531226261303</c:v>
                </c:pt>
                <c:pt idx="1114">
                  <c:v>1.0009008107296569</c:v>
                </c:pt>
                <c:pt idx="1115">
                  <c:v>0.99930048965724005</c:v>
                </c:pt>
                <c:pt idx="1116">
                  <c:v>1.0530063856078062</c:v>
                </c:pt>
                <c:pt idx="1117">
                  <c:v>1</c:v>
                </c:pt>
                <c:pt idx="1118">
                  <c:v>1.0005002501250626</c:v>
                </c:pt>
                <c:pt idx="1119">
                  <c:v>1</c:v>
                </c:pt>
                <c:pt idx="1120">
                  <c:v>1</c:v>
                </c:pt>
                <c:pt idx="1121">
                  <c:v>1</c:v>
                </c:pt>
                <c:pt idx="1122">
                  <c:v>0.99930048965724005</c:v>
                </c:pt>
                <c:pt idx="1123">
                  <c:v>1.0179871314452342</c:v>
                </c:pt>
                <c:pt idx="1124">
                  <c:v>1.0006003602161297</c:v>
                </c:pt>
                <c:pt idx="1125">
                  <c:v>1.0010010010010009</c:v>
                </c:pt>
                <c:pt idx="1126">
                  <c:v>0.99950024987506247</c:v>
                </c:pt>
                <c:pt idx="1127">
                  <c:v>1.0326991852983538</c:v>
                </c:pt>
                <c:pt idx="1128">
                  <c:v>1</c:v>
                </c:pt>
                <c:pt idx="1129">
                  <c:v>0.99900099900099915</c:v>
                </c:pt>
                <c:pt idx="1130">
                  <c:v>1.0301977893929648</c:v>
                </c:pt>
                <c:pt idx="1131">
                  <c:v>0.99930048965724005</c:v>
                </c:pt>
                <c:pt idx="1132">
                  <c:v>1.017341745561934</c:v>
                </c:pt>
                <c:pt idx="1133">
                  <c:v>1.0010010010010009</c:v>
                </c:pt>
                <c:pt idx="1134">
                  <c:v>1</c:v>
                </c:pt>
                <c:pt idx="1135">
                  <c:v>1</c:v>
                </c:pt>
                <c:pt idx="1136">
                  <c:v>1.0005002501250626</c:v>
                </c:pt>
                <c:pt idx="1137">
                  <c:v>0.99940035978412955</c:v>
                </c:pt>
                <c:pt idx="1138">
                  <c:v>1.0273951409345075</c:v>
                </c:pt>
                <c:pt idx="1139">
                  <c:v>1.0006003602161297</c:v>
                </c:pt>
                <c:pt idx="1140">
                  <c:v>0.99940035978412955</c:v>
                </c:pt>
                <c:pt idx="1141">
                  <c:v>1.0200937425018599</c:v>
                </c:pt>
                <c:pt idx="1142">
                  <c:v>1</c:v>
                </c:pt>
                <c:pt idx="1143">
                  <c:v>1.0005002501250626</c:v>
                </c:pt>
                <c:pt idx="1144">
                  <c:v>1</c:v>
                </c:pt>
                <c:pt idx="1145">
                  <c:v>1</c:v>
                </c:pt>
                <c:pt idx="1146">
                  <c:v>1.0009008107296566</c:v>
                </c:pt>
                <c:pt idx="1147">
                  <c:v>1.0008006405124097</c:v>
                </c:pt>
                <c:pt idx="1148">
                  <c:v>1</c:v>
                </c:pt>
                <c:pt idx="1149">
                  <c:v>0.99930048965724005</c:v>
                </c:pt>
                <c:pt idx="1150">
                  <c:v>1.0230447745604574</c:v>
                </c:pt>
                <c:pt idx="1151">
                  <c:v>1</c:v>
                </c:pt>
                <c:pt idx="1152">
                  <c:v>0.99900099900099915</c:v>
                </c:pt>
                <c:pt idx="1153">
                  <c:v>1.0102244346304032</c:v>
                </c:pt>
                <c:pt idx="1154">
                  <c:v>1.0008006405124099</c:v>
                </c:pt>
                <c:pt idx="1155">
                  <c:v>1.0006003602161295</c:v>
                </c:pt>
                <c:pt idx="1156">
                  <c:v>1</c:v>
                </c:pt>
                <c:pt idx="1157">
                  <c:v>1</c:v>
                </c:pt>
                <c:pt idx="1158">
                  <c:v>1.0005002501250626</c:v>
                </c:pt>
                <c:pt idx="1159">
                  <c:v>1.0008006405124101</c:v>
                </c:pt>
                <c:pt idx="1160">
                  <c:v>1</c:v>
                </c:pt>
                <c:pt idx="1161">
                  <c:v>1.0008006405124099</c:v>
                </c:pt>
                <c:pt idx="1162">
                  <c:v>1</c:v>
                </c:pt>
                <c:pt idx="1163">
                  <c:v>1</c:v>
                </c:pt>
                <c:pt idx="1164">
                  <c:v>1</c:v>
                </c:pt>
                <c:pt idx="1165">
                  <c:v>1.0010010010010009</c:v>
                </c:pt>
                <c:pt idx="1166">
                  <c:v>1</c:v>
                </c:pt>
                <c:pt idx="1167">
                  <c:v>1</c:v>
                </c:pt>
                <c:pt idx="1168">
                  <c:v>1</c:v>
                </c:pt>
                <c:pt idx="1169">
                  <c:v>1</c:v>
                </c:pt>
                <c:pt idx="1170">
                  <c:v>1.0008006405124099</c:v>
                </c:pt>
                <c:pt idx="1171">
                  <c:v>0.99900099900099915</c:v>
                </c:pt>
                <c:pt idx="1172">
                  <c:v>1.007579847871432</c:v>
                </c:pt>
                <c:pt idx="1173">
                  <c:v>1.0004001600640255</c:v>
                </c:pt>
                <c:pt idx="1174">
                  <c:v>1</c:v>
                </c:pt>
                <c:pt idx="1175">
                  <c:v>0.99910080927165557</c:v>
                </c:pt>
                <c:pt idx="1176">
                  <c:v>1.0313842705657466</c:v>
                </c:pt>
                <c:pt idx="1177">
                  <c:v>0.99920063948840931</c:v>
                </c:pt>
                <c:pt idx="1178">
                  <c:v>1.0220315705764174</c:v>
                </c:pt>
                <c:pt idx="1179">
                  <c:v>1</c:v>
                </c:pt>
                <c:pt idx="1180">
                  <c:v>1.0005002501250626</c:v>
                </c:pt>
                <c:pt idx="1181">
                  <c:v>0.99950024987506247</c:v>
                </c:pt>
                <c:pt idx="1182">
                  <c:v>1.0152607917974539</c:v>
                </c:pt>
                <c:pt idx="1183">
                  <c:v>0.99930048965724017</c:v>
                </c:pt>
                <c:pt idx="1184">
                  <c:v>1.0194710174373609</c:v>
                </c:pt>
                <c:pt idx="1185">
                  <c:v>1.0006003602161297</c:v>
                </c:pt>
                <c:pt idx="1186">
                  <c:v>1</c:v>
                </c:pt>
                <c:pt idx="1187">
                  <c:v>0.99900099900099915</c:v>
                </c:pt>
                <c:pt idx="1188">
                  <c:v>1.0123794903146111</c:v>
                </c:pt>
                <c:pt idx="1189">
                  <c:v>1</c:v>
                </c:pt>
                <c:pt idx="1190">
                  <c:v>0.99900099900099903</c:v>
                </c:pt>
                <c:pt idx="1191">
                  <c:v>1.0210224288622405</c:v>
                </c:pt>
                <c:pt idx="1192">
                  <c:v>1</c:v>
                </c:pt>
                <c:pt idx="1193">
                  <c:v>1.0010010010010011</c:v>
                </c:pt>
                <c:pt idx="1194">
                  <c:v>1.0009008107296566</c:v>
                </c:pt>
                <c:pt idx="1195">
                  <c:v>1.0007004903432402</c:v>
                </c:pt>
                <c:pt idx="1196">
                  <c:v>1.0006003602161297</c:v>
                </c:pt>
                <c:pt idx="1197">
                  <c:v>0.99940035978412955</c:v>
                </c:pt>
                <c:pt idx="1198">
                  <c:v>1.0250773387630627</c:v>
                </c:pt>
                <c:pt idx="1199">
                  <c:v>0.99890120867046261</c:v>
                </c:pt>
                <c:pt idx="1200">
                  <c:v>1.0118368307831016</c:v>
                </c:pt>
                <c:pt idx="1201">
                  <c:v>1</c:v>
                </c:pt>
                <c:pt idx="1202">
                  <c:v>0.99900099900099903</c:v>
                </c:pt>
                <c:pt idx="1203">
                  <c:v>1.0405905644063935</c:v>
                </c:pt>
                <c:pt idx="1204">
                  <c:v>1</c:v>
                </c:pt>
                <c:pt idx="1205">
                  <c:v>1.0011012113324655</c:v>
                </c:pt>
                <c:pt idx="1206">
                  <c:v>1.0004001600640255</c:v>
                </c:pt>
                <c:pt idx="1207">
                  <c:v>1</c:v>
                </c:pt>
                <c:pt idx="1208">
                  <c:v>1</c:v>
                </c:pt>
                <c:pt idx="1209">
                  <c:v>0.99910080927165557</c:v>
                </c:pt>
                <c:pt idx="1210">
                  <c:v>1.0353843920260108</c:v>
                </c:pt>
                <c:pt idx="1211">
                  <c:v>1.0011012113324658</c:v>
                </c:pt>
                <c:pt idx="1212">
                  <c:v>0.99930048965723994</c:v>
                </c:pt>
                <c:pt idx="1213">
                  <c:v>1.0440031671407926</c:v>
                </c:pt>
                <c:pt idx="1214">
                  <c:v>0.99920063948840931</c:v>
                </c:pt>
                <c:pt idx="1215">
                  <c:v>1.0447746623505898</c:v>
                </c:pt>
                <c:pt idx="1216">
                  <c:v>1</c:v>
                </c:pt>
                <c:pt idx="1217">
                  <c:v>0.99940035978412967</c:v>
                </c:pt>
                <c:pt idx="1218">
                  <c:v>1.0353223953130111</c:v>
                </c:pt>
                <c:pt idx="1219">
                  <c:v>1</c:v>
                </c:pt>
                <c:pt idx="1220">
                  <c:v>1</c:v>
                </c:pt>
                <c:pt idx="1221">
                  <c:v>1</c:v>
                </c:pt>
                <c:pt idx="1222">
                  <c:v>1.0010010010010009</c:v>
                </c:pt>
                <c:pt idx="1223">
                  <c:v>1</c:v>
                </c:pt>
                <c:pt idx="1224">
                  <c:v>0.99930048965724005</c:v>
                </c:pt>
                <c:pt idx="1225">
                  <c:v>1.0219956697844303</c:v>
                </c:pt>
                <c:pt idx="1226">
                  <c:v>0.99960015993602569</c:v>
                </c:pt>
                <c:pt idx="1227">
                  <c:v>1.0238402175303256</c:v>
                </c:pt>
                <c:pt idx="1228">
                  <c:v>0.99900099900099903</c:v>
                </c:pt>
                <c:pt idx="1229">
                  <c:v>1.0194829081220569</c:v>
                </c:pt>
                <c:pt idx="1230">
                  <c:v>0.99940035978412955</c:v>
                </c:pt>
                <c:pt idx="1231">
                  <c:v>1.011772742632882</c:v>
                </c:pt>
                <c:pt idx="1232">
                  <c:v>1</c:v>
                </c:pt>
                <c:pt idx="1233">
                  <c:v>1</c:v>
                </c:pt>
                <c:pt idx="1234">
                  <c:v>0.99940035978412955</c:v>
                </c:pt>
                <c:pt idx="1235">
                  <c:v>1.0107443262308637</c:v>
                </c:pt>
                <c:pt idx="1236">
                  <c:v>1</c:v>
                </c:pt>
                <c:pt idx="1237">
                  <c:v>1.0006003602161297</c:v>
                </c:pt>
                <c:pt idx="1238">
                  <c:v>1</c:v>
                </c:pt>
                <c:pt idx="1239">
                  <c:v>1</c:v>
                </c:pt>
                <c:pt idx="1240">
                  <c:v>1.0007004903432404</c:v>
                </c:pt>
                <c:pt idx="1241">
                  <c:v>0.99910080927165557</c:v>
                </c:pt>
                <c:pt idx="1242">
                  <c:v>1.0203645507548631</c:v>
                </c:pt>
                <c:pt idx="1243">
                  <c:v>1</c:v>
                </c:pt>
                <c:pt idx="1244">
                  <c:v>0.99950024987506236</c:v>
                </c:pt>
                <c:pt idx="1245">
                  <c:v>1.014272919584615</c:v>
                </c:pt>
                <c:pt idx="1246">
                  <c:v>1</c:v>
                </c:pt>
                <c:pt idx="1247">
                  <c:v>0.99950024987506259</c:v>
                </c:pt>
                <c:pt idx="1248">
                  <c:v>1.011820480922955</c:v>
                </c:pt>
                <c:pt idx="1249">
                  <c:v>1</c:v>
                </c:pt>
                <c:pt idx="1250">
                  <c:v>1</c:v>
                </c:pt>
                <c:pt idx="1251">
                  <c:v>0.99920063948840943</c:v>
                </c:pt>
                <c:pt idx="1252">
                  <c:v>1.0284572922762507</c:v>
                </c:pt>
                <c:pt idx="1253">
                  <c:v>0.99950024987506259</c:v>
                </c:pt>
                <c:pt idx="1254">
                  <c:v>1.0287979150191988</c:v>
                </c:pt>
                <c:pt idx="1255">
                  <c:v>1</c:v>
                </c:pt>
                <c:pt idx="1256">
                  <c:v>1</c:v>
                </c:pt>
                <c:pt idx="1257">
                  <c:v>1.0009008107296566</c:v>
                </c:pt>
                <c:pt idx="1258">
                  <c:v>0.99960015993602569</c:v>
                </c:pt>
                <c:pt idx="1259">
                  <c:v>1.0229590932450365</c:v>
                </c:pt>
                <c:pt idx="1260">
                  <c:v>1</c:v>
                </c:pt>
                <c:pt idx="1261">
                  <c:v>0.99930048965724005</c:v>
                </c:pt>
                <c:pt idx="1262">
                  <c:v>1.0105585719899233</c:v>
                </c:pt>
                <c:pt idx="1263">
                  <c:v>0.99900099900099903</c:v>
                </c:pt>
                <c:pt idx="1264">
                  <c:v>1.0497271148322758</c:v>
                </c:pt>
                <c:pt idx="1265">
                  <c:v>1</c:v>
                </c:pt>
                <c:pt idx="1266">
                  <c:v>1</c:v>
                </c:pt>
                <c:pt idx="1267">
                  <c:v>1</c:v>
                </c:pt>
                <c:pt idx="1268">
                  <c:v>1</c:v>
                </c:pt>
                <c:pt idx="1269">
                  <c:v>0.99960015993602569</c:v>
                </c:pt>
                <c:pt idx="1270">
                  <c:v>1.0109072207513703</c:v>
                </c:pt>
                <c:pt idx="1271">
                  <c:v>1.0004001600640255</c:v>
                </c:pt>
                <c:pt idx="1272">
                  <c:v>1</c:v>
                </c:pt>
                <c:pt idx="1273">
                  <c:v>1.0006003602161297</c:v>
                </c:pt>
                <c:pt idx="1274">
                  <c:v>1.0005002501250624</c:v>
                </c:pt>
                <c:pt idx="1275">
                  <c:v>1</c:v>
                </c:pt>
                <c:pt idx="1276">
                  <c:v>1.0008006405124099</c:v>
                </c:pt>
                <c:pt idx="1277">
                  <c:v>1</c:v>
                </c:pt>
                <c:pt idx="1278">
                  <c:v>1.0011012113324658</c:v>
                </c:pt>
                <c:pt idx="1279">
                  <c:v>1</c:v>
                </c:pt>
                <c:pt idx="1280">
                  <c:v>1</c:v>
                </c:pt>
                <c:pt idx="1281">
                  <c:v>1.0011012113324658</c:v>
                </c:pt>
                <c:pt idx="1282">
                  <c:v>1</c:v>
                </c:pt>
                <c:pt idx="1283">
                  <c:v>0.99890120867046261</c:v>
                </c:pt>
                <c:pt idx="1284">
                  <c:v>1.0178032910234216</c:v>
                </c:pt>
                <c:pt idx="1285">
                  <c:v>1.0009008107296566</c:v>
                </c:pt>
                <c:pt idx="1286">
                  <c:v>1.0007004903432402</c:v>
                </c:pt>
                <c:pt idx="1287">
                  <c:v>0.99900099900099903</c:v>
                </c:pt>
                <c:pt idx="1288">
                  <c:v>1.0235861942503135</c:v>
                </c:pt>
                <c:pt idx="1289">
                  <c:v>0.99940035978412967</c:v>
                </c:pt>
                <c:pt idx="1290">
                  <c:v>1.0084288006103415</c:v>
                </c:pt>
                <c:pt idx="1291">
                  <c:v>1.0009008107296566</c:v>
                </c:pt>
                <c:pt idx="1292">
                  <c:v>0.99940035978412955</c:v>
                </c:pt>
                <c:pt idx="1293">
                  <c:v>1.0274639707595397</c:v>
                </c:pt>
                <c:pt idx="1294">
                  <c:v>1</c:v>
                </c:pt>
                <c:pt idx="1295">
                  <c:v>1.0005002501250626</c:v>
                </c:pt>
                <c:pt idx="1296">
                  <c:v>0.99930048965723994</c:v>
                </c:pt>
                <c:pt idx="1297">
                  <c:v>1.0201588385959623</c:v>
                </c:pt>
                <c:pt idx="1298">
                  <c:v>0.99930048965724005</c:v>
                </c:pt>
                <c:pt idx="1299">
                  <c:v>1.0189904091153699</c:v>
                </c:pt>
                <c:pt idx="1300">
                  <c:v>1</c:v>
                </c:pt>
                <c:pt idx="1301">
                  <c:v>1</c:v>
                </c:pt>
                <c:pt idx="1302">
                  <c:v>1.0009008107296569</c:v>
                </c:pt>
                <c:pt idx="1303">
                  <c:v>1.0005002501250626</c:v>
                </c:pt>
                <c:pt idx="1304">
                  <c:v>0.99920063948840943</c:v>
                </c:pt>
                <c:pt idx="1305">
                  <c:v>1.0310841666337665</c:v>
                </c:pt>
                <c:pt idx="1306">
                  <c:v>1.0007004903432404</c:v>
                </c:pt>
                <c:pt idx="1307">
                  <c:v>1.0005002501250626</c:v>
                </c:pt>
                <c:pt idx="1308">
                  <c:v>1</c:v>
                </c:pt>
                <c:pt idx="1309">
                  <c:v>1</c:v>
                </c:pt>
                <c:pt idx="1310">
                  <c:v>0.99920063948840954</c:v>
                </c:pt>
                <c:pt idx="1311">
                  <c:v>1.0294542124958335</c:v>
                </c:pt>
                <c:pt idx="1312">
                  <c:v>1.0006003602161297</c:v>
                </c:pt>
                <c:pt idx="1313">
                  <c:v>1.0008006405124099</c:v>
                </c:pt>
                <c:pt idx="1314">
                  <c:v>0.99910080927165557</c:v>
                </c:pt>
                <c:pt idx="1315">
                  <c:v>1.0338693751082701</c:v>
                </c:pt>
                <c:pt idx="1316">
                  <c:v>1.0010010010010009</c:v>
                </c:pt>
                <c:pt idx="1317">
                  <c:v>1.0009008107296566</c:v>
                </c:pt>
                <c:pt idx="1318">
                  <c:v>1.0009008107296566</c:v>
                </c:pt>
                <c:pt idx="1319">
                  <c:v>0.99900099900099915</c:v>
                </c:pt>
                <c:pt idx="1320">
                  <c:v>1.0193739122615511</c:v>
                </c:pt>
                <c:pt idx="1321">
                  <c:v>1.0009008107296566</c:v>
                </c:pt>
                <c:pt idx="1322">
                  <c:v>1.0010010010010011</c:v>
                </c:pt>
                <c:pt idx="1323">
                  <c:v>1</c:v>
                </c:pt>
                <c:pt idx="1324">
                  <c:v>1</c:v>
                </c:pt>
                <c:pt idx="1325">
                  <c:v>1.0011012113324658</c:v>
                </c:pt>
                <c:pt idx="1326">
                  <c:v>1</c:v>
                </c:pt>
                <c:pt idx="1327">
                  <c:v>0.99960015993602569</c:v>
                </c:pt>
                <c:pt idx="1328">
                  <c:v>1.0327947962516422</c:v>
                </c:pt>
                <c:pt idx="1329">
                  <c:v>1</c:v>
                </c:pt>
                <c:pt idx="1330">
                  <c:v>0.99950024987506247</c:v>
                </c:pt>
                <c:pt idx="1331">
                  <c:v>1.0609549907426732</c:v>
                </c:pt>
                <c:pt idx="1332">
                  <c:v>1</c:v>
                </c:pt>
                <c:pt idx="1333">
                  <c:v>1.0005002501250624</c:v>
                </c:pt>
                <c:pt idx="1334">
                  <c:v>1</c:v>
                </c:pt>
                <c:pt idx="1335">
                  <c:v>0.99940035978412967</c:v>
                </c:pt>
                <c:pt idx="1336">
                  <c:v>1.0288885443338167</c:v>
                </c:pt>
                <c:pt idx="1337">
                  <c:v>1.0011012113324655</c:v>
                </c:pt>
                <c:pt idx="1338">
                  <c:v>1.0008006405124099</c:v>
                </c:pt>
                <c:pt idx="1339">
                  <c:v>1</c:v>
                </c:pt>
                <c:pt idx="1340">
                  <c:v>0.99920063948840931</c:v>
                </c:pt>
                <c:pt idx="1341">
                  <c:v>1.0218576812674336</c:v>
                </c:pt>
                <c:pt idx="1342">
                  <c:v>1.0006003602161297</c:v>
                </c:pt>
                <c:pt idx="1343">
                  <c:v>0.99920063948840931</c:v>
                </c:pt>
                <c:pt idx="1344">
                  <c:v>1.0295240247480317</c:v>
                </c:pt>
                <c:pt idx="1345">
                  <c:v>0.99920063948840943</c:v>
                </c:pt>
                <c:pt idx="1346">
                  <c:v>1.0420236880089981</c:v>
                </c:pt>
                <c:pt idx="1347">
                  <c:v>1</c:v>
                </c:pt>
                <c:pt idx="1348">
                  <c:v>1</c:v>
                </c:pt>
                <c:pt idx="1349">
                  <c:v>1.0004001600640255</c:v>
                </c:pt>
                <c:pt idx="1350">
                  <c:v>1</c:v>
                </c:pt>
                <c:pt idx="1351">
                  <c:v>0.99900099900099915</c:v>
                </c:pt>
                <c:pt idx="1352">
                  <c:v>1.0436551181462723</c:v>
                </c:pt>
                <c:pt idx="1353">
                  <c:v>1.0008006405124099</c:v>
                </c:pt>
                <c:pt idx="1354">
                  <c:v>0.99910080927165557</c:v>
                </c:pt>
                <c:pt idx="1355">
                  <c:v>1.0150116676951684</c:v>
                </c:pt>
                <c:pt idx="1356">
                  <c:v>0.99950024987506259</c:v>
                </c:pt>
                <c:pt idx="1357">
                  <c:v>1.0110835277551025</c:v>
                </c:pt>
                <c:pt idx="1358">
                  <c:v>0.99910080927165568</c:v>
                </c:pt>
                <c:pt idx="1359">
                  <c:v>1.0494974106231569</c:v>
                </c:pt>
                <c:pt idx="1360">
                  <c:v>0.99950024987506247</c:v>
                </c:pt>
                <c:pt idx="1361">
                  <c:v>1.0437985286068328</c:v>
                </c:pt>
                <c:pt idx="1362">
                  <c:v>0.99950024987506259</c:v>
                </c:pt>
                <c:pt idx="1363">
                  <c:v>1.0552969624498976</c:v>
                </c:pt>
                <c:pt idx="1364">
                  <c:v>1.0006003602161297</c:v>
                </c:pt>
                <c:pt idx="1365">
                  <c:v>1.0011012113324658</c:v>
                </c:pt>
                <c:pt idx="1366">
                  <c:v>1</c:v>
                </c:pt>
                <c:pt idx="1367">
                  <c:v>1.0010010010010011</c:v>
                </c:pt>
                <c:pt idx="1368">
                  <c:v>1</c:v>
                </c:pt>
                <c:pt idx="1369">
                  <c:v>1</c:v>
                </c:pt>
                <c:pt idx="1370">
                  <c:v>0.99950024987506247</c:v>
                </c:pt>
                <c:pt idx="1371">
                  <c:v>1.053786428976984</c:v>
                </c:pt>
                <c:pt idx="1372">
                  <c:v>1</c:v>
                </c:pt>
                <c:pt idx="1373">
                  <c:v>1.0004001600640258</c:v>
                </c:pt>
                <c:pt idx="1374">
                  <c:v>1.0004001600640255</c:v>
                </c:pt>
                <c:pt idx="1375">
                  <c:v>1</c:v>
                </c:pt>
                <c:pt idx="1376">
                  <c:v>1.0004001600640258</c:v>
                </c:pt>
                <c:pt idx="1377">
                  <c:v>1.0006003602161297</c:v>
                </c:pt>
                <c:pt idx="1378">
                  <c:v>1.0009008107296566</c:v>
                </c:pt>
                <c:pt idx="1379">
                  <c:v>0.99950024987506259</c:v>
                </c:pt>
                <c:pt idx="1380">
                  <c:v>1.017416505373326</c:v>
                </c:pt>
                <c:pt idx="1381">
                  <c:v>1</c:v>
                </c:pt>
                <c:pt idx="1382">
                  <c:v>1</c:v>
                </c:pt>
                <c:pt idx="1383">
                  <c:v>1</c:v>
                </c:pt>
                <c:pt idx="1384">
                  <c:v>1.0007004903432404</c:v>
                </c:pt>
                <c:pt idx="1385">
                  <c:v>1</c:v>
                </c:pt>
                <c:pt idx="1386">
                  <c:v>1</c:v>
                </c:pt>
                <c:pt idx="1387">
                  <c:v>1.0009008107296569</c:v>
                </c:pt>
                <c:pt idx="1388">
                  <c:v>0.99920063948840931</c:v>
                </c:pt>
                <c:pt idx="1389">
                  <c:v>1.0390840983566505</c:v>
                </c:pt>
                <c:pt idx="1390">
                  <c:v>0.99900099900099915</c:v>
                </c:pt>
                <c:pt idx="1391">
                  <c:v>1.024656722098735</c:v>
                </c:pt>
                <c:pt idx="1392">
                  <c:v>1.0010010010010011</c:v>
                </c:pt>
                <c:pt idx="1393">
                  <c:v>1</c:v>
                </c:pt>
                <c:pt idx="1394">
                  <c:v>1</c:v>
                </c:pt>
                <c:pt idx="1395">
                  <c:v>0.99940035978412955</c:v>
                </c:pt>
                <c:pt idx="1396">
                  <c:v>1.0195941612607922</c:v>
                </c:pt>
                <c:pt idx="1397">
                  <c:v>0.9989012086704625</c:v>
                </c:pt>
                <c:pt idx="1398">
                  <c:v>1.0174699150479698</c:v>
                </c:pt>
                <c:pt idx="1399">
                  <c:v>1.0004001600640258</c:v>
                </c:pt>
                <c:pt idx="1400">
                  <c:v>1.0005002501250624</c:v>
                </c:pt>
                <c:pt idx="1401">
                  <c:v>0.99940035978412967</c:v>
                </c:pt>
                <c:pt idx="1402">
                  <c:v>1.0277257273799367</c:v>
                </c:pt>
                <c:pt idx="1403">
                  <c:v>1</c:v>
                </c:pt>
                <c:pt idx="1404">
                  <c:v>1</c:v>
                </c:pt>
                <c:pt idx="1405">
                  <c:v>0.99960015993602558</c:v>
                </c:pt>
                <c:pt idx="1406">
                  <c:v>1.0149575867479408</c:v>
                </c:pt>
                <c:pt idx="1407">
                  <c:v>1</c:v>
                </c:pt>
                <c:pt idx="1408">
                  <c:v>0.99930048965723994</c:v>
                </c:pt>
                <c:pt idx="1409">
                  <c:v>1.043574448606122</c:v>
                </c:pt>
                <c:pt idx="1410">
                  <c:v>1</c:v>
                </c:pt>
                <c:pt idx="1411">
                  <c:v>1.0004001600640255</c:v>
                </c:pt>
                <c:pt idx="1412">
                  <c:v>1</c:v>
                </c:pt>
                <c:pt idx="1413">
                  <c:v>0.99960015993602569</c:v>
                </c:pt>
                <c:pt idx="1414">
                  <c:v>1.055779267927224</c:v>
                </c:pt>
                <c:pt idx="1415">
                  <c:v>0.99890120867046239</c:v>
                </c:pt>
                <c:pt idx="1416">
                  <c:v>1.0455827107382882</c:v>
                </c:pt>
                <c:pt idx="1417">
                  <c:v>1</c:v>
                </c:pt>
                <c:pt idx="1418">
                  <c:v>1.0007004903432404</c:v>
                </c:pt>
                <c:pt idx="1419">
                  <c:v>1.0005002501250626</c:v>
                </c:pt>
                <c:pt idx="1420">
                  <c:v>1.0011012113324658</c:v>
                </c:pt>
                <c:pt idx="1421">
                  <c:v>1</c:v>
                </c:pt>
                <c:pt idx="1422">
                  <c:v>0.99900099900099915</c:v>
                </c:pt>
                <c:pt idx="1423">
                  <c:v>1.0195448229198016</c:v>
                </c:pt>
                <c:pt idx="1424">
                  <c:v>1</c:v>
                </c:pt>
                <c:pt idx="1425">
                  <c:v>1</c:v>
                </c:pt>
                <c:pt idx="1426">
                  <c:v>1</c:v>
                </c:pt>
                <c:pt idx="1427">
                  <c:v>1</c:v>
                </c:pt>
                <c:pt idx="1428">
                  <c:v>0.99930048965724017</c:v>
                </c:pt>
                <c:pt idx="1429">
                  <c:v>1.0155049639505671</c:v>
                </c:pt>
                <c:pt idx="1430">
                  <c:v>1</c:v>
                </c:pt>
                <c:pt idx="1431">
                  <c:v>1.0006003602161297</c:v>
                </c:pt>
                <c:pt idx="1432">
                  <c:v>1.0007004903432402</c:v>
                </c:pt>
                <c:pt idx="1433">
                  <c:v>1.0010010010010011</c:v>
                </c:pt>
                <c:pt idx="1434">
                  <c:v>0.99930048965724005</c:v>
                </c:pt>
                <c:pt idx="1435">
                  <c:v>1.0241822289096605</c:v>
                </c:pt>
                <c:pt idx="1436">
                  <c:v>1</c:v>
                </c:pt>
                <c:pt idx="1437">
                  <c:v>0.99910080927165568</c:v>
                </c:pt>
                <c:pt idx="1438">
                  <c:v>1.0139546580280023</c:v>
                </c:pt>
                <c:pt idx="1439">
                  <c:v>1.0007004903432402</c:v>
                </c:pt>
                <c:pt idx="1440">
                  <c:v>1.0007004903432404</c:v>
                </c:pt>
                <c:pt idx="1441">
                  <c:v>1</c:v>
                </c:pt>
                <c:pt idx="1442">
                  <c:v>1.0008006405124099</c:v>
                </c:pt>
                <c:pt idx="1443">
                  <c:v>1</c:v>
                </c:pt>
                <c:pt idx="1444">
                  <c:v>1.0009008107296566</c:v>
                </c:pt>
                <c:pt idx="1445">
                  <c:v>1.0010010010010011</c:v>
                </c:pt>
                <c:pt idx="1446">
                  <c:v>1.0010010010010011</c:v>
                </c:pt>
                <c:pt idx="1447">
                  <c:v>1</c:v>
                </c:pt>
                <c:pt idx="1448">
                  <c:v>1</c:v>
                </c:pt>
                <c:pt idx="1449">
                  <c:v>1.0009008107296569</c:v>
                </c:pt>
                <c:pt idx="1450">
                  <c:v>0.99920063948840943</c:v>
                </c:pt>
                <c:pt idx="1451">
                  <c:v>1.0315204042957045</c:v>
                </c:pt>
                <c:pt idx="1452">
                  <c:v>1.0008006405124099</c:v>
                </c:pt>
                <c:pt idx="1453">
                  <c:v>0.99940035978412967</c:v>
                </c:pt>
                <c:pt idx="1454">
                  <c:v>1.0414398647128167</c:v>
                </c:pt>
                <c:pt idx="1455">
                  <c:v>0.99940035978412955</c:v>
                </c:pt>
                <c:pt idx="1456">
                  <c:v>1.0241306857768682</c:v>
                </c:pt>
                <c:pt idx="1457">
                  <c:v>1</c:v>
                </c:pt>
                <c:pt idx="1458">
                  <c:v>0.99910080927165545</c:v>
                </c:pt>
                <c:pt idx="1459">
                  <c:v>1.0131583090358394</c:v>
                </c:pt>
                <c:pt idx="1460">
                  <c:v>1</c:v>
                </c:pt>
                <c:pt idx="1461">
                  <c:v>0.99920063948840943</c:v>
                </c:pt>
                <c:pt idx="1462">
                  <c:v>1.0200427723444307</c:v>
                </c:pt>
                <c:pt idx="1463">
                  <c:v>1</c:v>
                </c:pt>
                <c:pt idx="1464">
                  <c:v>0.99950024987506247</c:v>
                </c:pt>
                <c:pt idx="1465">
                  <c:v>1.031579381707489</c:v>
                </c:pt>
                <c:pt idx="1466">
                  <c:v>1.0006003602161297</c:v>
                </c:pt>
                <c:pt idx="1467">
                  <c:v>1.0011012113324658</c:v>
                </c:pt>
                <c:pt idx="1468">
                  <c:v>1.0008006405124099</c:v>
                </c:pt>
                <c:pt idx="1469">
                  <c:v>1.0010010010010009</c:v>
                </c:pt>
                <c:pt idx="1470">
                  <c:v>1.0007004903432402</c:v>
                </c:pt>
                <c:pt idx="1471">
                  <c:v>1.0006003602161297</c:v>
                </c:pt>
                <c:pt idx="1472">
                  <c:v>0.99910080927165557</c:v>
                </c:pt>
                <c:pt idx="1473">
                  <c:v>1.0135298735384002</c:v>
                </c:pt>
                <c:pt idx="1474">
                  <c:v>1.0005002501250624</c:v>
                </c:pt>
                <c:pt idx="1475">
                  <c:v>1</c:v>
                </c:pt>
                <c:pt idx="1476">
                  <c:v>1.0011012113324658</c:v>
                </c:pt>
                <c:pt idx="1477">
                  <c:v>1.0011012113324658</c:v>
                </c:pt>
                <c:pt idx="1478">
                  <c:v>1.0011012113324655</c:v>
                </c:pt>
                <c:pt idx="1479">
                  <c:v>1.0009008107296566</c:v>
                </c:pt>
                <c:pt idx="1480">
                  <c:v>0.9989012086704625</c:v>
                </c:pt>
                <c:pt idx="1481">
                  <c:v>1.0204771363549701</c:v>
                </c:pt>
                <c:pt idx="1482">
                  <c:v>0.99910080927165557</c:v>
                </c:pt>
                <c:pt idx="1483">
                  <c:v>1.0061882154246662</c:v>
                </c:pt>
                <c:pt idx="1484">
                  <c:v>0.99960015993602569</c:v>
                </c:pt>
                <c:pt idx="1485">
                  <c:v>1.0283825812227601</c:v>
                </c:pt>
                <c:pt idx="1486">
                  <c:v>0.99960015993602569</c:v>
                </c:pt>
                <c:pt idx="1487">
                  <c:v>1.0279305071374734</c:v>
                </c:pt>
                <c:pt idx="1488">
                  <c:v>1.0011012113324655</c:v>
                </c:pt>
                <c:pt idx="1489">
                  <c:v>1.0005002501250626</c:v>
                </c:pt>
                <c:pt idx="1490">
                  <c:v>1.0009008107296566</c:v>
                </c:pt>
                <c:pt idx="1491">
                  <c:v>0.99890120867046261</c:v>
                </c:pt>
                <c:pt idx="1492">
                  <c:v>1.0209950000595291</c:v>
                </c:pt>
                <c:pt idx="1493">
                  <c:v>0.99910080927165557</c:v>
                </c:pt>
                <c:pt idx="1494">
                  <c:v>1.0364760825046064</c:v>
                </c:pt>
                <c:pt idx="1495">
                  <c:v>1</c:v>
                </c:pt>
                <c:pt idx="1496">
                  <c:v>1.0006003602161295</c:v>
                </c:pt>
                <c:pt idx="1497">
                  <c:v>1</c:v>
                </c:pt>
                <c:pt idx="1498">
                  <c:v>0.99910080927165568</c:v>
                </c:pt>
                <c:pt idx="1499">
                  <c:v>1.0138981194027858</c:v>
                </c:pt>
              </c:numCache>
            </c:numRef>
          </c:val>
          <c:smooth val="0"/>
          <c:extLst xmlns:c16r2="http://schemas.microsoft.com/office/drawing/2015/06/chart">
            <c:ext xmlns:c16="http://schemas.microsoft.com/office/drawing/2014/chart" uri="{C3380CC4-5D6E-409C-BE32-E72D297353CC}">
              <c16:uniqueId val="{00000000-CE43-4ADF-814F-978AAA2FA9F9}"/>
            </c:ext>
          </c:extLst>
        </c:ser>
        <c:ser>
          <c:idx val="1"/>
          <c:order val="1"/>
          <c:tx>
            <c:strRef>
              <c:f>Лист2!$O$1</c:f>
              <c:strCache>
                <c:ptCount val="1"/>
                <c:pt idx="0">
                  <c:v>share of equity2</c:v>
                </c:pt>
              </c:strCache>
            </c:strRef>
          </c:tx>
          <c:spPr>
            <a:ln w="28575" cap="rnd">
              <a:solidFill>
                <a:schemeClr val="accent2"/>
              </a:solidFill>
              <a:round/>
            </a:ln>
            <a:effectLst/>
          </c:spPr>
          <c:marker>
            <c:symbol val="none"/>
          </c:marker>
          <c:val>
            <c:numRef>
              <c:f>Лист2!$O$2:$O$1501</c:f>
              <c:numCache>
                <c:formatCode>General</c:formatCode>
                <c:ptCount val="1500"/>
                <c:pt idx="0">
                  <c:v>0.15625</c:v>
                </c:pt>
                <c:pt idx="1">
                  <c:v>0.10182718380460461</c:v>
                </c:pt>
                <c:pt idx="2">
                  <c:v>9.3723720097365598E-2</c:v>
                </c:pt>
                <c:pt idx="3">
                  <c:v>0.1036803750660127</c:v>
                </c:pt>
                <c:pt idx="4">
                  <c:v>9.8486999688355836E-2</c:v>
                </c:pt>
                <c:pt idx="5">
                  <c:v>0.22056240306879249</c:v>
                </c:pt>
                <c:pt idx="6">
                  <c:v>0.1292733351323945</c:v>
                </c:pt>
                <c:pt idx="7">
                  <c:v>0.10231364945887818</c:v>
                </c:pt>
                <c:pt idx="8">
                  <c:v>0.18672438997438029</c:v>
                </c:pt>
                <c:pt idx="9">
                  <c:v>0.12749596330452842</c:v>
                </c:pt>
                <c:pt idx="10">
                  <c:v>0.14439838727628912</c:v>
                </c:pt>
                <c:pt idx="11">
                  <c:v>0.16856231010242353</c:v>
                </c:pt>
                <c:pt idx="12">
                  <c:v>0.10139989309612021</c:v>
                </c:pt>
                <c:pt idx="13">
                  <c:v>0.12300652498405162</c:v>
                </c:pt>
                <c:pt idx="14">
                  <c:v>0.13891484495193732</c:v>
                </c:pt>
                <c:pt idx="15">
                  <c:v>0.1816542963239845</c:v>
                </c:pt>
                <c:pt idx="16">
                  <c:v>0.13354950993894385</c:v>
                </c:pt>
                <c:pt idx="17">
                  <c:v>0.11188188471140374</c:v>
                </c:pt>
                <c:pt idx="18">
                  <c:v>0.2666374976139142</c:v>
                </c:pt>
                <c:pt idx="19">
                  <c:v>0.15851009596744675</c:v>
                </c:pt>
                <c:pt idx="20">
                  <c:v>0.23959459694017032</c:v>
                </c:pt>
                <c:pt idx="21">
                  <c:v>0.12890347308502167</c:v>
                </c:pt>
                <c:pt idx="22">
                  <c:v>0.23899537529658399</c:v>
                </c:pt>
                <c:pt idx="23">
                  <c:v>0.18503235828929979</c:v>
                </c:pt>
                <c:pt idx="24">
                  <c:v>0.13120858855287934</c:v>
                </c:pt>
                <c:pt idx="25">
                  <c:v>0.1538468612135665</c:v>
                </c:pt>
                <c:pt idx="26">
                  <c:v>0.1303507461043131</c:v>
                </c:pt>
                <c:pt idx="27">
                  <c:v>0.12544421870207853</c:v>
                </c:pt>
                <c:pt idx="28">
                  <c:v>0.15942080114807619</c:v>
                </c:pt>
                <c:pt idx="29">
                  <c:v>0.23462294817521284</c:v>
                </c:pt>
                <c:pt idx="30">
                  <c:v>0.24028412452393863</c:v>
                </c:pt>
                <c:pt idx="31">
                  <c:v>0.21169376181486488</c:v>
                </c:pt>
                <c:pt idx="32">
                  <c:v>0.13324010730870356</c:v>
                </c:pt>
                <c:pt idx="33">
                  <c:v>0.13766338081543592</c:v>
                </c:pt>
                <c:pt idx="34">
                  <c:v>0.16225020595990389</c:v>
                </c:pt>
                <c:pt idx="35">
                  <c:v>0.16549320542036092</c:v>
                </c:pt>
                <c:pt idx="36">
                  <c:v>0.15575612403333625</c:v>
                </c:pt>
                <c:pt idx="37">
                  <c:v>0.31611263187104133</c:v>
                </c:pt>
                <c:pt idx="38">
                  <c:v>0.19483033116380821</c:v>
                </c:pt>
                <c:pt idx="39">
                  <c:v>0.28087851515936468</c:v>
                </c:pt>
                <c:pt idx="40">
                  <c:v>0.28969016728452612</c:v>
                </c:pt>
                <c:pt idx="41">
                  <c:v>0.17207714522104189</c:v>
                </c:pt>
                <c:pt idx="42">
                  <c:v>0.23562061725906777</c:v>
                </c:pt>
                <c:pt idx="43">
                  <c:v>0.30523392972877667</c:v>
                </c:pt>
                <c:pt idx="44">
                  <c:v>0.27558829210352609</c:v>
                </c:pt>
                <c:pt idx="45">
                  <c:v>0.24961420377771365</c:v>
                </c:pt>
                <c:pt idx="46">
                  <c:v>0.37675609199504662</c:v>
                </c:pt>
                <c:pt idx="47">
                  <c:v>0.24092952538330339</c:v>
                </c:pt>
                <c:pt idx="48">
                  <c:v>0.39098963695453748</c:v>
                </c:pt>
                <c:pt idx="49">
                  <c:v>0.25075731868161155</c:v>
                </c:pt>
                <c:pt idx="50">
                  <c:v>0.28072811976039025</c:v>
                </c:pt>
                <c:pt idx="51">
                  <c:v>0.24275845089842849</c:v>
                </c:pt>
                <c:pt idx="52">
                  <c:v>0.24855998326195514</c:v>
                </c:pt>
                <c:pt idx="53">
                  <c:v>0.2516324209388508</c:v>
                </c:pt>
                <c:pt idx="54">
                  <c:v>0.25768937648295859</c:v>
                </c:pt>
                <c:pt idx="55">
                  <c:v>0.4461065605332476</c:v>
                </c:pt>
                <c:pt idx="56">
                  <c:v>0.23296055603587448</c:v>
                </c:pt>
                <c:pt idx="57">
                  <c:v>0.24541488371278591</c:v>
                </c:pt>
                <c:pt idx="58">
                  <c:v>0.28986028899500449</c:v>
                </c:pt>
                <c:pt idx="59">
                  <c:v>0.3285999310365314</c:v>
                </c:pt>
                <c:pt idx="60">
                  <c:v>0.29214037074332605</c:v>
                </c:pt>
                <c:pt idx="61">
                  <c:v>0.51983558866153579</c:v>
                </c:pt>
                <c:pt idx="62">
                  <c:v>0.53411907551734539</c:v>
                </c:pt>
                <c:pt idx="63">
                  <c:v>0.49490424356369778</c:v>
                </c:pt>
                <c:pt idx="64">
                  <c:v>0.31680362861213712</c:v>
                </c:pt>
                <c:pt idx="65">
                  <c:v>0.42731176910176966</c:v>
                </c:pt>
                <c:pt idx="66">
                  <c:v>0.35425911757507245</c:v>
                </c:pt>
                <c:pt idx="67">
                  <c:v>0.5302349147131874</c:v>
                </c:pt>
                <c:pt idx="68">
                  <c:v>0.38145217590202701</c:v>
                </c:pt>
                <c:pt idx="69">
                  <c:v>0.4219080456617989</c:v>
                </c:pt>
                <c:pt idx="70">
                  <c:v>0.49657922530634363</c:v>
                </c:pt>
                <c:pt idx="71">
                  <c:v>0.4761252747766086</c:v>
                </c:pt>
                <c:pt idx="72">
                  <c:v>0.45349077729034409</c:v>
                </c:pt>
                <c:pt idx="73">
                  <c:v>0.49430269600065119</c:v>
                </c:pt>
                <c:pt idx="74">
                  <c:v>0.45974050764159619</c:v>
                </c:pt>
                <c:pt idx="75">
                  <c:v>0.52196961818175525</c:v>
                </c:pt>
                <c:pt idx="76">
                  <c:v>0.56833194034797851</c:v>
                </c:pt>
                <c:pt idx="77">
                  <c:v>0.47264885315247485</c:v>
                </c:pt>
                <c:pt idx="78">
                  <c:v>0.49019424040049669</c:v>
                </c:pt>
                <c:pt idx="79">
                  <c:v>0.64934255629397686</c:v>
                </c:pt>
                <c:pt idx="80">
                  <c:v>0.70633971817064589</c:v>
                </c:pt>
                <c:pt idx="81">
                  <c:v>0.546118133157244</c:v>
                </c:pt>
                <c:pt idx="82">
                  <c:v>0.65181575184665819</c:v>
                </c:pt>
                <c:pt idx="83">
                  <c:v>0.80486643531547064</c:v>
                </c:pt>
                <c:pt idx="84">
                  <c:v>0.72469796753462101</c:v>
                </c:pt>
                <c:pt idx="85">
                  <c:v>0.75257301337105431</c:v>
                </c:pt>
                <c:pt idx="86">
                  <c:v>0.72750192900065014</c:v>
                </c:pt>
                <c:pt idx="87">
                  <c:v>0.78014924196254321</c:v>
                </c:pt>
                <c:pt idx="88">
                  <c:v>0.83774595383840345</c:v>
                </c:pt>
                <c:pt idx="89">
                  <c:v>0.72151569714577346</c:v>
                </c:pt>
                <c:pt idx="90">
                  <c:v>0.76471997494604027</c:v>
                </c:pt>
                <c:pt idx="91">
                  <c:v>0.78789187753172474</c:v>
                </c:pt>
                <c:pt idx="92">
                  <c:v>0.83823356064520127</c:v>
                </c:pt>
                <c:pt idx="93">
                  <c:v>0.85607349345893746</c:v>
                </c:pt>
                <c:pt idx="94">
                  <c:v>0.83267617118534876</c:v>
                </c:pt>
                <c:pt idx="95">
                  <c:v>0.80947233170514876</c:v>
                </c:pt>
                <c:pt idx="96">
                  <c:v>0.78077080592419679</c:v>
                </c:pt>
                <c:pt idx="97">
                  <c:v>0.76402123007165545</c:v>
                </c:pt>
                <c:pt idx="98">
                  <c:v>0.79753736977347833</c:v>
                </c:pt>
                <c:pt idx="99">
                  <c:v>0.85995462901561459</c:v>
                </c:pt>
                <c:pt idx="100">
                  <c:v>0.81045261742261143</c:v>
                </c:pt>
                <c:pt idx="101">
                  <c:v>0.88327765959287552</c:v>
                </c:pt>
                <c:pt idx="102">
                  <c:v>0.93802170390936546</c:v>
                </c:pt>
                <c:pt idx="103">
                  <c:v>0.88400550063157401</c:v>
                </c:pt>
                <c:pt idx="104">
                  <c:v>0.88473381253273198</c:v>
                </c:pt>
                <c:pt idx="105">
                  <c:v>0.84807588481082918</c:v>
                </c:pt>
                <c:pt idx="106">
                  <c:v>0.84807588481082918</c:v>
                </c:pt>
                <c:pt idx="107">
                  <c:v>0.88546259538854588</c:v>
                </c:pt>
                <c:pt idx="108">
                  <c:v>0.91156465790143548</c:v>
                </c:pt>
                <c:pt idx="109">
                  <c:v>0.8861918492908597</c:v>
                </c:pt>
                <c:pt idx="110">
                  <c:v>0.89963777727192951</c:v>
                </c:pt>
                <c:pt idx="111">
                  <c:v>0.92619638524504289</c:v>
                </c:pt>
                <c:pt idx="112">
                  <c:v>0.9002950905202125</c:v>
                </c:pt>
                <c:pt idx="113">
                  <c:v>0.86426563252526667</c:v>
                </c:pt>
                <c:pt idx="114">
                  <c:v>0.88838243818994123</c:v>
                </c:pt>
                <c:pt idx="115">
                  <c:v>0.92719150902821046</c:v>
                </c:pt>
                <c:pt idx="116">
                  <c:v>0.88765250066783519</c:v>
                </c:pt>
                <c:pt idx="117">
                  <c:v>0.95792959279944523</c:v>
                </c:pt>
                <c:pt idx="118">
                  <c:v>0.95752241381920578</c:v>
                </c:pt>
                <c:pt idx="119">
                  <c:v>0.9689053758582965</c:v>
                </c:pt>
                <c:pt idx="120">
                  <c:v>0.91790049247215033</c:v>
                </c:pt>
                <c:pt idx="121">
                  <c:v>0.95511552652805887</c:v>
                </c:pt>
                <c:pt idx="122">
                  <c:v>0.95037584658644958</c:v>
                </c:pt>
                <c:pt idx="123">
                  <c:v>0.9542524162417152</c:v>
                </c:pt>
                <c:pt idx="124">
                  <c:v>1.0027178832797354</c:v>
                </c:pt>
                <c:pt idx="125">
                  <c:v>0.99900099900099903</c:v>
                </c:pt>
                <c:pt idx="126">
                  <c:v>1.0215294395972174</c:v>
                </c:pt>
                <c:pt idx="127">
                  <c:v>1</c:v>
                </c:pt>
                <c:pt idx="128">
                  <c:v>0.99960015993602558</c:v>
                </c:pt>
                <c:pt idx="129">
                  <c:v>1.0544960998546298</c:v>
                </c:pt>
                <c:pt idx="130">
                  <c:v>0.99890120867046261</c:v>
                </c:pt>
                <c:pt idx="131">
                  <c:v>1.0187320101795316</c:v>
                </c:pt>
                <c:pt idx="132">
                  <c:v>1.0004001600640255</c:v>
                </c:pt>
                <c:pt idx="133">
                  <c:v>1.0011012113324658</c:v>
                </c:pt>
                <c:pt idx="134">
                  <c:v>1</c:v>
                </c:pt>
                <c:pt idx="135">
                  <c:v>0.99910080927165568</c:v>
                </c:pt>
                <c:pt idx="136">
                  <c:v>1.0263662545246497</c:v>
                </c:pt>
                <c:pt idx="137">
                  <c:v>0.99930048965724005</c:v>
                </c:pt>
                <c:pt idx="138">
                  <c:v>1.0144357056687949</c:v>
                </c:pt>
                <c:pt idx="139">
                  <c:v>1.0005002501250626</c:v>
                </c:pt>
                <c:pt idx="140">
                  <c:v>1</c:v>
                </c:pt>
                <c:pt idx="141">
                  <c:v>1</c:v>
                </c:pt>
                <c:pt idx="142">
                  <c:v>0.99910080927165568</c:v>
                </c:pt>
                <c:pt idx="143">
                  <c:v>1.0235083851979216</c:v>
                </c:pt>
                <c:pt idx="144">
                  <c:v>0.99940035978412955</c:v>
                </c:pt>
                <c:pt idx="145">
                  <c:v>1.0169174258910323</c:v>
                </c:pt>
                <c:pt idx="146">
                  <c:v>1</c:v>
                </c:pt>
                <c:pt idx="147">
                  <c:v>1</c:v>
                </c:pt>
                <c:pt idx="148">
                  <c:v>1</c:v>
                </c:pt>
                <c:pt idx="149">
                  <c:v>1.0007004903432404</c:v>
                </c:pt>
                <c:pt idx="150">
                  <c:v>1</c:v>
                </c:pt>
                <c:pt idx="151">
                  <c:v>1</c:v>
                </c:pt>
                <c:pt idx="152">
                  <c:v>1.0004001600640255</c:v>
                </c:pt>
                <c:pt idx="153">
                  <c:v>1</c:v>
                </c:pt>
                <c:pt idx="154">
                  <c:v>1</c:v>
                </c:pt>
                <c:pt idx="155">
                  <c:v>1.0008006405124099</c:v>
                </c:pt>
                <c:pt idx="156">
                  <c:v>1</c:v>
                </c:pt>
                <c:pt idx="157">
                  <c:v>1.0006003602161295</c:v>
                </c:pt>
                <c:pt idx="158">
                  <c:v>1.0006003602161295</c:v>
                </c:pt>
                <c:pt idx="159">
                  <c:v>0.99900099900099903</c:v>
                </c:pt>
                <c:pt idx="160">
                  <c:v>1.0266430619813043</c:v>
                </c:pt>
                <c:pt idx="161">
                  <c:v>1</c:v>
                </c:pt>
                <c:pt idx="162">
                  <c:v>0.99960015993602558</c:v>
                </c:pt>
                <c:pt idx="163">
                  <c:v>1.020558727795668</c:v>
                </c:pt>
                <c:pt idx="164">
                  <c:v>1.0009008107296566</c:v>
                </c:pt>
                <c:pt idx="165">
                  <c:v>0.99960015993602558</c:v>
                </c:pt>
                <c:pt idx="166">
                  <c:v>1.0524918241653005</c:v>
                </c:pt>
                <c:pt idx="167">
                  <c:v>1.0006003602161295</c:v>
                </c:pt>
                <c:pt idx="168">
                  <c:v>1</c:v>
                </c:pt>
                <c:pt idx="169">
                  <c:v>0.99940035978412955</c:v>
                </c:pt>
                <c:pt idx="170">
                  <c:v>1.0647098578073855</c:v>
                </c:pt>
                <c:pt idx="171">
                  <c:v>1.0006003602161297</c:v>
                </c:pt>
                <c:pt idx="172">
                  <c:v>1.0004001600640255</c:v>
                </c:pt>
                <c:pt idx="173">
                  <c:v>1.0006003602161295</c:v>
                </c:pt>
                <c:pt idx="174">
                  <c:v>0.99960015993602569</c:v>
                </c:pt>
                <c:pt idx="175">
                  <c:v>1.0181163620085507</c:v>
                </c:pt>
                <c:pt idx="176">
                  <c:v>1</c:v>
                </c:pt>
                <c:pt idx="177">
                  <c:v>1</c:v>
                </c:pt>
                <c:pt idx="178">
                  <c:v>1</c:v>
                </c:pt>
                <c:pt idx="179">
                  <c:v>0.99900099900099915</c:v>
                </c:pt>
                <c:pt idx="180">
                  <c:v>1.0226497079201664</c:v>
                </c:pt>
                <c:pt idx="181">
                  <c:v>1</c:v>
                </c:pt>
                <c:pt idx="182">
                  <c:v>1</c:v>
                </c:pt>
                <c:pt idx="183">
                  <c:v>1.0008006405124099</c:v>
                </c:pt>
                <c:pt idx="184">
                  <c:v>1.0006003602161295</c:v>
                </c:pt>
                <c:pt idx="185">
                  <c:v>1.0006003602161297</c:v>
                </c:pt>
                <c:pt idx="186">
                  <c:v>1.0011012113324658</c:v>
                </c:pt>
                <c:pt idx="187">
                  <c:v>1</c:v>
                </c:pt>
                <c:pt idx="188">
                  <c:v>1</c:v>
                </c:pt>
                <c:pt idx="189">
                  <c:v>1.0006003602161297</c:v>
                </c:pt>
                <c:pt idx="190">
                  <c:v>0.99890120867046261</c:v>
                </c:pt>
                <c:pt idx="191">
                  <c:v>1.0193419170621201</c:v>
                </c:pt>
                <c:pt idx="192">
                  <c:v>1</c:v>
                </c:pt>
                <c:pt idx="193">
                  <c:v>0.99910080927165557</c:v>
                </c:pt>
                <c:pt idx="194">
                  <c:v>1.0366093776497602</c:v>
                </c:pt>
                <c:pt idx="195">
                  <c:v>1.0006003602161297</c:v>
                </c:pt>
                <c:pt idx="196">
                  <c:v>1.0010010010010011</c:v>
                </c:pt>
                <c:pt idx="197">
                  <c:v>1</c:v>
                </c:pt>
                <c:pt idx="198">
                  <c:v>0.99910080927165568</c:v>
                </c:pt>
                <c:pt idx="199">
                  <c:v>1.0271086372453637</c:v>
                </c:pt>
                <c:pt idx="200">
                  <c:v>1</c:v>
                </c:pt>
                <c:pt idx="201">
                  <c:v>0.99950024987506259</c:v>
                </c:pt>
                <c:pt idx="202">
                  <c:v>1.025976639549663</c:v>
                </c:pt>
                <c:pt idx="203">
                  <c:v>0.99950024987506247</c:v>
                </c:pt>
                <c:pt idx="204">
                  <c:v>1.0233478845235191</c:v>
                </c:pt>
                <c:pt idx="205">
                  <c:v>1.0004001600640255</c:v>
                </c:pt>
                <c:pt idx="206">
                  <c:v>1.0004001600640258</c:v>
                </c:pt>
                <c:pt idx="207">
                  <c:v>0.99940035978412955</c:v>
                </c:pt>
                <c:pt idx="208">
                  <c:v>1.0309828179081753</c:v>
                </c:pt>
                <c:pt idx="209">
                  <c:v>0.99900099900099915</c:v>
                </c:pt>
                <c:pt idx="210">
                  <c:v>1.0292712785440319</c:v>
                </c:pt>
                <c:pt idx="211">
                  <c:v>1</c:v>
                </c:pt>
                <c:pt idx="212">
                  <c:v>1</c:v>
                </c:pt>
                <c:pt idx="213">
                  <c:v>0.99910080927165557</c:v>
                </c:pt>
                <c:pt idx="214">
                  <c:v>1.0445574976492562</c:v>
                </c:pt>
                <c:pt idx="215">
                  <c:v>0.99950024987506236</c:v>
                </c:pt>
                <c:pt idx="216">
                  <c:v>1.0365108170701383</c:v>
                </c:pt>
                <c:pt idx="217">
                  <c:v>0.99900099900099903</c:v>
                </c:pt>
                <c:pt idx="218">
                  <c:v>1.0312820766184754</c:v>
                </c:pt>
                <c:pt idx="219">
                  <c:v>0.99890120867046261</c:v>
                </c:pt>
                <c:pt idx="220">
                  <c:v>1.0635502950489484</c:v>
                </c:pt>
                <c:pt idx="221">
                  <c:v>1.0007004903432402</c:v>
                </c:pt>
                <c:pt idx="222">
                  <c:v>1.0006003602161295</c:v>
                </c:pt>
                <c:pt idx="223">
                  <c:v>1</c:v>
                </c:pt>
                <c:pt idx="224">
                  <c:v>1</c:v>
                </c:pt>
                <c:pt idx="225">
                  <c:v>1.0005002501250626</c:v>
                </c:pt>
                <c:pt idx="226">
                  <c:v>1.0008006405124099</c:v>
                </c:pt>
                <c:pt idx="227">
                  <c:v>0.99950024987506259</c:v>
                </c:pt>
                <c:pt idx="228">
                  <c:v>1.0369355065247436</c:v>
                </c:pt>
                <c:pt idx="229">
                  <c:v>1</c:v>
                </c:pt>
                <c:pt idx="230">
                  <c:v>0.99950024987506247</c:v>
                </c:pt>
                <c:pt idx="231">
                  <c:v>1.0356231659299149</c:v>
                </c:pt>
                <c:pt idx="232">
                  <c:v>1.0007004903432404</c:v>
                </c:pt>
                <c:pt idx="233">
                  <c:v>1</c:v>
                </c:pt>
                <c:pt idx="234">
                  <c:v>1</c:v>
                </c:pt>
                <c:pt idx="235">
                  <c:v>1.0009008107296569</c:v>
                </c:pt>
                <c:pt idx="236">
                  <c:v>1.0011012113324658</c:v>
                </c:pt>
                <c:pt idx="237">
                  <c:v>0.99940035978412967</c:v>
                </c:pt>
                <c:pt idx="238">
                  <c:v>1.0305227015867386</c:v>
                </c:pt>
                <c:pt idx="239">
                  <c:v>1.0011012113324658</c:v>
                </c:pt>
                <c:pt idx="240">
                  <c:v>1</c:v>
                </c:pt>
                <c:pt idx="241">
                  <c:v>1.0006003602161297</c:v>
                </c:pt>
                <c:pt idx="242">
                  <c:v>0.99950024987506259</c:v>
                </c:pt>
                <c:pt idx="243">
                  <c:v>1.0198973424538229</c:v>
                </c:pt>
                <c:pt idx="244">
                  <c:v>1.0007004903432402</c:v>
                </c:pt>
                <c:pt idx="245">
                  <c:v>0.99930048965724005</c:v>
                </c:pt>
                <c:pt idx="246">
                  <c:v>1.0191339051045429</c:v>
                </c:pt>
                <c:pt idx="247">
                  <c:v>1.0009008107296566</c:v>
                </c:pt>
                <c:pt idx="248">
                  <c:v>1</c:v>
                </c:pt>
                <c:pt idx="249">
                  <c:v>1</c:v>
                </c:pt>
                <c:pt idx="250">
                  <c:v>1</c:v>
                </c:pt>
                <c:pt idx="251">
                  <c:v>1.0010010010010011</c:v>
                </c:pt>
                <c:pt idx="252">
                  <c:v>1.0010010010010011</c:v>
                </c:pt>
                <c:pt idx="253">
                  <c:v>1.0005002501250626</c:v>
                </c:pt>
                <c:pt idx="254">
                  <c:v>1</c:v>
                </c:pt>
                <c:pt idx="255">
                  <c:v>0.99910080927165557</c:v>
                </c:pt>
                <c:pt idx="256">
                  <c:v>1.0231337577284394</c:v>
                </c:pt>
                <c:pt idx="257">
                  <c:v>1.0006003602161297</c:v>
                </c:pt>
                <c:pt idx="258">
                  <c:v>1.0004001600640258</c:v>
                </c:pt>
                <c:pt idx="259">
                  <c:v>1.0007004903432404</c:v>
                </c:pt>
                <c:pt idx="260">
                  <c:v>1.0008006405124101</c:v>
                </c:pt>
                <c:pt idx="261">
                  <c:v>1.0006003602161297</c:v>
                </c:pt>
                <c:pt idx="262">
                  <c:v>1</c:v>
                </c:pt>
                <c:pt idx="263">
                  <c:v>1.0010010010010011</c:v>
                </c:pt>
                <c:pt idx="264">
                  <c:v>1</c:v>
                </c:pt>
                <c:pt idx="265">
                  <c:v>1.0011012113324658</c:v>
                </c:pt>
                <c:pt idx="266">
                  <c:v>1</c:v>
                </c:pt>
                <c:pt idx="267">
                  <c:v>1.0010010010010009</c:v>
                </c:pt>
                <c:pt idx="268">
                  <c:v>1.0007004903432404</c:v>
                </c:pt>
                <c:pt idx="269">
                  <c:v>1.0009008107296569</c:v>
                </c:pt>
                <c:pt idx="270">
                  <c:v>1.0006003602161297</c:v>
                </c:pt>
                <c:pt idx="271">
                  <c:v>1</c:v>
                </c:pt>
                <c:pt idx="272">
                  <c:v>1.0005002501250626</c:v>
                </c:pt>
                <c:pt idx="273">
                  <c:v>1.0011012113324658</c:v>
                </c:pt>
                <c:pt idx="274">
                  <c:v>1.0005002501250624</c:v>
                </c:pt>
                <c:pt idx="275">
                  <c:v>1</c:v>
                </c:pt>
                <c:pt idx="276">
                  <c:v>1</c:v>
                </c:pt>
                <c:pt idx="277">
                  <c:v>0.99900099900099915</c:v>
                </c:pt>
                <c:pt idx="278">
                  <c:v>1.0234583209529553</c:v>
                </c:pt>
                <c:pt idx="279">
                  <c:v>0.99960015993602558</c:v>
                </c:pt>
                <c:pt idx="280">
                  <c:v>1.0427146239836804</c:v>
                </c:pt>
                <c:pt idx="281">
                  <c:v>1.0008006405124099</c:v>
                </c:pt>
                <c:pt idx="282">
                  <c:v>0.99890120867046261</c:v>
                </c:pt>
                <c:pt idx="283">
                  <c:v>1.0322244800641081</c:v>
                </c:pt>
                <c:pt idx="284">
                  <c:v>1.0005002501250624</c:v>
                </c:pt>
                <c:pt idx="285">
                  <c:v>1</c:v>
                </c:pt>
                <c:pt idx="286">
                  <c:v>1.0006003602161297</c:v>
                </c:pt>
                <c:pt idx="287">
                  <c:v>1</c:v>
                </c:pt>
                <c:pt idx="288">
                  <c:v>1</c:v>
                </c:pt>
                <c:pt idx="289">
                  <c:v>1.0004001600640255</c:v>
                </c:pt>
                <c:pt idx="290">
                  <c:v>1.0005002501250626</c:v>
                </c:pt>
                <c:pt idx="291">
                  <c:v>1.0005002501250626</c:v>
                </c:pt>
                <c:pt idx="292">
                  <c:v>1.0009008107296566</c:v>
                </c:pt>
                <c:pt idx="293">
                  <c:v>0.9989012086704625</c:v>
                </c:pt>
                <c:pt idx="294">
                  <c:v>1.0273894644474131</c:v>
                </c:pt>
                <c:pt idx="295">
                  <c:v>1.0010010010010011</c:v>
                </c:pt>
                <c:pt idx="296">
                  <c:v>1.0006003602161297</c:v>
                </c:pt>
                <c:pt idx="297">
                  <c:v>0.99940035978412944</c:v>
                </c:pt>
                <c:pt idx="298">
                  <c:v>1.042259844596739</c:v>
                </c:pt>
                <c:pt idx="299">
                  <c:v>1</c:v>
                </c:pt>
                <c:pt idx="300">
                  <c:v>1.0010010010010009</c:v>
                </c:pt>
                <c:pt idx="301">
                  <c:v>1</c:v>
                </c:pt>
                <c:pt idx="302">
                  <c:v>0.99920063948840943</c:v>
                </c:pt>
                <c:pt idx="303">
                  <c:v>1.0393107518303679</c:v>
                </c:pt>
                <c:pt idx="304">
                  <c:v>0.99910080927165568</c:v>
                </c:pt>
                <c:pt idx="305">
                  <c:v>1.0139950915857603</c:v>
                </c:pt>
                <c:pt idx="306">
                  <c:v>1.0010010010010009</c:v>
                </c:pt>
                <c:pt idx="307">
                  <c:v>1</c:v>
                </c:pt>
                <c:pt idx="308">
                  <c:v>1.0010010010010011</c:v>
                </c:pt>
                <c:pt idx="309">
                  <c:v>1</c:v>
                </c:pt>
                <c:pt idx="310">
                  <c:v>0.99930048965723994</c:v>
                </c:pt>
                <c:pt idx="311">
                  <c:v>1.0136674153823382</c:v>
                </c:pt>
                <c:pt idx="312">
                  <c:v>0.99960015993602569</c:v>
                </c:pt>
                <c:pt idx="313">
                  <c:v>1.0425780207133071</c:v>
                </c:pt>
                <c:pt idx="314">
                  <c:v>1.0005002501250624</c:v>
                </c:pt>
                <c:pt idx="315">
                  <c:v>1</c:v>
                </c:pt>
                <c:pt idx="316">
                  <c:v>1</c:v>
                </c:pt>
                <c:pt idx="317">
                  <c:v>0.99910080927165568</c:v>
                </c:pt>
                <c:pt idx="318">
                  <c:v>1.0324333152038943</c:v>
                </c:pt>
                <c:pt idx="319">
                  <c:v>1</c:v>
                </c:pt>
                <c:pt idx="320">
                  <c:v>0.99940035978412955</c:v>
                </c:pt>
                <c:pt idx="321">
                  <c:v>1.0331098681709823</c:v>
                </c:pt>
                <c:pt idx="322">
                  <c:v>0.99950024987506259</c:v>
                </c:pt>
                <c:pt idx="323">
                  <c:v>1.0175496271657243</c:v>
                </c:pt>
                <c:pt idx="324">
                  <c:v>1.0005002501250626</c:v>
                </c:pt>
                <c:pt idx="325">
                  <c:v>0.99950024987506247</c:v>
                </c:pt>
                <c:pt idx="326">
                  <c:v>1.0371416835746374</c:v>
                </c:pt>
                <c:pt idx="327">
                  <c:v>1.0007004903432404</c:v>
                </c:pt>
                <c:pt idx="328">
                  <c:v>1</c:v>
                </c:pt>
                <c:pt idx="329">
                  <c:v>1</c:v>
                </c:pt>
                <c:pt idx="330">
                  <c:v>0.99910080927165568</c:v>
                </c:pt>
                <c:pt idx="331">
                  <c:v>1.0381434127374884</c:v>
                </c:pt>
                <c:pt idx="332">
                  <c:v>1</c:v>
                </c:pt>
                <c:pt idx="333">
                  <c:v>1</c:v>
                </c:pt>
                <c:pt idx="334">
                  <c:v>1</c:v>
                </c:pt>
                <c:pt idx="335">
                  <c:v>1</c:v>
                </c:pt>
                <c:pt idx="336">
                  <c:v>0.99920063948840931</c:v>
                </c:pt>
                <c:pt idx="337">
                  <c:v>1.0141427046645801</c:v>
                </c:pt>
                <c:pt idx="338">
                  <c:v>0.99950024987506236</c:v>
                </c:pt>
                <c:pt idx="339">
                  <c:v>1.0441824897631844</c:v>
                </c:pt>
                <c:pt idx="340">
                  <c:v>1.0010010010010009</c:v>
                </c:pt>
                <c:pt idx="341">
                  <c:v>0.99930048965724005</c:v>
                </c:pt>
                <c:pt idx="342">
                  <c:v>1.0456966198544975</c:v>
                </c:pt>
                <c:pt idx="343">
                  <c:v>0.99940035978412955</c:v>
                </c:pt>
                <c:pt idx="344">
                  <c:v>1.0375211430439037</c:v>
                </c:pt>
                <c:pt idx="345">
                  <c:v>1</c:v>
                </c:pt>
                <c:pt idx="346">
                  <c:v>1.0008006405124099</c:v>
                </c:pt>
                <c:pt idx="347">
                  <c:v>1</c:v>
                </c:pt>
                <c:pt idx="348">
                  <c:v>1</c:v>
                </c:pt>
                <c:pt idx="349">
                  <c:v>1</c:v>
                </c:pt>
                <c:pt idx="350">
                  <c:v>1.0006003602161297</c:v>
                </c:pt>
                <c:pt idx="351">
                  <c:v>1</c:v>
                </c:pt>
                <c:pt idx="352">
                  <c:v>0.99960015993602558</c:v>
                </c:pt>
                <c:pt idx="353">
                  <c:v>1.0172652775025557</c:v>
                </c:pt>
                <c:pt idx="354">
                  <c:v>1</c:v>
                </c:pt>
                <c:pt idx="355">
                  <c:v>1.0010010010010011</c:v>
                </c:pt>
                <c:pt idx="356">
                  <c:v>1.0006003602161295</c:v>
                </c:pt>
                <c:pt idx="357">
                  <c:v>0.99890120867046261</c:v>
                </c:pt>
                <c:pt idx="358">
                  <c:v>1.0332899194248302</c:v>
                </c:pt>
                <c:pt idx="359">
                  <c:v>0.99900099900099915</c:v>
                </c:pt>
                <c:pt idx="360">
                  <c:v>1.0097031607821612</c:v>
                </c:pt>
                <c:pt idx="361">
                  <c:v>1.0007004903432402</c:v>
                </c:pt>
                <c:pt idx="362">
                  <c:v>1.0004001600640258</c:v>
                </c:pt>
                <c:pt idx="363">
                  <c:v>0.99920063948840931</c:v>
                </c:pt>
                <c:pt idx="364">
                  <c:v>1.0355037354750998</c:v>
                </c:pt>
                <c:pt idx="365">
                  <c:v>0.99940035978412967</c:v>
                </c:pt>
                <c:pt idx="366">
                  <c:v>1.0386892840189068</c:v>
                </c:pt>
                <c:pt idx="367">
                  <c:v>0.99960015993602558</c:v>
                </c:pt>
                <c:pt idx="368">
                  <c:v>1.0224940053401383</c:v>
                </c:pt>
                <c:pt idx="369">
                  <c:v>1</c:v>
                </c:pt>
                <c:pt idx="370">
                  <c:v>1.0009008107296569</c:v>
                </c:pt>
                <c:pt idx="371">
                  <c:v>1</c:v>
                </c:pt>
                <c:pt idx="372">
                  <c:v>1</c:v>
                </c:pt>
                <c:pt idx="373">
                  <c:v>1.0011012113324658</c:v>
                </c:pt>
                <c:pt idx="374">
                  <c:v>1.0004001600640255</c:v>
                </c:pt>
                <c:pt idx="375">
                  <c:v>1</c:v>
                </c:pt>
                <c:pt idx="376">
                  <c:v>1</c:v>
                </c:pt>
                <c:pt idx="377">
                  <c:v>1.0006003602161297</c:v>
                </c:pt>
                <c:pt idx="378">
                  <c:v>1.0010010010010011</c:v>
                </c:pt>
                <c:pt idx="379">
                  <c:v>1.0009008107296566</c:v>
                </c:pt>
                <c:pt idx="380">
                  <c:v>0.99950024987506247</c:v>
                </c:pt>
                <c:pt idx="381">
                  <c:v>1.0335739035053921</c:v>
                </c:pt>
                <c:pt idx="382">
                  <c:v>0.99940035978412967</c:v>
                </c:pt>
                <c:pt idx="383">
                  <c:v>1.0098447195728244</c:v>
                </c:pt>
                <c:pt idx="384">
                  <c:v>0.99930048965724005</c:v>
                </c:pt>
                <c:pt idx="385">
                  <c:v>1.0212443171219727</c:v>
                </c:pt>
                <c:pt idx="386">
                  <c:v>1.0004001600640258</c:v>
                </c:pt>
                <c:pt idx="387">
                  <c:v>0.99940035978412967</c:v>
                </c:pt>
                <c:pt idx="388">
                  <c:v>1.0325048385298199</c:v>
                </c:pt>
                <c:pt idx="389">
                  <c:v>0.99930048965724005</c:v>
                </c:pt>
                <c:pt idx="390">
                  <c:v>1.0391995173284287</c:v>
                </c:pt>
                <c:pt idx="391">
                  <c:v>1.0005002501250626</c:v>
                </c:pt>
                <c:pt idx="392">
                  <c:v>1</c:v>
                </c:pt>
                <c:pt idx="393">
                  <c:v>1.0008006405124099</c:v>
                </c:pt>
                <c:pt idx="394">
                  <c:v>1.0009008107296566</c:v>
                </c:pt>
                <c:pt idx="395">
                  <c:v>1.0005002501250626</c:v>
                </c:pt>
                <c:pt idx="396">
                  <c:v>1.0010010010010009</c:v>
                </c:pt>
                <c:pt idx="397">
                  <c:v>0.99900099900099915</c:v>
                </c:pt>
                <c:pt idx="398">
                  <c:v>1.0150551993682253</c:v>
                </c:pt>
                <c:pt idx="399">
                  <c:v>1</c:v>
                </c:pt>
                <c:pt idx="400">
                  <c:v>1</c:v>
                </c:pt>
                <c:pt idx="401">
                  <c:v>1.0011012113324658</c:v>
                </c:pt>
                <c:pt idx="402">
                  <c:v>0.99910080927165557</c:v>
                </c:pt>
                <c:pt idx="403">
                  <c:v>1.0237831523924497</c:v>
                </c:pt>
                <c:pt idx="404">
                  <c:v>1.0008006405124099</c:v>
                </c:pt>
                <c:pt idx="405">
                  <c:v>1</c:v>
                </c:pt>
                <c:pt idx="406">
                  <c:v>1</c:v>
                </c:pt>
                <c:pt idx="407">
                  <c:v>1</c:v>
                </c:pt>
                <c:pt idx="408">
                  <c:v>0.99930048965724005</c:v>
                </c:pt>
                <c:pt idx="409">
                  <c:v>1.0364625797807852</c:v>
                </c:pt>
                <c:pt idx="410">
                  <c:v>1</c:v>
                </c:pt>
                <c:pt idx="411">
                  <c:v>0.99900099900099915</c:v>
                </c:pt>
                <c:pt idx="412">
                  <c:v>1.0414195785116349</c:v>
                </c:pt>
                <c:pt idx="413">
                  <c:v>1</c:v>
                </c:pt>
                <c:pt idx="414">
                  <c:v>1.0004001600640258</c:v>
                </c:pt>
                <c:pt idx="415">
                  <c:v>0.99930048965724005</c:v>
                </c:pt>
                <c:pt idx="416">
                  <c:v>1.0402962833278406</c:v>
                </c:pt>
                <c:pt idx="417">
                  <c:v>0.99960015993602558</c:v>
                </c:pt>
                <c:pt idx="418">
                  <c:v>1.0268429714002305</c:v>
                </c:pt>
                <c:pt idx="419">
                  <c:v>1.0004001600640255</c:v>
                </c:pt>
                <c:pt idx="420">
                  <c:v>1.0005002501250626</c:v>
                </c:pt>
                <c:pt idx="421">
                  <c:v>1.0010010010010009</c:v>
                </c:pt>
                <c:pt idx="422">
                  <c:v>1</c:v>
                </c:pt>
                <c:pt idx="423">
                  <c:v>1.0004001600640255</c:v>
                </c:pt>
                <c:pt idx="424">
                  <c:v>1</c:v>
                </c:pt>
                <c:pt idx="425">
                  <c:v>0.99950024987506247</c:v>
                </c:pt>
                <c:pt idx="426">
                  <c:v>1.0162171824918826</c:v>
                </c:pt>
                <c:pt idx="427">
                  <c:v>1</c:v>
                </c:pt>
                <c:pt idx="428">
                  <c:v>0.9992006394884092</c:v>
                </c:pt>
                <c:pt idx="429">
                  <c:v>1.0398483448174018</c:v>
                </c:pt>
                <c:pt idx="430">
                  <c:v>1</c:v>
                </c:pt>
                <c:pt idx="431">
                  <c:v>1</c:v>
                </c:pt>
                <c:pt idx="432">
                  <c:v>0.99950024987506259</c:v>
                </c:pt>
                <c:pt idx="433">
                  <c:v>1.0158340439623152</c:v>
                </c:pt>
                <c:pt idx="434">
                  <c:v>1</c:v>
                </c:pt>
                <c:pt idx="435">
                  <c:v>1.0011012113324658</c:v>
                </c:pt>
                <c:pt idx="436">
                  <c:v>1.0008006405124099</c:v>
                </c:pt>
                <c:pt idx="437">
                  <c:v>1</c:v>
                </c:pt>
                <c:pt idx="438">
                  <c:v>1</c:v>
                </c:pt>
                <c:pt idx="439">
                  <c:v>1</c:v>
                </c:pt>
                <c:pt idx="440">
                  <c:v>1</c:v>
                </c:pt>
                <c:pt idx="441">
                  <c:v>0.99920063948840931</c:v>
                </c:pt>
                <c:pt idx="442">
                  <c:v>1.0559964037823943</c:v>
                </c:pt>
                <c:pt idx="443">
                  <c:v>1.0011012113324658</c:v>
                </c:pt>
                <c:pt idx="444">
                  <c:v>1</c:v>
                </c:pt>
                <c:pt idx="445">
                  <c:v>0.99920063948840943</c:v>
                </c:pt>
                <c:pt idx="446">
                  <c:v>1.0424973850774271</c:v>
                </c:pt>
                <c:pt idx="447">
                  <c:v>1</c:v>
                </c:pt>
                <c:pt idx="448">
                  <c:v>1.0009008107296566</c:v>
                </c:pt>
                <c:pt idx="449">
                  <c:v>1.0004001600640255</c:v>
                </c:pt>
                <c:pt idx="450">
                  <c:v>1.0009008107296566</c:v>
                </c:pt>
                <c:pt idx="451">
                  <c:v>0.99900099900099903</c:v>
                </c:pt>
                <c:pt idx="452">
                  <c:v>1.0131429466926274</c:v>
                </c:pt>
                <c:pt idx="453">
                  <c:v>1</c:v>
                </c:pt>
                <c:pt idx="454">
                  <c:v>1.0004001600640258</c:v>
                </c:pt>
                <c:pt idx="455">
                  <c:v>1.0009008107296569</c:v>
                </c:pt>
                <c:pt idx="456">
                  <c:v>1</c:v>
                </c:pt>
                <c:pt idx="457">
                  <c:v>1.0009008107296566</c:v>
                </c:pt>
                <c:pt idx="458">
                  <c:v>0.99950024987506259</c:v>
                </c:pt>
                <c:pt idx="459">
                  <c:v>1.0522896766946508</c:v>
                </c:pt>
                <c:pt idx="460">
                  <c:v>1</c:v>
                </c:pt>
                <c:pt idx="461">
                  <c:v>1</c:v>
                </c:pt>
                <c:pt idx="462">
                  <c:v>1.0006003602161297</c:v>
                </c:pt>
                <c:pt idx="463">
                  <c:v>0.99930048965724005</c:v>
                </c:pt>
                <c:pt idx="464">
                  <c:v>1.0212465148257488</c:v>
                </c:pt>
                <c:pt idx="465">
                  <c:v>1.0009008107296566</c:v>
                </c:pt>
                <c:pt idx="466">
                  <c:v>1.0006003602161297</c:v>
                </c:pt>
                <c:pt idx="467">
                  <c:v>0.99940035978412955</c:v>
                </c:pt>
                <c:pt idx="468">
                  <c:v>1.0315277034666308</c:v>
                </c:pt>
                <c:pt idx="469">
                  <c:v>0.9989012086704625</c:v>
                </c:pt>
                <c:pt idx="470">
                  <c:v>1.0177602939711363</c:v>
                </c:pt>
                <c:pt idx="471">
                  <c:v>1</c:v>
                </c:pt>
                <c:pt idx="472">
                  <c:v>0.99930048965724005</c:v>
                </c:pt>
                <c:pt idx="473">
                  <c:v>1.0218935088352119</c:v>
                </c:pt>
                <c:pt idx="474">
                  <c:v>1</c:v>
                </c:pt>
                <c:pt idx="475">
                  <c:v>1</c:v>
                </c:pt>
                <c:pt idx="476">
                  <c:v>0.99920063948840943</c:v>
                </c:pt>
                <c:pt idx="477">
                  <c:v>1.0455515516839939</c:v>
                </c:pt>
                <c:pt idx="478">
                  <c:v>1</c:v>
                </c:pt>
                <c:pt idx="479">
                  <c:v>1</c:v>
                </c:pt>
                <c:pt idx="480">
                  <c:v>1</c:v>
                </c:pt>
                <c:pt idx="481">
                  <c:v>0.99890120867046261</c:v>
                </c:pt>
                <c:pt idx="482">
                  <c:v>1.0287048607024361</c:v>
                </c:pt>
                <c:pt idx="483">
                  <c:v>1</c:v>
                </c:pt>
                <c:pt idx="484">
                  <c:v>1</c:v>
                </c:pt>
                <c:pt idx="485">
                  <c:v>1.0005002501250626</c:v>
                </c:pt>
                <c:pt idx="486">
                  <c:v>1.0010010010010011</c:v>
                </c:pt>
                <c:pt idx="487">
                  <c:v>1</c:v>
                </c:pt>
                <c:pt idx="488">
                  <c:v>1.0009008107296566</c:v>
                </c:pt>
                <c:pt idx="489">
                  <c:v>0.99930048965724017</c:v>
                </c:pt>
                <c:pt idx="490">
                  <c:v>1.0139340854246623</c:v>
                </c:pt>
                <c:pt idx="491">
                  <c:v>1</c:v>
                </c:pt>
                <c:pt idx="492">
                  <c:v>0.99920063948840943</c:v>
                </c:pt>
                <c:pt idx="493">
                  <c:v>1.0309649069000559</c:v>
                </c:pt>
                <c:pt idx="494">
                  <c:v>1</c:v>
                </c:pt>
                <c:pt idx="495">
                  <c:v>1</c:v>
                </c:pt>
                <c:pt idx="496">
                  <c:v>1</c:v>
                </c:pt>
                <c:pt idx="497">
                  <c:v>1.0008006405124099</c:v>
                </c:pt>
                <c:pt idx="498">
                  <c:v>1.0006003602161297</c:v>
                </c:pt>
                <c:pt idx="499">
                  <c:v>1.0010010010010009</c:v>
                </c:pt>
                <c:pt idx="500">
                  <c:v>1</c:v>
                </c:pt>
                <c:pt idx="501">
                  <c:v>1</c:v>
                </c:pt>
                <c:pt idx="502">
                  <c:v>1</c:v>
                </c:pt>
                <c:pt idx="503">
                  <c:v>1</c:v>
                </c:pt>
                <c:pt idx="504">
                  <c:v>1</c:v>
                </c:pt>
                <c:pt idx="505">
                  <c:v>0.99900099900099915</c:v>
                </c:pt>
                <c:pt idx="506">
                  <c:v>1.0275423751127979</c:v>
                </c:pt>
                <c:pt idx="507">
                  <c:v>1</c:v>
                </c:pt>
                <c:pt idx="508">
                  <c:v>0.99910080927165557</c:v>
                </c:pt>
                <c:pt idx="509">
                  <c:v>1.0456372773322455</c:v>
                </c:pt>
                <c:pt idx="510">
                  <c:v>1.0005002501250626</c:v>
                </c:pt>
                <c:pt idx="511">
                  <c:v>1.0009008107296569</c:v>
                </c:pt>
                <c:pt idx="512">
                  <c:v>1</c:v>
                </c:pt>
                <c:pt idx="513">
                  <c:v>1.0005002501250624</c:v>
                </c:pt>
                <c:pt idx="514">
                  <c:v>0.99960015993602569</c:v>
                </c:pt>
                <c:pt idx="515">
                  <c:v>1.0347092386692631</c:v>
                </c:pt>
                <c:pt idx="516">
                  <c:v>0.99910080927165557</c:v>
                </c:pt>
                <c:pt idx="517">
                  <c:v>1.0382400781414611</c:v>
                </c:pt>
                <c:pt idx="518">
                  <c:v>0.99960015993602558</c:v>
                </c:pt>
                <c:pt idx="519">
                  <c:v>1.0280586421270175</c:v>
                </c:pt>
                <c:pt idx="520">
                  <c:v>1</c:v>
                </c:pt>
                <c:pt idx="521">
                  <c:v>1</c:v>
                </c:pt>
                <c:pt idx="522">
                  <c:v>1</c:v>
                </c:pt>
                <c:pt idx="523">
                  <c:v>1</c:v>
                </c:pt>
                <c:pt idx="524">
                  <c:v>0.99950024987506247</c:v>
                </c:pt>
                <c:pt idx="525">
                  <c:v>1.0431797302761536</c:v>
                </c:pt>
                <c:pt idx="526">
                  <c:v>1.0011012113324658</c:v>
                </c:pt>
                <c:pt idx="527">
                  <c:v>1</c:v>
                </c:pt>
                <c:pt idx="528">
                  <c:v>0.99960015993602558</c:v>
                </c:pt>
                <c:pt idx="529">
                  <c:v>1.0278464671998218</c:v>
                </c:pt>
                <c:pt idx="530">
                  <c:v>1.0005002501250626</c:v>
                </c:pt>
                <c:pt idx="531">
                  <c:v>1.0005002501250626</c:v>
                </c:pt>
                <c:pt idx="532">
                  <c:v>1</c:v>
                </c:pt>
                <c:pt idx="533">
                  <c:v>1.0009008107296566</c:v>
                </c:pt>
                <c:pt idx="534">
                  <c:v>1.0006003602161297</c:v>
                </c:pt>
                <c:pt idx="535">
                  <c:v>1.0009008107296566</c:v>
                </c:pt>
                <c:pt idx="536">
                  <c:v>1.0011012113324658</c:v>
                </c:pt>
                <c:pt idx="537">
                  <c:v>1</c:v>
                </c:pt>
                <c:pt idx="538">
                  <c:v>0.99910080927165568</c:v>
                </c:pt>
                <c:pt idx="539">
                  <c:v>1.0177130854959879</c:v>
                </c:pt>
                <c:pt idx="540">
                  <c:v>1</c:v>
                </c:pt>
                <c:pt idx="541">
                  <c:v>1</c:v>
                </c:pt>
                <c:pt idx="542">
                  <c:v>1</c:v>
                </c:pt>
                <c:pt idx="543">
                  <c:v>1.0005002501250626</c:v>
                </c:pt>
                <c:pt idx="544">
                  <c:v>1</c:v>
                </c:pt>
                <c:pt idx="545">
                  <c:v>0.99890120867046261</c:v>
                </c:pt>
                <c:pt idx="546">
                  <c:v>1.0636879693208947</c:v>
                </c:pt>
                <c:pt idx="547">
                  <c:v>0.99900099900099915</c:v>
                </c:pt>
                <c:pt idx="548">
                  <c:v>1.0211292412893258</c:v>
                </c:pt>
                <c:pt idx="549">
                  <c:v>1</c:v>
                </c:pt>
                <c:pt idx="550">
                  <c:v>0.99940035978412955</c:v>
                </c:pt>
                <c:pt idx="551">
                  <c:v>1.0281767783950948</c:v>
                </c:pt>
                <c:pt idx="552">
                  <c:v>1.0010010010010009</c:v>
                </c:pt>
                <c:pt idx="553">
                  <c:v>1.0011012113324658</c:v>
                </c:pt>
                <c:pt idx="554">
                  <c:v>1.0008006405124099</c:v>
                </c:pt>
                <c:pt idx="555">
                  <c:v>1.0005002501250626</c:v>
                </c:pt>
                <c:pt idx="556">
                  <c:v>1</c:v>
                </c:pt>
                <c:pt idx="557">
                  <c:v>1.0004001600640255</c:v>
                </c:pt>
                <c:pt idx="558">
                  <c:v>1.0007004903432402</c:v>
                </c:pt>
                <c:pt idx="559">
                  <c:v>1.0009008107296564</c:v>
                </c:pt>
                <c:pt idx="560">
                  <c:v>1</c:v>
                </c:pt>
                <c:pt idx="561">
                  <c:v>1.0007004903432402</c:v>
                </c:pt>
                <c:pt idx="562">
                  <c:v>1</c:v>
                </c:pt>
                <c:pt idx="563">
                  <c:v>0.99930048965724005</c:v>
                </c:pt>
                <c:pt idx="564">
                  <c:v>1.0286986720052451</c:v>
                </c:pt>
                <c:pt idx="565">
                  <c:v>0.99960015993602569</c:v>
                </c:pt>
                <c:pt idx="566">
                  <c:v>1.0488569057927213</c:v>
                </c:pt>
                <c:pt idx="567">
                  <c:v>1</c:v>
                </c:pt>
                <c:pt idx="568">
                  <c:v>1</c:v>
                </c:pt>
                <c:pt idx="569">
                  <c:v>0.99890120867046273</c:v>
                </c:pt>
                <c:pt idx="570">
                  <c:v>1.0394959173992246</c:v>
                </c:pt>
                <c:pt idx="571">
                  <c:v>1</c:v>
                </c:pt>
                <c:pt idx="572">
                  <c:v>1.0005002501250624</c:v>
                </c:pt>
                <c:pt idx="573">
                  <c:v>1</c:v>
                </c:pt>
                <c:pt idx="574">
                  <c:v>1.0004001600640255</c:v>
                </c:pt>
                <c:pt idx="575">
                  <c:v>1.0005002501250626</c:v>
                </c:pt>
                <c:pt idx="576">
                  <c:v>1</c:v>
                </c:pt>
                <c:pt idx="577">
                  <c:v>0.99940035978412967</c:v>
                </c:pt>
                <c:pt idx="578">
                  <c:v>1.0262758556091567</c:v>
                </c:pt>
                <c:pt idx="579">
                  <c:v>1.0005002501250624</c:v>
                </c:pt>
                <c:pt idx="580">
                  <c:v>1.0005002501250624</c:v>
                </c:pt>
                <c:pt idx="581">
                  <c:v>1</c:v>
                </c:pt>
                <c:pt idx="582">
                  <c:v>1</c:v>
                </c:pt>
                <c:pt idx="583">
                  <c:v>1.0004001600640255</c:v>
                </c:pt>
                <c:pt idx="584">
                  <c:v>0.99910080927165557</c:v>
                </c:pt>
                <c:pt idx="585">
                  <c:v>1.0408394906404133</c:v>
                </c:pt>
                <c:pt idx="586">
                  <c:v>1</c:v>
                </c:pt>
                <c:pt idx="587">
                  <c:v>0.99930048965724005</c:v>
                </c:pt>
                <c:pt idx="588">
                  <c:v>1.014900820555084</c:v>
                </c:pt>
                <c:pt idx="589">
                  <c:v>1.0007004903432402</c:v>
                </c:pt>
                <c:pt idx="590">
                  <c:v>1.0010010010010009</c:v>
                </c:pt>
                <c:pt idx="591">
                  <c:v>0.99930048965723994</c:v>
                </c:pt>
                <c:pt idx="592">
                  <c:v>1.0147430352272784</c:v>
                </c:pt>
                <c:pt idx="593">
                  <c:v>1.0005002501250626</c:v>
                </c:pt>
                <c:pt idx="594">
                  <c:v>1</c:v>
                </c:pt>
                <c:pt idx="595">
                  <c:v>0.99930048965723994</c:v>
                </c:pt>
                <c:pt idx="596">
                  <c:v>1.0417023308903175</c:v>
                </c:pt>
                <c:pt idx="597">
                  <c:v>1.0009008107296569</c:v>
                </c:pt>
                <c:pt idx="598">
                  <c:v>0.99930048965723994</c:v>
                </c:pt>
                <c:pt idx="599">
                  <c:v>1.0429095671526478</c:v>
                </c:pt>
                <c:pt idx="600">
                  <c:v>1</c:v>
                </c:pt>
                <c:pt idx="601">
                  <c:v>0.99910080927165557</c:v>
                </c:pt>
                <c:pt idx="602">
                  <c:v>1.0546627660852912</c:v>
                </c:pt>
                <c:pt idx="603">
                  <c:v>0.99940035978412955</c:v>
                </c:pt>
                <c:pt idx="604">
                  <c:v>1.0165564405806153</c:v>
                </c:pt>
                <c:pt idx="605">
                  <c:v>0.99930048965723994</c:v>
                </c:pt>
                <c:pt idx="606">
                  <c:v>1.0131671244456275</c:v>
                </c:pt>
                <c:pt idx="607">
                  <c:v>1</c:v>
                </c:pt>
                <c:pt idx="608">
                  <c:v>1.0006003602161297</c:v>
                </c:pt>
                <c:pt idx="609">
                  <c:v>1.0009008107296569</c:v>
                </c:pt>
                <c:pt idx="610">
                  <c:v>1.0005002501250624</c:v>
                </c:pt>
                <c:pt idx="611">
                  <c:v>0.99960015993602558</c:v>
                </c:pt>
                <c:pt idx="612">
                  <c:v>1.0215212909396492</c:v>
                </c:pt>
                <c:pt idx="613">
                  <c:v>1.0009008107296566</c:v>
                </c:pt>
                <c:pt idx="614">
                  <c:v>1.0010010010010009</c:v>
                </c:pt>
                <c:pt idx="615">
                  <c:v>1</c:v>
                </c:pt>
                <c:pt idx="616">
                  <c:v>1.0006003602161297</c:v>
                </c:pt>
                <c:pt idx="617">
                  <c:v>1</c:v>
                </c:pt>
                <c:pt idx="618">
                  <c:v>0.99900099900099915</c:v>
                </c:pt>
                <c:pt idx="619">
                  <c:v>1.0411408922262073</c:v>
                </c:pt>
                <c:pt idx="620">
                  <c:v>0.99910080927165557</c:v>
                </c:pt>
                <c:pt idx="621">
                  <c:v>1.0152651670365911</c:v>
                </c:pt>
                <c:pt idx="622">
                  <c:v>1</c:v>
                </c:pt>
                <c:pt idx="623">
                  <c:v>1.0005002501250626</c:v>
                </c:pt>
                <c:pt idx="624">
                  <c:v>1</c:v>
                </c:pt>
                <c:pt idx="625">
                  <c:v>1.0009008107296566</c:v>
                </c:pt>
                <c:pt idx="626">
                  <c:v>0.99950024987506247</c:v>
                </c:pt>
                <c:pt idx="627">
                  <c:v>1.0523493795672543</c:v>
                </c:pt>
                <c:pt idx="628">
                  <c:v>1</c:v>
                </c:pt>
                <c:pt idx="629">
                  <c:v>1</c:v>
                </c:pt>
                <c:pt idx="630">
                  <c:v>0.99920063948840931</c:v>
                </c:pt>
                <c:pt idx="631">
                  <c:v>1.0177280782477396</c:v>
                </c:pt>
                <c:pt idx="632">
                  <c:v>1.0006003602161297</c:v>
                </c:pt>
                <c:pt idx="633">
                  <c:v>1.0005002501250626</c:v>
                </c:pt>
                <c:pt idx="634">
                  <c:v>0.99910080927165557</c:v>
                </c:pt>
                <c:pt idx="635">
                  <c:v>1.027635469092584</c:v>
                </c:pt>
                <c:pt idx="636">
                  <c:v>1.0007004903432402</c:v>
                </c:pt>
                <c:pt idx="637">
                  <c:v>1.0011012113324655</c:v>
                </c:pt>
                <c:pt idx="638">
                  <c:v>1</c:v>
                </c:pt>
                <c:pt idx="639">
                  <c:v>1</c:v>
                </c:pt>
                <c:pt idx="640">
                  <c:v>0.99890120867046261</c:v>
                </c:pt>
                <c:pt idx="641">
                  <c:v>1.0212944717182417</c:v>
                </c:pt>
                <c:pt idx="642">
                  <c:v>0.99920063948840931</c:v>
                </c:pt>
                <c:pt idx="643">
                  <c:v>1.0154799254749092</c:v>
                </c:pt>
                <c:pt idx="644">
                  <c:v>0.99940035978412967</c:v>
                </c:pt>
                <c:pt idx="645">
                  <c:v>1.0450537506597186</c:v>
                </c:pt>
                <c:pt idx="646">
                  <c:v>1.0009008107296566</c:v>
                </c:pt>
                <c:pt idx="647">
                  <c:v>1</c:v>
                </c:pt>
                <c:pt idx="648">
                  <c:v>0.9989012086704625</c:v>
                </c:pt>
                <c:pt idx="649">
                  <c:v>1.0465107704266907</c:v>
                </c:pt>
                <c:pt idx="650">
                  <c:v>0.99930048965723994</c:v>
                </c:pt>
                <c:pt idx="651">
                  <c:v>1.0366723958952078</c:v>
                </c:pt>
                <c:pt idx="652">
                  <c:v>1.0009008107296569</c:v>
                </c:pt>
                <c:pt idx="653">
                  <c:v>1.0005002501250624</c:v>
                </c:pt>
                <c:pt idx="654">
                  <c:v>1.0008006405124101</c:v>
                </c:pt>
                <c:pt idx="655">
                  <c:v>1</c:v>
                </c:pt>
                <c:pt idx="656">
                  <c:v>0.99950024987506247</c:v>
                </c:pt>
                <c:pt idx="657">
                  <c:v>1.0445111933900546</c:v>
                </c:pt>
                <c:pt idx="658">
                  <c:v>0.99940035978412955</c:v>
                </c:pt>
                <c:pt idx="659">
                  <c:v>1.0227999422196121</c:v>
                </c:pt>
                <c:pt idx="660">
                  <c:v>1.0009008107296566</c:v>
                </c:pt>
                <c:pt idx="661">
                  <c:v>0.99910080927165545</c:v>
                </c:pt>
                <c:pt idx="662">
                  <c:v>1.0355350763009594</c:v>
                </c:pt>
                <c:pt idx="663">
                  <c:v>0.9989012086704625</c:v>
                </c:pt>
                <c:pt idx="664">
                  <c:v>1.0200713616418393</c:v>
                </c:pt>
                <c:pt idx="665">
                  <c:v>0.99950024987506247</c:v>
                </c:pt>
                <c:pt idx="666">
                  <c:v>1.0166709107702077</c:v>
                </c:pt>
                <c:pt idx="667">
                  <c:v>0.99910080927165545</c:v>
                </c:pt>
                <c:pt idx="668">
                  <c:v>1.0092758756448161</c:v>
                </c:pt>
                <c:pt idx="669">
                  <c:v>0.99930048965723994</c:v>
                </c:pt>
                <c:pt idx="670">
                  <c:v>1.0127335826997461</c:v>
                </c:pt>
                <c:pt idx="671">
                  <c:v>1</c:v>
                </c:pt>
                <c:pt idx="672">
                  <c:v>1.0005002501250624</c:v>
                </c:pt>
                <c:pt idx="673">
                  <c:v>1.0007004903432402</c:v>
                </c:pt>
                <c:pt idx="674">
                  <c:v>1.0005002501250626</c:v>
                </c:pt>
                <c:pt idx="675">
                  <c:v>0.99900099900099903</c:v>
                </c:pt>
                <c:pt idx="676">
                  <c:v>1.0323090989513029</c:v>
                </c:pt>
                <c:pt idx="677">
                  <c:v>1.0008006405124099</c:v>
                </c:pt>
                <c:pt idx="678">
                  <c:v>1.0009008107296566</c:v>
                </c:pt>
                <c:pt idx="679">
                  <c:v>1</c:v>
                </c:pt>
                <c:pt idx="680">
                  <c:v>0.99950024987506247</c:v>
                </c:pt>
                <c:pt idx="681">
                  <c:v>1.0248044991704224</c:v>
                </c:pt>
                <c:pt idx="682">
                  <c:v>1</c:v>
                </c:pt>
                <c:pt idx="683">
                  <c:v>1.0010010010010009</c:v>
                </c:pt>
                <c:pt idx="684">
                  <c:v>1.0006003602161297</c:v>
                </c:pt>
                <c:pt idx="685">
                  <c:v>1</c:v>
                </c:pt>
                <c:pt idx="686">
                  <c:v>1.0009008107296566</c:v>
                </c:pt>
                <c:pt idx="687">
                  <c:v>0.99960015993602569</c:v>
                </c:pt>
                <c:pt idx="688">
                  <c:v>1.0421837532983</c:v>
                </c:pt>
                <c:pt idx="689">
                  <c:v>1</c:v>
                </c:pt>
                <c:pt idx="690">
                  <c:v>0.99930048965723994</c:v>
                </c:pt>
                <c:pt idx="691">
                  <c:v>1.027249646940041</c:v>
                </c:pt>
                <c:pt idx="692">
                  <c:v>1.0011012113324658</c:v>
                </c:pt>
                <c:pt idx="693">
                  <c:v>1.0010010010010009</c:v>
                </c:pt>
                <c:pt idx="694">
                  <c:v>0.99940035978412967</c:v>
                </c:pt>
                <c:pt idx="695">
                  <c:v>1.0128215163756409</c:v>
                </c:pt>
                <c:pt idx="696">
                  <c:v>1</c:v>
                </c:pt>
                <c:pt idx="697">
                  <c:v>0.99930048965723994</c:v>
                </c:pt>
                <c:pt idx="698">
                  <c:v>1.0318188222278128</c:v>
                </c:pt>
                <c:pt idx="699">
                  <c:v>1.0010010010010011</c:v>
                </c:pt>
                <c:pt idx="700">
                  <c:v>0.9995002498750627</c:v>
                </c:pt>
                <c:pt idx="701">
                  <c:v>1.0168094063944277</c:v>
                </c:pt>
                <c:pt idx="702">
                  <c:v>1</c:v>
                </c:pt>
                <c:pt idx="703">
                  <c:v>1</c:v>
                </c:pt>
                <c:pt idx="704">
                  <c:v>1</c:v>
                </c:pt>
                <c:pt idx="705">
                  <c:v>1</c:v>
                </c:pt>
                <c:pt idx="706">
                  <c:v>1.0009008107296569</c:v>
                </c:pt>
                <c:pt idx="707">
                  <c:v>1.0005002501250626</c:v>
                </c:pt>
                <c:pt idx="708">
                  <c:v>1</c:v>
                </c:pt>
                <c:pt idx="709">
                  <c:v>1.0007004903432402</c:v>
                </c:pt>
                <c:pt idx="710">
                  <c:v>1.0011012113324658</c:v>
                </c:pt>
                <c:pt idx="711">
                  <c:v>1</c:v>
                </c:pt>
                <c:pt idx="712">
                  <c:v>1.0004001600640255</c:v>
                </c:pt>
                <c:pt idx="713">
                  <c:v>1.0005002501250626</c:v>
                </c:pt>
                <c:pt idx="714">
                  <c:v>1</c:v>
                </c:pt>
                <c:pt idx="715">
                  <c:v>1.0007004903432402</c:v>
                </c:pt>
                <c:pt idx="716">
                  <c:v>0.99910080927165557</c:v>
                </c:pt>
                <c:pt idx="717">
                  <c:v>1.0172431306813206</c:v>
                </c:pt>
                <c:pt idx="718">
                  <c:v>1</c:v>
                </c:pt>
                <c:pt idx="719">
                  <c:v>0.99890120867046261</c:v>
                </c:pt>
                <c:pt idx="720">
                  <c:v>1.0364604364846499</c:v>
                </c:pt>
                <c:pt idx="721">
                  <c:v>1</c:v>
                </c:pt>
                <c:pt idx="722">
                  <c:v>1.0008006405124099</c:v>
                </c:pt>
                <c:pt idx="723">
                  <c:v>0.99960015993602569</c:v>
                </c:pt>
                <c:pt idx="724">
                  <c:v>1.0236073048579919</c:v>
                </c:pt>
                <c:pt idx="725">
                  <c:v>1</c:v>
                </c:pt>
                <c:pt idx="726">
                  <c:v>1</c:v>
                </c:pt>
                <c:pt idx="727">
                  <c:v>1</c:v>
                </c:pt>
                <c:pt idx="728">
                  <c:v>1.0007004903432402</c:v>
                </c:pt>
                <c:pt idx="729">
                  <c:v>1.0009008107296566</c:v>
                </c:pt>
                <c:pt idx="730">
                  <c:v>0.99890120867046261</c:v>
                </c:pt>
                <c:pt idx="731">
                  <c:v>1.0350515091328345</c:v>
                </c:pt>
                <c:pt idx="732">
                  <c:v>0.99950024987506247</c:v>
                </c:pt>
                <c:pt idx="733">
                  <c:v>1.0396542750407036</c:v>
                </c:pt>
                <c:pt idx="734">
                  <c:v>1</c:v>
                </c:pt>
                <c:pt idx="735">
                  <c:v>1.0011012113324655</c:v>
                </c:pt>
                <c:pt idx="736">
                  <c:v>0.99950024987506259</c:v>
                </c:pt>
                <c:pt idx="737">
                  <c:v>1.0256885566085439</c:v>
                </c:pt>
                <c:pt idx="738">
                  <c:v>1.0006003602161297</c:v>
                </c:pt>
                <c:pt idx="739">
                  <c:v>0.99920063948840931</c:v>
                </c:pt>
                <c:pt idx="740">
                  <c:v>1.018155759851497</c:v>
                </c:pt>
                <c:pt idx="741">
                  <c:v>1</c:v>
                </c:pt>
                <c:pt idx="742">
                  <c:v>1.0011012113324658</c:v>
                </c:pt>
                <c:pt idx="743">
                  <c:v>1.0004001600640255</c:v>
                </c:pt>
                <c:pt idx="744">
                  <c:v>1</c:v>
                </c:pt>
                <c:pt idx="745">
                  <c:v>1.0005002501250624</c:v>
                </c:pt>
                <c:pt idx="746">
                  <c:v>0.99960015993602569</c:v>
                </c:pt>
                <c:pt idx="747">
                  <c:v>1.0422897706503833</c:v>
                </c:pt>
                <c:pt idx="748">
                  <c:v>0.99940035978412967</c:v>
                </c:pt>
                <c:pt idx="749">
                  <c:v>1.0211912453869083</c:v>
                </c:pt>
                <c:pt idx="750">
                  <c:v>1.0006003602161297</c:v>
                </c:pt>
                <c:pt idx="751">
                  <c:v>1</c:v>
                </c:pt>
                <c:pt idx="752">
                  <c:v>1.0005002501250624</c:v>
                </c:pt>
                <c:pt idx="753">
                  <c:v>1</c:v>
                </c:pt>
                <c:pt idx="754">
                  <c:v>0.99960015993602569</c:v>
                </c:pt>
                <c:pt idx="755">
                  <c:v>1.0327972829287053</c:v>
                </c:pt>
                <c:pt idx="756">
                  <c:v>0.99910080927165545</c:v>
                </c:pt>
                <c:pt idx="757">
                  <c:v>1.0181182816518184</c:v>
                </c:pt>
                <c:pt idx="758">
                  <c:v>1.0004001600640255</c:v>
                </c:pt>
                <c:pt idx="759">
                  <c:v>0.99940035978412967</c:v>
                </c:pt>
                <c:pt idx="760">
                  <c:v>1.0201175684186887</c:v>
                </c:pt>
                <c:pt idx="761">
                  <c:v>1</c:v>
                </c:pt>
                <c:pt idx="762">
                  <c:v>1</c:v>
                </c:pt>
                <c:pt idx="763">
                  <c:v>1</c:v>
                </c:pt>
                <c:pt idx="764">
                  <c:v>0.99890120867046261</c:v>
                </c:pt>
                <c:pt idx="765">
                  <c:v>1.0106965381570761</c:v>
                </c:pt>
                <c:pt idx="766">
                  <c:v>0.99900099900099915</c:v>
                </c:pt>
                <c:pt idx="767">
                  <c:v>1.03297760708238</c:v>
                </c:pt>
                <c:pt idx="768">
                  <c:v>1.0004001600640255</c:v>
                </c:pt>
                <c:pt idx="769">
                  <c:v>0.99940035978412955</c:v>
                </c:pt>
                <c:pt idx="770">
                  <c:v>1.0191057426721528</c:v>
                </c:pt>
                <c:pt idx="771">
                  <c:v>1</c:v>
                </c:pt>
                <c:pt idx="772">
                  <c:v>0.99920063948840931</c:v>
                </c:pt>
                <c:pt idx="773">
                  <c:v>1.0169988584829626</c:v>
                </c:pt>
                <c:pt idx="774">
                  <c:v>1</c:v>
                </c:pt>
                <c:pt idx="775">
                  <c:v>1</c:v>
                </c:pt>
                <c:pt idx="776">
                  <c:v>1.0010010010010011</c:v>
                </c:pt>
                <c:pt idx="777">
                  <c:v>1</c:v>
                </c:pt>
                <c:pt idx="778">
                  <c:v>1.0005002501250626</c:v>
                </c:pt>
                <c:pt idx="779">
                  <c:v>1.0011012113324655</c:v>
                </c:pt>
                <c:pt idx="780">
                  <c:v>1.0009008107296566</c:v>
                </c:pt>
                <c:pt idx="781">
                  <c:v>1.0006003602161295</c:v>
                </c:pt>
                <c:pt idx="782">
                  <c:v>1</c:v>
                </c:pt>
                <c:pt idx="783">
                  <c:v>0.99920063948840931</c:v>
                </c:pt>
                <c:pt idx="784">
                  <c:v>1.0132523385453218</c:v>
                </c:pt>
                <c:pt idx="785">
                  <c:v>1</c:v>
                </c:pt>
                <c:pt idx="786">
                  <c:v>1.0009008107296566</c:v>
                </c:pt>
                <c:pt idx="787">
                  <c:v>1</c:v>
                </c:pt>
                <c:pt idx="788">
                  <c:v>1.0004001600640258</c:v>
                </c:pt>
                <c:pt idx="789">
                  <c:v>0.99940035978412955</c:v>
                </c:pt>
                <c:pt idx="790">
                  <c:v>1.01739883260034</c:v>
                </c:pt>
                <c:pt idx="791">
                  <c:v>1.0011012113324655</c:v>
                </c:pt>
                <c:pt idx="792">
                  <c:v>1</c:v>
                </c:pt>
                <c:pt idx="793">
                  <c:v>1.0008006405124099</c:v>
                </c:pt>
                <c:pt idx="794">
                  <c:v>1</c:v>
                </c:pt>
                <c:pt idx="795">
                  <c:v>1.0005002501250626</c:v>
                </c:pt>
                <c:pt idx="796">
                  <c:v>1.0004001600640255</c:v>
                </c:pt>
                <c:pt idx="797">
                  <c:v>0.99910080927165557</c:v>
                </c:pt>
                <c:pt idx="798">
                  <c:v>1.0455121217888348</c:v>
                </c:pt>
                <c:pt idx="799">
                  <c:v>1.0009008107296566</c:v>
                </c:pt>
                <c:pt idx="800">
                  <c:v>1.0004001600640255</c:v>
                </c:pt>
                <c:pt idx="801">
                  <c:v>0.99890120867046273</c:v>
                </c:pt>
                <c:pt idx="802">
                  <c:v>1.0301935697459845</c:v>
                </c:pt>
                <c:pt idx="803">
                  <c:v>1</c:v>
                </c:pt>
                <c:pt idx="804">
                  <c:v>1.0004001600640258</c:v>
                </c:pt>
                <c:pt idx="805">
                  <c:v>0.99950024987506247</c:v>
                </c:pt>
                <c:pt idx="806">
                  <c:v>1.016690775930402</c:v>
                </c:pt>
                <c:pt idx="807">
                  <c:v>0.99930048965723994</c:v>
                </c:pt>
                <c:pt idx="808">
                  <c:v>1.023404801803484</c:v>
                </c:pt>
                <c:pt idx="809">
                  <c:v>1.0007004903432402</c:v>
                </c:pt>
                <c:pt idx="810">
                  <c:v>1</c:v>
                </c:pt>
                <c:pt idx="811">
                  <c:v>0.99960015993602569</c:v>
                </c:pt>
                <c:pt idx="812">
                  <c:v>1.0161042974665964</c:v>
                </c:pt>
                <c:pt idx="813">
                  <c:v>1</c:v>
                </c:pt>
                <c:pt idx="814">
                  <c:v>1.0010010010010009</c:v>
                </c:pt>
                <c:pt idx="815">
                  <c:v>0.99920063948840931</c:v>
                </c:pt>
                <c:pt idx="816">
                  <c:v>1.0294960119459919</c:v>
                </c:pt>
                <c:pt idx="817">
                  <c:v>1.0008006405124099</c:v>
                </c:pt>
                <c:pt idx="818">
                  <c:v>1.0006003602161295</c:v>
                </c:pt>
                <c:pt idx="819">
                  <c:v>1.0007004903432404</c:v>
                </c:pt>
                <c:pt idx="820">
                  <c:v>0.99930048965724017</c:v>
                </c:pt>
                <c:pt idx="821">
                  <c:v>1.010977810829641</c:v>
                </c:pt>
                <c:pt idx="822">
                  <c:v>1</c:v>
                </c:pt>
                <c:pt idx="823">
                  <c:v>1.0006003602161297</c:v>
                </c:pt>
                <c:pt idx="824">
                  <c:v>1</c:v>
                </c:pt>
                <c:pt idx="825">
                  <c:v>1.0005002501250626</c:v>
                </c:pt>
                <c:pt idx="826">
                  <c:v>1</c:v>
                </c:pt>
                <c:pt idx="827">
                  <c:v>0.99900099900099903</c:v>
                </c:pt>
                <c:pt idx="828">
                  <c:v>1.0159247880425566</c:v>
                </c:pt>
                <c:pt idx="829">
                  <c:v>0.99890120867046273</c:v>
                </c:pt>
                <c:pt idx="830">
                  <c:v>1.0542216257720365</c:v>
                </c:pt>
                <c:pt idx="831">
                  <c:v>1.0006003602161295</c:v>
                </c:pt>
                <c:pt idx="832">
                  <c:v>1</c:v>
                </c:pt>
                <c:pt idx="833">
                  <c:v>0.99900099900099903</c:v>
                </c:pt>
                <c:pt idx="834">
                  <c:v>1.0158998807080175</c:v>
                </c:pt>
                <c:pt idx="835">
                  <c:v>1</c:v>
                </c:pt>
                <c:pt idx="836">
                  <c:v>1.0011012113324658</c:v>
                </c:pt>
                <c:pt idx="837">
                  <c:v>1</c:v>
                </c:pt>
                <c:pt idx="838">
                  <c:v>1</c:v>
                </c:pt>
                <c:pt idx="839">
                  <c:v>1.0004001600640258</c:v>
                </c:pt>
                <c:pt idx="840">
                  <c:v>0.99930048965724005</c:v>
                </c:pt>
                <c:pt idx="841">
                  <c:v>1.0185314131750736</c:v>
                </c:pt>
                <c:pt idx="842">
                  <c:v>1.0007004903432404</c:v>
                </c:pt>
                <c:pt idx="843">
                  <c:v>1</c:v>
                </c:pt>
                <c:pt idx="844">
                  <c:v>1</c:v>
                </c:pt>
                <c:pt idx="845">
                  <c:v>1.0011012113324655</c:v>
                </c:pt>
                <c:pt idx="846">
                  <c:v>1.0008006405124101</c:v>
                </c:pt>
                <c:pt idx="847">
                  <c:v>0.99890120867046261</c:v>
                </c:pt>
                <c:pt idx="848">
                  <c:v>1.0121042912596039</c:v>
                </c:pt>
                <c:pt idx="849">
                  <c:v>0.99930048965723994</c:v>
                </c:pt>
                <c:pt idx="850">
                  <c:v>1.0442086307147276</c:v>
                </c:pt>
                <c:pt idx="851">
                  <c:v>1</c:v>
                </c:pt>
                <c:pt idx="852">
                  <c:v>1.0009008107296566</c:v>
                </c:pt>
                <c:pt idx="853">
                  <c:v>1</c:v>
                </c:pt>
                <c:pt idx="854">
                  <c:v>0.99910080927165557</c:v>
                </c:pt>
                <c:pt idx="855">
                  <c:v>1.0270429061065154</c:v>
                </c:pt>
                <c:pt idx="856">
                  <c:v>0.9989012086704625</c:v>
                </c:pt>
                <c:pt idx="857">
                  <c:v>1.0173780905378886</c:v>
                </c:pt>
                <c:pt idx="858">
                  <c:v>1</c:v>
                </c:pt>
                <c:pt idx="859">
                  <c:v>1.0005002501250626</c:v>
                </c:pt>
                <c:pt idx="860">
                  <c:v>0.99940035978412967</c:v>
                </c:pt>
                <c:pt idx="861">
                  <c:v>1.025368325765132</c:v>
                </c:pt>
                <c:pt idx="862">
                  <c:v>1</c:v>
                </c:pt>
                <c:pt idx="863">
                  <c:v>1.0007004903432404</c:v>
                </c:pt>
                <c:pt idx="864">
                  <c:v>1.0010010010010011</c:v>
                </c:pt>
                <c:pt idx="865">
                  <c:v>0.99910080927165568</c:v>
                </c:pt>
                <c:pt idx="866">
                  <c:v>1.0345047156151956</c:v>
                </c:pt>
                <c:pt idx="867">
                  <c:v>1.0005002501250626</c:v>
                </c:pt>
                <c:pt idx="868">
                  <c:v>1.0004001600640255</c:v>
                </c:pt>
                <c:pt idx="869">
                  <c:v>0.99920063948840931</c:v>
                </c:pt>
                <c:pt idx="870">
                  <c:v>1.0263583854472869</c:v>
                </c:pt>
                <c:pt idx="871">
                  <c:v>1.0010010010010009</c:v>
                </c:pt>
                <c:pt idx="872">
                  <c:v>0.99900099900099915</c:v>
                </c:pt>
                <c:pt idx="873">
                  <c:v>1.0201463135575708</c:v>
                </c:pt>
                <c:pt idx="874">
                  <c:v>1</c:v>
                </c:pt>
                <c:pt idx="875">
                  <c:v>1.0009008107296566</c:v>
                </c:pt>
                <c:pt idx="876">
                  <c:v>0.99920063948840943</c:v>
                </c:pt>
                <c:pt idx="877">
                  <c:v>1.0127255431603934</c:v>
                </c:pt>
                <c:pt idx="878">
                  <c:v>1.0011012113324655</c:v>
                </c:pt>
                <c:pt idx="879">
                  <c:v>0.99920063948840931</c:v>
                </c:pt>
                <c:pt idx="880">
                  <c:v>1.0278532719643223</c:v>
                </c:pt>
                <c:pt idx="881">
                  <c:v>1.0008006405124099</c:v>
                </c:pt>
                <c:pt idx="882">
                  <c:v>0.99930048965724005</c:v>
                </c:pt>
                <c:pt idx="883">
                  <c:v>1.0123913808861662</c:v>
                </c:pt>
                <c:pt idx="884">
                  <c:v>0.99910080927165568</c:v>
                </c:pt>
                <c:pt idx="885">
                  <c:v>1.0170263733486606</c:v>
                </c:pt>
                <c:pt idx="886">
                  <c:v>1</c:v>
                </c:pt>
                <c:pt idx="887">
                  <c:v>0.99900099900099915</c:v>
                </c:pt>
                <c:pt idx="888">
                  <c:v>1.0274069393663012</c:v>
                </c:pt>
                <c:pt idx="889">
                  <c:v>1</c:v>
                </c:pt>
                <c:pt idx="890">
                  <c:v>0.99910080927165557</c:v>
                </c:pt>
                <c:pt idx="891">
                  <c:v>1.0140508308127878</c:v>
                </c:pt>
                <c:pt idx="892">
                  <c:v>1.0006003602161295</c:v>
                </c:pt>
                <c:pt idx="893">
                  <c:v>0.99920063948840943</c:v>
                </c:pt>
                <c:pt idx="894">
                  <c:v>1.0372527717723683</c:v>
                </c:pt>
                <c:pt idx="895">
                  <c:v>1</c:v>
                </c:pt>
                <c:pt idx="896">
                  <c:v>0.99900099900099915</c:v>
                </c:pt>
                <c:pt idx="897">
                  <c:v>1.0422387567904741</c:v>
                </c:pt>
                <c:pt idx="898">
                  <c:v>1.0004001600640258</c:v>
                </c:pt>
                <c:pt idx="899">
                  <c:v>1.0010010010010011</c:v>
                </c:pt>
                <c:pt idx="900">
                  <c:v>1.0005002501250624</c:v>
                </c:pt>
                <c:pt idx="901">
                  <c:v>1</c:v>
                </c:pt>
                <c:pt idx="902">
                  <c:v>0.99960015993602558</c:v>
                </c:pt>
                <c:pt idx="903">
                  <c:v>1.0483388024955036</c:v>
                </c:pt>
                <c:pt idx="904">
                  <c:v>1.0006003602161297</c:v>
                </c:pt>
                <c:pt idx="905">
                  <c:v>1</c:v>
                </c:pt>
                <c:pt idx="906">
                  <c:v>1</c:v>
                </c:pt>
                <c:pt idx="907">
                  <c:v>0.99920063948840931</c:v>
                </c:pt>
                <c:pt idx="908">
                  <c:v>1.0085740349622319</c:v>
                </c:pt>
                <c:pt idx="909">
                  <c:v>1.0006003602161297</c:v>
                </c:pt>
                <c:pt idx="910">
                  <c:v>0.99950024987506259</c:v>
                </c:pt>
                <c:pt idx="911">
                  <c:v>1.0156711146767634</c:v>
                </c:pt>
                <c:pt idx="912">
                  <c:v>1</c:v>
                </c:pt>
                <c:pt idx="913">
                  <c:v>1.0010010010010011</c:v>
                </c:pt>
                <c:pt idx="914">
                  <c:v>1</c:v>
                </c:pt>
                <c:pt idx="915">
                  <c:v>0.99930048965724005</c:v>
                </c:pt>
                <c:pt idx="916">
                  <c:v>1.0279322510719744</c:v>
                </c:pt>
                <c:pt idx="917">
                  <c:v>0.99900099900099903</c:v>
                </c:pt>
                <c:pt idx="918">
                  <c:v>1.0084796323421603</c:v>
                </c:pt>
                <c:pt idx="919">
                  <c:v>1</c:v>
                </c:pt>
                <c:pt idx="920">
                  <c:v>0.99930048965723994</c:v>
                </c:pt>
                <c:pt idx="921">
                  <c:v>1.0458991815039638</c:v>
                </c:pt>
                <c:pt idx="922">
                  <c:v>0.99960015993602558</c:v>
                </c:pt>
                <c:pt idx="923">
                  <c:v>1.016394107808378</c:v>
                </c:pt>
                <c:pt idx="924">
                  <c:v>1.0010010010010009</c:v>
                </c:pt>
                <c:pt idx="925">
                  <c:v>0.99920063948840943</c:v>
                </c:pt>
                <c:pt idx="926">
                  <c:v>1.0423346457319334</c:v>
                </c:pt>
                <c:pt idx="927">
                  <c:v>1.0011012113324658</c:v>
                </c:pt>
                <c:pt idx="928">
                  <c:v>1</c:v>
                </c:pt>
                <c:pt idx="929">
                  <c:v>1.0006003602161297</c:v>
                </c:pt>
                <c:pt idx="930">
                  <c:v>1</c:v>
                </c:pt>
                <c:pt idx="931">
                  <c:v>1</c:v>
                </c:pt>
                <c:pt idx="932">
                  <c:v>0.99950024987506247</c:v>
                </c:pt>
                <c:pt idx="933">
                  <c:v>1.0472873610801325</c:v>
                </c:pt>
                <c:pt idx="934">
                  <c:v>1.0009008107296566</c:v>
                </c:pt>
                <c:pt idx="935">
                  <c:v>1.0007004903432402</c:v>
                </c:pt>
                <c:pt idx="936">
                  <c:v>1.0004001600640255</c:v>
                </c:pt>
                <c:pt idx="937">
                  <c:v>1.0011012113324658</c:v>
                </c:pt>
                <c:pt idx="938">
                  <c:v>1</c:v>
                </c:pt>
                <c:pt idx="939">
                  <c:v>1.0010010010010011</c:v>
                </c:pt>
                <c:pt idx="940">
                  <c:v>0.99950024987506259</c:v>
                </c:pt>
                <c:pt idx="941">
                  <c:v>1.0245432453729875</c:v>
                </c:pt>
                <c:pt idx="942">
                  <c:v>0.99920063948840943</c:v>
                </c:pt>
                <c:pt idx="943">
                  <c:v>1.0158529760965169</c:v>
                </c:pt>
                <c:pt idx="944">
                  <c:v>1.0004001600640258</c:v>
                </c:pt>
                <c:pt idx="945">
                  <c:v>0.99910080927165557</c:v>
                </c:pt>
                <c:pt idx="946">
                  <c:v>1.017138309191733</c:v>
                </c:pt>
                <c:pt idx="947">
                  <c:v>0.99920063948840943</c:v>
                </c:pt>
                <c:pt idx="948">
                  <c:v>1.015013445259233</c:v>
                </c:pt>
                <c:pt idx="949">
                  <c:v>1</c:v>
                </c:pt>
                <c:pt idx="950">
                  <c:v>1</c:v>
                </c:pt>
                <c:pt idx="951">
                  <c:v>1.0010010010010011</c:v>
                </c:pt>
                <c:pt idx="952">
                  <c:v>0.99920063948840931</c:v>
                </c:pt>
                <c:pt idx="953">
                  <c:v>1.0294422667092309</c:v>
                </c:pt>
                <c:pt idx="954">
                  <c:v>1</c:v>
                </c:pt>
                <c:pt idx="955">
                  <c:v>1</c:v>
                </c:pt>
                <c:pt idx="956">
                  <c:v>1</c:v>
                </c:pt>
                <c:pt idx="957">
                  <c:v>0.99890120867046273</c:v>
                </c:pt>
                <c:pt idx="958">
                  <c:v>1.0377301018002469</c:v>
                </c:pt>
                <c:pt idx="959">
                  <c:v>1</c:v>
                </c:pt>
                <c:pt idx="960">
                  <c:v>0.99910080927165568</c:v>
                </c:pt>
                <c:pt idx="961">
                  <c:v>1.0233412096730006</c:v>
                </c:pt>
                <c:pt idx="962">
                  <c:v>0.99960015993602558</c:v>
                </c:pt>
                <c:pt idx="963">
                  <c:v>1.0387136482798658</c:v>
                </c:pt>
                <c:pt idx="964">
                  <c:v>0.99900099900099915</c:v>
                </c:pt>
                <c:pt idx="965">
                  <c:v>1.0088436354746873</c:v>
                </c:pt>
                <c:pt idx="966">
                  <c:v>1.0008006405124099</c:v>
                </c:pt>
                <c:pt idx="967">
                  <c:v>1.0009008107296566</c:v>
                </c:pt>
                <c:pt idx="968">
                  <c:v>1.0011012113324658</c:v>
                </c:pt>
                <c:pt idx="969">
                  <c:v>1</c:v>
                </c:pt>
                <c:pt idx="970">
                  <c:v>1</c:v>
                </c:pt>
                <c:pt idx="971">
                  <c:v>0.99900099900099903</c:v>
                </c:pt>
                <c:pt idx="972">
                  <c:v>1.0319426263092331</c:v>
                </c:pt>
                <c:pt idx="973">
                  <c:v>1</c:v>
                </c:pt>
                <c:pt idx="974">
                  <c:v>0.99900099900099903</c:v>
                </c:pt>
                <c:pt idx="975">
                  <c:v>1.0287221406504394</c:v>
                </c:pt>
                <c:pt idx="976">
                  <c:v>0.99940035978412967</c:v>
                </c:pt>
                <c:pt idx="977">
                  <c:v>1.0362969894884926</c:v>
                </c:pt>
                <c:pt idx="978">
                  <c:v>0.99910080927165557</c:v>
                </c:pt>
                <c:pt idx="979">
                  <c:v>1.0124789569445274</c:v>
                </c:pt>
                <c:pt idx="980">
                  <c:v>1</c:v>
                </c:pt>
                <c:pt idx="981">
                  <c:v>0.99930048965724005</c:v>
                </c:pt>
                <c:pt idx="982">
                  <c:v>1.0381152161487091</c:v>
                </c:pt>
                <c:pt idx="983">
                  <c:v>0.99920063948840931</c:v>
                </c:pt>
                <c:pt idx="984">
                  <c:v>1.0188935629791058</c:v>
                </c:pt>
                <c:pt idx="985">
                  <c:v>1.0005002501250624</c:v>
                </c:pt>
                <c:pt idx="986">
                  <c:v>1</c:v>
                </c:pt>
                <c:pt idx="987">
                  <c:v>1.0007004903432402</c:v>
                </c:pt>
                <c:pt idx="988">
                  <c:v>1.0010010010010011</c:v>
                </c:pt>
                <c:pt idx="989">
                  <c:v>1.0004001600640258</c:v>
                </c:pt>
                <c:pt idx="990">
                  <c:v>1</c:v>
                </c:pt>
                <c:pt idx="991">
                  <c:v>1.0006003602161297</c:v>
                </c:pt>
                <c:pt idx="992">
                  <c:v>0.99900099900099903</c:v>
                </c:pt>
                <c:pt idx="993">
                  <c:v>1.0280371022496002</c:v>
                </c:pt>
                <c:pt idx="994">
                  <c:v>1.0011012113324658</c:v>
                </c:pt>
                <c:pt idx="995">
                  <c:v>0.99920063948840931</c:v>
                </c:pt>
                <c:pt idx="996">
                  <c:v>1.0443407820278627</c:v>
                </c:pt>
                <c:pt idx="997">
                  <c:v>1.0009008107296566</c:v>
                </c:pt>
                <c:pt idx="998">
                  <c:v>0.99910080927165568</c:v>
                </c:pt>
                <c:pt idx="999">
                  <c:v>1.0253136425302771</c:v>
                </c:pt>
                <c:pt idx="1000">
                  <c:v>0.99910080927165557</c:v>
                </c:pt>
                <c:pt idx="1001">
                  <c:v>1.0287476353387304</c:v>
                </c:pt>
                <c:pt idx="1002">
                  <c:v>1.0005002501250626</c:v>
                </c:pt>
                <c:pt idx="1003">
                  <c:v>1.0007004903432404</c:v>
                </c:pt>
                <c:pt idx="1004">
                  <c:v>1.0007004903432404</c:v>
                </c:pt>
                <c:pt idx="1005">
                  <c:v>1.0010010010010011</c:v>
                </c:pt>
                <c:pt idx="1006">
                  <c:v>1</c:v>
                </c:pt>
                <c:pt idx="1007">
                  <c:v>1.0009008107296569</c:v>
                </c:pt>
                <c:pt idx="1008">
                  <c:v>0.99950024987506236</c:v>
                </c:pt>
                <c:pt idx="1009">
                  <c:v>1.0110816131322247</c:v>
                </c:pt>
                <c:pt idx="1010">
                  <c:v>1</c:v>
                </c:pt>
                <c:pt idx="1011">
                  <c:v>1</c:v>
                </c:pt>
                <c:pt idx="1012">
                  <c:v>1</c:v>
                </c:pt>
                <c:pt idx="1013">
                  <c:v>0.99960015993602558</c:v>
                </c:pt>
                <c:pt idx="1014">
                  <c:v>1.0162555981811203</c:v>
                </c:pt>
                <c:pt idx="1015">
                  <c:v>0.99960015993602558</c:v>
                </c:pt>
                <c:pt idx="1016">
                  <c:v>1.0066075739104579</c:v>
                </c:pt>
                <c:pt idx="1017">
                  <c:v>1.0011012113324658</c:v>
                </c:pt>
                <c:pt idx="1018">
                  <c:v>1.0007004903432402</c:v>
                </c:pt>
                <c:pt idx="1019">
                  <c:v>1</c:v>
                </c:pt>
                <c:pt idx="1020">
                  <c:v>1</c:v>
                </c:pt>
                <c:pt idx="1021">
                  <c:v>0.99910080927165557</c:v>
                </c:pt>
                <c:pt idx="1022">
                  <c:v>1.0253263088709204</c:v>
                </c:pt>
                <c:pt idx="1023">
                  <c:v>1.0006003602161297</c:v>
                </c:pt>
                <c:pt idx="1024">
                  <c:v>1.0007004903432402</c:v>
                </c:pt>
                <c:pt idx="1025">
                  <c:v>1</c:v>
                </c:pt>
                <c:pt idx="1026">
                  <c:v>1</c:v>
                </c:pt>
                <c:pt idx="1027">
                  <c:v>1.0011012113324658</c:v>
                </c:pt>
                <c:pt idx="1028">
                  <c:v>1</c:v>
                </c:pt>
                <c:pt idx="1029">
                  <c:v>1</c:v>
                </c:pt>
                <c:pt idx="1030">
                  <c:v>1.0006003602161295</c:v>
                </c:pt>
                <c:pt idx="1031">
                  <c:v>1</c:v>
                </c:pt>
                <c:pt idx="1032">
                  <c:v>1</c:v>
                </c:pt>
                <c:pt idx="1033">
                  <c:v>1.0005002501250624</c:v>
                </c:pt>
                <c:pt idx="1034">
                  <c:v>1</c:v>
                </c:pt>
                <c:pt idx="1035">
                  <c:v>1.0004001600640255</c:v>
                </c:pt>
                <c:pt idx="1036">
                  <c:v>1</c:v>
                </c:pt>
                <c:pt idx="1037">
                  <c:v>1</c:v>
                </c:pt>
                <c:pt idx="1038">
                  <c:v>1</c:v>
                </c:pt>
                <c:pt idx="1039">
                  <c:v>0.99950024987506259</c:v>
                </c:pt>
                <c:pt idx="1040">
                  <c:v>1.0269585553644547</c:v>
                </c:pt>
                <c:pt idx="1041">
                  <c:v>1.0010010010010009</c:v>
                </c:pt>
                <c:pt idx="1042">
                  <c:v>1</c:v>
                </c:pt>
                <c:pt idx="1043">
                  <c:v>0.99890120867046261</c:v>
                </c:pt>
                <c:pt idx="1044">
                  <c:v>1.0470143892275321</c:v>
                </c:pt>
                <c:pt idx="1045">
                  <c:v>1.0010010010010011</c:v>
                </c:pt>
                <c:pt idx="1046">
                  <c:v>1</c:v>
                </c:pt>
                <c:pt idx="1047">
                  <c:v>1</c:v>
                </c:pt>
                <c:pt idx="1048">
                  <c:v>0.99960015993602558</c:v>
                </c:pt>
                <c:pt idx="1049">
                  <c:v>1.0261806897694263</c:v>
                </c:pt>
                <c:pt idx="1050">
                  <c:v>0.99960015993602558</c:v>
                </c:pt>
                <c:pt idx="1051">
                  <c:v>1.0487388013696441</c:v>
                </c:pt>
                <c:pt idx="1052">
                  <c:v>0.99920063948840931</c:v>
                </c:pt>
                <c:pt idx="1053">
                  <c:v>1.0347036276192794</c:v>
                </c:pt>
                <c:pt idx="1054">
                  <c:v>1.0007004903432402</c:v>
                </c:pt>
                <c:pt idx="1055">
                  <c:v>1.0004001600640255</c:v>
                </c:pt>
                <c:pt idx="1056">
                  <c:v>1.0008006405124099</c:v>
                </c:pt>
                <c:pt idx="1057">
                  <c:v>1.0011012113324658</c:v>
                </c:pt>
                <c:pt idx="1058">
                  <c:v>1</c:v>
                </c:pt>
                <c:pt idx="1059">
                  <c:v>1</c:v>
                </c:pt>
                <c:pt idx="1060">
                  <c:v>0.99950024987506247</c:v>
                </c:pt>
                <c:pt idx="1061">
                  <c:v>1.0168079771007308</c:v>
                </c:pt>
                <c:pt idx="1062">
                  <c:v>0.99910080927165545</c:v>
                </c:pt>
                <c:pt idx="1063">
                  <c:v>1.0366242060258235</c:v>
                </c:pt>
                <c:pt idx="1064">
                  <c:v>0.99940035978412955</c:v>
                </c:pt>
                <c:pt idx="1065">
                  <c:v>1.0343887019562179</c:v>
                </c:pt>
                <c:pt idx="1066">
                  <c:v>1</c:v>
                </c:pt>
                <c:pt idx="1067">
                  <c:v>1</c:v>
                </c:pt>
                <c:pt idx="1068">
                  <c:v>1</c:v>
                </c:pt>
                <c:pt idx="1069">
                  <c:v>0.99930048965724005</c:v>
                </c:pt>
                <c:pt idx="1070">
                  <c:v>1.0251625594387284</c:v>
                </c:pt>
                <c:pt idx="1071">
                  <c:v>1.0008006405124099</c:v>
                </c:pt>
                <c:pt idx="1072">
                  <c:v>1.0009008107296566</c:v>
                </c:pt>
                <c:pt idx="1073">
                  <c:v>0.99910080927165545</c:v>
                </c:pt>
                <c:pt idx="1074">
                  <c:v>1.0140799924107786</c:v>
                </c:pt>
                <c:pt idx="1075">
                  <c:v>1.0004001600640255</c:v>
                </c:pt>
                <c:pt idx="1076">
                  <c:v>1.0006003602161297</c:v>
                </c:pt>
                <c:pt idx="1077">
                  <c:v>1</c:v>
                </c:pt>
                <c:pt idx="1078">
                  <c:v>1</c:v>
                </c:pt>
                <c:pt idx="1079">
                  <c:v>1.0007004903432402</c:v>
                </c:pt>
                <c:pt idx="1080">
                  <c:v>1.0010010010010011</c:v>
                </c:pt>
                <c:pt idx="1081">
                  <c:v>0.99900099900099903</c:v>
                </c:pt>
                <c:pt idx="1082">
                  <c:v>1.0116251196303307</c:v>
                </c:pt>
                <c:pt idx="1083">
                  <c:v>0.99910080927165557</c:v>
                </c:pt>
                <c:pt idx="1084">
                  <c:v>1.0135337951836914</c:v>
                </c:pt>
                <c:pt idx="1085">
                  <c:v>1.0008006405124099</c:v>
                </c:pt>
                <c:pt idx="1086">
                  <c:v>0.99910080927165568</c:v>
                </c:pt>
                <c:pt idx="1087">
                  <c:v>1.0250672522701996</c:v>
                </c:pt>
                <c:pt idx="1088">
                  <c:v>0.99930048965724005</c:v>
                </c:pt>
                <c:pt idx="1089">
                  <c:v>1.0162299263687529</c:v>
                </c:pt>
                <c:pt idx="1090">
                  <c:v>1.0010010010010011</c:v>
                </c:pt>
                <c:pt idx="1091">
                  <c:v>0.99940035978412955</c:v>
                </c:pt>
                <c:pt idx="1092">
                  <c:v>1.0265960078470306</c:v>
                </c:pt>
                <c:pt idx="1093">
                  <c:v>1.0004001600640255</c:v>
                </c:pt>
                <c:pt idx="1094">
                  <c:v>1</c:v>
                </c:pt>
                <c:pt idx="1095">
                  <c:v>0.99890120867046273</c:v>
                </c:pt>
                <c:pt idx="1096">
                  <c:v>1.0281386458150861</c:v>
                </c:pt>
                <c:pt idx="1097">
                  <c:v>1.0008006405124099</c:v>
                </c:pt>
                <c:pt idx="1098">
                  <c:v>1</c:v>
                </c:pt>
                <c:pt idx="1099">
                  <c:v>1.0007004903432402</c:v>
                </c:pt>
                <c:pt idx="1100">
                  <c:v>1.0004001600640255</c:v>
                </c:pt>
                <c:pt idx="1101">
                  <c:v>0.99960015993602569</c:v>
                </c:pt>
                <c:pt idx="1102">
                  <c:v>1.0233790197056123</c:v>
                </c:pt>
                <c:pt idx="1103">
                  <c:v>1.0005002501250624</c:v>
                </c:pt>
                <c:pt idx="1104">
                  <c:v>1.0011012113324658</c:v>
                </c:pt>
                <c:pt idx="1105">
                  <c:v>1.0011012113324658</c:v>
                </c:pt>
                <c:pt idx="1106">
                  <c:v>1</c:v>
                </c:pt>
                <c:pt idx="1107">
                  <c:v>0.99940035978412967</c:v>
                </c:pt>
                <c:pt idx="1108">
                  <c:v>1.0247370012632311</c:v>
                </c:pt>
                <c:pt idx="1109">
                  <c:v>1</c:v>
                </c:pt>
                <c:pt idx="1110">
                  <c:v>0.99950024987506259</c:v>
                </c:pt>
                <c:pt idx="1111">
                  <c:v>1.0131680004690959</c:v>
                </c:pt>
                <c:pt idx="1112">
                  <c:v>0.99890120867046261</c:v>
                </c:pt>
                <c:pt idx="1113">
                  <c:v>1.0174876266396893</c:v>
                </c:pt>
                <c:pt idx="1114">
                  <c:v>1.0005002501250626</c:v>
                </c:pt>
                <c:pt idx="1115">
                  <c:v>0.99960015993602569</c:v>
                </c:pt>
                <c:pt idx="1116">
                  <c:v>1.0334240050101566</c:v>
                </c:pt>
                <c:pt idx="1117">
                  <c:v>1</c:v>
                </c:pt>
                <c:pt idx="1118">
                  <c:v>1.0004001600640255</c:v>
                </c:pt>
                <c:pt idx="1119">
                  <c:v>1</c:v>
                </c:pt>
                <c:pt idx="1120">
                  <c:v>1</c:v>
                </c:pt>
                <c:pt idx="1121">
                  <c:v>1</c:v>
                </c:pt>
                <c:pt idx="1122">
                  <c:v>0.99900099900099903</c:v>
                </c:pt>
                <c:pt idx="1123">
                  <c:v>1.0200053076791955</c:v>
                </c:pt>
                <c:pt idx="1124">
                  <c:v>1.0005002501250626</c:v>
                </c:pt>
                <c:pt idx="1125">
                  <c:v>1.0008006405124099</c:v>
                </c:pt>
                <c:pt idx="1126">
                  <c:v>0.99900099900099915</c:v>
                </c:pt>
                <c:pt idx="1127">
                  <c:v>1.0184815944550034</c:v>
                </c:pt>
                <c:pt idx="1128">
                  <c:v>1</c:v>
                </c:pt>
                <c:pt idx="1129">
                  <c:v>0.99920063948840931</c:v>
                </c:pt>
                <c:pt idx="1130">
                  <c:v>1.0372905687439475</c:v>
                </c:pt>
                <c:pt idx="1131">
                  <c:v>0.99930048965724005</c:v>
                </c:pt>
                <c:pt idx="1132">
                  <c:v>1.0148762020251516</c:v>
                </c:pt>
                <c:pt idx="1133">
                  <c:v>1.0006003602161297</c:v>
                </c:pt>
                <c:pt idx="1134">
                  <c:v>1</c:v>
                </c:pt>
                <c:pt idx="1135">
                  <c:v>1</c:v>
                </c:pt>
                <c:pt idx="1136">
                  <c:v>1.0007004903432404</c:v>
                </c:pt>
                <c:pt idx="1137">
                  <c:v>0.99900099900099915</c:v>
                </c:pt>
                <c:pt idx="1138">
                  <c:v>1.0121193810390152</c:v>
                </c:pt>
                <c:pt idx="1139">
                  <c:v>1.0005002501250626</c:v>
                </c:pt>
                <c:pt idx="1140">
                  <c:v>0.99890120867046261</c:v>
                </c:pt>
                <c:pt idx="1141">
                  <c:v>1.0242589402563789</c:v>
                </c:pt>
                <c:pt idx="1142">
                  <c:v>1</c:v>
                </c:pt>
                <c:pt idx="1143">
                  <c:v>1.0010010010010011</c:v>
                </c:pt>
                <c:pt idx="1144">
                  <c:v>1</c:v>
                </c:pt>
                <c:pt idx="1145">
                  <c:v>1</c:v>
                </c:pt>
                <c:pt idx="1146">
                  <c:v>1.0010010010010009</c:v>
                </c:pt>
                <c:pt idx="1147">
                  <c:v>1.0005002501250624</c:v>
                </c:pt>
                <c:pt idx="1148">
                  <c:v>1</c:v>
                </c:pt>
                <c:pt idx="1149">
                  <c:v>0.99930048965724005</c:v>
                </c:pt>
                <c:pt idx="1150">
                  <c:v>1.0130672192611669</c:v>
                </c:pt>
                <c:pt idx="1151">
                  <c:v>1</c:v>
                </c:pt>
                <c:pt idx="1152">
                  <c:v>0.99920063948840943</c:v>
                </c:pt>
                <c:pt idx="1153">
                  <c:v>1.0229208633363711</c:v>
                </c:pt>
                <c:pt idx="1154">
                  <c:v>1.0004001600640258</c:v>
                </c:pt>
                <c:pt idx="1155">
                  <c:v>1.0004001600640255</c:v>
                </c:pt>
                <c:pt idx="1156">
                  <c:v>1</c:v>
                </c:pt>
                <c:pt idx="1157">
                  <c:v>1</c:v>
                </c:pt>
                <c:pt idx="1158">
                  <c:v>1.0011012113324658</c:v>
                </c:pt>
                <c:pt idx="1159">
                  <c:v>1.0007004903432404</c:v>
                </c:pt>
                <c:pt idx="1160">
                  <c:v>1</c:v>
                </c:pt>
                <c:pt idx="1161">
                  <c:v>1.0004001600640258</c:v>
                </c:pt>
                <c:pt idx="1162">
                  <c:v>1</c:v>
                </c:pt>
                <c:pt idx="1163">
                  <c:v>1</c:v>
                </c:pt>
                <c:pt idx="1164">
                  <c:v>1</c:v>
                </c:pt>
                <c:pt idx="1165">
                  <c:v>1.0009008107296566</c:v>
                </c:pt>
                <c:pt idx="1166">
                  <c:v>1</c:v>
                </c:pt>
                <c:pt idx="1167">
                  <c:v>1</c:v>
                </c:pt>
                <c:pt idx="1168">
                  <c:v>1</c:v>
                </c:pt>
                <c:pt idx="1169">
                  <c:v>1</c:v>
                </c:pt>
                <c:pt idx="1170">
                  <c:v>1.0004001600640255</c:v>
                </c:pt>
                <c:pt idx="1171">
                  <c:v>0.99960015993602558</c:v>
                </c:pt>
                <c:pt idx="1172">
                  <c:v>1.0075803297547683</c:v>
                </c:pt>
                <c:pt idx="1173">
                  <c:v>1.0007004903432404</c:v>
                </c:pt>
                <c:pt idx="1174">
                  <c:v>1</c:v>
                </c:pt>
                <c:pt idx="1175">
                  <c:v>0.99960015993602558</c:v>
                </c:pt>
                <c:pt idx="1176">
                  <c:v>1.0317303197025036</c:v>
                </c:pt>
                <c:pt idx="1177">
                  <c:v>0.99900099900099903</c:v>
                </c:pt>
                <c:pt idx="1178">
                  <c:v>1.017731019643709</c:v>
                </c:pt>
                <c:pt idx="1179">
                  <c:v>1</c:v>
                </c:pt>
                <c:pt idx="1180">
                  <c:v>1.0010010010010011</c:v>
                </c:pt>
                <c:pt idx="1181">
                  <c:v>0.99930048965724005</c:v>
                </c:pt>
                <c:pt idx="1182">
                  <c:v>1.0172006328750844</c:v>
                </c:pt>
                <c:pt idx="1183">
                  <c:v>0.99920063948840931</c:v>
                </c:pt>
                <c:pt idx="1184">
                  <c:v>1.0264233836978918</c:v>
                </c:pt>
                <c:pt idx="1185">
                  <c:v>1.0010010010010011</c:v>
                </c:pt>
                <c:pt idx="1186">
                  <c:v>1</c:v>
                </c:pt>
                <c:pt idx="1187">
                  <c:v>0.99940035978412967</c:v>
                </c:pt>
                <c:pt idx="1188">
                  <c:v>1.0143408147267143</c:v>
                </c:pt>
                <c:pt idx="1189">
                  <c:v>1</c:v>
                </c:pt>
                <c:pt idx="1190">
                  <c:v>0.99940035978412955</c:v>
                </c:pt>
                <c:pt idx="1191">
                  <c:v>1.0211134804144431</c:v>
                </c:pt>
                <c:pt idx="1192">
                  <c:v>1</c:v>
                </c:pt>
                <c:pt idx="1193">
                  <c:v>1.0010010010010011</c:v>
                </c:pt>
                <c:pt idx="1194">
                  <c:v>1.0007004903432402</c:v>
                </c:pt>
                <c:pt idx="1195">
                  <c:v>1.0007004903432402</c:v>
                </c:pt>
                <c:pt idx="1196">
                  <c:v>1.0007004903432404</c:v>
                </c:pt>
                <c:pt idx="1197">
                  <c:v>0.99930048965723994</c:v>
                </c:pt>
                <c:pt idx="1198">
                  <c:v>1.0252177204633375</c:v>
                </c:pt>
                <c:pt idx="1199">
                  <c:v>0.99950024987506259</c:v>
                </c:pt>
                <c:pt idx="1200">
                  <c:v>1.0272847481678777</c:v>
                </c:pt>
                <c:pt idx="1201">
                  <c:v>1</c:v>
                </c:pt>
                <c:pt idx="1202">
                  <c:v>0.99940035978412955</c:v>
                </c:pt>
                <c:pt idx="1203">
                  <c:v>1.0505463325612312</c:v>
                </c:pt>
                <c:pt idx="1204">
                  <c:v>1</c:v>
                </c:pt>
                <c:pt idx="1205">
                  <c:v>1.0006003602161297</c:v>
                </c:pt>
                <c:pt idx="1206">
                  <c:v>1.0004001600640255</c:v>
                </c:pt>
                <c:pt idx="1207">
                  <c:v>1</c:v>
                </c:pt>
                <c:pt idx="1208">
                  <c:v>1</c:v>
                </c:pt>
                <c:pt idx="1209">
                  <c:v>0.99940035978412967</c:v>
                </c:pt>
                <c:pt idx="1210">
                  <c:v>1.035756823328285</c:v>
                </c:pt>
                <c:pt idx="1211">
                  <c:v>1.0005002501250626</c:v>
                </c:pt>
                <c:pt idx="1212">
                  <c:v>0.99930048965723994</c:v>
                </c:pt>
                <c:pt idx="1213">
                  <c:v>1.0396533887226755</c:v>
                </c:pt>
                <c:pt idx="1214">
                  <c:v>0.99900099900099915</c:v>
                </c:pt>
                <c:pt idx="1215">
                  <c:v>1.0450617352207214</c:v>
                </c:pt>
                <c:pt idx="1216">
                  <c:v>1</c:v>
                </c:pt>
                <c:pt idx="1217">
                  <c:v>0.99900099900099915</c:v>
                </c:pt>
                <c:pt idx="1218">
                  <c:v>1.0154621650976883</c:v>
                </c:pt>
                <c:pt idx="1219">
                  <c:v>1</c:v>
                </c:pt>
                <c:pt idx="1220">
                  <c:v>1</c:v>
                </c:pt>
                <c:pt idx="1221">
                  <c:v>1</c:v>
                </c:pt>
                <c:pt idx="1222">
                  <c:v>1.0007004903432402</c:v>
                </c:pt>
                <c:pt idx="1223">
                  <c:v>1</c:v>
                </c:pt>
                <c:pt idx="1224">
                  <c:v>0.99900099900099915</c:v>
                </c:pt>
                <c:pt idx="1225">
                  <c:v>1.0097538511773576</c:v>
                </c:pt>
                <c:pt idx="1226">
                  <c:v>0.99930048965724005</c:v>
                </c:pt>
                <c:pt idx="1227">
                  <c:v>1.0085785063512189</c:v>
                </c:pt>
                <c:pt idx="1228">
                  <c:v>0.99920063948840931</c:v>
                </c:pt>
                <c:pt idx="1229">
                  <c:v>1.0329397907719349</c:v>
                </c:pt>
                <c:pt idx="1230">
                  <c:v>0.99940035978412955</c:v>
                </c:pt>
                <c:pt idx="1231">
                  <c:v>1.0118543471581056</c:v>
                </c:pt>
                <c:pt idx="1232">
                  <c:v>1</c:v>
                </c:pt>
                <c:pt idx="1233">
                  <c:v>1</c:v>
                </c:pt>
                <c:pt idx="1234">
                  <c:v>0.99900099900099915</c:v>
                </c:pt>
                <c:pt idx="1235">
                  <c:v>1.0125720301817043</c:v>
                </c:pt>
                <c:pt idx="1236">
                  <c:v>1</c:v>
                </c:pt>
                <c:pt idx="1237">
                  <c:v>1.0006003602161297</c:v>
                </c:pt>
                <c:pt idx="1238">
                  <c:v>1</c:v>
                </c:pt>
                <c:pt idx="1239">
                  <c:v>1</c:v>
                </c:pt>
                <c:pt idx="1240">
                  <c:v>1.0007004903432404</c:v>
                </c:pt>
                <c:pt idx="1241">
                  <c:v>0.99920063948840931</c:v>
                </c:pt>
                <c:pt idx="1242">
                  <c:v>1.012165672869022</c:v>
                </c:pt>
                <c:pt idx="1243">
                  <c:v>1</c:v>
                </c:pt>
                <c:pt idx="1244">
                  <c:v>0.99910080927165557</c:v>
                </c:pt>
                <c:pt idx="1245">
                  <c:v>1.0086104965447917</c:v>
                </c:pt>
                <c:pt idx="1246">
                  <c:v>1</c:v>
                </c:pt>
                <c:pt idx="1247">
                  <c:v>0.99930048965723994</c:v>
                </c:pt>
                <c:pt idx="1248">
                  <c:v>1.014819369789115</c:v>
                </c:pt>
                <c:pt idx="1249">
                  <c:v>1</c:v>
                </c:pt>
                <c:pt idx="1250">
                  <c:v>1</c:v>
                </c:pt>
                <c:pt idx="1251">
                  <c:v>0.99950024987506247</c:v>
                </c:pt>
                <c:pt idx="1252">
                  <c:v>1.0180044777588217</c:v>
                </c:pt>
                <c:pt idx="1253">
                  <c:v>0.99930048965723983</c:v>
                </c:pt>
                <c:pt idx="1254">
                  <c:v>1.0257545492904345</c:v>
                </c:pt>
                <c:pt idx="1255">
                  <c:v>1</c:v>
                </c:pt>
                <c:pt idx="1256">
                  <c:v>1</c:v>
                </c:pt>
                <c:pt idx="1257">
                  <c:v>1.0005002501250626</c:v>
                </c:pt>
                <c:pt idx="1258">
                  <c:v>0.99930048965724005</c:v>
                </c:pt>
                <c:pt idx="1259">
                  <c:v>1.0191581973716546</c:v>
                </c:pt>
                <c:pt idx="1260">
                  <c:v>1</c:v>
                </c:pt>
                <c:pt idx="1261">
                  <c:v>0.99910080927165557</c:v>
                </c:pt>
                <c:pt idx="1262">
                  <c:v>1.0084400838218879</c:v>
                </c:pt>
                <c:pt idx="1263">
                  <c:v>0.99920063948840931</c:v>
                </c:pt>
                <c:pt idx="1264">
                  <c:v>1.0502415924105328</c:v>
                </c:pt>
                <c:pt idx="1265">
                  <c:v>1</c:v>
                </c:pt>
                <c:pt idx="1266">
                  <c:v>1</c:v>
                </c:pt>
                <c:pt idx="1267">
                  <c:v>1</c:v>
                </c:pt>
                <c:pt idx="1268">
                  <c:v>1</c:v>
                </c:pt>
                <c:pt idx="1269">
                  <c:v>0.99930048965724005</c:v>
                </c:pt>
                <c:pt idx="1270">
                  <c:v>1.0279587851201251</c:v>
                </c:pt>
                <c:pt idx="1271">
                  <c:v>1.0007004903432404</c:v>
                </c:pt>
                <c:pt idx="1272">
                  <c:v>1</c:v>
                </c:pt>
                <c:pt idx="1273">
                  <c:v>1.0011012113324658</c:v>
                </c:pt>
                <c:pt idx="1274">
                  <c:v>1.0007004903432404</c:v>
                </c:pt>
                <c:pt idx="1275">
                  <c:v>1</c:v>
                </c:pt>
                <c:pt idx="1276">
                  <c:v>1.0006003602161297</c:v>
                </c:pt>
                <c:pt idx="1277">
                  <c:v>1</c:v>
                </c:pt>
                <c:pt idx="1278">
                  <c:v>1.0004001600640255</c:v>
                </c:pt>
                <c:pt idx="1279">
                  <c:v>1</c:v>
                </c:pt>
                <c:pt idx="1280">
                  <c:v>1</c:v>
                </c:pt>
                <c:pt idx="1281">
                  <c:v>1.0005002501250624</c:v>
                </c:pt>
                <c:pt idx="1282">
                  <c:v>1</c:v>
                </c:pt>
                <c:pt idx="1283">
                  <c:v>0.99960015993602558</c:v>
                </c:pt>
                <c:pt idx="1284">
                  <c:v>1.010215626064058</c:v>
                </c:pt>
                <c:pt idx="1285">
                  <c:v>1.0007004903432402</c:v>
                </c:pt>
                <c:pt idx="1286">
                  <c:v>1.0010010010010009</c:v>
                </c:pt>
                <c:pt idx="1287">
                  <c:v>0.99900099900099903</c:v>
                </c:pt>
                <c:pt idx="1288">
                  <c:v>1.0195991838005383</c:v>
                </c:pt>
                <c:pt idx="1289">
                  <c:v>0.99940035978412967</c:v>
                </c:pt>
                <c:pt idx="1290">
                  <c:v>1.0236317959848162</c:v>
                </c:pt>
                <c:pt idx="1291">
                  <c:v>1.0006003602161297</c:v>
                </c:pt>
                <c:pt idx="1292">
                  <c:v>0.99910080927165568</c:v>
                </c:pt>
                <c:pt idx="1293">
                  <c:v>1.0155794595575598</c:v>
                </c:pt>
                <c:pt idx="1294">
                  <c:v>1</c:v>
                </c:pt>
                <c:pt idx="1295">
                  <c:v>1.0009008107296569</c:v>
                </c:pt>
                <c:pt idx="1296">
                  <c:v>0.99900099900099903</c:v>
                </c:pt>
                <c:pt idx="1297">
                  <c:v>1.0173201933565343</c:v>
                </c:pt>
                <c:pt idx="1298">
                  <c:v>0.99890120867046261</c:v>
                </c:pt>
                <c:pt idx="1299">
                  <c:v>1.0118237079728614</c:v>
                </c:pt>
                <c:pt idx="1300">
                  <c:v>1</c:v>
                </c:pt>
                <c:pt idx="1301">
                  <c:v>1</c:v>
                </c:pt>
                <c:pt idx="1302">
                  <c:v>1.0010010010010011</c:v>
                </c:pt>
                <c:pt idx="1303">
                  <c:v>1.0011012113324655</c:v>
                </c:pt>
                <c:pt idx="1304">
                  <c:v>0.99940035978412967</c:v>
                </c:pt>
                <c:pt idx="1305">
                  <c:v>1.028296708673359</c:v>
                </c:pt>
                <c:pt idx="1306">
                  <c:v>1.0007004903432404</c:v>
                </c:pt>
                <c:pt idx="1307">
                  <c:v>1.0007004903432404</c:v>
                </c:pt>
                <c:pt idx="1308">
                  <c:v>1</c:v>
                </c:pt>
                <c:pt idx="1309">
                  <c:v>1</c:v>
                </c:pt>
                <c:pt idx="1310">
                  <c:v>0.99910080927165568</c:v>
                </c:pt>
                <c:pt idx="1311">
                  <c:v>1.0244492310999864</c:v>
                </c:pt>
                <c:pt idx="1312">
                  <c:v>1.0006003602161297</c:v>
                </c:pt>
                <c:pt idx="1313">
                  <c:v>1.0010010010010011</c:v>
                </c:pt>
                <c:pt idx="1314">
                  <c:v>0.99920063948840931</c:v>
                </c:pt>
                <c:pt idx="1315">
                  <c:v>1.024178569113585</c:v>
                </c:pt>
                <c:pt idx="1316">
                  <c:v>1.0004001600640255</c:v>
                </c:pt>
                <c:pt idx="1317">
                  <c:v>1.0009008107296566</c:v>
                </c:pt>
                <c:pt idx="1318">
                  <c:v>1.0004001600640255</c:v>
                </c:pt>
                <c:pt idx="1319">
                  <c:v>0.99940035978412967</c:v>
                </c:pt>
                <c:pt idx="1320">
                  <c:v>1.0194150575736824</c:v>
                </c:pt>
                <c:pt idx="1321">
                  <c:v>1.0011012113324658</c:v>
                </c:pt>
                <c:pt idx="1322">
                  <c:v>1.0007004903432404</c:v>
                </c:pt>
                <c:pt idx="1323">
                  <c:v>1</c:v>
                </c:pt>
                <c:pt idx="1324">
                  <c:v>1</c:v>
                </c:pt>
                <c:pt idx="1325">
                  <c:v>1.0008006405124101</c:v>
                </c:pt>
                <c:pt idx="1326">
                  <c:v>1</c:v>
                </c:pt>
                <c:pt idx="1327">
                  <c:v>0.99930048965723994</c:v>
                </c:pt>
                <c:pt idx="1328">
                  <c:v>1.023453780436099</c:v>
                </c:pt>
                <c:pt idx="1329">
                  <c:v>1</c:v>
                </c:pt>
                <c:pt idx="1330">
                  <c:v>0.99920063948840931</c:v>
                </c:pt>
                <c:pt idx="1331">
                  <c:v>1.043647604352069</c:v>
                </c:pt>
                <c:pt idx="1332">
                  <c:v>1</c:v>
                </c:pt>
                <c:pt idx="1333">
                  <c:v>1.0009008107296566</c:v>
                </c:pt>
                <c:pt idx="1334">
                  <c:v>1</c:v>
                </c:pt>
                <c:pt idx="1335">
                  <c:v>0.9995002498750627</c:v>
                </c:pt>
                <c:pt idx="1336">
                  <c:v>1.0547414876936554</c:v>
                </c:pt>
                <c:pt idx="1337">
                  <c:v>1.0006003602161297</c:v>
                </c:pt>
                <c:pt idx="1338">
                  <c:v>1.0004001600640255</c:v>
                </c:pt>
                <c:pt idx="1339">
                  <c:v>1</c:v>
                </c:pt>
                <c:pt idx="1340">
                  <c:v>0.99910080927165557</c:v>
                </c:pt>
                <c:pt idx="1341">
                  <c:v>1.0145053777106148</c:v>
                </c:pt>
                <c:pt idx="1342">
                  <c:v>1.0011012113324658</c:v>
                </c:pt>
                <c:pt idx="1343">
                  <c:v>0.99930048965723994</c:v>
                </c:pt>
                <c:pt idx="1344">
                  <c:v>1.0327385804439113</c:v>
                </c:pt>
                <c:pt idx="1345">
                  <c:v>0.99960015993602558</c:v>
                </c:pt>
                <c:pt idx="1346">
                  <c:v>1.0377685165125785</c:v>
                </c:pt>
                <c:pt idx="1347">
                  <c:v>1</c:v>
                </c:pt>
                <c:pt idx="1348">
                  <c:v>1</c:v>
                </c:pt>
                <c:pt idx="1349">
                  <c:v>1.0005002501250626</c:v>
                </c:pt>
                <c:pt idx="1350">
                  <c:v>1</c:v>
                </c:pt>
                <c:pt idx="1351">
                  <c:v>0.99930048965724005</c:v>
                </c:pt>
                <c:pt idx="1352">
                  <c:v>1.0437909799768383</c:v>
                </c:pt>
                <c:pt idx="1353">
                  <c:v>1.0008006405124099</c:v>
                </c:pt>
                <c:pt idx="1354">
                  <c:v>0.99930048965724017</c:v>
                </c:pt>
                <c:pt idx="1355">
                  <c:v>1.0126130560907751</c:v>
                </c:pt>
                <c:pt idx="1356">
                  <c:v>0.99950024987506259</c:v>
                </c:pt>
                <c:pt idx="1357">
                  <c:v>1.0284514006214664</c:v>
                </c:pt>
                <c:pt idx="1358">
                  <c:v>0.99890120867046261</c:v>
                </c:pt>
                <c:pt idx="1359">
                  <c:v>1.0449352418618618</c:v>
                </c:pt>
                <c:pt idx="1360">
                  <c:v>0.99960015993602569</c:v>
                </c:pt>
                <c:pt idx="1361">
                  <c:v>1.0317663807144859</c:v>
                </c:pt>
                <c:pt idx="1362">
                  <c:v>0.99920063948840943</c:v>
                </c:pt>
                <c:pt idx="1363">
                  <c:v>1.0245214524487698</c:v>
                </c:pt>
                <c:pt idx="1364">
                  <c:v>1.0009008107296566</c:v>
                </c:pt>
                <c:pt idx="1365">
                  <c:v>1.0007004903432404</c:v>
                </c:pt>
                <c:pt idx="1366">
                  <c:v>1</c:v>
                </c:pt>
                <c:pt idx="1367">
                  <c:v>1.0010010010010011</c:v>
                </c:pt>
                <c:pt idx="1368">
                  <c:v>1</c:v>
                </c:pt>
                <c:pt idx="1369">
                  <c:v>1</c:v>
                </c:pt>
                <c:pt idx="1370">
                  <c:v>0.99920063948840931</c:v>
                </c:pt>
                <c:pt idx="1371">
                  <c:v>1.0487079731231579</c:v>
                </c:pt>
                <c:pt idx="1372">
                  <c:v>1</c:v>
                </c:pt>
                <c:pt idx="1373">
                  <c:v>1.0009008107296566</c:v>
                </c:pt>
                <c:pt idx="1374">
                  <c:v>1.0009008107296566</c:v>
                </c:pt>
                <c:pt idx="1375">
                  <c:v>1</c:v>
                </c:pt>
                <c:pt idx="1376">
                  <c:v>1.0005002501250626</c:v>
                </c:pt>
                <c:pt idx="1377">
                  <c:v>1.0005002501250626</c:v>
                </c:pt>
                <c:pt idx="1378">
                  <c:v>1.0005002501250626</c:v>
                </c:pt>
                <c:pt idx="1379">
                  <c:v>0.99920063948840931</c:v>
                </c:pt>
                <c:pt idx="1380">
                  <c:v>1.025173819425466</c:v>
                </c:pt>
                <c:pt idx="1381">
                  <c:v>1</c:v>
                </c:pt>
                <c:pt idx="1382">
                  <c:v>1</c:v>
                </c:pt>
                <c:pt idx="1383">
                  <c:v>1</c:v>
                </c:pt>
                <c:pt idx="1384">
                  <c:v>1.0008006405124099</c:v>
                </c:pt>
                <c:pt idx="1385">
                  <c:v>1</c:v>
                </c:pt>
                <c:pt idx="1386">
                  <c:v>1</c:v>
                </c:pt>
                <c:pt idx="1387">
                  <c:v>1.0010010010010011</c:v>
                </c:pt>
                <c:pt idx="1388">
                  <c:v>0.99920063948840931</c:v>
                </c:pt>
                <c:pt idx="1389">
                  <c:v>1.0209667277710837</c:v>
                </c:pt>
                <c:pt idx="1390">
                  <c:v>0.99890120867046273</c:v>
                </c:pt>
                <c:pt idx="1391">
                  <c:v>1.0111477249141589</c:v>
                </c:pt>
                <c:pt idx="1392">
                  <c:v>1.0004001600640255</c:v>
                </c:pt>
                <c:pt idx="1393">
                  <c:v>1</c:v>
                </c:pt>
                <c:pt idx="1394">
                  <c:v>1</c:v>
                </c:pt>
                <c:pt idx="1395">
                  <c:v>0.99950024987506247</c:v>
                </c:pt>
                <c:pt idx="1396">
                  <c:v>1.0196355243454402</c:v>
                </c:pt>
                <c:pt idx="1397">
                  <c:v>0.99930048965723994</c:v>
                </c:pt>
                <c:pt idx="1398">
                  <c:v>1.010484389697482</c:v>
                </c:pt>
                <c:pt idx="1399">
                  <c:v>1.0005002501250626</c:v>
                </c:pt>
                <c:pt idx="1400">
                  <c:v>1.0011012113324655</c:v>
                </c:pt>
                <c:pt idx="1401">
                  <c:v>0.99960015993602558</c:v>
                </c:pt>
                <c:pt idx="1402">
                  <c:v>1.0350798443067337</c:v>
                </c:pt>
                <c:pt idx="1403">
                  <c:v>1</c:v>
                </c:pt>
                <c:pt idx="1404">
                  <c:v>1</c:v>
                </c:pt>
                <c:pt idx="1405">
                  <c:v>0.99910080927165568</c:v>
                </c:pt>
                <c:pt idx="1406">
                  <c:v>1.0238487844686639</c:v>
                </c:pt>
                <c:pt idx="1407">
                  <c:v>1</c:v>
                </c:pt>
                <c:pt idx="1408">
                  <c:v>0.99900099900099915</c:v>
                </c:pt>
                <c:pt idx="1409">
                  <c:v>1.0237708460120736</c:v>
                </c:pt>
                <c:pt idx="1410">
                  <c:v>1</c:v>
                </c:pt>
                <c:pt idx="1411">
                  <c:v>1.0005002501250624</c:v>
                </c:pt>
                <c:pt idx="1412">
                  <c:v>1</c:v>
                </c:pt>
                <c:pt idx="1413">
                  <c:v>0.99900099900099915</c:v>
                </c:pt>
                <c:pt idx="1414">
                  <c:v>1.044380047352528</c:v>
                </c:pt>
                <c:pt idx="1415">
                  <c:v>0.99960015993602569</c:v>
                </c:pt>
                <c:pt idx="1416">
                  <c:v>1.0202560697646943</c:v>
                </c:pt>
                <c:pt idx="1417">
                  <c:v>1</c:v>
                </c:pt>
                <c:pt idx="1418">
                  <c:v>1.0009008107296566</c:v>
                </c:pt>
                <c:pt idx="1419">
                  <c:v>1.0008006405124099</c:v>
                </c:pt>
                <c:pt idx="1420">
                  <c:v>1.0010010010010011</c:v>
                </c:pt>
                <c:pt idx="1421">
                  <c:v>1</c:v>
                </c:pt>
                <c:pt idx="1422">
                  <c:v>0.99900099900099915</c:v>
                </c:pt>
                <c:pt idx="1423">
                  <c:v>1.012166908246422</c:v>
                </c:pt>
                <c:pt idx="1424">
                  <c:v>1</c:v>
                </c:pt>
                <c:pt idx="1425">
                  <c:v>1</c:v>
                </c:pt>
                <c:pt idx="1426">
                  <c:v>1</c:v>
                </c:pt>
                <c:pt idx="1427">
                  <c:v>1</c:v>
                </c:pt>
                <c:pt idx="1428">
                  <c:v>0.99960015993602569</c:v>
                </c:pt>
                <c:pt idx="1429">
                  <c:v>1.0139159623819081</c:v>
                </c:pt>
                <c:pt idx="1430">
                  <c:v>1</c:v>
                </c:pt>
                <c:pt idx="1431">
                  <c:v>1.0005002501250626</c:v>
                </c:pt>
                <c:pt idx="1432">
                  <c:v>1.0007004903432402</c:v>
                </c:pt>
                <c:pt idx="1433">
                  <c:v>1.0006003602161295</c:v>
                </c:pt>
                <c:pt idx="1434">
                  <c:v>0.99940035978412967</c:v>
                </c:pt>
                <c:pt idx="1435">
                  <c:v>1.0161273551493295</c:v>
                </c:pt>
                <c:pt idx="1436">
                  <c:v>1</c:v>
                </c:pt>
                <c:pt idx="1437">
                  <c:v>0.99950024987506247</c:v>
                </c:pt>
                <c:pt idx="1438">
                  <c:v>1.0260347422547624</c:v>
                </c:pt>
                <c:pt idx="1439">
                  <c:v>1.0009008107296566</c:v>
                </c:pt>
                <c:pt idx="1440">
                  <c:v>1.0009008107296566</c:v>
                </c:pt>
                <c:pt idx="1441">
                  <c:v>1</c:v>
                </c:pt>
                <c:pt idx="1442">
                  <c:v>1.0004001600640255</c:v>
                </c:pt>
                <c:pt idx="1443">
                  <c:v>1</c:v>
                </c:pt>
                <c:pt idx="1444">
                  <c:v>1.0006003602161297</c:v>
                </c:pt>
                <c:pt idx="1445">
                  <c:v>1.0007004903432404</c:v>
                </c:pt>
                <c:pt idx="1446">
                  <c:v>1.0006003602161297</c:v>
                </c:pt>
                <c:pt idx="1447">
                  <c:v>1</c:v>
                </c:pt>
                <c:pt idx="1448">
                  <c:v>1</c:v>
                </c:pt>
                <c:pt idx="1449">
                  <c:v>1.0005002501250626</c:v>
                </c:pt>
                <c:pt idx="1450">
                  <c:v>0.99950024987506247</c:v>
                </c:pt>
                <c:pt idx="1451">
                  <c:v>1.0188272978225845</c:v>
                </c:pt>
                <c:pt idx="1452">
                  <c:v>1.0005002501250624</c:v>
                </c:pt>
                <c:pt idx="1453">
                  <c:v>0.99890120867046261</c:v>
                </c:pt>
                <c:pt idx="1454">
                  <c:v>1.0463079614507829</c:v>
                </c:pt>
                <c:pt idx="1455">
                  <c:v>0.99930048965724017</c:v>
                </c:pt>
                <c:pt idx="1456">
                  <c:v>1.0242382005023594</c:v>
                </c:pt>
                <c:pt idx="1457">
                  <c:v>1</c:v>
                </c:pt>
                <c:pt idx="1458">
                  <c:v>0.99930048965724005</c:v>
                </c:pt>
                <c:pt idx="1459">
                  <c:v>1.0234632866260176</c:v>
                </c:pt>
                <c:pt idx="1460">
                  <c:v>1</c:v>
                </c:pt>
                <c:pt idx="1461">
                  <c:v>0.99940035978412955</c:v>
                </c:pt>
                <c:pt idx="1462">
                  <c:v>1.0155964078087578</c:v>
                </c:pt>
                <c:pt idx="1463">
                  <c:v>1</c:v>
                </c:pt>
                <c:pt idx="1464">
                  <c:v>0.99910080927165568</c:v>
                </c:pt>
                <c:pt idx="1465">
                  <c:v>1.0124930120105642</c:v>
                </c:pt>
                <c:pt idx="1466">
                  <c:v>1.0008006405124099</c:v>
                </c:pt>
                <c:pt idx="1467">
                  <c:v>1.0009008107296566</c:v>
                </c:pt>
                <c:pt idx="1468">
                  <c:v>1.0007004903432402</c:v>
                </c:pt>
                <c:pt idx="1469">
                  <c:v>1.0011012113324655</c:v>
                </c:pt>
                <c:pt idx="1470">
                  <c:v>1.0008006405124099</c:v>
                </c:pt>
                <c:pt idx="1471">
                  <c:v>1.0005002501250626</c:v>
                </c:pt>
                <c:pt idx="1472">
                  <c:v>0.99930048965724005</c:v>
                </c:pt>
                <c:pt idx="1473">
                  <c:v>1.0068065069963223</c:v>
                </c:pt>
                <c:pt idx="1474">
                  <c:v>1.0008006405124099</c:v>
                </c:pt>
                <c:pt idx="1475">
                  <c:v>1</c:v>
                </c:pt>
                <c:pt idx="1476">
                  <c:v>1.0011012113324658</c:v>
                </c:pt>
                <c:pt idx="1477">
                  <c:v>1.0011012113324658</c:v>
                </c:pt>
                <c:pt idx="1478">
                  <c:v>1.0010010010010009</c:v>
                </c:pt>
                <c:pt idx="1479">
                  <c:v>1.0009008107296566</c:v>
                </c:pt>
                <c:pt idx="1480">
                  <c:v>0.99960015993602558</c:v>
                </c:pt>
                <c:pt idx="1481">
                  <c:v>1.0312057660057288</c:v>
                </c:pt>
                <c:pt idx="1482">
                  <c:v>0.99900099900099915</c:v>
                </c:pt>
                <c:pt idx="1483">
                  <c:v>1.0142300276513658</c:v>
                </c:pt>
                <c:pt idx="1484">
                  <c:v>0.99930048965724005</c:v>
                </c:pt>
                <c:pt idx="1485">
                  <c:v>1.023102339646488</c:v>
                </c:pt>
                <c:pt idx="1486">
                  <c:v>0.99890120867046273</c:v>
                </c:pt>
                <c:pt idx="1487">
                  <c:v>1.028150244605305</c:v>
                </c:pt>
                <c:pt idx="1488">
                  <c:v>1.0007004903432402</c:v>
                </c:pt>
                <c:pt idx="1489">
                  <c:v>1.0006003602161297</c:v>
                </c:pt>
                <c:pt idx="1490">
                  <c:v>1.0009008107296566</c:v>
                </c:pt>
                <c:pt idx="1491">
                  <c:v>0.99920063948840943</c:v>
                </c:pt>
                <c:pt idx="1492">
                  <c:v>1.0113438264675823</c:v>
                </c:pt>
                <c:pt idx="1493">
                  <c:v>0.99940035978412944</c:v>
                </c:pt>
                <c:pt idx="1494">
                  <c:v>1.0240849125645213</c:v>
                </c:pt>
                <c:pt idx="1495">
                  <c:v>1</c:v>
                </c:pt>
                <c:pt idx="1496">
                  <c:v>1.0010010010010009</c:v>
                </c:pt>
                <c:pt idx="1497">
                  <c:v>1</c:v>
                </c:pt>
                <c:pt idx="1498">
                  <c:v>0.99940035978412967</c:v>
                </c:pt>
                <c:pt idx="1499">
                  <c:v>1.0210989002672244</c:v>
                </c:pt>
              </c:numCache>
            </c:numRef>
          </c:val>
          <c:smooth val="0"/>
          <c:extLst xmlns:c16r2="http://schemas.microsoft.com/office/drawing/2015/06/chart">
            <c:ext xmlns:c16="http://schemas.microsoft.com/office/drawing/2014/chart" uri="{C3380CC4-5D6E-409C-BE32-E72D297353CC}">
              <c16:uniqueId val="{00000001-CE43-4ADF-814F-978AAA2FA9F9}"/>
            </c:ext>
          </c:extLst>
        </c:ser>
        <c:ser>
          <c:idx val="2"/>
          <c:order val="2"/>
          <c:tx>
            <c:strRef>
              <c:f>Лист2!$W$1</c:f>
              <c:strCache>
                <c:ptCount val="1"/>
                <c:pt idx="0">
                  <c:v>share of equity3</c:v>
                </c:pt>
              </c:strCache>
            </c:strRef>
          </c:tx>
          <c:spPr>
            <a:ln w="28575" cap="rnd">
              <a:solidFill>
                <a:schemeClr val="accent3"/>
              </a:solidFill>
              <a:round/>
            </a:ln>
            <a:effectLst/>
          </c:spPr>
          <c:marker>
            <c:symbol val="none"/>
          </c:marker>
          <c:val>
            <c:numRef>
              <c:f>Лист2!$W$2:$W$1501</c:f>
              <c:numCache>
                <c:formatCode>General</c:formatCode>
                <c:ptCount val="1500"/>
                <c:pt idx="0">
                  <c:v>9.9999999999999978E-2</c:v>
                </c:pt>
                <c:pt idx="1">
                  <c:v>9.1901650785513517E-2</c:v>
                </c:pt>
                <c:pt idx="2">
                  <c:v>0.10163869412454708</c:v>
                </c:pt>
                <c:pt idx="3">
                  <c:v>9.5148970077458553E-2</c:v>
                </c:pt>
                <c:pt idx="4">
                  <c:v>0.10314991713329659</c:v>
                </c:pt>
                <c:pt idx="5">
                  <c:v>0.31660356186115807</c:v>
                </c:pt>
                <c:pt idx="6">
                  <c:v>9.3074704603820418E-2</c:v>
                </c:pt>
                <c:pt idx="7">
                  <c:v>0.10723347923571196</c:v>
                </c:pt>
                <c:pt idx="8">
                  <c:v>0.1265761429868493</c:v>
                </c:pt>
                <c:pt idx="9">
                  <c:v>0.10942852250548606</c:v>
                </c:pt>
                <c:pt idx="10">
                  <c:v>0.17801512125194174</c:v>
                </c:pt>
                <c:pt idx="11">
                  <c:v>0.1408335682962126</c:v>
                </c:pt>
                <c:pt idx="12">
                  <c:v>0.39339703514435514</c:v>
                </c:pt>
                <c:pt idx="13">
                  <c:v>0.20533871714174315</c:v>
                </c:pt>
                <c:pt idx="14">
                  <c:v>0.40411423038426103</c:v>
                </c:pt>
                <c:pt idx="15">
                  <c:v>0.10994959759308423</c:v>
                </c:pt>
                <c:pt idx="16">
                  <c:v>0.17680549489979958</c:v>
                </c:pt>
                <c:pt idx="17">
                  <c:v>0.17869832581386835</c:v>
                </c:pt>
                <c:pt idx="18">
                  <c:v>0.23425126334554838</c:v>
                </c:pt>
                <c:pt idx="19">
                  <c:v>0.3369458695171878</c:v>
                </c:pt>
                <c:pt idx="20">
                  <c:v>0.27714291529398793</c:v>
                </c:pt>
                <c:pt idx="21">
                  <c:v>0.24020183688243227</c:v>
                </c:pt>
                <c:pt idx="22">
                  <c:v>0.2408326154872244</c:v>
                </c:pt>
                <c:pt idx="23">
                  <c:v>0.1659487930862909</c:v>
                </c:pt>
                <c:pt idx="24">
                  <c:v>0.16619883815138672</c:v>
                </c:pt>
                <c:pt idx="25">
                  <c:v>0.12733229989296968</c:v>
                </c:pt>
                <c:pt idx="26">
                  <c:v>0.36312639421431142</c:v>
                </c:pt>
                <c:pt idx="27">
                  <c:v>0.4621160253371735</c:v>
                </c:pt>
                <c:pt idx="28">
                  <c:v>0.29754501307095149</c:v>
                </c:pt>
                <c:pt idx="29">
                  <c:v>0.1927745919121113</c:v>
                </c:pt>
                <c:pt idx="30">
                  <c:v>0.16193370189183864</c:v>
                </c:pt>
                <c:pt idx="31">
                  <c:v>0.36509581572340466</c:v>
                </c:pt>
                <c:pt idx="32">
                  <c:v>0.30163011796569972</c:v>
                </c:pt>
                <c:pt idx="33">
                  <c:v>0.29961153742467733</c:v>
                </c:pt>
                <c:pt idx="34">
                  <c:v>0.134863692732791</c:v>
                </c:pt>
                <c:pt idx="35">
                  <c:v>0.26374413759956233</c:v>
                </c:pt>
                <c:pt idx="36">
                  <c:v>0.14807161736642704</c:v>
                </c:pt>
                <c:pt idx="37">
                  <c:v>0.18167397201158222</c:v>
                </c:pt>
                <c:pt idx="38">
                  <c:v>0.16172035123723916</c:v>
                </c:pt>
                <c:pt idx="39">
                  <c:v>0.37114737928816799</c:v>
                </c:pt>
                <c:pt idx="40">
                  <c:v>0.15421476896662875</c:v>
                </c:pt>
                <c:pt idx="41">
                  <c:v>0.31199020349185153</c:v>
                </c:pt>
                <c:pt idx="42">
                  <c:v>0.47270083288750653</c:v>
                </c:pt>
                <c:pt idx="43">
                  <c:v>0.23062824668312454</c:v>
                </c:pt>
                <c:pt idx="44">
                  <c:v>0.16527796439081804</c:v>
                </c:pt>
                <c:pt idx="45">
                  <c:v>0.16789454680387111</c:v>
                </c:pt>
                <c:pt idx="46">
                  <c:v>0.311301799821044</c:v>
                </c:pt>
                <c:pt idx="47">
                  <c:v>0.26969550517245</c:v>
                </c:pt>
                <c:pt idx="48">
                  <c:v>0.48184216959213816</c:v>
                </c:pt>
                <c:pt idx="49">
                  <c:v>0.14619600465638219</c:v>
                </c:pt>
                <c:pt idx="50">
                  <c:v>0.38711558872869389</c:v>
                </c:pt>
                <c:pt idx="51">
                  <c:v>0.33043639350084708</c:v>
                </c:pt>
                <c:pt idx="52">
                  <c:v>0.39660135594824181</c:v>
                </c:pt>
                <c:pt idx="53">
                  <c:v>0.19776355703823981</c:v>
                </c:pt>
                <c:pt idx="54">
                  <c:v>0.24736467067644904</c:v>
                </c:pt>
                <c:pt idx="55">
                  <c:v>0.19646976115801204</c:v>
                </c:pt>
                <c:pt idx="56">
                  <c:v>0.16852369122334562</c:v>
                </c:pt>
                <c:pt idx="57">
                  <c:v>0.29035240393551726</c:v>
                </c:pt>
                <c:pt idx="58">
                  <c:v>0.30262052148640112</c:v>
                </c:pt>
                <c:pt idx="59">
                  <c:v>0.26405567773764033</c:v>
                </c:pt>
                <c:pt idx="60">
                  <c:v>0.47277561862366901</c:v>
                </c:pt>
                <c:pt idx="61">
                  <c:v>0.23063359644504441</c:v>
                </c:pt>
                <c:pt idx="62">
                  <c:v>0.26126324172467286</c:v>
                </c:pt>
                <c:pt idx="63">
                  <c:v>0.18307076331555991</c:v>
                </c:pt>
                <c:pt idx="64">
                  <c:v>0.15552122702884952</c:v>
                </c:pt>
                <c:pt idx="65">
                  <c:v>0.23367351751080917</c:v>
                </c:pt>
                <c:pt idx="66">
                  <c:v>0.15907705523642879</c:v>
                </c:pt>
                <c:pt idx="67">
                  <c:v>0.19315652725162472</c:v>
                </c:pt>
                <c:pt idx="68">
                  <c:v>0.17069658120153866</c:v>
                </c:pt>
                <c:pt idx="69">
                  <c:v>0.33374928854856667</c:v>
                </c:pt>
                <c:pt idx="70">
                  <c:v>0.20043530491149844</c:v>
                </c:pt>
                <c:pt idx="71">
                  <c:v>0.33139148819457748</c:v>
                </c:pt>
                <c:pt idx="72">
                  <c:v>0.28758547067506263</c:v>
                </c:pt>
                <c:pt idx="73">
                  <c:v>0.24884573399052998</c:v>
                </c:pt>
                <c:pt idx="74">
                  <c:v>0.21956644735345851</c:v>
                </c:pt>
                <c:pt idx="75">
                  <c:v>0.18125567878101495</c:v>
                </c:pt>
                <c:pt idx="76">
                  <c:v>0.22568645452822253</c:v>
                </c:pt>
                <c:pt idx="77">
                  <c:v>0.28581817302010076</c:v>
                </c:pt>
                <c:pt idx="78">
                  <c:v>0.16593578338037976</c:v>
                </c:pt>
                <c:pt idx="79">
                  <c:v>0.2889859396605019</c:v>
                </c:pt>
                <c:pt idx="80">
                  <c:v>0.29223812761771834</c:v>
                </c:pt>
                <c:pt idx="81">
                  <c:v>0.15793485483594641</c:v>
                </c:pt>
                <c:pt idx="82">
                  <c:v>0.19496057224550919</c:v>
                </c:pt>
                <c:pt idx="83">
                  <c:v>0.21675054471661673</c:v>
                </c:pt>
                <c:pt idx="84">
                  <c:v>0.17831402264055604</c:v>
                </c:pt>
                <c:pt idx="85">
                  <c:v>0.16367926257335197</c:v>
                </c:pt>
                <c:pt idx="86">
                  <c:v>0.39509763182568519</c:v>
                </c:pt>
                <c:pt idx="87">
                  <c:v>0.49458413890506775</c:v>
                </c:pt>
                <c:pt idx="88">
                  <c:v>0.19428860755364508</c:v>
                </c:pt>
                <c:pt idx="89">
                  <c:v>0.24351481125304608</c:v>
                </c:pt>
                <c:pt idx="90">
                  <c:v>0.21645225384459713</c:v>
                </c:pt>
                <c:pt idx="91">
                  <c:v>0.27888687805349133</c:v>
                </c:pt>
                <c:pt idx="92">
                  <c:v>0.32562522783877579</c:v>
                </c:pt>
                <c:pt idx="93">
                  <c:v>0.19859989647382731</c:v>
                </c:pt>
                <c:pt idx="94">
                  <c:v>0.24858242288272195</c:v>
                </c:pt>
                <c:pt idx="95">
                  <c:v>0.19860008718552316</c:v>
                </c:pt>
                <c:pt idx="96">
                  <c:v>0.18660783285692092</c:v>
                </c:pt>
                <c:pt idx="97">
                  <c:v>0.17114066849742784</c:v>
                </c:pt>
                <c:pt idx="98">
                  <c:v>0.50766628597778407</c:v>
                </c:pt>
                <c:pt idx="99">
                  <c:v>0.40761439131585708</c:v>
                </c:pt>
                <c:pt idx="100">
                  <c:v>0.20491217078142809</c:v>
                </c:pt>
                <c:pt idx="101">
                  <c:v>0.18719427527064553</c:v>
                </c:pt>
                <c:pt idx="102">
                  <c:v>0.17168876310167408</c:v>
                </c:pt>
                <c:pt idx="103">
                  <c:v>0.50923401610619456</c:v>
                </c:pt>
                <c:pt idx="104">
                  <c:v>0.25722083795009981</c:v>
                </c:pt>
                <c:pt idx="105">
                  <c:v>0.5095359736396684</c:v>
                </c:pt>
                <c:pt idx="106">
                  <c:v>0.2061736694685625</c:v>
                </c:pt>
                <c:pt idx="107">
                  <c:v>0.40948178016291215</c:v>
                </c:pt>
                <c:pt idx="108">
                  <c:v>0.22909896380185504</c:v>
                </c:pt>
                <c:pt idx="109">
                  <c:v>0.25768294753584092</c:v>
                </c:pt>
                <c:pt idx="110">
                  <c:v>0.22952625201900723</c:v>
                </c:pt>
                <c:pt idx="111">
                  <c:v>0.25791427776908715</c:v>
                </c:pt>
                <c:pt idx="112">
                  <c:v>0.342952779277437</c:v>
                </c:pt>
                <c:pt idx="113">
                  <c:v>0.15968757361551436</c:v>
                </c:pt>
                <c:pt idx="114">
                  <c:v>0.25837748963165419</c:v>
                </c:pt>
                <c:pt idx="115">
                  <c:v>0.25837748963165419</c:v>
                </c:pt>
                <c:pt idx="116">
                  <c:v>0.51074466264688845</c:v>
                </c:pt>
                <c:pt idx="117">
                  <c:v>0.18808666139928951</c:v>
                </c:pt>
                <c:pt idx="118">
                  <c:v>0.2940256524313713</c:v>
                </c:pt>
                <c:pt idx="119">
                  <c:v>0.51364675350514899</c:v>
                </c:pt>
                <c:pt idx="120">
                  <c:v>0.41287932371816771</c:v>
                </c:pt>
                <c:pt idx="121">
                  <c:v>0.26383213079148532</c:v>
                </c:pt>
                <c:pt idx="122">
                  <c:v>0.41751135196453387</c:v>
                </c:pt>
                <c:pt idx="123">
                  <c:v>0.16335211071686825</c:v>
                </c:pt>
                <c:pt idx="124">
                  <c:v>0.25697975264568612</c:v>
                </c:pt>
                <c:pt idx="125">
                  <c:v>0.20576986857366078</c:v>
                </c:pt>
                <c:pt idx="126">
                  <c:v>0.16963974732735412</c:v>
                </c:pt>
                <c:pt idx="127">
                  <c:v>0.15663352221870139</c:v>
                </c:pt>
                <c:pt idx="128">
                  <c:v>0.33780406890634279</c:v>
                </c:pt>
                <c:pt idx="129">
                  <c:v>0.20501985355803515</c:v>
                </c:pt>
                <c:pt idx="130">
                  <c:v>0.15777600900164565</c:v>
                </c:pt>
                <c:pt idx="131">
                  <c:v>0.18010608289114147</c:v>
                </c:pt>
                <c:pt idx="132">
                  <c:v>0.49741174355838524</c:v>
                </c:pt>
                <c:pt idx="133">
                  <c:v>0.22064399416941305</c:v>
                </c:pt>
                <c:pt idx="134">
                  <c:v>0.33130212216328964</c:v>
                </c:pt>
                <c:pt idx="135">
                  <c:v>0.1983488353145319</c:v>
                </c:pt>
                <c:pt idx="136">
                  <c:v>0.15474769648685813</c:v>
                </c:pt>
                <c:pt idx="137">
                  <c:v>0.18266889113963738</c:v>
                </c:pt>
                <c:pt idx="138">
                  <c:v>0.33587388857279354</c:v>
                </c:pt>
                <c:pt idx="139">
                  <c:v>0.18370216597880565</c:v>
                </c:pt>
                <c:pt idx="140">
                  <c:v>0.20202586314570586</c:v>
                </c:pt>
                <c:pt idx="141">
                  <c:v>0.50315343287122249</c:v>
                </c:pt>
                <c:pt idx="142">
                  <c:v>0.22420093199692084</c:v>
                </c:pt>
                <c:pt idx="143">
                  <c:v>0.41218485149187234</c:v>
                </c:pt>
                <c:pt idx="144">
                  <c:v>0.18926969007302602</c:v>
                </c:pt>
                <c:pt idx="145">
                  <c:v>0.40735474463922322</c:v>
                </c:pt>
                <c:pt idx="146">
                  <c:v>0.18640759324247475</c:v>
                </c:pt>
                <c:pt idx="147">
                  <c:v>0.22754786289199186</c:v>
                </c:pt>
                <c:pt idx="148">
                  <c:v>0.29199030050293523</c:v>
                </c:pt>
                <c:pt idx="149">
                  <c:v>0.171124662331886</c:v>
                </c:pt>
                <c:pt idx="150">
                  <c:v>0.29223987477328156</c:v>
                </c:pt>
                <c:pt idx="151">
                  <c:v>0.15802625572448037</c:v>
                </c:pt>
                <c:pt idx="152">
                  <c:v>0.20532702546523546</c:v>
                </c:pt>
                <c:pt idx="153">
                  <c:v>0.20532702546523546</c:v>
                </c:pt>
                <c:pt idx="154">
                  <c:v>0.34069928098722052</c:v>
                </c:pt>
                <c:pt idx="155">
                  <c:v>0.2927395537457767</c:v>
                </c:pt>
                <c:pt idx="156">
                  <c:v>0.15834779508637903</c:v>
                </c:pt>
                <c:pt idx="157">
                  <c:v>0.22839781243351531</c:v>
                </c:pt>
                <c:pt idx="158">
                  <c:v>0.29323994037877166</c:v>
                </c:pt>
                <c:pt idx="159">
                  <c:v>0.40852141335215608</c:v>
                </c:pt>
                <c:pt idx="160">
                  <c:v>0.50647323983126924</c:v>
                </c:pt>
                <c:pt idx="161">
                  <c:v>0.50251055023461877</c:v>
                </c:pt>
                <c:pt idx="162">
                  <c:v>0.20141831071884314</c:v>
                </c:pt>
                <c:pt idx="163">
                  <c:v>0.33628772741182611</c:v>
                </c:pt>
                <c:pt idx="164">
                  <c:v>0.39392708947174521</c:v>
                </c:pt>
                <c:pt idx="165">
                  <c:v>0.28032413723110927</c:v>
                </c:pt>
                <c:pt idx="166">
                  <c:v>0.19800219087608917</c:v>
                </c:pt>
                <c:pt idx="167">
                  <c:v>0.19819253489976385</c:v>
                </c:pt>
                <c:pt idx="168">
                  <c:v>0.22026922335166324</c:v>
                </c:pt>
                <c:pt idx="169">
                  <c:v>0.22006370162822869</c:v>
                </c:pt>
                <c:pt idx="170">
                  <c:v>0.15351831603699345</c:v>
                </c:pt>
                <c:pt idx="171">
                  <c:v>0.28544489817462559</c:v>
                </c:pt>
                <c:pt idx="172">
                  <c:v>0.39997122044433209</c:v>
                </c:pt>
                <c:pt idx="173">
                  <c:v>0.16681682912632831</c:v>
                </c:pt>
                <c:pt idx="174">
                  <c:v>0.16665017894738093</c:v>
                </c:pt>
                <c:pt idx="175">
                  <c:v>0.22325514805420199</c:v>
                </c:pt>
                <c:pt idx="176">
                  <c:v>0.16749697202431724</c:v>
                </c:pt>
                <c:pt idx="177">
                  <c:v>0.40143276906981751</c:v>
                </c:pt>
                <c:pt idx="178">
                  <c:v>0.50149157732861738</c:v>
                </c:pt>
                <c:pt idx="179">
                  <c:v>0.22304703993424488</c:v>
                </c:pt>
                <c:pt idx="180">
                  <c:v>0.16762492817893407</c:v>
                </c:pt>
                <c:pt idx="181">
                  <c:v>0.22341426852065285</c:v>
                </c:pt>
                <c:pt idx="182">
                  <c:v>0.50172091291900223</c:v>
                </c:pt>
                <c:pt idx="183">
                  <c:v>0.33513258883527147</c:v>
                </c:pt>
                <c:pt idx="184">
                  <c:v>0.28761358876224674</c:v>
                </c:pt>
                <c:pt idx="185">
                  <c:v>0.50262265542723006</c:v>
                </c:pt>
                <c:pt idx="186">
                  <c:v>0.18356419466560045</c:v>
                </c:pt>
                <c:pt idx="187">
                  <c:v>0.25219894397523612</c:v>
                </c:pt>
                <c:pt idx="188">
                  <c:v>0.1682971074993064</c:v>
                </c:pt>
                <c:pt idx="189">
                  <c:v>0.33620538372266129</c:v>
                </c:pt>
                <c:pt idx="190">
                  <c:v>0.28810693867591497</c:v>
                </c:pt>
                <c:pt idx="191">
                  <c:v>0.28817922475879176</c:v>
                </c:pt>
                <c:pt idx="192">
                  <c:v>0.25226564006345426</c:v>
                </c:pt>
                <c:pt idx="193">
                  <c:v>0.40260571217481994</c:v>
                </c:pt>
                <c:pt idx="194">
                  <c:v>0.24957615733894606</c:v>
                </c:pt>
                <c:pt idx="195">
                  <c:v>0.18166032529271903</c:v>
                </c:pt>
                <c:pt idx="196">
                  <c:v>0.25002606396560773</c:v>
                </c:pt>
                <c:pt idx="197">
                  <c:v>0.18183886086292042</c:v>
                </c:pt>
                <c:pt idx="198">
                  <c:v>0.24980124544902804</c:v>
                </c:pt>
                <c:pt idx="199">
                  <c:v>0.16467266496049787</c:v>
                </c:pt>
                <c:pt idx="200">
                  <c:v>0.3301352782908098</c:v>
                </c:pt>
                <c:pt idx="201">
                  <c:v>0.24708223286750713</c:v>
                </c:pt>
                <c:pt idx="202">
                  <c:v>0.39677933941908822</c:v>
                </c:pt>
                <c:pt idx="203">
                  <c:v>0.4963414983464764</c:v>
                </c:pt>
                <c:pt idx="204">
                  <c:v>0.34140180066845699</c:v>
                </c:pt>
                <c:pt idx="205">
                  <c:v>0.1719120723113027</c:v>
                </c:pt>
                <c:pt idx="206">
                  <c:v>0.22894940952060866</c:v>
                </c:pt>
                <c:pt idx="207">
                  <c:v>0.22873638385475972</c:v>
                </c:pt>
                <c:pt idx="208">
                  <c:v>0.15913026030670435</c:v>
                </c:pt>
                <c:pt idx="209">
                  <c:v>0.22900536869772886</c:v>
                </c:pt>
                <c:pt idx="210">
                  <c:v>0.2535156413034057</c:v>
                </c:pt>
                <c:pt idx="211">
                  <c:v>0.28953827335385041</c:v>
                </c:pt>
                <c:pt idx="212">
                  <c:v>0.15629140208853148</c:v>
                </c:pt>
                <c:pt idx="213">
                  <c:v>0.33722458108755421</c:v>
                </c:pt>
                <c:pt idx="214">
                  <c:v>0.41238533984999193</c:v>
                </c:pt>
                <c:pt idx="215">
                  <c:v>0.34456755569714953</c:v>
                </c:pt>
                <c:pt idx="216">
                  <c:v>0.34270130991906977</c:v>
                </c:pt>
                <c:pt idx="217">
                  <c:v>0.22932917841168404</c:v>
                </c:pt>
                <c:pt idx="218">
                  <c:v>0.20393414390133122</c:v>
                </c:pt>
                <c:pt idx="219">
                  <c:v>0.50580107618348169</c:v>
                </c:pt>
                <c:pt idx="220">
                  <c:v>0.16040938918417669</c:v>
                </c:pt>
                <c:pt idx="221">
                  <c:v>0.1738384235242259</c:v>
                </c:pt>
                <c:pt idx="222">
                  <c:v>0.18967974719338093</c:v>
                </c:pt>
                <c:pt idx="223">
                  <c:v>0.16073585428658277</c:v>
                </c:pt>
                <c:pt idx="224">
                  <c:v>0.29644053270673759</c:v>
                </c:pt>
                <c:pt idx="225">
                  <c:v>0.23155232480045032</c:v>
                </c:pt>
                <c:pt idx="226">
                  <c:v>0.26033959414616775</c:v>
                </c:pt>
                <c:pt idx="227">
                  <c:v>0.26010657398814241</c:v>
                </c:pt>
                <c:pt idx="228">
                  <c:v>0.51025657611247421</c:v>
                </c:pt>
                <c:pt idx="229">
                  <c:v>0.29416126123443587</c:v>
                </c:pt>
                <c:pt idx="230">
                  <c:v>0.17227149739444508</c:v>
                </c:pt>
                <c:pt idx="231">
                  <c:v>0.29745601449686132</c:v>
                </c:pt>
                <c:pt idx="232">
                  <c:v>0.26104373619873461</c:v>
                </c:pt>
                <c:pt idx="233">
                  <c:v>0.23241913968275568</c:v>
                </c:pt>
                <c:pt idx="234">
                  <c:v>0.19061548345897614</c:v>
                </c:pt>
                <c:pt idx="235">
                  <c:v>0.19080264911416969</c:v>
                </c:pt>
                <c:pt idx="236">
                  <c:v>0.34690763044039918</c:v>
                </c:pt>
                <c:pt idx="237">
                  <c:v>0.26127796593608432</c:v>
                </c:pt>
                <c:pt idx="238">
                  <c:v>0.26755723248357588</c:v>
                </c:pt>
                <c:pt idx="239">
                  <c:v>0.42245959234719732</c:v>
                </c:pt>
                <c:pt idx="240">
                  <c:v>0.21525864739841322</c:v>
                </c:pt>
                <c:pt idx="241">
                  <c:v>0.35453898739170209</c:v>
                </c:pt>
                <c:pt idx="242">
                  <c:v>0.21525885339000073</c:v>
                </c:pt>
                <c:pt idx="243">
                  <c:v>0.16593743862792198</c:v>
                </c:pt>
                <c:pt idx="244">
                  <c:v>0.17973147827256539</c:v>
                </c:pt>
                <c:pt idx="245">
                  <c:v>0.26726164807661734</c:v>
                </c:pt>
                <c:pt idx="246">
                  <c:v>0.35243908566183085</c:v>
                </c:pt>
                <c:pt idx="247">
                  <c:v>0.17317688666149839</c:v>
                </c:pt>
                <c:pt idx="248">
                  <c:v>0.25875460036840375</c:v>
                </c:pt>
                <c:pt idx="249">
                  <c:v>0.20748807367237943</c:v>
                </c:pt>
                <c:pt idx="250">
                  <c:v>0.25875460036840375</c:v>
                </c:pt>
                <c:pt idx="251">
                  <c:v>0.20768714229365687</c:v>
                </c:pt>
                <c:pt idx="252">
                  <c:v>0.17352376065905584</c:v>
                </c:pt>
                <c:pt idx="253">
                  <c:v>0.1893429109802178</c:v>
                </c:pt>
                <c:pt idx="254">
                  <c:v>0.41200737970376711</c:v>
                </c:pt>
                <c:pt idx="255">
                  <c:v>0.34421541573922049</c:v>
                </c:pt>
                <c:pt idx="256">
                  <c:v>0.17321911777226526</c:v>
                </c:pt>
                <c:pt idx="257">
                  <c:v>0.51191419921090364</c:v>
                </c:pt>
                <c:pt idx="258">
                  <c:v>0.16031694053930348</c:v>
                </c:pt>
                <c:pt idx="259">
                  <c:v>0.20813445953406517</c:v>
                </c:pt>
                <c:pt idx="260">
                  <c:v>0.23121472212151103</c:v>
                </c:pt>
                <c:pt idx="261">
                  <c:v>0.2965499089503793</c:v>
                </c:pt>
                <c:pt idx="262">
                  <c:v>0.4126658372708894</c:v>
                </c:pt>
                <c:pt idx="263">
                  <c:v>0.23164566193527281</c:v>
                </c:pt>
                <c:pt idx="264">
                  <c:v>0.26020729058001951</c:v>
                </c:pt>
                <c:pt idx="265">
                  <c:v>0.51372970282968222</c:v>
                </c:pt>
                <c:pt idx="266">
                  <c:v>0.26044062378417493</c:v>
                </c:pt>
                <c:pt idx="267">
                  <c:v>0.26067414187160115</c:v>
                </c:pt>
                <c:pt idx="268">
                  <c:v>0.3461987787716907</c:v>
                </c:pt>
                <c:pt idx="269">
                  <c:v>0.26114173310749417</c:v>
                </c:pt>
                <c:pt idx="270">
                  <c:v>0.19088110524854776</c:v>
                </c:pt>
                <c:pt idx="271">
                  <c:v>0.17513601024411474</c:v>
                </c:pt>
                <c:pt idx="272">
                  <c:v>0.5152441067178577</c:v>
                </c:pt>
                <c:pt idx="273">
                  <c:v>0.26184450915545027</c:v>
                </c:pt>
                <c:pt idx="274">
                  <c:v>0.16228473139511457</c:v>
                </c:pt>
                <c:pt idx="275">
                  <c:v>0.34757290434759414</c:v>
                </c:pt>
                <c:pt idx="276">
                  <c:v>0.4153133201624265</c:v>
                </c:pt>
                <c:pt idx="277">
                  <c:v>0.34729803314608093</c:v>
                </c:pt>
                <c:pt idx="278">
                  <c:v>0.17602210877958058</c:v>
                </c:pt>
                <c:pt idx="279">
                  <c:v>0.21055164805213539</c:v>
                </c:pt>
                <c:pt idx="280">
                  <c:v>0.16781179835184673</c:v>
                </c:pt>
                <c:pt idx="281">
                  <c:v>0.49774869784555537</c:v>
                </c:pt>
                <c:pt idx="282">
                  <c:v>0.18030534029257342</c:v>
                </c:pt>
                <c:pt idx="283">
                  <c:v>0.21619022365785914</c:v>
                </c:pt>
                <c:pt idx="284">
                  <c:v>0.49148809270261901</c:v>
                </c:pt>
                <c:pt idx="285">
                  <c:v>0.2436699503230027</c:v>
                </c:pt>
                <c:pt idx="286">
                  <c:v>0.32607221578858547</c:v>
                </c:pt>
                <c:pt idx="287">
                  <c:v>0.16215304863451191</c:v>
                </c:pt>
                <c:pt idx="288">
                  <c:v>0.14961740035836343</c:v>
                </c:pt>
                <c:pt idx="289">
                  <c:v>0.17715539964526461</c:v>
                </c:pt>
                <c:pt idx="290">
                  <c:v>0.49238354573006876</c:v>
                </c:pt>
                <c:pt idx="291">
                  <c:v>0.1775039440175056</c:v>
                </c:pt>
                <c:pt idx="292">
                  <c:v>0.21740701793973632</c:v>
                </c:pt>
                <c:pt idx="293">
                  <c:v>0.17750411837085592</c:v>
                </c:pt>
                <c:pt idx="294">
                  <c:v>0.19823493924791438</c:v>
                </c:pt>
                <c:pt idx="295">
                  <c:v>0.19842549777238755</c:v>
                </c:pt>
                <c:pt idx="296">
                  <c:v>0.49783223794276454</c:v>
                </c:pt>
                <c:pt idx="297">
                  <c:v>0.33114391698513851</c:v>
                </c:pt>
                <c:pt idx="298">
                  <c:v>0.25000450271604885</c:v>
                </c:pt>
                <c:pt idx="299">
                  <c:v>0.15384927999942602</c:v>
                </c:pt>
                <c:pt idx="300">
                  <c:v>0.20019603035760836</c:v>
                </c:pt>
                <c:pt idx="301">
                  <c:v>0.22243397764565068</c:v>
                </c:pt>
                <c:pt idx="302">
                  <c:v>0.50000630358673592</c:v>
                </c:pt>
                <c:pt idx="303">
                  <c:v>0.19703011959709779</c:v>
                </c:pt>
                <c:pt idx="304">
                  <c:v>0.24629443017250219</c:v>
                </c:pt>
                <c:pt idx="305">
                  <c:v>0.15325996494487928</c:v>
                </c:pt>
                <c:pt idx="306">
                  <c:v>0.49917244710659125</c:v>
                </c:pt>
                <c:pt idx="307">
                  <c:v>0.19947089158645667</c:v>
                </c:pt>
                <c:pt idx="308">
                  <c:v>0.15357165961624733</c:v>
                </c:pt>
                <c:pt idx="309">
                  <c:v>0.39949366964859007</c:v>
                </c:pt>
                <c:pt idx="310">
                  <c:v>0.24938007304200724</c:v>
                </c:pt>
                <c:pt idx="311">
                  <c:v>0.4976152721577114</c:v>
                </c:pt>
                <c:pt idx="312">
                  <c:v>0.15245370847336628</c:v>
                </c:pt>
                <c:pt idx="313">
                  <c:v>0.39422440241860424</c:v>
                </c:pt>
                <c:pt idx="314">
                  <c:v>0.3945100446226143</c:v>
                </c:pt>
                <c:pt idx="315">
                  <c:v>0.21828456366877558</c:v>
                </c:pt>
                <c:pt idx="316">
                  <c:v>0.21828456366877558</c:v>
                </c:pt>
                <c:pt idx="317">
                  <c:v>0.21808076400409601</c:v>
                </c:pt>
                <c:pt idx="318">
                  <c:v>0.21910273868775595</c:v>
                </c:pt>
                <c:pt idx="319">
                  <c:v>0.21910273868775595</c:v>
                </c:pt>
                <c:pt idx="320">
                  <c:v>0.19692424630799549</c:v>
                </c:pt>
                <c:pt idx="321">
                  <c:v>0.17287491498576826</c:v>
                </c:pt>
                <c:pt idx="322">
                  <c:v>0.34292076861424386</c:v>
                </c:pt>
                <c:pt idx="323">
                  <c:v>0.23190569679960243</c:v>
                </c:pt>
                <c:pt idx="324">
                  <c:v>0.19035824825556502</c:v>
                </c:pt>
                <c:pt idx="325">
                  <c:v>0.17447250010675985</c:v>
                </c:pt>
                <c:pt idx="326">
                  <c:v>0.23002660711163039</c:v>
                </c:pt>
                <c:pt idx="327">
                  <c:v>0.29515466603400853</c:v>
                </c:pt>
                <c:pt idx="328">
                  <c:v>0.25868770208080111</c:v>
                </c:pt>
                <c:pt idx="329">
                  <c:v>0.41104350452165572</c:v>
                </c:pt>
                <c:pt idx="330">
                  <c:v>0.25845598984539658</c:v>
                </c:pt>
                <c:pt idx="331">
                  <c:v>0.29613680542769044</c:v>
                </c:pt>
                <c:pt idx="332">
                  <c:v>0.51262937524088392</c:v>
                </c:pt>
                <c:pt idx="333">
                  <c:v>0.29613680542769044</c:v>
                </c:pt>
                <c:pt idx="334">
                  <c:v>0.34465476640962012</c:v>
                </c:pt>
                <c:pt idx="335">
                  <c:v>0.18945594953265985</c:v>
                </c:pt>
                <c:pt idx="336">
                  <c:v>0.20800783596144942</c:v>
                </c:pt>
                <c:pt idx="337">
                  <c:v>0.19070366065861039</c:v>
                </c:pt>
                <c:pt idx="338">
                  <c:v>0.19051677710618534</c:v>
                </c:pt>
                <c:pt idx="339">
                  <c:v>0.30150033227569228</c:v>
                </c:pt>
                <c:pt idx="340">
                  <c:v>0.51932629341944014</c:v>
                </c:pt>
                <c:pt idx="341">
                  <c:v>0.51902290430800746</c:v>
                </c:pt>
                <c:pt idx="342">
                  <c:v>0.34769728835447683</c:v>
                </c:pt>
                <c:pt idx="343">
                  <c:v>0.21023057136142118</c:v>
                </c:pt>
                <c:pt idx="344">
                  <c:v>0.19293584851210169</c:v>
                </c:pt>
                <c:pt idx="345">
                  <c:v>0.34975525140137026</c:v>
                </c:pt>
                <c:pt idx="346">
                  <c:v>0.4179444804401205</c:v>
                </c:pt>
                <c:pt idx="347">
                  <c:v>0.26417813741226398</c:v>
                </c:pt>
                <c:pt idx="348">
                  <c:v>0.21214459398441915</c:v>
                </c:pt>
                <c:pt idx="349">
                  <c:v>0.19312524768143005</c:v>
                </c:pt>
                <c:pt idx="350">
                  <c:v>0.23553820111726712</c:v>
                </c:pt>
                <c:pt idx="351">
                  <c:v>0.35030856502393565</c:v>
                </c:pt>
                <c:pt idx="352">
                  <c:v>0.17723576686353668</c:v>
                </c:pt>
                <c:pt idx="353">
                  <c:v>0.26528064558852454</c:v>
                </c:pt>
                <c:pt idx="354">
                  <c:v>0.30229801233192144</c:v>
                </c:pt>
                <c:pt idx="355">
                  <c:v>0.41961946207075951</c:v>
                </c:pt>
                <c:pt idx="356">
                  <c:v>0.19439045857410142</c:v>
                </c:pt>
                <c:pt idx="357">
                  <c:v>0.35159932475542971</c:v>
                </c:pt>
                <c:pt idx="358">
                  <c:v>0.16590565380596473</c:v>
                </c:pt>
                <c:pt idx="359">
                  <c:v>0.1953720035421837</c:v>
                </c:pt>
                <c:pt idx="360">
                  <c:v>0.42520180097094606</c:v>
                </c:pt>
                <c:pt idx="361">
                  <c:v>0.42550065507462437</c:v>
                </c:pt>
                <c:pt idx="362">
                  <c:v>0.16822039512973899</c:v>
                </c:pt>
                <c:pt idx="363">
                  <c:v>0.30766532862056378</c:v>
                </c:pt>
                <c:pt idx="364">
                  <c:v>0.52544502544383864</c:v>
                </c:pt>
                <c:pt idx="365">
                  <c:v>0.26934173658837751</c:v>
                </c:pt>
                <c:pt idx="366">
                  <c:v>0.41907747665219769</c:v>
                </c:pt>
                <c:pt idx="367">
                  <c:v>0.35081485690690672</c:v>
                </c:pt>
                <c:pt idx="368">
                  <c:v>0.21396090314676394</c:v>
                </c:pt>
                <c:pt idx="369">
                  <c:v>0.23727425864305218</c:v>
                </c:pt>
                <c:pt idx="370">
                  <c:v>0.35277865017388138</c:v>
                </c:pt>
                <c:pt idx="371">
                  <c:v>0.17899985678412572</c:v>
                </c:pt>
                <c:pt idx="372">
                  <c:v>0.16541895796605088</c:v>
                </c:pt>
                <c:pt idx="373">
                  <c:v>0.35305697657227586</c:v>
                </c:pt>
                <c:pt idx="374">
                  <c:v>0.21457646999412738</c:v>
                </c:pt>
                <c:pt idx="375">
                  <c:v>0.42147344618618682</c:v>
                </c:pt>
                <c:pt idx="376">
                  <c:v>0.23793659504373049</c:v>
                </c:pt>
                <c:pt idx="377">
                  <c:v>0.21478203459456166</c:v>
                </c:pt>
                <c:pt idx="378">
                  <c:v>0.2149877872789677</c:v>
                </c:pt>
                <c:pt idx="379">
                  <c:v>0.19596901426803609</c:v>
                </c:pt>
                <c:pt idx="380">
                  <c:v>0.30467934792166235</c:v>
                </c:pt>
                <c:pt idx="381">
                  <c:v>0.53036920077796601</c:v>
                </c:pt>
                <c:pt idx="382">
                  <c:v>0.5300640404507112</c:v>
                </c:pt>
                <c:pt idx="383">
                  <c:v>0.30943834818555943</c:v>
                </c:pt>
                <c:pt idx="384">
                  <c:v>0.21857784578510187</c:v>
                </c:pt>
                <c:pt idx="385">
                  <c:v>0.30522962251543584</c:v>
                </c:pt>
                <c:pt idx="386">
                  <c:v>0.21563280838462251</c:v>
                </c:pt>
                <c:pt idx="387">
                  <c:v>0.42270223358772896</c:v>
                </c:pt>
                <c:pt idx="388">
                  <c:v>0.19892313486241509</c:v>
                </c:pt>
                <c:pt idx="389">
                  <c:v>0.42662149801008303</c:v>
                </c:pt>
                <c:pt idx="390">
                  <c:v>0.23948698408510341</c:v>
                </c:pt>
                <c:pt idx="391">
                  <c:v>0.1671087749036837</c:v>
                </c:pt>
                <c:pt idx="392">
                  <c:v>0.18079835326222665</c:v>
                </c:pt>
                <c:pt idx="393">
                  <c:v>0.18097933259482149</c:v>
                </c:pt>
                <c:pt idx="394">
                  <c:v>0.24015501805883843</c:v>
                </c:pt>
                <c:pt idx="395">
                  <c:v>0.24037807773609465</c:v>
                </c:pt>
                <c:pt idx="396">
                  <c:v>0.35668767796125456</c:v>
                </c:pt>
                <c:pt idx="397">
                  <c:v>0.26963879821980719</c:v>
                </c:pt>
                <c:pt idx="398">
                  <c:v>0.5309816525666331</c:v>
                </c:pt>
                <c:pt idx="399">
                  <c:v>0.5309816525666331</c:v>
                </c:pt>
                <c:pt idx="400">
                  <c:v>0.22059389720446318</c:v>
                </c:pt>
                <c:pt idx="401">
                  <c:v>0.2012074770196238</c:v>
                </c:pt>
                <c:pt idx="402">
                  <c:v>0.53098195799524917</c:v>
                </c:pt>
                <c:pt idx="403">
                  <c:v>0.20142375167490076</c:v>
                </c:pt>
                <c:pt idx="404">
                  <c:v>0.274735683338027</c:v>
                </c:pt>
                <c:pt idx="405">
                  <c:v>0.17124029004871244</c:v>
                </c:pt>
                <c:pt idx="406">
                  <c:v>0.274735683338027</c:v>
                </c:pt>
                <c:pt idx="407">
                  <c:v>0.22124793838860074</c:v>
                </c:pt>
                <c:pt idx="408">
                  <c:v>0.20142394904169306</c:v>
                </c:pt>
                <c:pt idx="409">
                  <c:v>0.42836993027743869</c:v>
                </c:pt>
                <c:pt idx="410">
                  <c:v>0.42836993027743869</c:v>
                </c:pt>
                <c:pt idx="411">
                  <c:v>0.21916170831460416</c:v>
                </c:pt>
                <c:pt idx="412">
                  <c:v>0.3191173145792679</c:v>
                </c:pt>
                <c:pt idx="413">
                  <c:v>0.20658771567842135</c:v>
                </c:pt>
                <c:pt idx="414">
                  <c:v>0.53983902130442829</c:v>
                </c:pt>
                <c:pt idx="415">
                  <c:v>0.43856096191895799</c:v>
                </c:pt>
                <c:pt idx="416">
                  <c:v>0.36840708264887029</c:v>
                </c:pt>
                <c:pt idx="417">
                  <c:v>0.24975771628705368</c:v>
                </c:pt>
                <c:pt idx="418">
                  <c:v>0.18257985731776705</c:v>
                </c:pt>
                <c:pt idx="419">
                  <c:v>0.21466218677798241</c:v>
                </c:pt>
                <c:pt idx="420">
                  <c:v>0.26028511722340186</c:v>
                </c:pt>
                <c:pt idx="421">
                  <c:v>0.29129777577462668</c:v>
                </c:pt>
                <c:pt idx="422">
                  <c:v>0.21508290809480257</c:v>
                </c:pt>
                <c:pt idx="423">
                  <c:v>0.23585793043912587</c:v>
                </c:pt>
                <c:pt idx="424">
                  <c:v>0.45147946195156047</c:v>
                </c:pt>
                <c:pt idx="425">
                  <c:v>0.21508311855185094</c:v>
                </c:pt>
                <c:pt idx="426">
                  <c:v>0.23393719447826758</c:v>
                </c:pt>
                <c:pt idx="427">
                  <c:v>0.25871078300965522</c:v>
                </c:pt>
                <c:pt idx="428">
                  <c:v>0.3279544539377543</c:v>
                </c:pt>
                <c:pt idx="429">
                  <c:v>0.18575659563654728</c:v>
                </c:pt>
                <c:pt idx="430">
                  <c:v>0.2180354986753682</c:v>
                </c:pt>
                <c:pt idx="431">
                  <c:v>0.20060586887353604</c:v>
                </c:pt>
                <c:pt idx="432">
                  <c:v>0.4551733502567511</c:v>
                </c:pt>
                <c:pt idx="433">
                  <c:v>0.33275648365646165</c:v>
                </c:pt>
                <c:pt idx="434">
                  <c:v>0.19958481193331362</c:v>
                </c:pt>
                <c:pt idx="435">
                  <c:v>0.19978459652984346</c:v>
                </c:pt>
                <c:pt idx="436">
                  <c:v>0.2940976396683887</c:v>
                </c:pt>
                <c:pt idx="437">
                  <c:v>0.45452156105276709</c:v>
                </c:pt>
                <c:pt idx="438">
                  <c:v>0.45452156105276709</c:v>
                </c:pt>
                <c:pt idx="439">
                  <c:v>0.23807775629744776</c:v>
                </c:pt>
                <c:pt idx="440">
                  <c:v>0.55553176015836492</c:v>
                </c:pt>
                <c:pt idx="441">
                  <c:v>0.21716246709887385</c:v>
                </c:pt>
                <c:pt idx="442">
                  <c:v>0.21724393792915567</c:v>
                </c:pt>
                <c:pt idx="443">
                  <c:v>0.5556504093131982</c:v>
                </c:pt>
                <c:pt idx="444">
                  <c:v>0.26323239352137406</c:v>
                </c:pt>
                <c:pt idx="445">
                  <c:v>0.18505467693081412</c:v>
                </c:pt>
                <c:pt idx="446">
                  <c:v>0.2161169579658313</c:v>
                </c:pt>
                <c:pt idx="447">
                  <c:v>0.33166736990600526</c:v>
                </c:pt>
                <c:pt idx="448">
                  <c:v>0.3831354308833308</c:v>
                </c:pt>
                <c:pt idx="449">
                  <c:v>0.18443069307376847</c:v>
                </c:pt>
                <c:pt idx="450">
                  <c:v>0.2167525263836502</c:v>
                </c:pt>
                <c:pt idx="451">
                  <c:v>0.29307923103239419</c:v>
                </c:pt>
                <c:pt idx="452">
                  <c:v>0.18263927314487716</c:v>
                </c:pt>
                <c:pt idx="453">
                  <c:v>0.32957450358131879</c:v>
                </c:pt>
                <c:pt idx="454">
                  <c:v>0.38090233913293969</c:v>
                </c:pt>
                <c:pt idx="455">
                  <c:v>0.26036180357081989</c:v>
                </c:pt>
                <c:pt idx="456">
                  <c:v>0.55198002523484335</c:v>
                </c:pt>
                <c:pt idx="457">
                  <c:v>0.55228843192069321</c:v>
                </c:pt>
                <c:pt idx="458">
                  <c:v>0.33012595384046844</c:v>
                </c:pt>
                <c:pt idx="459">
                  <c:v>0.20341760058759861</c:v>
                </c:pt>
                <c:pt idx="460">
                  <c:v>0.22102398197666404</c:v>
                </c:pt>
                <c:pt idx="461">
                  <c:v>0.29854335266559001</c:v>
                </c:pt>
                <c:pt idx="462">
                  <c:v>0.26754023033462304</c:v>
                </c:pt>
                <c:pt idx="463">
                  <c:v>0.26729438954584112</c:v>
                </c:pt>
                <c:pt idx="464">
                  <c:v>0.24090488318074418</c:v>
                </c:pt>
                <c:pt idx="465">
                  <c:v>0.2026822522270782</c:v>
                </c:pt>
                <c:pt idx="466">
                  <c:v>0.3888691783972274</c:v>
                </c:pt>
                <c:pt idx="467">
                  <c:v>0.55967061654189365</c:v>
                </c:pt>
                <c:pt idx="468">
                  <c:v>0.23968926753976522</c:v>
                </c:pt>
                <c:pt idx="469">
                  <c:v>0.26461779524222256</c:v>
                </c:pt>
                <c:pt idx="470">
                  <c:v>0.27076870098613232</c:v>
                </c:pt>
                <c:pt idx="471">
                  <c:v>0.22408101767156519</c:v>
                </c:pt>
                <c:pt idx="472">
                  <c:v>0.24498945925150856</c:v>
                </c:pt>
                <c:pt idx="473">
                  <c:v>0.22735518931884155</c:v>
                </c:pt>
                <c:pt idx="474">
                  <c:v>0.2093800341165733</c:v>
                </c:pt>
                <c:pt idx="475">
                  <c:v>0.34626011379379357</c:v>
                </c:pt>
                <c:pt idx="476">
                  <c:v>0.27423207866498284</c:v>
                </c:pt>
                <c:pt idx="477">
                  <c:v>0.21755309703156409</c:v>
                </c:pt>
                <c:pt idx="478">
                  <c:v>0.21755309703156409</c:v>
                </c:pt>
                <c:pt idx="479">
                  <c:v>0.58162671366306151</c:v>
                </c:pt>
                <c:pt idx="480">
                  <c:v>0.48100656499066752</c:v>
                </c:pt>
                <c:pt idx="481">
                  <c:v>0.20156035322852445</c:v>
                </c:pt>
                <c:pt idx="482">
                  <c:v>0.3958002412160998</c:v>
                </c:pt>
                <c:pt idx="483">
                  <c:v>0.5597613022294089</c:v>
                </c:pt>
                <c:pt idx="484">
                  <c:v>0.22030600366050523</c:v>
                </c:pt>
                <c:pt idx="485">
                  <c:v>0.33741342414833153</c:v>
                </c:pt>
                <c:pt idx="486">
                  <c:v>0.26696828416245239</c:v>
                </c:pt>
                <c:pt idx="487">
                  <c:v>0.29819490133049537</c:v>
                </c:pt>
                <c:pt idx="488">
                  <c:v>0.33797505598298599</c:v>
                </c:pt>
                <c:pt idx="489">
                  <c:v>0.20314822577113215</c:v>
                </c:pt>
                <c:pt idx="490">
                  <c:v>0.26830229157781788</c:v>
                </c:pt>
                <c:pt idx="491">
                  <c:v>0.56205584350477578</c:v>
                </c:pt>
                <c:pt idx="492">
                  <c:v>0.22169369430175573</c:v>
                </c:pt>
                <c:pt idx="493">
                  <c:v>0.26659446960055527</c:v>
                </c:pt>
                <c:pt idx="494">
                  <c:v>0.26659446960055527</c:v>
                </c:pt>
                <c:pt idx="495">
                  <c:v>0.22040899150852256</c:v>
                </c:pt>
                <c:pt idx="496">
                  <c:v>0.22040899150852256</c:v>
                </c:pt>
                <c:pt idx="497">
                  <c:v>0.26683996815077282</c:v>
                </c:pt>
                <c:pt idx="498">
                  <c:v>0.3378283024943266</c:v>
                </c:pt>
                <c:pt idx="499">
                  <c:v>0.20344857842950706</c:v>
                </c:pt>
                <c:pt idx="500">
                  <c:v>0.24200198317344415</c:v>
                </c:pt>
                <c:pt idx="501">
                  <c:v>0.29858338696827047</c:v>
                </c:pt>
                <c:pt idx="502">
                  <c:v>0.18843848418397374</c:v>
                </c:pt>
                <c:pt idx="503">
                  <c:v>0.29858338696827047</c:v>
                </c:pt>
                <c:pt idx="504">
                  <c:v>0.45986016757130443</c:v>
                </c:pt>
                <c:pt idx="505">
                  <c:v>0.38939826318019338</c:v>
                </c:pt>
                <c:pt idx="506">
                  <c:v>0.30677399322949828</c:v>
                </c:pt>
                <c:pt idx="507">
                  <c:v>0.24919189294165606</c:v>
                </c:pt>
                <c:pt idx="508">
                  <c:v>0.57006167636170613</c:v>
                </c:pt>
                <c:pt idx="509">
                  <c:v>0.19241225287877267</c:v>
                </c:pt>
                <c:pt idx="510">
                  <c:v>0.27266098246185277</c:v>
                </c:pt>
                <c:pt idx="511">
                  <c:v>0.34447203667762366</c:v>
                </c:pt>
                <c:pt idx="512">
                  <c:v>0.39644867520088128</c:v>
                </c:pt>
                <c:pt idx="513">
                  <c:v>0.39675105139505024</c:v>
                </c:pt>
                <c:pt idx="514">
                  <c:v>0.19280528267104224</c:v>
                </c:pt>
                <c:pt idx="515">
                  <c:v>0.38683911966101703</c:v>
                </c:pt>
                <c:pt idx="516">
                  <c:v>0.23957386302627995</c:v>
                </c:pt>
                <c:pt idx="517">
                  <c:v>0.38511142597404863</c:v>
                </c:pt>
                <c:pt idx="518">
                  <c:v>0.38481552855965329</c:v>
                </c:pt>
                <c:pt idx="519">
                  <c:v>0.45618936650784669</c:v>
                </c:pt>
                <c:pt idx="520">
                  <c:v>0.26444521015985301</c:v>
                </c:pt>
                <c:pt idx="521">
                  <c:v>0.55719160671611356</c:v>
                </c:pt>
                <c:pt idx="522">
                  <c:v>0.55719160671611356</c:v>
                </c:pt>
                <c:pt idx="523">
                  <c:v>0.45618936650784669</c:v>
                </c:pt>
                <c:pt idx="524">
                  <c:v>0.33452942280474313</c:v>
                </c:pt>
                <c:pt idx="525">
                  <c:v>0.18326736996200227</c:v>
                </c:pt>
                <c:pt idx="526">
                  <c:v>0.38189393903455937</c:v>
                </c:pt>
                <c:pt idx="527">
                  <c:v>0.33077970405445589</c:v>
                </c:pt>
                <c:pt idx="528">
                  <c:v>0.55240277802224691</c:v>
                </c:pt>
                <c:pt idx="529">
                  <c:v>0.21777645262742537</c:v>
                </c:pt>
                <c:pt idx="530">
                  <c:v>0.45541676266133174</c:v>
                </c:pt>
                <c:pt idx="531">
                  <c:v>0.18590532035365584</c:v>
                </c:pt>
                <c:pt idx="532">
                  <c:v>0.38574390391645225</c:v>
                </c:pt>
                <c:pt idx="533">
                  <c:v>0.23918854220912553</c:v>
                </c:pt>
                <c:pt idx="534">
                  <c:v>0.2394165055777133</c:v>
                </c:pt>
                <c:pt idx="535">
                  <c:v>0.18647457442782162</c:v>
                </c:pt>
                <c:pt idx="536">
                  <c:v>0.33550912393445725</c:v>
                </c:pt>
                <c:pt idx="537">
                  <c:v>0.38693163172262462</c:v>
                </c:pt>
                <c:pt idx="538">
                  <c:v>0.4566595282434574</c:v>
                </c:pt>
                <c:pt idx="539">
                  <c:v>0.21904008065487038</c:v>
                </c:pt>
                <c:pt idx="540">
                  <c:v>0.33548450308704952</c:v>
                </c:pt>
                <c:pt idx="541">
                  <c:v>0.26503623020200212</c:v>
                </c:pt>
                <c:pt idx="542">
                  <c:v>0.20155084389976963</c:v>
                </c:pt>
                <c:pt idx="543">
                  <c:v>0.2400814801239157</c:v>
                </c:pt>
                <c:pt idx="544">
                  <c:v>0.26528041794337009</c:v>
                </c:pt>
                <c:pt idx="545">
                  <c:v>0.29612841470385542</c:v>
                </c:pt>
                <c:pt idx="546">
                  <c:v>0.34012601099446049</c:v>
                </c:pt>
                <c:pt idx="547">
                  <c:v>0.20470603613305788</c:v>
                </c:pt>
                <c:pt idx="548">
                  <c:v>0.38772761217075158</c:v>
                </c:pt>
                <c:pt idx="549">
                  <c:v>0.2196333316502567</c:v>
                </c:pt>
                <c:pt idx="550">
                  <c:v>0.18698401639633003</c:v>
                </c:pt>
                <c:pt idx="551">
                  <c:v>0.2407356948503902</c:v>
                </c:pt>
                <c:pt idx="552">
                  <c:v>0.20253270763817091</c:v>
                </c:pt>
                <c:pt idx="553">
                  <c:v>0.20273544308125219</c:v>
                </c:pt>
                <c:pt idx="554">
                  <c:v>0.26671482696276483</c:v>
                </c:pt>
                <c:pt idx="555">
                  <c:v>0.45938930803702771</c:v>
                </c:pt>
                <c:pt idx="556">
                  <c:v>0.24165439335647096</c:v>
                </c:pt>
                <c:pt idx="557">
                  <c:v>0.20334486785355413</c:v>
                </c:pt>
                <c:pt idx="558">
                  <c:v>0.3382471590144826</c:v>
                </c:pt>
                <c:pt idx="559">
                  <c:v>0.2213794599304556</c:v>
                </c:pt>
                <c:pt idx="560">
                  <c:v>0.46032526338869756</c:v>
                </c:pt>
                <c:pt idx="561">
                  <c:v>0.33880989581224924</c:v>
                </c:pt>
                <c:pt idx="562">
                  <c:v>0.22159615039724306</c:v>
                </c:pt>
                <c:pt idx="563">
                  <c:v>0.26769871135611323</c:v>
                </c:pt>
                <c:pt idx="564">
                  <c:v>0.33952803353688354</c:v>
                </c:pt>
                <c:pt idx="565">
                  <c:v>0.56208698563635062</c:v>
                </c:pt>
                <c:pt idx="566">
                  <c:v>0.19120021835454079</c:v>
                </c:pt>
                <c:pt idx="567">
                  <c:v>0.27086366233807779</c:v>
                </c:pt>
                <c:pt idx="568">
                  <c:v>0.24531144924014908</c:v>
                </c:pt>
                <c:pt idx="569">
                  <c:v>0.19100556076328504</c:v>
                </c:pt>
                <c:pt idx="570">
                  <c:v>0.27591583667504199</c:v>
                </c:pt>
                <c:pt idx="571">
                  <c:v>0.34788714254368641</c:v>
                </c:pt>
                <c:pt idx="572">
                  <c:v>0.27616914598873693</c:v>
                </c:pt>
                <c:pt idx="573">
                  <c:v>0.34817475453799335</c:v>
                </c:pt>
                <c:pt idx="574">
                  <c:v>0.19556278288518084</c:v>
                </c:pt>
                <c:pt idx="575">
                  <c:v>0.19576237364228047</c:v>
                </c:pt>
                <c:pt idx="576">
                  <c:v>0.21120403076791408</c:v>
                </c:pt>
                <c:pt idx="577">
                  <c:v>0.25052646233287734</c:v>
                </c:pt>
                <c:pt idx="578">
                  <c:v>0.30940215936846405</c:v>
                </c:pt>
                <c:pt idx="579">
                  <c:v>0.34993508393612516</c:v>
                </c:pt>
                <c:pt idx="580">
                  <c:v>0.40253562541032356</c:v>
                </c:pt>
                <c:pt idx="581">
                  <c:v>0.57401126661942481</c:v>
                </c:pt>
                <c:pt idx="582">
                  <c:v>0.35022403012856396</c:v>
                </c:pt>
                <c:pt idx="583">
                  <c:v>0.25222361403434945</c:v>
                </c:pt>
                <c:pt idx="584">
                  <c:v>0.25198434097360795</c:v>
                </c:pt>
                <c:pt idx="585">
                  <c:v>0.30657255325342936</c:v>
                </c:pt>
                <c:pt idx="586">
                  <c:v>0.27481216972250266</c:v>
                </c:pt>
                <c:pt idx="587">
                  <c:v>0.27456024522628947</c:v>
                </c:pt>
                <c:pt idx="588">
                  <c:v>0.57009887284558303</c:v>
                </c:pt>
                <c:pt idx="589">
                  <c:v>0.34688268122441146</c:v>
                </c:pt>
                <c:pt idx="590">
                  <c:v>0.27528410773460515</c:v>
                </c:pt>
                <c:pt idx="591">
                  <c:v>0.22783869968357787</c:v>
                </c:pt>
                <c:pt idx="592">
                  <c:v>0.4020757670662049</c:v>
                </c:pt>
                <c:pt idx="593">
                  <c:v>0.21217836558245906</c:v>
                </c:pt>
                <c:pt idx="594">
                  <c:v>0.19668323482984157</c:v>
                </c:pt>
                <c:pt idx="595">
                  <c:v>0.23009897127074691</c:v>
                </c:pt>
                <c:pt idx="596">
                  <c:v>0.4011938214431911</c:v>
                </c:pt>
                <c:pt idx="597">
                  <c:v>0.19610389761918384</c:v>
                </c:pt>
                <c:pt idx="598">
                  <c:v>0.22944949462316902</c:v>
                </c:pt>
                <c:pt idx="599">
                  <c:v>0.21798117207086079</c:v>
                </c:pt>
                <c:pt idx="600">
                  <c:v>0.21798117207086079</c:v>
                </c:pt>
                <c:pt idx="601">
                  <c:v>0.21776340866219862</c:v>
                </c:pt>
                <c:pt idx="602">
                  <c:v>0.25262811211530095</c:v>
                </c:pt>
                <c:pt idx="603">
                  <c:v>0.47375295731897238</c:v>
                </c:pt>
                <c:pt idx="604">
                  <c:v>0.25062340662148358</c:v>
                </c:pt>
                <c:pt idx="605">
                  <c:v>0.25038557154691871</c:v>
                </c:pt>
                <c:pt idx="606">
                  <c:v>0.47977596191711108</c:v>
                </c:pt>
                <c:pt idx="607">
                  <c:v>0.25697143371687459</c:v>
                </c:pt>
                <c:pt idx="608">
                  <c:v>0.21693199506140112</c:v>
                </c:pt>
                <c:pt idx="609">
                  <c:v>0.25745964486929657</c:v>
                </c:pt>
                <c:pt idx="610">
                  <c:v>0.58135987959206215</c:v>
                </c:pt>
                <c:pt idx="611">
                  <c:v>0.31614803907276284</c:v>
                </c:pt>
                <c:pt idx="612">
                  <c:v>0.31309524286301743</c:v>
                </c:pt>
                <c:pt idx="613">
                  <c:v>0.31336936644630636</c:v>
                </c:pt>
                <c:pt idx="614">
                  <c:v>0.21518246704474764</c:v>
                </c:pt>
                <c:pt idx="615">
                  <c:v>0.28144808442731589</c:v>
                </c:pt>
                <c:pt idx="616">
                  <c:v>0.23373691300931035</c:v>
                </c:pt>
                <c:pt idx="617">
                  <c:v>0.21539786490965732</c:v>
                </c:pt>
                <c:pt idx="618">
                  <c:v>0.28144834211172909</c:v>
                </c:pt>
                <c:pt idx="619">
                  <c:v>0.58841308115876456</c:v>
                </c:pt>
                <c:pt idx="620">
                  <c:v>0.41653273853210315</c:v>
                </c:pt>
                <c:pt idx="621">
                  <c:v>0.22464076522975243</c:v>
                </c:pt>
                <c:pt idx="622">
                  <c:v>0.29273265557554828</c:v>
                </c:pt>
                <c:pt idx="623">
                  <c:v>0.36716783489568294</c:v>
                </c:pt>
                <c:pt idx="624">
                  <c:v>0.26612163617474327</c:v>
                </c:pt>
                <c:pt idx="625">
                  <c:v>0.42068751835482293</c:v>
                </c:pt>
                <c:pt idx="626">
                  <c:v>0.24376056979395541</c:v>
                </c:pt>
                <c:pt idx="627">
                  <c:v>0.34195080099428615</c:v>
                </c:pt>
                <c:pt idx="628">
                  <c:v>0.25729456108050847</c:v>
                </c:pt>
                <c:pt idx="629">
                  <c:v>0.50963239597297594</c:v>
                </c:pt>
                <c:pt idx="630">
                  <c:v>0.34165587691767901</c:v>
                </c:pt>
                <c:pt idx="631">
                  <c:v>0.30013699155540019</c:v>
                </c:pt>
                <c:pt idx="632">
                  <c:v>0.3754579157365765</c:v>
                </c:pt>
                <c:pt idx="633">
                  <c:v>0.3757631372516666</c:v>
                </c:pt>
                <c:pt idx="634">
                  <c:v>0.60046901169303046</c:v>
                </c:pt>
                <c:pt idx="635">
                  <c:v>0.30316340072914472</c:v>
                </c:pt>
                <c:pt idx="636">
                  <c:v>0.60391134558571469</c:v>
                </c:pt>
                <c:pt idx="637">
                  <c:v>0.2339136654532297</c:v>
                </c:pt>
                <c:pt idx="638">
                  <c:v>0.3037153100367716</c:v>
                </c:pt>
                <c:pt idx="639">
                  <c:v>0.3037153100367716</c:v>
                </c:pt>
                <c:pt idx="640">
                  <c:v>0.25307351547328305</c:v>
                </c:pt>
                <c:pt idx="641">
                  <c:v>0.29848594228036102</c:v>
                </c:pt>
                <c:pt idx="642">
                  <c:v>0.37300590658991456</c:v>
                </c:pt>
                <c:pt idx="643">
                  <c:v>0.37074729712667637</c:v>
                </c:pt>
                <c:pt idx="644">
                  <c:v>0.2110241125375463</c:v>
                </c:pt>
                <c:pt idx="645">
                  <c:v>0.33628355067623694</c:v>
                </c:pt>
                <c:pt idx="646">
                  <c:v>0.23336248907680782</c:v>
                </c:pt>
                <c:pt idx="647">
                  <c:v>0.43213875829766379</c:v>
                </c:pt>
                <c:pt idx="648">
                  <c:v>0.60317530654110374</c:v>
                </c:pt>
                <c:pt idx="649">
                  <c:v>0.33139914217279115</c:v>
                </c:pt>
                <c:pt idx="650">
                  <c:v>0.24812724452854631</c:v>
                </c:pt>
                <c:pt idx="651">
                  <c:v>0.22331684915953573</c:v>
                </c:pt>
                <c:pt idx="652">
                  <c:v>0.489706526960279</c:v>
                </c:pt>
                <c:pt idx="653">
                  <c:v>0.32452837765265591</c:v>
                </c:pt>
                <c:pt idx="654">
                  <c:v>0.26513822283934696</c:v>
                </c:pt>
                <c:pt idx="655">
                  <c:v>0.49035072702102944</c:v>
                </c:pt>
                <c:pt idx="656">
                  <c:v>0.24259550473102018</c:v>
                </c:pt>
                <c:pt idx="657">
                  <c:v>0.29491698643846359</c:v>
                </c:pt>
                <c:pt idx="658">
                  <c:v>0.29464840707746842</c:v>
                </c:pt>
                <c:pt idx="659">
                  <c:v>0.35602214141002292</c:v>
                </c:pt>
                <c:pt idx="660">
                  <c:v>0.20103284391326717</c:v>
                </c:pt>
                <c:pt idx="661">
                  <c:v>0.47955028388099769</c:v>
                </c:pt>
                <c:pt idx="662">
                  <c:v>0.36485118452372461</c:v>
                </c:pt>
                <c:pt idx="663">
                  <c:v>0.26392640952816293</c:v>
                </c:pt>
                <c:pt idx="664">
                  <c:v>0.23374593361528911</c:v>
                </c:pt>
                <c:pt idx="665">
                  <c:v>0.30324172613050276</c:v>
                </c:pt>
                <c:pt idx="666">
                  <c:v>0.60493120909020059</c:v>
                </c:pt>
                <c:pt idx="667">
                  <c:v>0.21755045556334643</c:v>
                </c:pt>
                <c:pt idx="668">
                  <c:v>0.42836914441809187</c:v>
                </c:pt>
                <c:pt idx="669">
                  <c:v>0.59948990361848897</c:v>
                </c:pt>
                <c:pt idx="670">
                  <c:v>0.49903935817507422</c:v>
                </c:pt>
                <c:pt idx="671">
                  <c:v>0.21363946093031838</c:v>
                </c:pt>
                <c:pt idx="672">
                  <c:v>0.24952351347768828</c:v>
                </c:pt>
                <c:pt idx="673">
                  <c:v>0.49968930116394494</c:v>
                </c:pt>
                <c:pt idx="674">
                  <c:v>0.23077946947322209</c:v>
                </c:pt>
                <c:pt idx="675">
                  <c:v>0.37470906959005634</c:v>
                </c:pt>
                <c:pt idx="676">
                  <c:v>0.27368932713261529</c:v>
                </c:pt>
                <c:pt idx="677">
                  <c:v>0.25115439501039227</c:v>
                </c:pt>
                <c:pt idx="678">
                  <c:v>0.5018624986026522</c:v>
                </c:pt>
                <c:pt idx="679">
                  <c:v>0.23209437291147289</c:v>
                </c:pt>
                <c:pt idx="680">
                  <c:v>0.30129279858222835</c:v>
                </c:pt>
                <c:pt idx="681">
                  <c:v>0.21534327574300161</c:v>
                </c:pt>
                <c:pt idx="682">
                  <c:v>0.33472812903703525</c:v>
                </c:pt>
                <c:pt idx="683">
                  <c:v>0.30159268782976695</c:v>
                </c:pt>
                <c:pt idx="684">
                  <c:v>0.37708258750417334</c:v>
                </c:pt>
                <c:pt idx="685">
                  <c:v>0.21578391666875454</c:v>
                </c:pt>
                <c:pt idx="686">
                  <c:v>0.43106614264146054</c:v>
                </c:pt>
                <c:pt idx="687">
                  <c:v>0.60212862658081046</c:v>
                </c:pt>
                <c:pt idx="688">
                  <c:v>0.50130734526048826</c:v>
                </c:pt>
                <c:pt idx="689">
                  <c:v>0.60125439547887505</c:v>
                </c:pt>
                <c:pt idx="690">
                  <c:v>0.30082566762474705</c:v>
                </c:pt>
                <c:pt idx="691">
                  <c:v>0.27610992827654318</c:v>
                </c:pt>
                <c:pt idx="692">
                  <c:v>0.25344593516890745</c:v>
                </c:pt>
                <c:pt idx="693">
                  <c:v>0.21760439047775892</c:v>
                </c:pt>
                <c:pt idx="694">
                  <c:v>0.60438291844565684</c:v>
                </c:pt>
                <c:pt idx="695">
                  <c:v>0.25700729422082935</c:v>
                </c:pt>
                <c:pt idx="696">
                  <c:v>0.43766313830266146</c:v>
                </c:pt>
                <c:pt idx="697">
                  <c:v>0.22036116610300432</c:v>
                </c:pt>
                <c:pt idx="698">
                  <c:v>0.30659123275899863</c:v>
                </c:pt>
                <c:pt idx="699">
                  <c:v>0.3826485082271664</c:v>
                </c:pt>
                <c:pt idx="700">
                  <c:v>0.25589452873052754</c:v>
                </c:pt>
                <c:pt idx="701">
                  <c:v>0.5153721031134374</c:v>
                </c:pt>
                <c:pt idx="702">
                  <c:v>0.28509617238842139</c:v>
                </c:pt>
                <c:pt idx="703">
                  <c:v>0.61466703372697207</c:v>
                </c:pt>
                <c:pt idx="704">
                  <c:v>0.61466703372697207</c:v>
                </c:pt>
                <c:pt idx="705">
                  <c:v>0.24186807011318584</c:v>
                </c:pt>
                <c:pt idx="706">
                  <c:v>0.22505359726772528</c:v>
                </c:pt>
                <c:pt idx="707">
                  <c:v>0.61529218564973809</c:v>
                </c:pt>
                <c:pt idx="708">
                  <c:v>0.2856345989059606</c:v>
                </c:pt>
                <c:pt idx="709">
                  <c:v>0.34803713734563418</c:v>
                </c:pt>
                <c:pt idx="710">
                  <c:v>0.61591735700286443</c:v>
                </c:pt>
                <c:pt idx="711">
                  <c:v>0.44500041967807491</c:v>
                </c:pt>
                <c:pt idx="712">
                  <c:v>0.28644403002965935</c:v>
                </c:pt>
                <c:pt idx="713">
                  <c:v>0.3489373167422461</c:v>
                </c:pt>
                <c:pt idx="714">
                  <c:v>0.26324335440718821</c:v>
                </c:pt>
                <c:pt idx="715">
                  <c:v>0.315065671919674</c:v>
                </c:pt>
                <c:pt idx="716">
                  <c:v>0.26324361072108587</c:v>
                </c:pt>
                <c:pt idx="717">
                  <c:v>0.26288854032968195</c:v>
                </c:pt>
                <c:pt idx="718">
                  <c:v>0.39097342598212004</c:v>
                </c:pt>
                <c:pt idx="719">
                  <c:v>0.51656473683991067</c:v>
                </c:pt>
                <c:pt idx="720">
                  <c:v>0.22244873317991279</c:v>
                </c:pt>
                <c:pt idx="721">
                  <c:v>0.38627543546307258</c:v>
                </c:pt>
                <c:pt idx="722">
                  <c:v>0.22267636295034784</c:v>
                </c:pt>
                <c:pt idx="723">
                  <c:v>0.31013965573453517</c:v>
                </c:pt>
                <c:pt idx="724">
                  <c:v>0.27917855592312729</c:v>
                </c:pt>
                <c:pt idx="725">
                  <c:v>0.5080716385398969</c:v>
                </c:pt>
                <c:pt idx="726">
                  <c:v>0.23655082847787642</c:v>
                </c:pt>
                <c:pt idx="727">
                  <c:v>0.60772383539531993</c:v>
                </c:pt>
                <c:pt idx="728">
                  <c:v>0.25635277754075131</c:v>
                </c:pt>
                <c:pt idx="729">
                  <c:v>0.27970646955407452</c:v>
                </c:pt>
                <c:pt idx="730">
                  <c:v>0.30710335651594284</c:v>
                </c:pt>
                <c:pt idx="731">
                  <c:v>0.26206516776433569</c:v>
                </c:pt>
                <c:pt idx="732">
                  <c:v>0.31318591730326506</c:v>
                </c:pt>
                <c:pt idx="733">
                  <c:v>0.29028446858428086</c:v>
                </c:pt>
                <c:pt idx="734">
                  <c:v>0.26663049330346761</c:v>
                </c:pt>
                <c:pt idx="735">
                  <c:v>0.39587774717236579</c:v>
                </c:pt>
                <c:pt idx="736">
                  <c:v>0.52169330249764612</c:v>
                </c:pt>
                <c:pt idx="737">
                  <c:v>0.45491892799728634</c:v>
                </c:pt>
                <c:pt idx="738">
                  <c:v>0.35779538418548623</c:v>
                </c:pt>
                <c:pt idx="739">
                  <c:v>0.35748905830116789</c:v>
                </c:pt>
                <c:pt idx="740">
                  <c:v>0.44773585797507276</c:v>
                </c:pt>
                <c:pt idx="741">
                  <c:v>0.22768596666763849</c:v>
                </c:pt>
                <c:pt idx="742">
                  <c:v>0.44806355305651618</c:v>
                </c:pt>
                <c:pt idx="743">
                  <c:v>0.22815242759689905</c:v>
                </c:pt>
                <c:pt idx="744">
                  <c:v>0.61915777714147335</c:v>
                </c:pt>
                <c:pt idx="745">
                  <c:v>0.31746158692990317</c:v>
                </c:pt>
                <c:pt idx="746">
                  <c:v>0.3171746195377812</c:v>
                </c:pt>
                <c:pt idx="747">
                  <c:v>0.2644394513287861</c:v>
                </c:pt>
                <c:pt idx="748">
                  <c:v>0.51855873386250217</c:v>
                </c:pt>
                <c:pt idx="749">
                  <c:v>0.22884893148623978</c:v>
                </c:pt>
                <c:pt idx="750">
                  <c:v>0.39531194768998418</c:v>
                </c:pt>
                <c:pt idx="751">
                  <c:v>0.24634815914589506</c:v>
                </c:pt>
                <c:pt idx="752">
                  <c:v>0.24659475389979485</c:v>
                </c:pt>
                <c:pt idx="753">
                  <c:v>0.62071425433733507</c:v>
                </c:pt>
                <c:pt idx="754">
                  <c:v>0.24634840549430062</c:v>
                </c:pt>
                <c:pt idx="755">
                  <c:v>0.61232506703223555</c:v>
                </c:pt>
                <c:pt idx="756">
                  <c:v>0.28282059226289252</c:v>
                </c:pt>
                <c:pt idx="757">
                  <c:v>0.44564683715550185</c:v>
                </c:pt>
                <c:pt idx="758">
                  <c:v>0.34923175122959027</c:v>
                </c:pt>
                <c:pt idx="759">
                  <c:v>0.6165365586430217</c:v>
                </c:pt>
                <c:pt idx="760">
                  <c:v>0.26205978704762994</c:v>
                </c:pt>
                <c:pt idx="761">
                  <c:v>0.34755021314842738</c:v>
                </c:pt>
                <c:pt idx="762">
                  <c:v>0.26205978704762994</c:v>
                </c:pt>
                <c:pt idx="763">
                  <c:v>0.31346366311732532</c:v>
                </c:pt>
                <c:pt idx="764">
                  <c:v>0.38964083200486926</c:v>
                </c:pt>
                <c:pt idx="765">
                  <c:v>0.38787859133816355</c:v>
                </c:pt>
                <c:pt idx="766">
                  <c:v>0.28342043519581178</c:v>
                </c:pt>
                <c:pt idx="767">
                  <c:v>0.4510500510971322</c:v>
                </c:pt>
                <c:pt idx="768">
                  <c:v>0.23028541151982276</c:v>
                </c:pt>
                <c:pt idx="769">
                  <c:v>0.29119757949451736</c:v>
                </c:pt>
                <c:pt idx="770">
                  <c:v>0.23325958003971931</c:v>
                </c:pt>
                <c:pt idx="771">
                  <c:v>0.45551903301298807</c:v>
                </c:pt>
                <c:pt idx="772">
                  <c:v>0.2504863741899348</c:v>
                </c:pt>
                <c:pt idx="773">
                  <c:v>0.32315730385267155</c:v>
                </c:pt>
                <c:pt idx="774">
                  <c:v>0.23302922873409151</c:v>
                </c:pt>
                <c:pt idx="775">
                  <c:v>0.526973333463715</c:v>
                </c:pt>
                <c:pt idx="776">
                  <c:v>0.45553061574045867</c:v>
                </c:pt>
                <c:pt idx="777">
                  <c:v>0.35805548972877216</c:v>
                </c:pt>
                <c:pt idx="778">
                  <c:v>0.45586188219632134</c:v>
                </c:pt>
                <c:pt idx="779">
                  <c:v>0.29549897565741756</c:v>
                </c:pt>
                <c:pt idx="780">
                  <c:v>0.45652486552852045</c:v>
                </c:pt>
                <c:pt idx="781">
                  <c:v>0.27211186906690626</c:v>
                </c:pt>
                <c:pt idx="782">
                  <c:v>0.6271812721097112</c:v>
                </c:pt>
                <c:pt idx="783">
                  <c:v>0.45652519700465494</c:v>
                </c:pt>
                <c:pt idx="784">
                  <c:v>0.45238535744796243</c:v>
                </c:pt>
                <c:pt idx="785">
                  <c:v>0.26855472961692389</c:v>
                </c:pt>
                <c:pt idx="786">
                  <c:v>0.24861795050054331</c:v>
                </c:pt>
                <c:pt idx="787">
                  <c:v>0.45271519160530183</c:v>
                </c:pt>
                <c:pt idx="788">
                  <c:v>0.62358030409770571</c:v>
                </c:pt>
                <c:pt idx="789">
                  <c:v>0.23124301947714662</c:v>
                </c:pt>
                <c:pt idx="790">
                  <c:v>0.3118785518999217</c:v>
                </c:pt>
                <c:pt idx="791">
                  <c:v>0.34617785730012818</c:v>
                </c:pt>
                <c:pt idx="792">
                  <c:v>0.26089002102299391</c:v>
                </c:pt>
                <c:pt idx="793">
                  <c:v>0.44297444850879186</c:v>
                </c:pt>
                <c:pt idx="794">
                  <c:v>0.38882770658491139</c:v>
                </c:pt>
                <c:pt idx="795">
                  <c:v>0.51497102851733589</c:v>
                </c:pt>
                <c:pt idx="796">
                  <c:v>0.34707400336465688</c:v>
                </c:pt>
                <c:pt idx="797">
                  <c:v>0.44330025150199714</c:v>
                </c:pt>
                <c:pt idx="798">
                  <c:v>0.60431521736858307</c:v>
                </c:pt>
                <c:pt idx="799">
                  <c:v>0.43330906419904758</c:v>
                </c:pt>
                <c:pt idx="800">
                  <c:v>0.21777891400408883</c:v>
                </c:pt>
                <c:pt idx="801">
                  <c:v>0.60462784857624929</c:v>
                </c:pt>
                <c:pt idx="802">
                  <c:v>0.2313516512918638</c:v>
                </c:pt>
                <c:pt idx="803">
                  <c:v>0.27337795385220509</c:v>
                </c:pt>
                <c:pt idx="804">
                  <c:v>0.60109867288605667</c:v>
                </c:pt>
                <c:pt idx="805">
                  <c:v>0.27337821228330217</c:v>
                </c:pt>
                <c:pt idx="806">
                  <c:v>0.3008390231782872</c:v>
                </c:pt>
                <c:pt idx="807">
                  <c:v>0.2505050538612616</c:v>
                </c:pt>
                <c:pt idx="808">
                  <c:v>0.37718671899882156</c:v>
                </c:pt>
                <c:pt idx="809">
                  <c:v>0.60254675665659396</c:v>
                </c:pt>
                <c:pt idx="810">
                  <c:v>0.37749301934145779</c:v>
                </c:pt>
                <c:pt idx="811">
                  <c:v>0.33540776363301628</c:v>
                </c:pt>
                <c:pt idx="812">
                  <c:v>0.21414980675011044</c:v>
                </c:pt>
                <c:pt idx="813">
                  <c:v>0.24984864406283855</c:v>
                </c:pt>
                <c:pt idx="814">
                  <c:v>0.21436876621931569</c:v>
                </c:pt>
                <c:pt idx="815">
                  <c:v>0.33315422520858473</c:v>
                </c:pt>
                <c:pt idx="816">
                  <c:v>0.25524206221978246</c:v>
                </c:pt>
                <c:pt idx="817">
                  <c:v>0.33982537959497905</c:v>
                </c:pt>
                <c:pt idx="818">
                  <c:v>0.50759551769159972</c:v>
                </c:pt>
                <c:pt idx="819">
                  <c:v>0.30669774514483245</c:v>
                </c:pt>
                <c:pt idx="820">
                  <c:v>0.21944608028011733</c:v>
                </c:pt>
                <c:pt idx="821">
                  <c:v>0.4347637549696734</c:v>
                </c:pt>
                <c:pt idx="822">
                  <c:v>0.38093428829051557</c:v>
                </c:pt>
                <c:pt idx="823">
                  <c:v>0.43508534471146537</c:v>
                </c:pt>
                <c:pt idx="824">
                  <c:v>0.38124291695785489</c:v>
                </c:pt>
                <c:pt idx="825">
                  <c:v>0.50696418452716885</c:v>
                </c:pt>
                <c:pt idx="826">
                  <c:v>0.33955259430037033</c:v>
                </c:pt>
                <c:pt idx="827">
                  <c:v>0.27802522912922728</c:v>
                </c:pt>
                <c:pt idx="828">
                  <c:v>0.60574599662283901</c:v>
                </c:pt>
                <c:pt idx="829">
                  <c:v>0.3047872267333861</c:v>
                </c:pt>
                <c:pt idx="830">
                  <c:v>0.23046575055993224</c:v>
                </c:pt>
                <c:pt idx="831">
                  <c:v>0.27264594600038999</c:v>
                </c:pt>
                <c:pt idx="832">
                  <c:v>0.24992312154489998</c:v>
                </c:pt>
                <c:pt idx="833">
                  <c:v>0.23046598102591326</c:v>
                </c:pt>
                <c:pt idx="834">
                  <c:v>0.49881810089433165</c:v>
                </c:pt>
                <c:pt idx="835">
                  <c:v>0.21349081512218632</c:v>
                </c:pt>
                <c:pt idx="836">
                  <c:v>0.59917695634739321</c:v>
                </c:pt>
                <c:pt idx="837">
                  <c:v>0.21370908670159985</c:v>
                </c:pt>
                <c:pt idx="838">
                  <c:v>0.49914295677186332</c:v>
                </c:pt>
                <c:pt idx="839">
                  <c:v>0.59948908539634849</c:v>
                </c:pt>
                <c:pt idx="840">
                  <c:v>0.21370930497806687</c:v>
                </c:pt>
                <c:pt idx="841">
                  <c:v>0.24569523448808286</c:v>
                </c:pt>
                <c:pt idx="842">
                  <c:v>0.49455063483945066</c:v>
                </c:pt>
                <c:pt idx="843">
                  <c:v>0.29544240207740669</c:v>
                </c:pt>
                <c:pt idx="844">
                  <c:v>0.24593512710631688</c:v>
                </c:pt>
                <c:pt idx="845">
                  <c:v>0.22714958374838917</c:v>
                </c:pt>
                <c:pt idx="846">
                  <c:v>0.295981628272043</c:v>
                </c:pt>
                <c:pt idx="847">
                  <c:v>0.26867963173741227</c:v>
                </c:pt>
                <c:pt idx="848">
                  <c:v>0.42688257270733643</c:v>
                </c:pt>
                <c:pt idx="849">
                  <c:v>0.37308087945143548</c:v>
                </c:pt>
                <c:pt idx="850">
                  <c:v>0.24913416767698329</c:v>
                </c:pt>
                <c:pt idx="851">
                  <c:v>0.33230676665363368</c:v>
                </c:pt>
                <c:pt idx="852">
                  <c:v>0.21372665029424875</c:v>
                </c:pt>
                <c:pt idx="853">
                  <c:v>0.59920205771579105</c:v>
                </c:pt>
                <c:pt idx="854">
                  <c:v>0.27181151183074276</c:v>
                </c:pt>
                <c:pt idx="855">
                  <c:v>0.25451479015266804</c:v>
                </c:pt>
                <c:pt idx="856">
                  <c:v>0.27723878487951387</c:v>
                </c:pt>
                <c:pt idx="857">
                  <c:v>0.25231754382515098</c:v>
                </c:pt>
                <c:pt idx="858">
                  <c:v>0.50308053938682262</c:v>
                </c:pt>
                <c:pt idx="859">
                  <c:v>0.21658896836329897</c:v>
                </c:pt>
                <c:pt idx="860">
                  <c:v>0.27517846086852887</c:v>
                </c:pt>
                <c:pt idx="861">
                  <c:v>0.43393984669836816</c:v>
                </c:pt>
                <c:pt idx="862">
                  <c:v>0.23467748607893926</c:v>
                </c:pt>
                <c:pt idx="863">
                  <c:v>0.27735213432263084</c:v>
                </c:pt>
                <c:pt idx="864">
                  <c:v>0.25462240300068867</c:v>
                </c:pt>
                <c:pt idx="865">
                  <c:v>0.60555401430708067</c:v>
                </c:pt>
                <c:pt idx="866">
                  <c:v>0.30634221212986318</c:v>
                </c:pt>
                <c:pt idx="867">
                  <c:v>0.30662065352860585</c:v>
                </c:pt>
                <c:pt idx="868">
                  <c:v>0.38268120971464881</c:v>
                </c:pt>
                <c:pt idx="869">
                  <c:v>0.43626145945167544</c:v>
                </c:pt>
                <c:pt idx="870">
                  <c:v>0.22066739147941924</c:v>
                </c:pt>
                <c:pt idx="871">
                  <c:v>0.28049343805895449</c:v>
                </c:pt>
                <c:pt idx="872">
                  <c:v>0.22066761701645105</c:v>
                </c:pt>
                <c:pt idx="873">
                  <c:v>0.26493662430533632</c:v>
                </c:pt>
                <c:pt idx="874">
                  <c:v>0.3509192550408689</c:v>
                </c:pt>
                <c:pt idx="875">
                  <c:v>0.24517728781738871</c:v>
                </c:pt>
                <c:pt idx="876">
                  <c:v>0.51952694734715954</c:v>
                </c:pt>
                <c:pt idx="877">
                  <c:v>0.24730611916403572</c:v>
                </c:pt>
                <c:pt idx="878">
                  <c:v>0.52305128639073062</c:v>
                </c:pt>
                <c:pt idx="879">
                  <c:v>0.52271995297843143</c:v>
                </c:pt>
                <c:pt idx="880">
                  <c:v>0.62480722723300275</c:v>
                </c:pt>
                <c:pt idx="881">
                  <c:v>0.62511988357966441</c:v>
                </c:pt>
                <c:pt idx="882">
                  <c:v>0.35695436609600595</c:v>
                </c:pt>
                <c:pt idx="883">
                  <c:v>0.29494677567785876</c:v>
                </c:pt>
                <c:pt idx="884">
                  <c:v>0.62562242988566996</c:v>
                </c:pt>
                <c:pt idx="885">
                  <c:v>0.29540794111043173</c:v>
                </c:pt>
                <c:pt idx="886">
                  <c:v>0.35856919251203856</c:v>
                </c:pt>
                <c:pt idx="887">
                  <c:v>0.27123231572405632</c:v>
                </c:pt>
                <c:pt idx="888">
                  <c:v>0.24676435551656412</c:v>
                </c:pt>
                <c:pt idx="889">
                  <c:v>0.31880492559509976</c:v>
                </c:pt>
                <c:pt idx="890">
                  <c:v>0.52166188554194171</c:v>
                </c:pt>
                <c:pt idx="891">
                  <c:v>0.62061369920693399</c:v>
                </c:pt>
                <c:pt idx="892">
                  <c:v>0.24676217664663191</c:v>
                </c:pt>
                <c:pt idx="893">
                  <c:v>0.35286780773343479</c:v>
                </c:pt>
                <c:pt idx="894">
                  <c:v>0.26807812875796844</c:v>
                </c:pt>
                <c:pt idx="895">
                  <c:v>0.35458848444269225</c:v>
                </c:pt>
                <c:pt idx="896">
                  <c:v>0.62207227938998222</c:v>
                </c:pt>
                <c:pt idx="897">
                  <c:v>0.29253524518435947</c:v>
                </c:pt>
                <c:pt idx="898">
                  <c:v>0.39848842148542396</c:v>
                </c:pt>
                <c:pt idx="899">
                  <c:v>0.39880776911534388</c:v>
                </c:pt>
                <c:pt idx="900">
                  <c:v>0.32178627490292799</c:v>
                </c:pt>
                <c:pt idx="901">
                  <c:v>0.29336301449358504</c:v>
                </c:pt>
                <c:pt idx="902">
                  <c:v>0.52507687695771033</c:v>
                </c:pt>
                <c:pt idx="903">
                  <c:v>0.29558779715683314</c:v>
                </c:pt>
                <c:pt idx="904">
                  <c:v>0.25157972395263328</c:v>
                </c:pt>
                <c:pt idx="905">
                  <c:v>0.2958661724432432</c:v>
                </c:pt>
                <c:pt idx="906">
                  <c:v>0.32442061348190926</c:v>
                </c:pt>
                <c:pt idx="907">
                  <c:v>0.45629946880879835</c:v>
                </c:pt>
                <c:pt idx="908">
                  <c:v>0.25080881890824031</c:v>
                </c:pt>
                <c:pt idx="909">
                  <c:v>0.25105987878702729</c:v>
                </c:pt>
                <c:pt idx="910">
                  <c:v>0.29501333229016263</c:v>
                </c:pt>
                <c:pt idx="911">
                  <c:v>0.24006618503735974</c:v>
                </c:pt>
                <c:pt idx="912">
                  <c:v>0.24006618503735974</c:v>
                </c:pt>
                <c:pt idx="913">
                  <c:v>0.24031226638864939</c:v>
                </c:pt>
                <c:pt idx="914">
                  <c:v>0.53701085503093804</c:v>
                </c:pt>
                <c:pt idx="915">
                  <c:v>0.53667591966741723</c:v>
                </c:pt>
                <c:pt idx="916">
                  <c:v>0.46593427891613781</c:v>
                </c:pt>
                <c:pt idx="917">
                  <c:v>0.27913575509706029</c:v>
                </c:pt>
                <c:pt idx="918">
                  <c:v>0.2364743485568665</c:v>
                </c:pt>
                <c:pt idx="919">
                  <c:v>0.2364743485568665</c:v>
                </c:pt>
                <c:pt idx="920">
                  <c:v>0.53141760718366438</c:v>
                </c:pt>
                <c:pt idx="921">
                  <c:v>0.25473872157734906</c:v>
                </c:pt>
                <c:pt idx="922">
                  <c:v>0.63055547256002131</c:v>
                </c:pt>
                <c:pt idx="923">
                  <c:v>0.25460313352927572</c:v>
                </c:pt>
                <c:pt idx="924">
                  <c:v>0.29949059642963977</c:v>
                </c:pt>
                <c:pt idx="925">
                  <c:v>0.29920930919533811</c:v>
                </c:pt>
                <c:pt idx="926">
                  <c:v>0.27378242446296647</c:v>
                </c:pt>
                <c:pt idx="927">
                  <c:v>0.45927900904652724</c:v>
                </c:pt>
                <c:pt idx="928">
                  <c:v>0.40458685742775541</c:v>
                </c:pt>
                <c:pt idx="929">
                  <c:v>0.25384763261011767</c:v>
                </c:pt>
                <c:pt idx="930">
                  <c:v>0.25384763261011767</c:v>
                </c:pt>
                <c:pt idx="931">
                  <c:v>0.53140291030182218</c:v>
                </c:pt>
                <c:pt idx="932">
                  <c:v>0.36153470101056062</c:v>
                </c:pt>
                <c:pt idx="933">
                  <c:v>0.62848162744271385</c:v>
                </c:pt>
                <c:pt idx="934">
                  <c:v>0.27348155514322625</c:v>
                </c:pt>
                <c:pt idx="935">
                  <c:v>0.29777682409591144</c:v>
                </c:pt>
                <c:pt idx="936">
                  <c:v>0.25356082673604363</c:v>
                </c:pt>
                <c:pt idx="937">
                  <c:v>0.45956870454499271</c:v>
                </c:pt>
                <c:pt idx="938">
                  <c:v>0.53135953500936273</c:v>
                </c:pt>
                <c:pt idx="939">
                  <c:v>0.29861848432894988</c:v>
                </c:pt>
                <c:pt idx="940">
                  <c:v>0.40486820848205812</c:v>
                </c:pt>
                <c:pt idx="941">
                  <c:v>0.62492345238102875</c:v>
                </c:pt>
                <c:pt idx="942">
                  <c:v>0.35676207151841954</c:v>
                </c:pt>
                <c:pt idx="943">
                  <c:v>0.24836334551355649</c:v>
                </c:pt>
                <c:pt idx="944">
                  <c:v>0.39822133046775054</c:v>
                </c:pt>
                <c:pt idx="945">
                  <c:v>0.4523777420022953</c:v>
                </c:pt>
                <c:pt idx="946">
                  <c:v>0.31850924285905979</c:v>
                </c:pt>
                <c:pt idx="947">
                  <c:v>0.5213221574275424</c:v>
                </c:pt>
                <c:pt idx="948">
                  <c:v>0.28655376426561108</c:v>
                </c:pt>
                <c:pt idx="949">
                  <c:v>0.22607036907913797</c:v>
                </c:pt>
                <c:pt idx="950">
                  <c:v>0.51715535064562146</c:v>
                </c:pt>
                <c:pt idx="951">
                  <c:v>0.44578608544033516</c:v>
                </c:pt>
                <c:pt idx="952">
                  <c:v>0.44545977352800448</c:v>
                </c:pt>
                <c:pt idx="953">
                  <c:v>0.45058659984674482</c:v>
                </c:pt>
                <c:pt idx="954">
                  <c:v>0.45058659984674482</c:v>
                </c:pt>
                <c:pt idx="955">
                  <c:v>0.26713035444620359</c:v>
                </c:pt>
                <c:pt idx="956">
                  <c:v>0.62124743175533192</c:v>
                </c:pt>
                <c:pt idx="957">
                  <c:v>0.39585372256171786</c:v>
                </c:pt>
                <c:pt idx="958">
                  <c:v>0.6226869021502689</c:v>
                </c:pt>
                <c:pt idx="959">
                  <c:v>0.39763663582675912</c:v>
                </c:pt>
                <c:pt idx="960">
                  <c:v>0.32014105182651675</c:v>
                </c:pt>
                <c:pt idx="961">
                  <c:v>0.28952672991147288</c:v>
                </c:pt>
                <c:pt idx="962">
                  <c:v>0.35175660531109126</c:v>
                </c:pt>
                <c:pt idx="963">
                  <c:v>0.24684493511476457</c:v>
                </c:pt>
                <c:pt idx="964">
                  <c:v>0.52177001449694982</c:v>
                </c:pt>
                <c:pt idx="965">
                  <c:v>0.22999483074803095</c:v>
                </c:pt>
                <c:pt idx="966">
                  <c:v>0.26769667948140469</c:v>
                </c:pt>
                <c:pt idx="967">
                  <c:v>0.24780175028507673</c:v>
                </c:pt>
                <c:pt idx="968">
                  <c:v>0.39749984346495781</c:v>
                </c:pt>
                <c:pt idx="969">
                  <c:v>0.29195726481383194</c:v>
                </c:pt>
                <c:pt idx="970">
                  <c:v>0.32030606237655812</c:v>
                </c:pt>
                <c:pt idx="971">
                  <c:v>0.35444804153772547</c:v>
                </c:pt>
                <c:pt idx="972">
                  <c:v>0.3502425653129736</c:v>
                </c:pt>
                <c:pt idx="973">
                  <c:v>0.3502425653129736</c:v>
                </c:pt>
                <c:pt idx="974">
                  <c:v>0.44674511326288724</c:v>
                </c:pt>
                <c:pt idx="975">
                  <c:v>0.51614076886293936</c:v>
                </c:pt>
                <c:pt idx="976">
                  <c:v>0.22513011304042518</c:v>
                </c:pt>
                <c:pt idx="977">
                  <c:v>0.52240864971061685</c:v>
                </c:pt>
                <c:pt idx="978">
                  <c:v>0.3188785227889403</c:v>
                </c:pt>
                <c:pt idx="979">
                  <c:v>0.2665476037703351</c:v>
                </c:pt>
                <c:pt idx="980">
                  <c:v>0.2665476037703351</c:v>
                </c:pt>
                <c:pt idx="981">
                  <c:v>0.39514179789575327</c:v>
                </c:pt>
                <c:pt idx="982">
                  <c:v>0.35489035214736497</c:v>
                </c:pt>
                <c:pt idx="983">
                  <c:v>0.45178144234503292</c:v>
                </c:pt>
                <c:pt idx="984">
                  <c:v>0.45561576888703043</c:v>
                </c:pt>
                <c:pt idx="985">
                  <c:v>0.32381691775099974</c:v>
                </c:pt>
                <c:pt idx="986">
                  <c:v>0.62632369282000444</c:v>
                </c:pt>
                <c:pt idx="987">
                  <c:v>0.52805759179115619</c:v>
                </c:pt>
                <c:pt idx="988">
                  <c:v>0.40199951839972831</c:v>
                </c:pt>
                <c:pt idx="989">
                  <c:v>0.25181589427124229</c:v>
                </c:pt>
                <c:pt idx="990">
                  <c:v>0.27217996677513612</c:v>
                </c:pt>
                <c:pt idx="991">
                  <c:v>0.32498882947842178</c:v>
                </c:pt>
                <c:pt idx="992">
                  <c:v>0.45694222143784047</c:v>
                </c:pt>
                <c:pt idx="993">
                  <c:v>0.25047220806376735</c:v>
                </c:pt>
                <c:pt idx="994">
                  <c:v>0.45550064304539484</c:v>
                </c:pt>
                <c:pt idx="995">
                  <c:v>0.2707672063874888</c:v>
                </c:pt>
                <c:pt idx="996">
                  <c:v>0.45531720364426681</c:v>
                </c:pt>
                <c:pt idx="997">
                  <c:v>0.35816462513173342</c:v>
                </c:pt>
                <c:pt idx="998">
                  <c:v>0.29476448704797581</c:v>
                </c:pt>
                <c:pt idx="999">
                  <c:v>0.32735505821775734</c:v>
                </c:pt>
                <c:pt idx="1000">
                  <c:v>0.36184590950897844</c:v>
                </c:pt>
                <c:pt idx="1001">
                  <c:v>0.27248892948031633</c:v>
                </c:pt>
                <c:pt idx="1002">
                  <c:v>0.27275425148039695</c:v>
                </c:pt>
                <c:pt idx="1003">
                  <c:v>0.29701106406878447</c:v>
                </c:pt>
                <c:pt idx="1004">
                  <c:v>0.2528675924961386</c:v>
                </c:pt>
                <c:pt idx="1005">
                  <c:v>0.45865801660138028</c:v>
                </c:pt>
                <c:pt idx="1006">
                  <c:v>0.25312071320934787</c:v>
                </c:pt>
                <c:pt idx="1007">
                  <c:v>0.53077991339468467</c:v>
                </c:pt>
                <c:pt idx="1008">
                  <c:v>0.62887700789071421</c:v>
                </c:pt>
                <c:pt idx="1009">
                  <c:v>0.23733629254925037</c:v>
                </c:pt>
                <c:pt idx="1010">
                  <c:v>0.23733629254925037</c:v>
                </c:pt>
                <c:pt idx="1011">
                  <c:v>0.27554505916624372</c:v>
                </c:pt>
                <c:pt idx="1012">
                  <c:v>0.53293820115842938</c:v>
                </c:pt>
                <c:pt idx="1013">
                  <c:v>0.2370935718864301</c:v>
                </c:pt>
                <c:pt idx="1014">
                  <c:v>0.63455629153157778</c:v>
                </c:pt>
                <c:pt idx="1015">
                  <c:v>0.4643904378640536</c:v>
                </c:pt>
                <c:pt idx="1016">
                  <c:v>0.23815711015150992</c:v>
                </c:pt>
                <c:pt idx="1017">
                  <c:v>0.23840118903436799</c:v>
                </c:pt>
                <c:pt idx="1018">
                  <c:v>0.27698851387146678</c:v>
                </c:pt>
                <c:pt idx="1019">
                  <c:v>0.30118401404874939</c:v>
                </c:pt>
                <c:pt idx="1020">
                  <c:v>0.63288842622692987</c:v>
                </c:pt>
                <c:pt idx="1021">
                  <c:v>0.53440039889065616</c:v>
                </c:pt>
                <c:pt idx="1022">
                  <c:v>0.25192187312901271</c:v>
                </c:pt>
                <c:pt idx="1023">
                  <c:v>0.35980165267056896</c:v>
                </c:pt>
                <c:pt idx="1024">
                  <c:v>0.62801844371402715</c:v>
                </c:pt>
                <c:pt idx="1025">
                  <c:v>0.25242647364983872</c:v>
                </c:pt>
                <c:pt idx="1026">
                  <c:v>0.32540593157973535</c:v>
                </c:pt>
                <c:pt idx="1027">
                  <c:v>0.23510896938424794</c:v>
                </c:pt>
                <c:pt idx="1028">
                  <c:v>0.36041843767952614</c:v>
                </c:pt>
                <c:pt idx="1029">
                  <c:v>0.4034219811790079</c:v>
                </c:pt>
                <c:pt idx="1030">
                  <c:v>0.32599397713985773</c:v>
                </c:pt>
                <c:pt idx="1031">
                  <c:v>0.45841022957033056</c:v>
                </c:pt>
                <c:pt idx="1032">
                  <c:v>0.29736200795011969</c:v>
                </c:pt>
                <c:pt idx="1033">
                  <c:v>0.62895638339717352</c:v>
                </c:pt>
                <c:pt idx="1034">
                  <c:v>0.40406678276042712</c:v>
                </c:pt>
                <c:pt idx="1035">
                  <c:v>0.32658296998733538</c:v>
                </c:pt>
                <c:pt idx="1036">
                  <c:v>0.53086498060113296</c:v>
                </c:pt>
                <c:pt idx="1037">
                  <c:v>0.29792213572778731</c:v>
                </c:pt>
                <c:pt idx="1038">
                  <c:v>0.6292690262066547</c:v>
                </c:pt>
                <c:pt idx="1039">
                  <c:v>0.6289566958848064</c:v>
                </c:pt>
                <c:pt idx="1040">
                  <c:v>0.39733881133772103</c:v>
                </c:pt>
                <c:pt idx="1041">
                  <c:v>0.52387940588060089</c:v>
                </c:pt>
                <c:pt idx="1042">
                  <c:v>0.52387940588060089</c:v>
                </c:pt>
                <c:pt idx="1043">
                  <c:v>0.52354785118547587</c:v>
                </c:pt>
                <c:pt idx="1044">
                  <c:v>0.39218535446371583</c:v>
                </c:pt>
                <c:pt idx="1045">
                  <c:v>0.31576910785595791</c:v>
                </c:pt>
                <c:pt idx="1046">
                  <c:v>0.24416865058793402</c:v>
                </c:pt>
                <c:pt idx="1047">
                  <c:v>0.5184949860853082</c:v>
                </c:pt>
                <c:pt idx="1048">
                  <c:v>0.22677855969320732</c:v>
                </c:pt>
                <c:pt idx="1049">
                  <c:v>0.23740226007346341</c:v>
                </c:pt>
                <c:pt idx="1050">
                  <c:v>0.50892097181940288</c:v>
                </c:pt>
                <c:pt idx="1051">
                  <c:v>0.21821022532485757</c:v>
                </c:pt>
                <c:pt idx="1052">
                  <c:v>0.6052323280857268</c:v>
                </c:pt>
                <c:pt idx="1053">
                  <c:v>0.3404968247079902</c:v>
                </c:pt>
                <c:pt idx="1054">
                  <c:v>0.27939744840516034</c:v>
                </c:pt>
                <c:pt idx="1055">
                  <c:v>0.25656020759933001</c:v>
                </c:pt>
                <c:pt idx="1056">
                  <c:v>0.25681042929491954</c:v>
                </c:pt>
                <c:pt idx="1057">
                  <c:v>0.22063464291355905</c:v>
                </c:pt>
                <c:pt idx="1058">
                  <c:v>0.34167561436791222</c:v>
                </c:pt>
                <c:pt idx="1059">
                  <c:v>0.23745894035375664</c:v>
                </c:pt>
                <c:pt idx="1060">
                  <c:v>0.50899918525837762</c:v>
                </c:pt>
                <c:pt idx="1061">
                  <c:v>0.25717769954495018</c:v>
                </c:pt>
                <c:pt idx="1062">
                  <c:v>0.38361941805075134</c:v>
                </c:pt>
                <c:pt idx="1063">
                  <c:v>0.27725858868181907</c:v>
                </c:pt>
                <c:pt idx="1064">
                  <c:v>0.30451787024338295</c:v>
                </c:pt>
                <c:pt idx="1065">
                  <c:v>0.23059040223887001</c:v>
                </c:pt>
                <c:pt idx="1066">
                  <c:v>0.24981110870539824</c:v>
                </c:pt>
                <c:pt idx="1067">
                  <c:v>0.42832466901995991</c:v>
                </c:pt>
                <c:pt idx="1068">
                  <c:v>0.42832466901995991</c:v>
                </c:pt>
                <c:pt idx="1069">
                  <c:v>0.24956777541025524</c:v>
                </c:pt>
                <c:pt idx="1070">
                  <c:v>0.21255531875440861</c:v>
                </c:pt>
                <c:pt idx="1071">
                  <c:v>0.59783564179009618</c:v>
                </c:pt>
                <c:pt idx="1072">
                  <c:v>0.22940309000808348</c:v>
                </c:pt>
                <c:pt idx="1073">
                  <c:v>0.3728909523570465</c:v>
                </c:pt>
                <c:pt idx="1074">
                  <c:v>0.26777341415827849</c:v>
                </c:pt>
                <c:pt idx="1075">
                  <c:v>0.26802708713977619</c:v>
                </c:pt>
                <c:pt idx="1076">
                  <c:v>0.26828098681230245</c:v>
                </c:pt>
                <c:pt idx="1077">
                  <c:v>0.42306238065840585</c:v>
                </c:pt>
                <c:pt idx="1078">
                  <c:v>0.32834506934358626</c:v>
                </c:pt>
                <c:pt idx="1079">
                  <c:v>0.49469062880564035</c:v>
                </c:pt>
                <c:pt idx="1080">
                  <c:v>0.29582858951704072</c:v>
                </c:pt>
                <c:pt idx="1081">
                  <c:v>0.49469095219330783</c:v>
                </c:pt>
                <c:pt idx="1082">
                  <c:v>0.59987075460497385</c:v>
                </c:pt>
                <c:pt idx="1083">
                  <c:v>0.21397650373939026</c:v>
                </c:pt>
                <c:pt idx="1084">
                  <c:v>0.23202847023447767</c:v>
                </c:pt>
                <c:pt idx="1085">
                  <c:v>0.27439322117621623</c:v>
                </c:pt>
                <c:pt idx="1086">
                  <c:v>0.25133013527817505</c:v>
                </c:pt>
                <c:pt idx="1087">
                  <c:v>0.60570099745161765</c:v>
                </c:pt>
                <c:pt idx="1088">
                  <c:v>0.25424347106269468</c:v>
                </c:pt>
                <c:pt idx="1089">
                  <c:v>0.60002787137986757</c:v>
                </c:pt>
                <c:pt idx="1090">
                  <c:v>0.42891848716380415</c:v>
                </c:pt>
                <c:pt idx="1091">
                  <c:v>0.33335942987382461</c:v>
                </c:pt>
                <c:pt idx="1092">
                  <c:v>0.30303700129087263</c:v>
                </c:pt>
                <c:pt idx="1093">
                  <c:v>0.27585753518330308</c:v>
                </c:pt>
                <c:pt idx="1094">
                  <c:v>0.25296013795813149</c:v>
                </c:pt>
                <c:pt idx="1095">
                  <c:v>0.37838614474094195</c:v>
                </c:pt>
                <c:pt idx="1096">
                  <c:v>0.30088040604893818</c:v>
                </c:pt>
                <c:pt idx="1097">
                  <c:v>0.50137274911258045</c:v>
                </c:pt>
                <c:pt idx="1098">
                  <c:v>0.37628783623106582</c:v>
                </c:pt>
                <c:pt idx="1099">
                  <c:v>0.27407682426792379</c:v>
                </c:pt>
                <c:pt idx="1100">
                  <c:v>0.25152114627288147</c:v>
                </c:pt>
                <c:pt idx="1101">
                  <c:v>0.23197761635434608</c:v>
                </c:pt>
                <c:pt idx="1102">
                  <c:v>0.33621713633442818</c:v>
                </c:pt>
                <c:pt idx="1103">
                  <c:v>0.27194714140893256</c:v>
                </c:pt>
                <c:pt idx="1104">
                  <c:v>0.42792574959339313</c:v>
                </c:pt>
                <c:pt idx="1105">
                  <c:v>0.2140606988558694</c:v>
                </c:pt>
                <c:pt idx="1106">
                  <c:v>0.59967908530444791</c:v>
                </c:pt>
                <c:pt idx="1107">
                  <c:v>0.59936726045240307</c:v>
                </c:pt>
                <c:pt idx="1108">
                  <c:v>0.25620636785496337</c:v>
                </c:pt>
                <c:pt idx="1109">
                  <c:v>0.2792877512936674</c:v>
                </c:pt>
                <c:pt idx="1110">
                  <c:v>0.43630806677847678</c:v>
                </c:pt>
                <c:pt idx="1111">
                  <c:v>0.38139506969253167</c:v>
                </c:pt>
                <c:pt idx="1112">
                  <c:v>0.38108665532294161</c:v>
                </c:pt>
                <c:pt idx="1113">
                  <c:v>0.43244393833913358</c:v>
                </c:pt>
                <c:pt idx="1114">
                  <c:v>0.42830659078698574</c:v>
                </c:pt>
                <c:pt idx="1115">
                  <c:v>0.27225539537431642</c:v>
                </c:pt>
                <c:pt idx="1116">
                  <c:v>0.36879033718877724</c:v>
                </c:pt>
                <c:pt idx="1117">
                  <c:v>0.20984380916073389</c:v>
                </c:pt>
                <c:pt idx="1118">
                  <c:v>0.24528794486973099</c:v>
                </c:pt>
                <c:pt idx="1119">
                  <c:v>0.42238916361035811</c:v>
                </c:pt>
                <c:pt idx="1120">
                  <c:v>0.26773977071366634</c:v>
                </c:pt>
                <c:pt idx="1121">
                  <c:v>0.32773695520459717</c:v>
                </c:pt>
                <c:pt idx="1122">
                  <c:v>0.49335467344750716</c:v>
                </c:pt>
                <c:pt idx="1123">
                  <c:v>0.26512323934518844</c:v>
                </c:pt>
                <c:pt idx="1124">
                  <c:v>0.29220741856465493</c:v>
                </c:pt>
                <c:pt idx="1125">
                  <c:v>0.22442339742644393</c:v>
                </c:pt>
                <c:pt idx="1126">
                  <c:v>0.49065407625296908</c:v>
                </c:pt>
                <c:pt idx="1127">
                  <c:v>0.35735395590964114</c:v>
                </c:pt>
                <c:pt idx="1128">
                  <c:v>0.28427792288415155</c:v>
                </c:pt>
                <c:pt idx="1129">
                  <c:v>0.28401812678231214</c:v>
                </c:pt>
                <c:pt idx="1130">
                  <c:v>0.35705933640075543</c:v>
                </c:pt>
                <c:pt idx="1131">
                  <c:v>0.20134894354429253</c:v>
                </c:pt>
                <c:pt idx="1132">
                  <c:v>0.36484952393217884</c:v>
                </c:pt>
                <c:pt idx="1133">
                  <c:v>0.24215964407090004</c:v>
                </c:pt>
                <c:pt idx="1134">
                  <c:v>0.41825392281066476</c:v>
                </c:pt>
                <c:pt idx="1135">
                  <c:v>0.24215964407090004</c:v>
                </c:pt>
                <c:pt idx="1136">
                  <c:v>0.36544678563744859</c:v>
                </c:pt>
                <c:pt idx="1137">
                  <c:v>0.58981559928531135</c:v>
                </c:pt>
                <c:pt idx="1138">
                  <c:v>0.36832997903666426</c:v>
                </c:pt>
                <c:pt idx="1139">
                  <c:v>0.36863072088470111</c:v>
                </c:pt>
                <c:pt idx="1140">
                  <c:v>0.42159161048228305</c:v>
                </c:pt>
                <c:pt idx="1141">
                  <c:v>0.59002680938305274</c:v>
                </c:pt>
                <c:pt idx="1142">
                  <c:v>0.2073995889387221</c:v>
                </c:pt>
                <c:pt idx="1143">
                  <c:v>0.20761150629912781</c:v>
                </c:pt>
                <c:pt idx="1144">
                  <c:v>0.32448250942403101</c:v>
                </c:pt>
                <c:pt idx="1145">
                  <c:v>0.29164706096458842</c:v>
                </c:pt>
                <c:pt idx="1146">
                  <c:v>0.36594867361770672</c:v>
                </c:pt>
                <c:pt idx="1147">
                  <c:v>0.29218002633369161</c:v>
                </c:pt>
                <c:pt idx="1148">
                  <c:v>0.41940805390751523</c:v>
                </c:pt>
                <c:pt idx="1149">
                  <c:v>0.36594897260740883</c:v>
                </c:pt>
                <c:pt idx="1150">
                  <c:v>0.48676416247853982</c:v>
                </c:pt>
                <c:pt idx="1151">
                  <c:v>0.28899838891144741</c:v>
                </c:pt>
                <c:pt idx="1152">
                  <c:v>0.48644346728411786</c:v>
                </c:pt>
                <c:pt idx="1153">
                  <c:v>0.28603873057947049</c:v>
                </c:pt>
                <c:pt idx="1154">
                  <c:v>0.20336319546754589</c:v>
                </c:pt>
                <c:pt idx="1155">
                  <c:v>0.41277077935453205</c:v>
                </c:pt>
                <c:pt idx="1156">
                  <c:v>0.20357090625680271</c:v>
                </c:pt>
                <c:pt idx="1157">
                  <c:v>0.35993037147287016</c:v>
                </c:pt>
                <c:pt idx="1158">
                  <c:v>0.23827301911449875</c:v>
                </c:pt>
                <c:pt idx="1159">
                  <c:v>0.23850584200579944</c:v>
                </c:pt>
                <c:pt idx="1160">
                  <c:v>0.23850584200579944</c:v>
                </c:pt>
                <c:pt idx="1161">
                  <c:v>0.20419533789134264</c:v>
                </c:pt>
                <c:pt idx="1162">
                  <c:v>0.36081713195026932</c:v>
                </c:pt>
                <c:pt idx="1163">
                  <c:v>0.26079840749788791</c:v>
                </c:pt>
                <c:pt idx="1164">
                  <c:v>0.36081713195026932</c:v>
                </c:pt>
                <c:pt idx="1165">
                  <c:v>0.28761238324937161</c:v>
                </c:pt>
                <c:pt idx="1166">
                  <c:v>0.28761238324937161</c:v>
                </c:pt>
                <c:pt idx="1167">
                  <c:v>0.36111309715140882</c:v>
                </c:pt>
                <c:pt idx="1168">
                  <c:v>0.28761238324937161</c:v>
                </c:pt>
                <c:pt idx="1169">
                  <c:v>0.28761238324937161</c:v>
                </c:pt>
                <c:pt idx="1170">
                  <c:v>0.32047834975273243</c:v>
                </c:pt>
                <c:pt idx="1171">
                  <c:v>0.3201991973195526</c:v>
                </c:pt>
                <c:pt idx="1172">
                  <c:v>0.32055017786204337</c:v>
                </c:pt>
                <c:pt idx="1173">
                  <c:v>0.20487546024910072</c:v>
                </c:pt>
                <c:pt idx="1174">
                  <c:v>0.26160508455441689</c:v>
                </c:pt>
                <c:pt idx="1175">
                  <c:v>0.36148566944346672</c:v>
                </c:pt>
                <c:pt idx="1176">
                  <c:v>0.21022860657645095</c:v>
                </c:pt>
                <c:pt idx="1177">
                  <c:v>0.32767840033028273</c:v>
                </c:pt>
                <c:pt idx="1178">
                  <c:v>0.22473845148659502</c:v>
                </c:pt>
                <c:pt idx="1179">
                  <c:v>0.24362582491471912</c:v>
                </c:pt>
                <c:pt idx="1180">
                  <c:v>0.24386374751156525</c:v>
                </c:pt>
                <c:pt idx="1181">
                  <c:v>0.49142857181168975</c:v>
                </c:pt>
                <c:pt idx="1182">
                  <c:v>0.24460388850350365</c:v>
                </c:pt>
                <c:pt idx="1183">
                  <c:v>0.59271117847904708</c:v>
                </c:pt>
                <c:pt idx="1184">
                  <c:v>0.32676832574291725</c:v>
                </c:pt>
                <c:pt idx="1185">
                  <c:v>0.42163115602066176</c:v>
                </c:pt>
                <c:pt idx="1186">
                  <c:v>0.49290076784432429</c:v>
                </c:pt>
                <c:pt idx="1187">
                  <c:v>0.22554106153220546</c:v>
                </c:pt>
                <c:pt idx="1188">
                  <c:v>0.26542846161459782</c:v>
                </c:pt>
                <c:pt idx="1189">
                  <c:v>0.24310610813421779</c:v>
                </c:pt>
                <c:pt idx="1190">
                  <c:v>0.3248550777225816</c:v>
                </c:pt>
                <c:pt idx="1191">
                  <c:v>0.43194250084952501</c:v>
                </c:pt>
                <c:pt idx="1192">
                  <c:v>0.37822860235875205</c:v>
                </c:pt>
                <c:pt idx="1193">
                  <c:v>0.3031714421708141</c:v>
                </c:pt>
                <c:pt idx="1194">
                  <c:v>0.2530804663382078</c:v>
                </c:pt>
                <c:pt idx="1195">
                  <c:v>0.50441691431480606</c:v>
                </c:pt>
                <c:pt idx="1196">
                  <c:v>0.43322436667506414</c:v>
                </c:pt>
                <c:pt idx="1197">
                  <c:v>0.25332762940964432</c:v>
                </c:pt>
                <c:pt idx="1198">
                  <c:v>0.37756147504772569</c:v>
                </c:pt>
                <c:pt idx="1199">
                  <c:v>0.25180652360341454</c:v>
                </c:pt>
                <c:pt idx="1200">
                  <c:v>0.25765082498948261</c:v>
                </c:pt>
                <c:pt idx="1201">
                  <c:v>0.25765082498948261</c:v>
                </c:pt>
                <c:pt idx="1202">
                  <c:v>0.25740005686631673</c:v>
                </c:pt>
                <c:pt idx="1203">
                  <c:v>0.22762832191968871</c:v>
                </c:pt>
                <c:pt idx="1204">
                  <c:v>0.26481687757761846</c:v>
                </c:pt>
                <c:pt idx="1205">
                  <c:v>0.2886452228545075</c:v>
                </c:pt>
                <c:pt idx="1206">
                  <c:v>0.31710328774326979</c:v>
                </c:pt>
                <c:pt idx="1207">
                  <c:v>0.52003471446920579</c:v>
                </c:pt>
                <c:pt idx="1208">
                  <c:v>0.24530876631335161</c:v>
                </c:pt>
                <c:pt idx="1209">
                  <c:v>0.61876810327233223</c:v>
                </c:pt>
                <c:pt idx="1210">
                  <c:v>0.39585727918336122</c:v>
                </c:pt>
                <c:pt idx="1211">
                  <c:v>0.31910227293846527</c:v>
                </c:pt>
                <c:pt idx="1212">
                  <c:v>0.52200333688123468</c:v>
                </c:pt>
                <c:pt idx="1213">
                  <c:v>0.62590573433336794</c:v>
                </c:pt>
                <c:pt idx="1214">
                  <c:v>0.62403977713347147</c:v>
                </c:pt>
                <c:pt idx="1215">
                  <c:v>0.52238073653127848</c:v>
                </c:pt>
                <c:pt idx="1216">
                  <c:v>0.39621939332373968</c:v>
                </c:pt>
                <c:pt idx="1217">
                  <c:v>0.39590192341028413</c:v>
                </c:pt>
                <c:pt idx="1218">
                  <c:v>0.5254670730045341</c:v>
                </c:pt>
                <c:pt idx="1219">
                  <c:v>0.5254670730045341</c:v>
                </c:pt>
                <c:pt idx="1220">
                  <c:v>0.35636170843280857</c:v>
                </c:pt>
                <c:pt idx="1221">
                  <c:v>0.35636170843280857</c:v>
                </c:pt>
                <c:pt idx="1222">
                  <c:v>0.39950308573304</c:v>
                </c:pt>
                <c:pt idx="1223">
                  <c:v>0.23218873968383041</c:v>
                </c:pt>
                <c:pt idx="1224">
                  <c:v>0.6242021624719637</c:v>
                </c:pt>
                <c:pt idx="1225">
                  <c:v>0.23269843757938721</c:v>
                </c:pt>
                <c:pt idx="1226">
                  <c:v>0.35701733119525103</c:v>
                </c:pt>
                <c:pt idx="1227">
                  <c:v>0.25082443366533763</c:v>
                </c:pt>
                <c:pt idx="1228">
                  <c:v>0.52707817162438764</c:v>
                </c:pt>
                <c:pt idx="1229">
                  <c:v>0.35793108674527535</c:v>
                </c:pt>
                <c:pt idx="1230">
                  <c:v>0.62549156826213226</c:v>
                </c:pt>
                <c:pt idx="1231">
                  <c:v>0.26814174942793245</c:v>
                </c:pt>
                <c:pt idx="1232">
                  <c:v>0.39740619506722036</c:v>
                </c:pt>
                <c:pt idx="1233">
                  <c:v>0.23063275315109286</c:v>
                </c:pt>
                <c:pt idx="1234">
                  <c:v>0.24772914050918315</c:v>
                </c:pt>
                <c:pt idx="1235">
                  <c:v>0.45536226649592437</c:v>
                </c:pt>
                <c:pt idx="1236">
                  <c:v>0.40079081607661959</c:v>
                </c:pt>
                <c:pt idx="1237">
                  <c:v>0.2508689995766844</c:v>
                </c:pt>
                <c:pt idx="1238">
                  <c:v>0.23338537744753954</c:v>
                </c:pt>
                <c:pt idx="1239">
                  <c:v>0.62608436484567176</c:v>
                </c:pt>
                <c:pt idx="1240">
                  <c:v>0.62639701996132613</c:v>
                </c:pt>
                <c:pt idx="1241">
                  <c:v>0.27118451645378278</c:v>
                </c:pt>
                <c:pt idx="1242">
                  <c:v>0.32314698866373998</c:v>
                </c:pt>
                <c:pt idx="1243">
                  <c:v>0.52696157761734264</c:v>
                </c:pt>
                <c:pt idx="1244">
                  <c:v>0.45485717413489574</c:v>
                </c:pt>
                <c:pt idx="1245">
                  <c:v>0.25111893336294749</c:v>
                </c:pt>
                <c:pt idx="1246">
                  <c:v>0.23362332488949361</c:v>
                </c:pt>
                <c:pt idx="1247">
                  <c:v>0.40111035249421717</c:v>
                </c:pt>
                <c:pt idx="1248">
                  <c:v>0.23495356748590984</c:v>
                </c:pt>
                <c:pt idx="1249">
                  <c:v>0.3602192155768672</c:v>
                </c:pt>
                <c:pt idx="1250">
                  <c:v>0.40321397438007617</c:v>
                </c:pt>
                <c:pt idx="1251">
                  <c:v>0.23471333947279246</c:v>
                </c:pt>
                <c:pt idx="1252">
                  <c:v>0.45538176161957039</c:v>
                </c:pt>
                <c:pt idx="1253">
                  <c:v>0.29454115095553929</c:v>
                </c:pt>
                <c:pt idx="1254">
                  <c:v>0.27351771001635666</c:v>
                </c:pt>
                <c:pt idx="1255">
                  <c:v>0.40394334997930242</c:v>
                </c:pt>
                <c:pt idx="1256">
                  <c:v>0.3261756773544518</c:v>
                </c:pt>
                <c:pt idx="1257">
                  <c:v>0.27378400554447752</c:v>
                </c:pt>
                <c:pt idx="1258">
                  <c:v>0.45861584796719784</c:v>
                </c:pt>
                <c:pt idx="1259">
                  <c:v>0.25542189324493564</c:v>
                </c:pt>
                <c:pt idx="1260">
                  <c:v>0.30011347834910657</c:v>
                </c:pt>
                <c:pt idx="1261">
                  <c:v>0.25516672651841726</c:v>
                </c:pt>
                <c:pt idx="1262">
                  <c:v>0.27311189063817587</c:v>
                </c:pt>
                <c:pt idx="1263">
                  <c:v>0.40312967684934398</c:v>
                </c:pt>
                <c:pt idx="1264">
                  <c:v>0.62446747575519945</c:v>
                </c:pt>
                <c:pt idx="1265">
                  <c:v>0.3994549738034015</c:v>
                </c:pt>
                <c:pt idx="1266">
                  <c:v>0.24957434328019679</c:v>
                </c:pt>
                <c:pt idx="1267">
                  <c:v>0.45398234120130793</c:v>
                </c:pt>
                <c:pt idx="1268">
                  <c:v>0.23215298747189098</c:v>
                </c:pt>
                <c:pt idx="1269">
                  <c:v>0.4536522590110792</c:v>
                </c:pt>
                <c:pt idx="1270">
                  <c:v>0.23211944333179368</c:v>
                </c:pt>
                <c:pt idx="1271">
                  <c:v>0.52603500031950101</c:v>
                </c:pt>
                <c:pt idx="1272">
                  <c:v>0.62473599960368698</c:v>
                </c:pt>
                <c:pt idx="1273">
                  <c:v>0.52636754643921879</c:v>
                </c:pt>
                <c:pt idx="1274">
                  <c:v>0.40037011212738061</c:v>
                </c:pt>
                <c:pt idx="1275">
                  <c:v>0.27057447732683465</c:v>
                </c:pt>
                <c:pt idx="1276">
                  <c:v>0.29471522570708614</c:v>
                </c:pt>
                <c:pt idx="1277">
                  <c:v>0.29471522570708614</c:v>
                </c:pt>
                <c:pt idx="1278">
                  <c:v>0.25079054730527917</c:v>
                </c:pt>
                <c:pt idx="1279">
                  <c:v>0.52736570953028028</c:v>
                </c:pt>
                <c:pt idx="1280">
                  <c:v>0.25079054730527917</c:v>
                </c:pt>
                <c:pt idx="1281">
                  <c:v>0.62629927948754727</c:v>
                </c:pt>
                <c:pt idx="1282">
                  <c:v>0.29527068089620467</c:v>
                </c:pt>
                <c:pt idx="1283">
                  <c:v>0.2949931083510462</c:v>
                </c:pt>
                <c:pt idx="1284">
                  <c:v>0.36008163045024738</c:v>
                </c:pt>
                <c:pt idx="1285">
                  <c:v>0.27306316311515255</c:v>
                </c:pt>
                <c:pt idx="1286">
                  <c:v>0.29733632596123849</c:v>
                </c:pt>
                <c:pt idx="1287">
                  <c:v>0.32567314397525227</c:v>
                </c:pt>
                <c:pt idx="1288">
                  <c:v>0.52937847864414411</c:v>
                </c:pt>
                <c:pt idx="1289">
                  <c:v>0.45726223923242743</c:v>
                </c:pt>
                <c:pt idx="1290">
                  <c:v>0.2746716758220073</c:v>
                </c:pt>
                <c:pt idx="1291">
                  <c:v>0.63050204171286284</c:v>
                </c:pt>
                <c:pt idx="1292">
                  <c:v>0.27467194294948999</c:v>
                </c:pt>
                <c:pt idx="1293">
                  <c:v>0.36305050626925639</c:v>
                </c:pt>
                <c:pt idx="1294">
                  <c:v>0.2994684200826031</c:v>
                </c:pt>
                <c:pt idx="1295">
                  <c:v>0.46124280373054016</c:v>
                </c:pt>
                <c:pt idx="1296">
                  <c:v>0.63098975682963654</c:v>
                </c:pt>
                <c:pt idx="1297">
                  <c:v>0.40490660307995507</c:v>
                </c:pt>
                <c:pt idx="1298">
                  <c:v>0.53106602766177058</c:v>
                </c:pt>
                <c:pt idx="1299">
                  <c:v>0.45929428477103695</c:v>
                </c:pt>
                <c:pt idx="1300">
                  <c:v>0.25360542815019171</c:v>
                </c:pt>
                <c:pt idx="1301">
                  <c:v>0.25360542815019171</c:v>
                </c:pt>
                <c:pt idx="1302">
                  <c:v>0.36185811663448098</c:v>
                </c:pt>
                <c:pt idx="1303">
                  <c:v>0.32736699784959411</c:v>
                </c:pt>
                <c:pt idx="1304">
                  <c:v>0.25385954129717064</c:v>
                </c:pt>
                <c:pt idx="1305">
                  <c:v>0.62454507464979025</c:v>
                </c:pt>
                <c:pt idx="1306">
                  <c:v>0.24548566519831605</c:v>
                </c:pt>
                <c:pt idx="1307">
                  <c:v>0.31759755612615403</c:v>
                </c:pt>
                <c:pt idx="1308">
                  <c:v>0.24573139659491094</c:v>
                </c:pt>
                <c:pt idx="1309">
                  <c:v>0.52060415465684451</c:v>
                </c:pt>
                <c:pt idx="1310">
                  <c:v>0.28911403293841437</c:v>
                </c:pt>
                <c:pt idx="1311">
                  <c:v>0.23980917354801398</c:v>
                </c:pt>
                <c:pt idx="1312">
                  <c:v>0.28307362740227526</c:v>
                </c:pt>
                <c:pt idx="1313">
                  <c:v>0.31122083109723203</c:v>
                </c:pt>
                <c:pt idx="1314">
                  <c:v>0.51288825767192348</c:v>
                </c:pt>
                <c:pt idx="1315">
                  <c:v>0.50782897440490427</c:v>
                </c:pt>
                <c:pt idx="1316">
                  <c:v>0.27924688138537207</c:v>
                </c:pt>
                <c:pt idx="1317">
                  <c:v>0.30717534740741664</c:v>
                </c:pt>
                <c:pt idx="1318">
                  <c:v>0.38329762916513305</c:v>
                </c:pt>
                <c:pt idx="1319">
                  <c:v>0.50848443023285284</c:v>
                </c:pt>
                <c:pt idx="1320">
                  <c:v>0.34268597221202451</c:v>
                </c:pt>
                <c:pt idx="1321">
                  <c:v>0.34298194011229743</c:v>
                </c:pt>
                <c:pt idx="1322">
                  <c:v>0.51110506021052571</c:v>
                </c:pt>
                <c:pt idx="1323">
                  <c:v>0.43948448064306006</c:v>
                </c:pt>
                <c:pt idx="1324">
                  <c:v>0.61061371144026433</c:v>
                </c:pt>
                <c:pt idx="1325">
                  <c:v>0.22208778624470729</c:v>
                </c:pt>
                <c:pt idx="1326">
                  <c:v>0.28189376984830328</c:v>
                </c:pt>
                <c:pt idx="1327">
                  <c:v>0.28162801966546952</c:v>
                </c:pt>
                <c:pt idx="1328">
                  <c:v>0.35121380657916201</c:v>
                </c:pt>
                <c:pt idx="1329">
                  <c:v>0.31694248817328308</c:v>
                </c:pt>
                <c:pt idx="1330">
                  <c:v>0.35091219246944944</c:v>
                </c:pt>
                <c:pt idx="1331">
                  <c:v>0.5236860118606157</c:v>
                </c:pt>
                <c:pt idx="1332">
                  <c:v>0.26819548742645444</c:v>
                </c:pt>
                <c:pt idx="1333">
                  <c:v>0.45226177128239387</c:v>
                </c:pt>
                <c:pt idx="1334">
                  <c:v>0.32057031067213709</c:v>
                </c:pt>
                <c:pt idx="1335">
                  <c:v>0.52368634357391031</c:v>
                </c:pt>
                <c:pt idx="1336">
                  <c:v>0.23002684184336961</c:v>
                </c:pt>
                <c:pt idx="1337">
                  <c:v>0.35418485562979207</c:v>
                </c:pt>
                <c:pt idx="1338">
                  <c:v>0.5234285265091112</c:v>
                </c:pt>
                <c:pt idx="1339">
                  <c:v>0.62228256636999058</c:v>
                </c:pt>
                <c:pt idx="1340">
                  <c:v>0.3197668019442616</c:v>
                </c:pt>
                <c:pt idx="1341">
                  <c:v>0.45904521469028342</c:v>
                </c:pt>
                <c:pt idx="1342">
                  <c:v>0.25366929272837468</c:v>
                </c:pt>
                <c:pt idx="1343">
                  <c:v>0.25341587685152317</c:v>
                </c:pt>
                <c:pt idx="1344">
                  <c:v>0.29249640470717719</c:v>
                </c:pt>
                <c:pt idx="1345">
                  <c:v>0.26846918140523152</c:v>
                </c:pt>
                <c:pt idx="1346">
                  <c:v>0.62388350328194697</c:v>
                </c:pt>
                <c:pt idx="1347">
                  <c:v>0.26604888001345223</c:v>
                </c:pt>
                <c:pt idx="1348">
                  <c:v>0.22874114270742599</c:v>
                </c:pt>
                <c:pt idx="1349">
                  <c:v>0.35252237239645784</c:v>
                </c:pt>
                <c:pt idx="1350">
                  <c:v>0.35252237239645784</c:v>
                </c:pt>
                <c:pt idx="1351">
                  <c:v>0.35221981872417435</c:v>
                </c:pt>
                <c:pt idx="1352">
                  <c:v>0.31336716338277976</c:v>
                </c:pt>
                <c:pt idx="1353">
                  <c:v>0.22529198341215698</c:v>
                </c:pt>
                <c:pt idx="1354">
                  <c:v>0.61499081276139367</c:v>
                </c:pt>
                <c:pt idx="1355">
                  <c:v>0.24015539312575901</c:v>
                </c:pt>
                <c:pt idx="1356">
                  <c:v>0.51270472682616697</c:v>
                </c:pt>
                <c:pt idx="1357">
                  <c:v>0.28631717375412274</c:v>
                </c:pt>
                <c:pt idx="1358">
                  <c:v>0.39063236223579706</c:v>
                </c:pt>
                <c:pt idx="1359">
                  <c:v>0.31486059053334653</c:v>
                </c:pt>
                <c:pt idx="1360">
                  <c:v>0.61631819101779906</c:v>
                </c:pt>
                <c:pt idx="1361">
                  <c:v>0.31319406764585028</c:v>
                </c:pt>
                <c:pt idx="1362">
                  <c:v>0.24172928382241138</c:v>
                </c:pt>
                <c:pt idx="1363">
                  <c:v>0.31420861013817375</c:v>
                </c:pt>
                <c:pt idx="1364">
                  <c:v>0.39109243684085304</c:v>
                </c:pt>
                <c:pt idx="1365">
                  <c:v>0.44565133527907885</c:v>
                </c:pt>
                <c:pt idx="1366">
                  <c:v>0.31477853843210041</c:v>
                </c:pt>
                <c:pt idx="1367">
                  <c:v>0.22643786239250013</c:v>
                </c:pt>
                <c:pt idx="1368">
                  <c:v>0.28698311926387154</c:v>
                </c:pt>
                <c:pt idx="1369">
                  <c:v>0.26349827913073021</c:v>
                </c:pt>
                <c:pt idx="1370">
                  <c:v>0.22620653368641902</c:v>
                </c:pt>
                <c:pt idx="1371">
                  <c:v>0.53628992777713869</c:v>
                </c:pt>
                <c:pt idx="1372">
                  <c:v>0.23978336445086662</c:v>
                </c:pt>
                <c:pt idx="1373">
                  <c:v>0.33169371429694994</c:v>
                </c:pt>
                <c:pt idx="1374">
                  <c:v>0.53696036010765891</c:v>
                </c:pt>
                <c:pt idx="1375">
                  <c:v>0.33199267100330393</c:v>
                </c:pt>
                <c:pt idx="1376">
                  <c:v>0.46549949540282926</c:v>
                </c:pt>
                <c:pt idx="1377">
                  <c:v>0.63559016140867497</c:v>
                </c:pt>
                <c:pt idx="1378">
                  <c:v>0.25887703444624427</c:v>
                </c:pt>
                <c:pt idx="1379">
                  <c:v>0.27932722184818265</c:v>
                </c:pt>
                <c:pt idx="1380">
                  <c:v>0.24043873501551363</c:v>
                </c:pt>
                <c:pt idx="1381">
                  <c:v>0.6351726040889113</c:v>
                </c:pt>
                <c:pt idx="1382">
                  <c:v>0.25827273162888009</c:v>
                </c:pt>
                <c:pt idx="1383">
                  <c:v>0.25827273162888009</c:v>
                </c:pt>
                <c:pt idx="1384">
                  <c:v>0.41084599249085862</c:v>
                </c:pt>
                <c:pt idx="1385">
                  <c:v>0.53751845269762644</c:v>
                </c:pt>
                <c:pt idx="1386">
                  <c:v>0.33249070092667016</c:v>
                </c:pt>
                <c:pt idx="1387">
                  <c:v>0.53785393214039978</c:v>
                </c:pt>
                <c:pt idx="1388">
                  <c:v>0.46572277657435895</c:v>
                </c:pt>
                <c:pt idx="1389">
                  <c:v>0.33399400730660755</c:v>
                </c:pt>
                <c:pt idx="1390">
                  <c:v>0.53886447289669182</c:v>
                </c:pt>
                <c:pt idx="1391">
                  <c:v>0.30326775730701838</c:v>
                </c:pt>
                <c:pt idx="1392">
                  <c:v>0.30355289864430351</c:v>
                </c:pt>
                <c:pt idx="1393">
                  <c:v>0.24069194568484983</c:v>
                </c:pt>
                <c:pt idx="1394">
                  <c:v>0.63549371594300108</c:v>
                </c:pt>
                <c:pt idx="1395">
                  <c:v>0.63518145754525868</c:v>
                </c:pt>
                <c:pt idx="1396">
                  <c:v>0.33663266757954985</c:v>
                </c:pt>
                <c:pt idx="1397">
                  <c:v>0.33633030320649027</c:v>
                </c:pt>
                <c:pt idx="1398">
                  <c:v>0.25825232508963514</c:v>
                </c:pt>
                <c:pt idx="1399">
                  <c:v>0.63546048988079784</c:v>
                </c:pt>
                <c:pt idx="1400">
                  <c:v>0.24091244301429623</c:v>
                </c:pt>
                <c:pt idx="1401">
                  <c:v>0.25851109443665515</c:v>
                </c:pt>
                <c:pt idx="1402">
                  <c:v>0.30148456872438323</c:v>
                </c:pt>
                <c:pt idx="1403">
                  <c:v>0.30148456872438323</c:v>
                </c:pt>
                <c:pt idx="1404">
                  <c:v>0.36527151643282685</c:v>
                </c:pt>
                <c:pt idx="1405">
                  <c:v>0.23866064382163438</c:v>
                </c:pt>
                <c:pt idx="1406">
                  <c:v>0.54080342634212097</c:v>
                </c:pt>
                <c:pt idx="1407">
                  <c:v>0.46901361182569845</c:v>
                </c:pt>
                <c:pt idx="1408">
                  <c:v>0.41372182590735362</c:v>
                </c:pt>
                <c:pt idx="1409">
                  <c:v>0.41622103157553625</c:v>
                </c:pt>
                <c:pt idx="1410">
                  <c:v>0.30825082307063567</c:v>
                </c:pt>
                <c:pt idx="1411">
                  <c:v>0.37302291641652768</c:v>
                </c:pt>
                <c:pt idx="1412">
                  <c:v>0.5433600735377172</c:v>
                </c:pt>
                <c:pt idx="1413">
                  <c:v>0.28371837824709567</c:v>
                </c:pt>
                <c:pt idx="1414">
                  <c:v>0.33764262566458797</c:v>
                </c:pt>
                <c:pt idx="1415">
                  <c:v>0.24468591323019925</c:v>
                </c:pt>
                <c:pt idx="1416">
                  <c:v>0.28071519769379127</c:v>
                </c:pt>
                <c:pt idx="1417">
                  <c:v>0.46754904245548684</c:v>
                </c:pt>
                <c:pt idx="1418">
                  <c:v>0.24227716170383168</c:v>
                </c:pt>
                <c:pt idx="1419">
                  <c:v>0.6378085964984499</c:v>
                </c:pt>
                <c:pt idx="1420">
                  <c:v>0.54035041615001433</c:v>
                </c:pt>
                <c:pt idx="1421">
                  <c:v>0.24277422522824255</c:v>
                </c:pt>
                <c:pt idx="1422">
                  <c:v>0.2604615283143506</c:v>
                </c:pt>
                <c:pt idx="1423">
                  <c:v>0.30315260978516467</c:v>
                </c:pt>
                <c:pt idx="1424">
                  <c:v>0.53705671710525449</c:v>
                </c:pt>
                <c:pt idx="1425">
                  <c:v>0.30315260978516467</c:v>
                </c:pt>
                <c:pt idx="1426">
                  <c:v>0.33207862519973547</c:v>
                </c:pt>
                <c:pt idx="1427">
                  <c:v>0.4103965115435676</c:v>
                </c:pt>
                <c:pt idx="1428">
                  <c:v>0.63474257598423112</c:v>
                </c:pt>
                <c:pt idx="1429">
                  <c:v>0.25924807285694768</c:v>
                </c:pt>
                <c:pt idx="1430">
                  <c:v>0.63635015691500896</c:v>
                </c:pt>
                <c:pt idx="1431">
                  <c:v>0.46698840462762026</c:v>
                </c:pt>
                <c:pt idx="1432">
                  <c:v>0.30490790526416195</c:v>
                </c:pt>
                <c:pt idx="1433">
                  <c:v>0.26002737516033059</c:v>
                </c:pt>
                <c:pt idx="1434">
                  <c:v>0.28053361440831087</c:v>
                </c:pt>
                <c:pt idx="1435">
                  <c:v>0.30182976155089614</c:v>
                </c:pt>
                <c:pt idx="1436">
                  <c:v>0.36565151246213767</c:v>
                </c:pt>
                <c:pt idx="1437">
                  <c:v>0.36533960764653051</c:v>
                </c:pt>
                <c:pt idx="1438">
                  <c:v>0.27581208675327978</c:v>
                </c:pt>
                <c:pt idx="1439">
                  <c:v>0.27608055267061604</c:v>
                </c:pt>
                <c:pt idx="1440">
                  <c:v>0.46214430870939294</c:v>
                </c:pt>
                <c:pt idx="1441">
                  <c:v>0.46214430870939294</c:v>
                </c:pt>
                <c:pt idx="1442">
                  <c:v>0.30079485889890473</c:v>
                </c:pt>
                <c:pt idx="1443">
                  <c:v>0.53427455705790206</c:v>
                </c:pt>
                <c:pt idx="1444">
                  <c:v>0.30107782419076651</c:v>
                </c:pt>
                <c:pt idx="1445">
                  <c:v>0.5349439803981394</c:v>
                </c:pt>
                <c:pt idx="1446">
                  <c:v>0.25680858119467331</c:v>
                </c:pt>
                <c:pt idx="1447">
                  <c:v>0.23904310291366956</c:v>
                </c:pt>
                <c:pt idx="1448">
                  <c:v>0.63339639146724758</c:v>
                </c:pt>
                <c:pt idx="1449">
                  <c:v>0.27769668775031847</c:v>
                </c:pt>
                <c:pt idx="1450">
                  <c:v>0.25680883800351134</c:v>
                </c:pt>
                <c:pt idx="1451">
                  <c:v>0.33406163682111961</c:v>
                </c:pt>
                <c:pt idx="1452">
                  <c:v>0.26014895912896091</c:v>
                </c:pt>
                <c:pt idx="1453">
                  <c:v>0.63712159496986231</c:v>
                </c:pt>
                <c:pt idx="1454">
                  <c:v>0.30240658719833008</c:v>
                </c:pt>
                <c:pt idx="1455">
                  <c:v>0.46404648133573551</c:v>
                </c:pt>
                <c:pt idx="1456">
                  <c:v>0.27707024510691008</c:v>
                </c:pt>
                <c:pt idx="1457">
                  <c:v>0.25646921954848678</c:v>
                </c:pt>
                <c:pt idx="1458">
                  <c:v>0.6326709389891858</c:v>
                </c:pt>
                <c:pt idx="1459">
                  <c:v>0.40893836524293686</c:v>
                </c:pt>
                <c:pt idx="1460">
                  <c:v>0.30188040856898735</c:v>
                </c:pt>
                <c:pt idx="1461">
                  <c:v>0.63334404859531457</c:v>
                </c:pt>
                <c:pt idx="1462">
                  <c:v>0.46104083866471468</c:v>
                </c:pt>
                <c:pt idx="1463">
                  <c:v>0.53283490158710334</c:v>
                </c:pt>
                <c:pt idx="1464">
                  <c:v>0.3628629529977227</c:v>
                </c:pt>
                <c:pt idx="1465">
                  <c:v>0.62848420177355335</c:v>
                </c:pt>
                <c:pt idx="1466">
                  <c:v>0.25305604333947568</c:v>
                </c:pt>
                <c:pt idx="1467">
                  <c:v>0.40422478639937914</c:v>
                </c:pt>
                <c:pt idx="1468">
                  <c:v>0.40454756989175689</c:v>
                </c:pt>
                <c:pt idx="1469">
                  <c:v>0.2538167323401157</c:v>
                </c:pt>
                <c:pt idx="1470">
                  <c:v>0.53169621412516888</c:v>
                </c:pt>
                <c:pt idx="1471">
                  <c:v>0.63036004457872485</c:v>
                </c:pt>
                <c:pt idx="1472">
                  <c:v>0.63004772238463547</c:v>
                </c:pt>
                <c:pt idx="1473">
                  <c:v>0.23451887341570957</c:v>
                </c:pt>
                <c:pt idx="1474">
                  <c:v>0.29667603595033165</c:v>
                </c:pt>
                <c:pt idx="1475">
                  <c:v>0.52937921667265797</c:v>
                </c:pt>
                <c:pt idx="1476">
                  <c:v>0.23499965458488861</c:v>
                </c:pt>
                <c:pt idx="1477">
                  <c:v>0.29723495326333055</c:v>
                </c:pt>
                <c:pt idx="1478">
                  <c:v>0.23548144406938101</c:v>
                </c:pt>
                <c:pt idx="1479">
                  <c:v>0.62912703840946449</c:v>
                </c:pt>
                <c:pt idx="1480">
                  <c:v>0.40392061791079925</c:v>
                </c:pt>
                <c:pt idx="1481">
                  <c:v>0.27120222958402024</c:v>
                </c:pt>
                <c:pt idx="1482">
                  <c:v>0.32332105919513288</c:v>
                </c:pt>
                <c:pt idx="1483">
                  <c:v>0.32257739693683346</c:v>
                </c:pt>
                <c:pt idx="1484">
                  <c:v>0.24974746544496995</c:v>
                </c:pt>
                <c:pt idx="1485">
                  <c:v>0.22915086086322231</c:v>
                </c:pt>
                <c:pt idx="1486">
                  <c:v>0.24617305604531642</c:v>
                </c:pt>
                <c:pt idx="1487">
                  <c:v>0.29115842128341274</c:v>
                </c:pt>
                <c:pt idx="1488">
                  <c:v>0.24757670546563862</c:v>
                </c:pt>
                <c:pt idx="1489">
                  <c:v>0.24782452999563429</c:v>
                </c:pt>
                <c:pt idx="1490">
                  <c:v>0.62258143015732903</c:v>
                </c:pt>
                <c:pt idx="1491">
                  <c:v>0.24782477782041212</c:v>
                </c:pt>
                <c:pt idx="1492">
                  <c:v>0.35651543275140252</c:v>
                </c:pt>
                <c:pt idx="1493">
                  <c:v>0.35621002047876432</c:v>
                </c:pt>
                <c:pt idx="1494">
                  <c:v>0.27089307697408077</c:v>
                </c:pt>
                <c:pt idx="1495">
                  <c:v>0.27089307697408077</c:v>
                </c:pt>
                <c:pt idx="1496">
                  <c:v>0.45565911438299306</c:v>
                </c:pt>
                <c:pt idx="1497">
                  <c:v>0.62605195114809864</c:v>
                </c:pt>
                <c:pt idx="1498">
                  <c:v>0.32327088631203288</c:v>
                </c:pt>
                <c:pt idx="1499">
                  <c:v>0.31929973700580538</c:v>
                </c:pt>
              </c:numCache>
            </c:numRef>
          </c:val>
          <c:smooth val="0"/>
          <c:extLst xmlns:c16r2="http://schemas.microsoft.com/office/drawing/2015/06/chart">
            <c:ext xmlns:c16="http://schemas.microsoft.com/office/drawing/2014/chart" uri="{C3380CC4-5D6E-409C-BE32-E72D297353CC}">
              <c16:uniqueId val="{00000002-CE43-4ADF-814F-978AAA2FA9F9}"/>
            </c:ext>
          </c:extLst>
        </c:ser>
        <c:ser>
          <c:idx val="3"/>
          <c:order val="3"/>
          <c:tx>
            <c:strRef>
              <c:f>Лист2!$AE$1</c:f>
              <c:strCache>
                <c:ptCount val="1"/>
                <c:pt idx="0">
                  <c:v>share of equity4</c:v>
                </c:pt>
              </c:strCache>
            </c:strRef>
          </c:tx>
          <c:spPr>
            <a:ln w="28575" cap="rnd">
              <a:solidFill>
                <a:schemeClr val="accent4"/>
              </a:solidFill>
              <a:round/>
            </a:ln>
            <a:effectLst/>
          </c:spPr>
          <c:marker>
            <c:symbol val="none"/>
          </c:marker>
          <c:val>
            <c:numRef>
              <c:f>Лист2!$AE$2:$AE$1501</c:f>
              <c:numCache>
                <c:formatCode>General</c:formatCode>
                <c:ptCount val="1500"/>
                <c:pt idx="0">
                  <c:v>0.21739130434782605</c:v>
                </c:pt>
                <c:pt idx="1">
                  <c:v>0.22045762817914843</c:v>
                </c:pt>
                <c:pt idx="2">
                  <c:v>0.10266409456686237</c:v>
                </c:pt>
                <c:pt idx="3">
                  <c:v>0.11145682323489758</c:v>
                </c:pt>
                <c:pt idx="4">
                  <c:v>0.10474989602158943</c:v>
                </c:pt>
                <c:pt idx="5">
                  <c:v>0.20624623113326532</c:v>
                </c:pt>
                <c:pt idx="6">
                  <c:v>0.2435544742002477</c:v>
                </c:pt>
                <c:pt idx="7">
                  <c:v>0.10425033811903374</c:v>
                </c:pt>
                <c:pt idx="8">
                  <c:v>0.18955342240276776</c:v>
                </c:pt>
                <c:pt idx="9">
                  <c:v>0.14782414192737184</c:v>
                </c:pt>
                <c:pt idx="10">
                  <c:v>0.12001449796781684</c:v>
                </c:pt>
                <c:pt idx="11">
                  <c:v>0.12026192069075259</c:v>
                </c:pt>
                <c:pt idx="12">
                  <c:v>0.19945889366171901</c:v>
                </c:pt>
                <c:pt idx="13">
                  <c:v>0.20320085474221139</c:v>
                </c:pt>
                <c:pt idx="14">
                  <c:v>0.14837556299727162</c:v>
                </c:pt>
                <c:pt idx="15">
                  <c:v>0.35468688365898177</c:v>
                </c:pt>
                <c:pt idx="16">
                  <c:v>0.13089714147104961</c:v>
                </c:pt>
                <c:pt idx="17">
                  <c:v>0.36434929539995747</c:v>
                </c:pt>
                <c:pt idx="18">
                  <c:v>0.25908767339140376</c:v>
                </c:pt>
                <c:pt idx="19">
                  <c:v>0.25907875458109719</c:v>
                </c:pt>
                <c:pt idx="20">
                  <c:v>0.13861689598222773</c:v>
                </c:pt>
                <c:pt idx="21">
                  <c:v>0.31579942846230169</c:v>
                </c:pt>
                <c:pt idx="22">
                  <c:v>0.18911390107412174</c:v>
                </c:pt>
                <c:pt idx="23">
                  <c:v>0.23715430203625601</c:v>
                </c:pt>
                <c:pt idx="24">
                  <c:v>0.14517821572268907</c:v>
                </c:pt>
                <c:pt idx="25">
                  <c:v>0.20842252874091832</c:v>
                </c:pt>
                <c:pt idx="26">
                  <c:v>0.14648120367696671</c:v>
                </c:pt>
                <c:pt idx="27">
                  <c:v>0.24665849893819056</c:v>
                </c:pt>
                <c:pt idx="28">
                  <c:v>0.33151145733957477</c:v>
                </c:pt>
                <c:pt idx="29">
                  <c:v>0.16873422535366384</c:v>
                </c:pt>
                <c:pt idx="30">
                  <c:v>0.23063919821928702</c:v>
                </c:pt>
                <c:pt idx="31">
                  <c:v>0.20928366868749571</c:v>
                </c:pt>
                <c:pt idx="32">
                  <c:v>0.23610041542146656</c:v>
                </c:pt>
                <c:pt idx="33">
                  <c:v>0.27026770880045814</c:v>
                </c:pt>
                <c:pt idx="34">
                  <c:v>0.21744552471395176</c:v>
                </c:pt>
                <c:pt idx="35">
                  <c:v>0.23934323397931934</c:v>
                </c:pt>
                <c:pt idx="36">
                  <c:v>0.20558720865738656</c:v>
                </c:pt>
                <c:pt idx="37">
                  <c:v>0.43975526959005357</c:v>
                </c:pt>
                <c:pt idx="38">
                  <c:v>0.22604777104078039</c:v>
                </c:pt>
                <c:pt idx="39">
                  <c:v>0.22561274905293549</c:v>
                </c:pt>
                <c:pt idx="40">
                  <c:v>0.176986803442827</c:v>
                </c:pt>
                <c:pt idx="41">
                  <c:v>0.20756450130574508</c:v>
                </c:pt>
                <c:pt idx="42">
                  <c:v>0.2605472720947738</c:v>
                </c:pt>
                <c:pt idx="43">
                  <c:v>0.38149171019442846</c:v>
                </c:pt>
                <c:pt idx="44">
                  <c:v>0.19940892404001351</c:v>
                </c:pt>
                <c:pt idx="45">
                  <c:v>0.2611246257624702</c:v>
                </c:pt>
                <c:pt idx="46">
                  <c:v>0.23914452767240807</c:v>
                </c:pt>
                <c:pt idx="47">
                  <c:v>0.3300519465772993</c:v>
                </c:pt>
                <c:pt idx="48">
                  <c:v>0.25895747124438245</c:v>
                </c:pt>
                <c:pt idx="49">
                  <c:v>0.22040481873551945</c:v>
                </c:pt>
                <c:pt idx="50">
                  <c:v>0.33825179589691762</c:v>
                </c:pt>
                <c:pt idx="51">
                  <c:v>0.26170504008309947</c:v>
                </c:pt>
                <c:pt idx="52">
                  <c:v>0.29079281068852536</c:v>
                </c:pt>
                <c:pt idx="53">
                  <c:v>0.3804904597666805</c:v>
                </c:pt>
                <c:pt idx="54">
                  <c:v>0.19687892097893578</c:v>
                </c:pt>
                <c:pt idx="55">
                  <c:v>0.28572079204874917</c:v>
                </c:pt>
                <c:pt idx="56">
                  <c:v>0.18128182119973074</c:v>
                </c:pt>
                <c:pt idx="57">
                  <c:v>0.2074987215617751</c:v>
                </c:pt>
                <c:pt idx="58">
                  <c:v>0.17619441742345865</c:v>
                </c:pt>
                <c:pt idx="59">
                  <c:v>0.19079157639406344</c:v>
                </c:pt>
                <c:pt idx="60">
                  <c:v>0.21229334625066543</c:v>
                </c:pt>
                <c:pt idx="61">
                  <c:v>0.32006866810973827</c:v>
                </c:pt>
                <c:pt idx="62">
                  <c:v>0.1917216785566335</c:v>
                </c:pt>
                <c:pt idx="63">
                  <c:v>0.387195730459092</c:v>
                </c:pt>
                <c:pt idx="64">
                  <c:v>0.23860204641192564</c:v>
                </c:pt>
                <c:pt idx="65">
                  <c:v>0.1717995227392459</c:v>
                </c:pt>
                <c:pt idx="66">
                  <c:v>0.27423955692785096</c:v>
                </c:pt>
                <c:pt idx="67">
                  <c:v>0.2411095328187694</c:v>
                </c:pt>
                <c:pt idx="68">
                  <c:v>0.27271231891553327</c:v>
                </c:pt>
                <c:pt idx="69">
                  <c:v>0.15736886032292227</c:v>
                </c:pt>
                <c:pt idx="70">
                  <c:v>0.27203310450795515</c:v>
                </c:pt>
                <c:pt idx="71">
                  <c:v>0.38403793176190243</c:v>
                </c:pt>
                <c:pt idx="72">
                  <c:v>0.18827931153252769</c:v>
                </c:pt>
                <c:pt idx="73">
                  <c:v>0.3787375120886205</c:v>
                </c:pt>
                <c:pt idx="74">
                  <c:v>0.2337813104022696</c:v>
                </c:pt>
                <c:pt idx="75">
                  <c:v>0.26701495997365893</c:v>
                </c:pt>
                <c:pt idx="76">
                  <c:v>0.1532644635936645</c:v>
                </c:pt>
                <c:pt idx="77">
                  <c:v>0.16509934174267896</c:v>
                </c:pt>
                <c:pt idx="78">
                  <c:v>0.2003089335272922</c:v>
                </c:pt>
                <c:pt idx="79">
                  <c:v>0.18210841716144532</c:v>
                </c:pt>
                <c:pt idx="80">
                  <c:v>0.15001847063047485</c:v>
                </c:pt>
                <c:pt idx="81">
                  <c:v>0.13689800433805518</c:v>
                </c:pt>
                <c:pt idx="82">
                  <c:v>0.22414353225712574</c:v>
                </c:pt>
                <c:pt idx="83">
                  <c:v>0.14685218275453962</c:v>
                </c:pt>
                <c:pt idx="84">
                  <c:v>0.2019304742536584</c:v>
                </c:pt>
                <c:pt idx="85">
                  <c:v>0.18587918395863232</c:v>
                </c:pt>
                <c:pt idx="86">
                  <c:v>0.26779772310988675</c:v>
                </c:pt>
                <c:pt idx="87">
                  <c:v>0.26756598390661607</c:v>
                </c:pt>
                <c:pt idx="88">
                  <c:v>0.14072491848295299</c:v>
                </c:pt>
                <c:pt idx="89">
                  <c:v>0.31077463682853029</c:v>
                </c:pt>
                <c:pt idx="90">
                  <c:v>0.37574759247411449</c:v>
                </c:pt>
                <c:pt idx="91">
                  <c:v>0.26532693888652381</c:v>
                </c:pt>
                <c:pt idx="92">
                  <c:v>0.1528022097947222</c:v>
                </c:pt>
                <c:pt idx="93">
                  <c:v>0.15582956304725878</c:v>
                </c:pt>
                <c:pt idx="94">
                  <c:v>0.23548748467056085</c:v>
                </c:pt>
                <c:pt idx="95">
                  <c:v>0.14369907041042879</c:v>
                </c:pt>
                <c:pt idx="96">
                  <c:v>0.15847402319372417</c:v>
                </c:pt>
                <c:pt idx="97">
                  <c:v>0.14617317113177072</c:v>
                </c:pt>
                <c:pt idx="98">
                  <c:v>0.38536420806246596</c:v>
                </c:pt>
                <c:pt idx="99">
                  <c:v>0.24203420946536561</c:v>
                </c:pt>
                <c:pt idx="100">
                  <c:v>0.38945518943562007</c:v>
                </c:pt>
                <c:pt idx="101">
                  <c:v>0.2415488137623952</c:v>
                </c:pt>
                <c:pt idx="102">
                  <c:v>0.19280453712971921</c:v>
                </c:pt>
                <c:pt idx="103">
                  <c:v>0.21464240384317326</c:v>
                </c:pt>
                <c:pt idx="104">
                  <c:v>0.1754782888048326</c:v>
                </c:pt>
                <c:pt idx="105">
                  <c:v>0.38967563809190148</c:v>
                </c:pt>
                <c:pt idx="106">
                  <c:v>0.24198580566102146</c:v>
                </c:pt>
                <c:pt idx="107">
                  <c:v>0.24220456620038716</c:v>
                </c:pt>
                <c:pt idx="108">
                  <c:v>0.14845548948716833</c:v>
                </c:pt>
                <c:pt idx="109">
                  <c:v>0.32432344236246785</c:v>
                </c:pt>
                <c:pt idx="110">
                  <c:v>0.17599649466821446</c:v>
                </c:pt>
                <c:pt idx="111">
                  <c:v>0.39052679131404794</c:v>
                </c:pt>
                <c:pt idx="112">
                  <c:v>0.21564920305041144</c:v>
                </c:pt>
                <c:pt idx="113">
                  <c:v>0.16155746954953015</c:v>
                </c:pt>
                <c:pt idx="114">
                  <c:v>0.19410697885546443</c:v>
                </c:pt>
                <c:pt idx="115">
                  <c:v>0.27817387221001577</c:v>
                </c:pt>
                <c:pt idx="116">
                  <c:v>0.24286212669681673</c:v>
                </c:pt>
                <c:pt idx="117">
                  <c:v>0.16082015487086718</c:v>
                </c:pt>
                <c:pt idx="118">
                  <c:v>0.24186098327635347</c:v>
                </c:pt>
                <c:pt idx="119">
                  <c:v>0.15980870061311403</c:v>
                </c:pt>
                <c:pt idx="120">
                  <c:v>0.38772888969761837</c:v>
                </c:pt>
                <c:pt idx="121">
                  <c:v>0.27268164655180427</c:v>
                </c:pt>
                <c:pt idx="122">
                  <c:v>0.21122927511974479</c:v>
                </c:pt>
                <c:pt idx="123">
                  <c:v>0.18965557972161973</c:v>
                </c:pt>
                <c:pt idx="124">
                  <c:v>0.17629147054821084</c:v>
                </c:pt>
                <c:pt idx="125">
                  <c:v>0.39072692464537406</c:v>
                </c:pt>
                <c:pt idx="126">
                  <c:v>0.21750094399100753</c:v>
                </c:pt>
                <c:pt idx="127">
                  <c:v>0.32724463862204495</c:v>
                </c:pt>
                <c:pt idx="128">
                  <c:v>0.24465367708146071</c:v>
                </c:pt>
                <c:pt idx="129">
                  <c:v>0.21257399059307672</c:v>
                </c:pt>
                <c:pt idx="130">
                  <c:v>0.14645842142131746</c:v>
                </c:pt>
                <c:pt idx="131">
                  <c:v>0.14358751161853694</c:v>
                </c:pt>
                <c:pt idx="132">
                  <c:v>0.18752566777738128</c:v>
                </c:pt>
                <c:pt idx="133">
                  <c:v>0.1877063341604098</c:v>
                </c:pt>
                <c:pt idx="134">
                  <c:v>0.38127170194304411</c:v>
                </c:pt>
                <c:pt idx="135">
                  <c:v>0.15586647729017905</c:v>
                </c:pt>
                <c:pt idx="136">
                  <c:v>0.3212225362882819</c:v>
                </c:pt>
                <c:pt idx="137">
                  <c:v>0.27438420597087232</c:v>
                </c:pt>
                <c:pt idx="138">
                  <c:v>0.14626276635604776</c:v>
                </c:pt>
                <c:pt idx="139">
                  <c:v>0.27397011155892542</c:v>
                </c:pt>
                <c:pt idx="140">
                  <c:v>0.38609741755762533</c:v>
                </c:pt>
                <c:pt idx="141">
                  <c:v>0.17330843093614931</c:v>
                </c:pt>
                <c:pt idx="142">
                  <c:v>0.14626291475824441</c:v>
                </c:pt>
                <c:pt idx="143">
                  <c:v>0.21053260746032776</c:v>
                </c:pt>
                <c:pt idx="144">
                  <c:v>0.17161585900319881</c:v>
                </c:pt>
                <c:pt idx="145">
                  <c:v>0.20660751105135047</c:v>
                </c:pt>
                <c:pt idx="146">
                  <c:v>0.37796394044877474</c:v>
                </c:pt>
                <c:pt idx="147">
                  <c:v>0.23301821079942422</c:v>
                </c:pt>
                <c:pt idx="148">
                  <c:v>0.37796394044877474</c:v>
                </c:pt>
                <c:pt idx="149">
                  <c:v>0.23322970179409133</c:v>
                </c:pt>
                <c:pt idx="150">
                  <c:v>0.26740240549441269</c:v>
                </c:pt>
                <c:pt idx="151">
                  <c:v>0.23322970179409133</c:v>
                </c:pt>
                <c:pt idx="152">
                  <c:v>0.26763425672912078</c:v>
                </c:pt>
                <c:pt idx="153">
                  <c:v>0.26763425672912078</c:v>
                </c:pt>
                <c:pt idx="154">
                  <c:v>0.26763425672912078</c:v>
                </c:pt>
                <c:pt idx="155">
                  <c:v>0.37879883967732836</c:v>
                </c:pt>
                <c:pt idx="156">
                  <c:v>0.18611127403968747</c:v>
                </c:pt>
                <c:pt idx="157">
                  <c:v>0.23386520831327515</c:v>
                </c:pt>
                <c:pt idx="158">
                  <c:v>0.26833083039850536</c:v>
                </c:pt>
                <c:pt idx="159">
                  <c:v>0.2073846603671213</c:v>
                </c:pt>
                <c:pt idx="160">
                  <c:v>0.28138790015565407</c:v>
                </c:pt>
                <c:pt idx="161">
                  <c:v>0.17554560206381833</c:v>
                </c:pt>
                <c:pt idx="162">
                  <c:v>0.1753733073577432</c:v>
                </c:pt>
                <c:pt idx="163">
                  <c:v>0.29024045571898904</c:v>
                </c:pt>
                <c:pt idx="164">
                  <c:v>0.29048878870848954</c:v>
                </c:pt>
                <c:pt idx="165">
                  <c:v>0.29024070383989586</c:v>
                </c:pt>
                <c:pt idx="166">
                  <c:v>0.18737570901317999</c:v>
                </c:pt>
                <c:pt idx="167">
                  <c:v>0.25721777973847698</c:v>
                </c:pt>
                <c:pt idx="168">
                  <c:v>0.15887593188114657</c:v>
                </c:pt>
                <c:pt idx="169">
                  <c:v>0.25698723317951333</c:v>
                </c:pt>
                <c:pt idx="170">
                  <c:v>0.18071544150953928</c:v>
                </c:pt>
                <c:pt idx="171">
                  <c:v>0.19703559564403142</c:v>
                </c:pt>
                <c:pt idx="172">
                  <c:v>0.3559985832252367</c:v>
                </c:pt>
                <c:pt idx="173">
                  <c:v>0.26952823611636378</c:v>
                </c:pt>
                <c:pt idx="174">
                  <c:v>0.42431344907595492</c:v>
                </c:pt>
                <c:pt idx="175">
                  <c:v>0.30876513102479053</c:v>
                </c:pt>
                <c:pt idx="176">
                  <c:v>0.42676233321936841</c:v>
                </c:pt>
                <c:pt idx="177">
                  <c:v>0.21824853325263879</c:v>
                </c:pt>
                <c:pt idx="178">
                  <c:v>0.30876513102479053</c:v>
                </c:pt>
                <c:pt idx="179">
                  <c:v>0.19862537373279174</c:v>
                </c:pt>
                <c:pt idx="180">
                  <c:v>0.1619963133904373</c:v>
                </c:pt>
                <c:pt idx="181">
                  <c:v>0.2616687622096352</c:v>
                </c:pt>
                <c:pt idx="182">
                  <c:v>0.17535525425715093</c:v>
                </c:pt>
                <c:pt idx="183">
                  <c:v>0.29864089869138194</c:v>
                </c:pt>
                <c:pt idx="184">
                  <c:v>0.23343125099397541</c:v>
                </c:pt>
                <c:pt idx="185">
                  <c:v>0.29914960511424415</c:v>
                </c:pt>
                <c:pt idx="186">
                  <c:v>0.23386601054530212</c:v>
                </c:pt>
                <c:pt idx="187">
                  <c:v>0.16265648815585357</c:v>
                </c:pt>
                <c:pt idx="188">
                  <c:v>0.16265648815585357</c:v>
                </c:pt>
                <c:pt idx="189">
                  <c:v>0.17623466700698143</c:v>
                </c:pt>
                <c:pt idx="190">
                  <c:v>0.41597717998375888</c:v>
                </c:pt>
                <c:pt idx="191">
                  <c:v>0.21221451533148236</c:v>
                </c:pt>
                <c:pt idx="192">
                  <c:v>0.35012699921919666</c:v>
                </c:pt>
                <c:pt idx="193">
                  <c:v>0.21201150221290685</c:v>
                </c:pt>
                <c:pt idx="194">
                  <c:v>0.19742317820197899</c:v>
                </c:pt>
                <c:pt idx="195">
                  <c:v>0.21695964402683809</c:v>
                </c:pt>
                <c:pt idx="196">
                  <c:v>0.19781079540004515</c:v>
                </c:pt>
                <c:pt idx="197">
                  <c:v>0.27001067946438906</c:v>
                </c:pt>
                <c:pt idx="198">
                  <c:v>0.16771268841210482</c:v>
                </c:pt>
                <c:pt idx="199">
                  <c:v>0.19424325317961877</c:v>
                </c:pt>
                <c:pt idx="200">
                  <c:v>0.17828193414888022</c:v>
                </c:pt>
                <c:pt idx="201">
                  <c:v>0.41939083485579892</c:v>
                </c:pt>
                <c:pt idx="202">
                  <c:v>0.21781683078318179</c:v>
                </c:pt>
                <c:pt idx="203">
                  <c:v>0.35743618047154274</c:v>
                </c:pt>
                <c:pt idx="204">
                  <c:v>0.44198330184569751</c:v>
                </c:pt>
                <c:pt idx="205">
                  <c:v>0.19218863572999567</c:v>
                </c:pt>
                <c:pt idx="206">
                  <c:v>0.22944123635025507</c:v>
                </c:pt>
                <c:pt idx="207">
                  <c:v>0.20907841594278534</c:v>
                </c:pt>
                <c:pt idx="208">
                  <c:v>0.17557287118159759</c:v>
                </c:pt>
                <c:pt idx="209">
                  <c:v>0.36905636110307255</c:v>
                </c:pt>
                <c:pt idx="210">
                  <c:v>0.19555018218909623</c:v>
                </c:pt>
                <c:pt idx="211">
                  <c:v>0.23304474228343602</c:v>
                </c:pt>
                <c:pt idx="212">
                  <c:v>0.21265740310770995</c:v>
                </c:pt>
                <c:pt idx="213">
                  <c:v>0.37770679871875312</c:v>
                </c:pt>
                <c:pt idx="214">
                  <c:v>0.26130134251177373</c:v>
                </c:pt>
                <c:pt idx="215">
                  <c:v>0.38205218483099362</c:v>
                </c:pt>
                <c:pt idx="216">
                  <c:v>0.33102847114581674</c:v>
                </c:pt>
                <c:pt idx="217">
                  <c:v>0.23599073287452846</c:v>
                </c:pt>
                <c:pt idx="218">
                  <c:v>0.45518538612654347</c:v>
                </c:pt>
                <c:pt idx="219">
                  <c:v>0.33362915255516973</c:v>
                </c:pt>
                <c:pt idx="220">
                  <c:v>0.45284144431845202</c:v>
                </c:pt>
                <c:pt idx="221">
                  <c:v>0.21643567045460982</c:v>
                </c:pt>
                <c:pt idx="222">
                  <c:v>0.18452570684371308</c:v>
                </c:pt>
                <c:pt idx="223">
                  <c:v>0.21664762905618126</c:v>
                </c:pt>
                <c:pt idx="224">
                  <c:v>0.23730221247538172</c:v>
                </c:pt>
                <c:pt idx="225">
                  <c:v>0.38387556153969116</c:v>
                </c:pt>
                <c:pt idx="226">
                  <c:v>0.33291637891378384</c:v>
                </c:pt>
                <c:pt idx="227">
                  <c:v>0.18471401724375969</c:v>
                </c:pt>
                <c:pt idx="228">
                  <c:v>0.26239283010631131</c:v>
                </c:pt>
                <c:pt idx="229">
                  <c:v>0.23737956326999932</c:v>
                </c:pt>
                <c:pt idx="230">
                  <c:v>0.21650834418105663</c:v>
                </c:pt>
                <c:pt idx="231">
                  <c:v>0.26547279283119612</c:v>
                </c:pt>
                <c:pt idx="232">
                  <c:v>0.45780980295896778</c:v>
                </c:pt>
                <c:pt idx="233">
                  <c:v>0.29685690120282038</c:v>
                </c:pt>
                <c:pt idx="234">
                  <c:v>0.38773451804598108</c:v>
                </c:pt>
                <c:pt idx="235">
                  <c:v>0.45812111143537287</c:v>
                </c:pt>
                <c:pt idx="236">
                  <c:v>0.24094898164252931</c:v>
                </c:pt>
                <c:pt idx="237">
                  <c:v>0.24071986202163073</c:v>
                </c:pt>
                <c:pt idx="238">
                  <c:v>0.24491148112462321</c:v>
                </c:pt>
                <c:pt idx="239">
                  <c:v>0.19106087057880369</c:v>
                </c:pt>
                <c:pt idx="240">
                  <c:v>0.46409972972912339</c:v>
                </c:pt>
                <c:pt idx="241">
                  <c:v>0.3024337602145894</c:v>
                </c:pt>
                <c:pt idx="242">
                  <c:v>0.20622697722333927</c:v>
                </c:pt>
                <c:pt idx="243">
                  <c:v>0.24469693963277425</c:v>
                </c:pt>
                <c:pt idx="244">
                  <c:v>0.34167583861178097</c:v>
                </c:pt>
                <c:pt idx="245">
                  <c:v>0.2446971723546168</c:v>
                </c:pt>
                <c:pt idx="246">
                  <c:v>0.23515733995125521</c:v>
                </c:pt>
                <c:pt idx="247">
                  <c:v>0.3134863479155432</c:v>
                </c:pt>
                <c:pt idx="248">
                  <c:v>0.3134863479155432</c:v>
                </c:pt>
                <c:pt idx="249">
                  <c:v>0.17188481851753049</c:v>
                </c:pt>
                <c:pt idx="250">
                  <c:v>0.20235227077931237</c:v>
                </c:pt>
                <c:pt idx="251">
                  <c:v>0.36366369582027169</c:v>
                </c:pt>
                <c:pt idx="252">
                  <c:v>0.314015674842272</c:v>
                </c:pt>
                <c:pt idx="253">
                  <c:v>0.2029481989418192</c:v>
                </c:pt>
                <c:pt idx="254">
                  <c:v>0.18643708613228815</c:v>
                </c:pt>
                <c:pt idx="255">
                  <c:v>0.31401593955524798</c:v>
                </c:pt>
                <c:pt idx="256">
                  <c:v>0.32142843786693615</c:v>
                </c:pt>
                <c:pt idx="257">
                  <c:v>0.2832699453301179</c:v>
                </c:pt>
                <c:pt idx="258">
                  <c:v>0.37247912199841454</c:v>
                </c:pt>
                <c:pt idx="259">
                  <c:v>0.37276858147152503</c:v>
                </c:pt>
                <c:pt idx="260">
                  <c:v>0.37305820104672544</c:v>
                </c:pt>
                <c:pt idx="261">
                  <c:v>0.25398011620338323</c:v>
                </c:pt>
                <c:pt idx="262">
                  <c:v>0.44270319320336243</c:v>
                </c:pt>
                <c:pt idx="263">
                  <c:v>0.44300891709690787</c:v>
                </c:pt>
                <c:pt idx="264">
                  <c:v>0.20956133134073193</c:v>
                </c:pt>
                <c:pt idx="265">
                  <c:v>0.44331475718073043</c:v>
                </c:pt>
                <c:pt idx="266">
                  <c:v>0.37392802026191874</c:v>
                </c:pt>
                <c:pt idx="267">
                  <c:v>0.28503380710488013</c:v>
                </c:pt>
                <c:pt idx="268">
                  <c:v>0.32386501301809117</c:v>
                </c:pt>
                <c:pt idx="269">
                  <c:v>0.21038399696110116</c:v>
                </c:pt>
                <c:pt idx="270">
                  <c:v>0.37509001988426366</c:v>
                </c:pt>
                <c:pt idx="271">
                  <c:v>0.44453927767784518</c:v>
                </c:pt>
                <c:pt idx="272">
                  <c:v>0.37538091982207761</c:v>
                </c:pt>
                <c:pt idx="273">
                  <c:v>0.17952625492936894</c:v>
                </c:pt>
                <c:pt idx="274">
                  <c:v>0.32522509302922592</c:v>
                </c:pt>
                <c:pt idx="275">
                  <c:v>0.17970919037153285</c:v>
                </c:pt>
                <c:pt idx="276">
                  <c:v>0.37596319964176755</c:v>
                </c:pt>
                <c:pt idx="277">
                  <c:v>0.44515253923981912</c:v>
                </c:pt>
                <c:pt idx="278">
                  <c:v>0.45029045644426519</c:v>
                </c:pt>
                <c:pt idx="279">
                  <c:v>0.38026484599742538</c:v>
                </c:pt>
                <c:pt idx="280">
                  <c:v>0.19799762689335745</c:v>
                </c:pt>
                <c:pt idx="281">
                  <c:v>0.23604880654167337</c:v>
                </c:pt>
                <c:pt idx="282">
                  <c:v>0.215261874008461</c:v>
                </c:pt>
                <c:pt idx="283">
                  <c:v>0.3841433558542372</c:v>
                </c:pt>
                <c:pt idx="284">
                  <c:v>0.29396310366959866</c:v>
                </c:pt>
                <c:pt idx="285">
                  <c:v>0.3331679098396057</c:v>
                </c:pt>
                <c:pt idx="286">
                  <c:v>0.29422273014897776</c:v>
                </c:pt>
                <c:pt idx="287">
                  <c:v>0.1852615632289355</c:v>
                </c:pt>
                <c:pt idx="288">
                  <c:v>0.45467093614575876</c:v>
                </c:pt>
                <c:pt idx="289">
                  <c:v>0.23841411601705001</c:v>
                </c:pt>
                <c:pt idx="290">
                  <c:v>0.23864137830070017</c:v>
                </c:pt>
                <c:pt idx="291">
                  <c:v>0.29500280212726093</c:v>
                </c:pt>
                <c:pt idx="292">
                  <c:v>0.3859207356406622</c:v>
                </c:pt>
                <c:pt idx="293">
                  <c:v>0.18582899939703432</c:v>
                </c:pt>
                <c:pt idx="294">
                  <c:v>0.18652190274953939</c:v>
                </c:pt>
                <c:pt idx="295">
                  <c:v>0.2399299499059534</c:v>
                </c:pt>
                <c:pt idx="296">
                  <c:v>0.21932687850789723</c:v>
                </c:pt>
                <c:pt idx="297">
                  <c:v>0.26511877591441119</c:v>
                </c:pt>
                <c:pt idx="298">
                  <c:v>0.21842767854397457</c:v>
                </c:pt>
                <c:pt idx="299">
                  <c:v>0.2643387577818293</c:v>
                </c:pt>
                <c:pt idx="300">
                  <c:v>0.45636425990866758</c:v>
                </c:pt>
                <c:pt idx="301">
                  <c:v>0.21864154435182981</c:v>
                </c:pt>
                <c:pt idx="302">
                  <c:v>0.456053894702659</c:v>
                </c:pt>
                <c:pt idx="303">
                  <c:v>0.20528044275004756</c:v>
                </c:pt>
                <c:pt idx="304">
                  <c:v>0.22278510408435179</c:v>
                </c:pt>
                <c:pt idx="305">
                  <c:v>0.24933258725436391</c:v>
                </c:pt>
                <c:pt idx="306">
                  <c:v>0.22816680192756936</c:v>
                </c:pt>
                <c:pt idx="307">
                  <c:v>0.19476158863476148</c:v>
                </c:pt>
                <c:pt idx="308">
                  <c:v>0.34759262676798663</c:v>
                </c:pt>
                <c:pt idx="309">
                  <c:v>0.39975298585689706</c:v>
                </c:pt>
                <c:pt idx="310">
                  <c:v>0.22816702488858018</c:v>
                </c:pt>
                <c:pt idx="311">
                  <c:v>0.19677166760336307</c:v>
                </c:pt>
                <c:pt idx="312">
                  <c:v>0.34991648625041266</c:v>
                </c:pt>
                <c:pt idx="313">
                  <c:v>0.46816496349924813</c:v>
                </c:pt>
                <c:pt idx="314">
                  <c:v>0.2741743501850844</c:v>
                </c:pt>
                <c:pt idx="315">
                  <c:v>0.30589211331670674</c:v>
                </c:pt>
                <c:pt idx="316">
                  <c:v>0.30589211331670674</c:v>
                </c:pt>
                <c:pt idx="317">
                  <c:v>0.27392295802176758</c:v>
                </c:pt>
                <c:pt idx="318">
                  <c:v>0.27837656293864593</c:v>
                </c:pt>
                <c:pt idx="319">
                  <c:v>0.19710081149005443</c:v>
                </c:pt>
                <c:pt idx="320">
                  <c:v>0.47340011809477855</c:v>
                </c:pt>
                <c:pt idx="321">
                  <c:v>0.31876096704052215</c:v>
                </c:pt>
                <c:pt idx="322">
                  <c:v>0.28599771248568229</c:v>
                </c:pt>
                <c:pt idx="323">
                  <c:v>0.4142498376987987</c:v>
                </c:pt>
                <c:pt idx="324">
                  <c:v>0.22072763242502352</c:v>
                </c:pt>
                <c:pt idx="325">
                  <c:v>0.26123297361340703</c:v>
                </c:pt>
                <c:pt idx="326">
                  <c:v>0.22399318328656398</c:v>
                </c:pt>
                <c:pt idx="327">
                  <c:v>0.3251002463463728</c:v>
                </c:pt>
                <c:pt idx="328">
                  <c:v>0.22421740068725118</c:v>
                </c:pt>
                <c:pt idx="329">
                  <c:v>0.49068022927737598</c:v>
                </c:pt>
                <c:pt idx="330">
                  <c:v>0.32481766799992673</c:v>
                </c:pt>
                <c:pt idx="331">
                  <c:v>0.28753636899276064</c:v>
                </c:pt>
                <c:pt idx="332">
                  <c:v>0.26097427219717872</c:v>
                </c:pt>
                <c:pt idx="333">
                  <c:v>0.4849841034737184</c:v>
                </c:pt>
                <c:pt idx="334">
                  <c:v>0.26097427219717872</c:v>
                </c:pt>
                <c:pt idx="335">
                  <c:v>0.20434358477469503</c:v>
                </c:pt>
                <c:pt idx="336">
                  <c:v>0.23867171399142303</c:v>
                </c:pt>
                <c:pt idx="337">
                  <c:v>0.28737664503306998</c:v>
                </c:pt>
                <c:pt idx="338">
                  <c:v>0.48446926670604895</c:v>
                </c:pt>
                <c:pt idx="339">
                  <c:v>0.3579846248173158</c:v>
                </c:pt>
                <c:pt idx="340">
                  <c:v>0.41103242012212149</c:v>
                </c:pt>
                <c:pt idx="341">
                  <c:v>0.25843385808442287</c:v>
                </c:pt>
                <c:pt idx="342">
                  <c:v>0.35286635615461337</c:v>
                </c:pt>
                <c:pt idx="343">
                  <c:v>0.21401653935580164</c:v>
                </c:pt>
                <c:pt idx="344">
                  <c:v>0.25471440358792313</c:v>
                </c:pt>
                <c:pt idx="345">
                  <c:v>0.47681780490640074</c:v>
                </c:pt>
                <c:pt idx="346">
                  <c:v>0.40631909999004595</c:v>
                </c:pt>
                <c:pt idx="347">
                  <c:v>0.2332350827149279</c:v>
                </c:pt>
                <c:pt idx="348">
                  <c:v>0.31331464097105133</c:v>
                </c:pt>
                <c:pt idx="349">
                  <c:v>0.2332350827149279</c:v>
                </c:pt>
                <c:pt idx="350">
                  <c:v>0.25519855740538777</c:v>
                </c:pt>
                <c:pt idx="351">
                  <c:v>0.35409844451655104</c:v>
                </c:pt>
                <c:pt idx="352">
                  <c:v>0.35380727854150473</c:v>
                </c:pt>
                <c:pt idx="353">
                  <c:v>0.31290528134109064</c:v>
                </c:pt>
                <c:pt idx="354">
                  <c:v>0.21460338137501356</c:v>
                </c:pt>
                <c:pt idx="355">
                  <c:v>0.19917902502683346</c:v>
                </c:pt>
                <c:pt idx="356">
                  <c:v>0.25507892931151827</c:v>
                </c:pt>
                <c:pt idx="357">
                  <c:v>0.47697900812187116</c:v>
                </c:pt>
                <c:pt idx="358">
                  <c:v>0.19729890601492317</c:v>
                </c:pt>
                <c:pt idx="359">
                  <c:v>0.19709791937516097</c:v>
                </c:pt>
                <c:pt idx="360">
                  <c:v>0.35504646492708841</c:v>
                </c:pt>
                <c:pt idx="361">
                  <c:v>0.31475646218547121</c:v>
                </c:pt>
                <c:pt idx="362">
                  <c:v>0.31503183069436352</c:v>
                </c:pt>
                <c:pt idx="363">
                  <c:v>0.23443443034551756</c:v>
                </c:pt>
                <c:pt idx="364">
                  <c:v>0.28862659019341053</c:v>
                </c:pt>
                <c:pt idx="365">
                  <c:v>0.20500001940032847</c:v>
                </c:pt>
                <c:pt idx="366">
                  <c:v>0.2324525672253846</c:v>
                </c:pt>
                <c:pt idx="367">
                  <c:v>0.23222573963268731</c:v>
                </c:pt>
                <c:pt idx="368">
                  <c:v>0.47363433363341145</c:v>
                </c:pt>
                <c:pt idx="369">
                  <c:v>0.21256493654058245</c:v>
                </c:pt>
                <c:pt idx="370">
                  <c:v>0.27856563765668318</c:v>
                </c:pt>
                <c:pt idx="371">
                  <c:v>0.31057403491994956</c:v>
                </c:pt>
                <c:pt idx="372">
                  <c:v>0.1972497725721418</c:v>
                </c:pt>
                <c:pt idx="373">
                  <c:v>0.19745111840937121</c:v>
                </c:pt>
                <c:pt idx="374">
                  <c:v>0.35147250566886518</c:v>
                </c:pt>
                <c:pt idx="375">
                  <c:v>0.25301873999010349</c:v>
                </c:pt>
                <c:pt idx="376">
                  <c:v>0.40385467817041887</c:v>
                </c:pt>
                <c:pt idx="377">
                  <c:v>0.35176245070459505</c:v>
                </c:pt>
                <c:pt idx="378">
                  <c:v>0.35205258384860794</c:v>
                </c:pt>
                <c:pt idx="379">
                  <c:v>0.35234290513866923</c:v>
                </c:pt>
                <c:pt idx="380">
                  <c:v>0.47521979378442308</c:v>
                </c:pt>
                <c:pt idx="381">
                  <c:v>0.3152381705879081</c:v>
                </c:pt>
                <c:pt idx="382">
                  <c:v>0.23460601397056333</c:v>
                </c:pt>
                <c:pt idx="383">
                  <c:v>0.481952790971514</c:v>
                </c:pt>
                <c:pt idx="384">
                  <c:v>0.20217082906094655</c:v>
                </c:pt>
                <c:pt idx="385">
                  <c:v>0.21603496417032333</c:v>
                </c:pt>
                <c:pt idx="386">
                  <c:v>0.40821315281519532</c:v>
                </c:pt>
                <c:pt idx="387">
                  <c:v>0.31473011552658309</c:v>
                </c:pt>
                <c:pt idx="388">
                  <c:v>0.31989018262011526</c:v>
                </c:pt>
                <c:pt idx="389">
                  <c:v>0.28705947190382963</c:v>
                </c:pt>
                <c:pt idx="390">
                  <c:v>0.22599184588951177</c:v>
                </c:pt>
                <c:pt idx="391">
                  <c:v>0.209970895360888</c:v>
                </c:pt>
                <c:pt idx="392">
                  <c:v>0.4935458899080889</c:v>
                </c:pt>
                <c:pt idx="393">
                  <c:v>0.21018549413866627</c:v>
                </c:pt>
                <c:pt idx="394">
                  <c:v>0.29514424485416396</c:v>
                </c:pt>
                <c:pt idx="395">
                  <c:v>0.21061536348228732</c:v>
                </c:pt>
                <c:pt idx="396">
                  <c:v>0.42352366110073336</c:v>
                </c:pt>
                <c:pt idx="397">
                  <c:v>0.21061557853375348</c:v>
                </c:pt>
                <c:pt idx="398">
                  <c:v>0.26875514193060257</c:v>
                </c:pt>
                <c:pt idx="399">
                  <c:v>0.42365170874760127</c:v>
                </c:pt>
                <c:pt idx="400">
                  <c:v>0.32887766781071232</c:v>
                </c:pt>
                <c:pt idx="401">
                  <c:v>0.37059871895795299</c:v>
                </c:pt>
                <c:pt idx="402">
                  <c:v>0.2957924779024898</c:v>
                </c:pt>
                <c:pt idx="403">
                  <c:v>0.42704871521570542</c:v>
                </c:pt>
                <c:pt idx="404">
                  <c:v>0.37384722416389871</c:v>
                </c:pt>
                <c:pt idx="405">
                  <c:v>0.4273665779848575</c:v>
                </c:pt>
                <c:pt idx="406">
                  <c:v>0.37384722416389871</c:v>
                </c:pt>
                <c:pt idx="407">
                  <c:v>0.27175219094430675</c:v>
                </c:pt>
                <c:pt idx="408">
                  <c:v>0.24883570822714754</c:v>
                </c:pt>
                <c:pt idx="409">
                  <c:v>0.23024382618690944</c:v>
                </c:pt>
                <c:pt idx="410">
                  <c:v>0.49925946510791858</c:v>
                </c:pt>
                <c:pt idx="411">
                  <c:v>0.49893489878861497</c:v>
                </c:pt>
                <c:pt idx="412">
                  <c:v>0.36965509685112519</c:v>
                </c:pt>
                <c:pt idx="413">
                  <c:v>0.24573623184242097</c:v>
                </c:pt>
                <c:pt idx="414">
                  <c:v>0.36995667534113941</c:v>
                </c:pt>
                <c:pt idx="415">
                  <c:v>0.26821476183426879</c:v>
                </c:pt>
                <c:pt idx="416">
                  <c:v>0.3001204192382716</c:v>
                </c:pt>
                <c:pt idx="417">
                  <c:v>0.33317202655521233</c:v>
                </c:pt>
                <c:pt idx="418">
                  <c:v>0.2770153436797872</c:v>
                </c:pt>
                <c:pt idx="419">
                  <c:v>0.21815316414185426</c:v>
                </c:pt>
                <c:pt idx="420">
                  <c:v>0.25455148056985993</c:v>
                </c:pt>
                <c:pt idx="421">
                  <c:v>0.43481202058617957</c:v>
                </c:pt>
                <c:pt idx="422">
                  <c:v>0.27780178886182177</c:v>
                </c:pt>
                <c:pt idx="423">
                  <c:v>0.30564654389005724</c:v>
                </c:pt>
                <c:pt idx="424">
                  <c:v>0.23555120416135814</c:v>
                </c:pt>
                <c:pt idx="425">
                  <c:v>0.23531588827308508</c:v>
                </c:pt>
                <c:pt idx="426">
                  <c:v>0.38448062287589757</c:v>
                </c:pt>
                <c:pt idx="427">
                  <c:v>0.280783873808162</c:v>
                </c:pt>
                <c:pt idx="428">
                  <c:v>0.4381334195659673</c:v>
                </c:pt>
                <c:pt idx="429">
                  <c:v>0.21718794755592494</c:v>
                </c:pt>
                <c:pt idx="430">
                  <c:v>0.25323004400884652</c:v>
                </c:pt>
                <c:pt idx="431">
                  <c:v>0.50428825700002022</c:v>
                </c:pt>
                <c:pt idx="432">
                  <c:v>0.21696626904101773</c:v>
                </c:pt>
                <c:pt idx="433">
                  <c:v>0.51382612814765249</c:v>
                </c:pt>
                <c:pt idx="434">
                  <c:v>0.26051497753764452</c:v>
                </c:pt>
                <c:pt idx="435">
                  <c:v>0.38836523825380781</c:v>
                </c:pt>
                <c:pt idx="436">
                  <c:v>0.26102316956461752</c:v>
                </c:pt>
                <c:pt idx="437">
                  <c:v>0.28437258652615166</c:v>
                </c:pt>
                <c:pt idx="438">
                  <c:v>0.26102316956461752</c:v>
                </c:pt>
                <c:pt idx="439">
                  <c:v>0.51448467011973364</c:v>
                </c:pt>
                <c:pt idx="440">
                  <c:v>0.51448467011973364</c:v>
                </c:pt>
                <c:pt idx="441">
                  <c:v>0.38836555120551908</c:v>
                </c:pt>
                <c:pt idx="442">
                  <c:v>0.22546377837319334</c:v>
                </c:pt>
                <c:pt idx="443">
                  <c:v>0.44492860354894342</c:v>
                </c:pt>
                <c:pt idx="444">
                  <c:v>0.22569456152958298</c:v>
                </c:pt>
                <c:pt idx="445">
                  <c:v>0.34797147912623805</c:v>
                </c:pt>
                <c:pt idx="446">
                  <c:v>0.23579693172961819</c:v>
                </c:pt>
                <c:pt idx="447">
                  <c:v>0.38161112991209228</c:v>
                </c:pt>
                <c:pt idx="448">
                  <c:v>0.25555665034606612</c:v>
                </c:pt>
                <c:pt idx="449">
                  <c:v>0.21950496446174819</c:v>
                </c:pt>
                <c:pt idx="450">
                  <c:v>0.43643520330693908</c:v>
                </c:pt>
                <c:pt idx="451">
                  <c:v>0.43611329113153541</c:v>
                </c:pt>
                <c:pt idx="452">
                  <c:v>0.4380224373613949</c:v>
                </c:pt>
                <c:pt idx="453">
                  <c:v>0.30814465200568703</c:v>
                </c:pt>
                <c:pt idx="454">
                  <c:v>0.22106340870431879</c:v>
                </c:pt>
                <c:pt idx="455">
                  <c:v>0.30870470582785831</c:v>
                </c:pt>
                <c:pt idx="456">
                  <c:v>0.23814856928702358</c:v>
                </c:pt>
                <c:pt idx="457">
                  <c:v>0.43899232452254</c:v>
                </c:pt>
                <c:pt idx="458">
                  <c:v>0.34253224812660787</c:v>
                </c:pt>
                <c:pt idx="459">
                  <c:v>0.39168529407035818</c:v>
                </c:pt>
                <c:pt idx="460">
                  <c:v>0.28695128290460808</c:v>
                </c:pt>
                <c:pt idx="461">
                  <c:v>0.4459396198074696</c:v>
                </c:pt>
                <c:pt idx="462">
                  <c:v>0.24378149997401813</c:v>
                </c:pt>
                <c:pt idx="463">
                  <c:v>0.51764099591118073</c:v>
                </c:pt>
                <c:pt idx="464">
                  <c:v>0.31229460477533799</c:v>
                </c:pt>
                <c:pt idx="465">
                  <c:v>0.38897505488405493</c:v>
                </c:pt>
                <c:pt idx="466">
                  <c:v>0.515125938400676</c:v>
                </c:pt>
                <c:pt idx="467">
                  <c:v>0.22442230250435458</c:v>
                </c:pt>
                <c:pt idx="468">
                  <c:v>0.28833156077637306</c:v>
                </c:pt>
                <c:pt idx="469">
                  <c:v>0.35043168581362144</c:v>
                </c:pt>
                <c:pt idx="470">
                  <c:v>0.45156984612309292</c:v>
                </c:pt>
                <c:pt idx="471">
                  <c:v>0.29163074937055933</c:v>
                </c:pt>
                <c:pt idx="472">
                  <c:v>0.23018635326276427</c:v>
                </c:pt>
                <c:pt idx="473">
                  <c:v>0.38674224670381901</c:v>
                </c:pt>
                <c:pt idx="474">
                  <c:v>0.22278943135024037</c:v>
                </c:pt>
                <c:pt idx="475">
                  <c:v>0.28271569247174222</c:v>
                </c:pt>
                <c:pt idx="476">
                  <c:v>0.2592005215692445</c:v>
                </c:pt>
                <c:pt idx="477">
                  <c:v>0.26290167200753367</c:v>
                </c:pt>
                <c:pt idx="478">
                  <c:v>0.44521804986887492</c:v>
                </c:pt>
                <c:pt idx="479">
                  <c:v>0.39098956195350498</c:v>
                </c:pt>
                <c:pt idx="480">
                  <c:v>0.24300001585335068</c:v>
                </c:pt>
                <c:pt idx="481">
                  <c:v>0.39067526166655092</c:v>
                </c:pt>
                <c:pt idx="482">
                  <c:v>0.2466880069516306</c:v>
                </c:pt>
                <c:pt idx="483">
                  <c:v>0.2466880069516306</c:v>
                </c:pt>
                <c:pt idx="484">
                  <c:v>0.39574938649618646</c:v>
                </c:pt>
                <c:pt idx="485">
                  <c:v>0.22964144693550964</c:v>
                </c:pt>
                <c:pt idx="486">
                  <c:v>0.2909954374451505</c:v>
                </c:pt>
                <c:pt idx="487">
                  <c:v>0.39638496937607648</c:v>
                </c:pt>
                <c:pt idx="488">
                  <c:v>0.35399074180909956</c:v>
                </c:pt>
                <c:pt idx="489">
                  <c:v>0.39638528720077881</c:v>
                </c:pt>
                <c:pt idx="490">
                  <c:v>0.52816585207431443</c:v>
                </c:pt>
                <c:pt idx="491">
                  <c:v>0.32420471283131053</c:v>
                </c:pt>
                <c:pt idx="492">
                  <c:v>0.5278331673251907</c:v>
                </c:pt>
                <c:pt idx="493">
                  <c:v>0.45798391595351923</c:v>
                </c:pt>
                <c:pt idx="494">
                  <c:v>0.29700333264469003</c:v>
                </c:pt>
                <c:pt idx="495">
                  <c:v>0.2350409547018982</c:v>
                </c:pt>
                <c:pt idx="496">
                  <c:v>0.32561677072667106</c:v>
                </c:pt>
                <c:pt idx="497">
                  <c:v>0.25286059447297243</c:v>
                </c:pt>
                <c:pt idx="498">
                  <c:v>0.25311370818115358</c:v>
                </c:pt>
                <c:pt idx="499">
                  <c:v>0.5307706818434651</c:v>
                </c:pt>
                <c:pt idx="500">
                  <c:v>0.36125788893828459</c:v>
                </c:pt>
                <c:pt idx="501">
                  <c:v>0.23576414773881862</c:v>
                </c:pt>
                <c:pt idx="502">
                  <c:v>0.36125788893828459</c:v>
                </c:pt>
                <c:pt idx="503">
                  <c:v>0.29784294509913189</c:v>
                </c:pt>
                <c:pt idx="504">
                  <c:v>0.23576414773881862</c:v>
                </c:pt>
                <c:pt idx="505">
                  <c:v>0.36094909812384174</c:v>
                </c:pt>
                <c:pt idx="506">
                  <c:v>0.24164188907138404</c:v>
                </c:pt>
                <c:pt idx="507">
                  <c:v>0.4121119452159942</c:v>
                </c:pt>
                <c:pt idx="508">
                  <c:v>0.53848237197694304</c:v>
                </c:pt>
                <c:pt idx="509">
                  <c:v>0.53216755092019508</c:v>
                </c:pt>
                <c:pt idx="510">
                  <c:v>0.25468442667056013</c:v>
                </c:pt>
                <c:pt idx="511">
                  <c:v>0.23726191477298372</c:v>
                </c:pt>
                <c:pt idx="512">
                  <c:v>0.29958049234679035</c:v>
                </c:pt>
                <c:pt idx="513">
                  <c:v>0.32862251062410619</c:v>
                </c:pt>
                <c:pt idx="514">
                  <c:v>0.40629782774393591</c:v>
                </c:pt>
                <c:pt idx="515">
                  <c:v>0.32087414620446864</c:v>
                </c:pt>
                <c:pt idx="516">
                  <c:v>0.26846946801587279</c:v>
                </c:pt>
                <c:pt idx="517">
                  <c:v>0.29947403509593967</c:v>
                </c:pt>
                <c:pt idx="518">
                  <c:v>0.23692755731987022</c:v>
                </c:pt>
                <c:pt idx="519">
                  <c:v>0.40416963385320698</c:v>
                </c:pt>
                <c:pt idx="520">
                  <c:v>0.45884884944769833</c:v>
                </c:pt>
                <c:pt idx="521">
                  <c:v>0.5306376420825285</c:v>
                </c:pt>
                <c:pt idx="522">
                  <c:v>0.5306376420825285</c:v>
                </c:pt>
                <c:pt idx="523">
                  <c:v>0.36113463722767586</c:v>
                </c:pt>
                <c:pt idx="524">
                  <c:v>0.45851656676040448</c:v>
                </c:pt>
                <c:pt idx="525">
                  <c:v>0.31978205075362492</c:v>
                </c:pt>
                <c:pt idx="526">
                  <c:v>0.2680069609798732</c:v>
                </c:pt>
                <c:pt idx="527">
                  <c:v>0.29173447243118866</c:v>
                </c:pt>
                <c:pt idx="528">
                  <c:v>0.396923611330457</c:v>
                </c:pt>
                <c:pt idx="529">
                  <c:v>0.2943097355133808</c:v>
                </c:pt>
                <c:pt idx="530">
                  <c:v>0.32307461216153011</c:v>
                </c:pt>
                <c:pt idx="531">
                  <c:v>0.32336663733358084</c:v>
                </c:pt>
                <c:pt idx="532">
                  <c:v>0.52721185441307761</c:v>
                </c:pt>
                <c:pt idx="533">
                  <c:v>0.29514221118032669</c:v>
                </c:pt>
                <c:pt idx="534">
                  <c:v>0.52787765195357639</c:v>
                </c:pt>
                <c:pt idx="535">
                  <c:v>0.25142811577780683</c:v>
                </c:pt>
                <c:pt idx="536">
                  <c:v>0.35919777719848256</c:v>
                </c:pt>
                <c:pt idx="537">
                  <c:v>0.23415732950505852</c:v>
                </c:pt>
                <c:pt idx="538">
                  <c:v>0.45643126606324308</c:v>
                </c:pt>
                <c:pt idx="539">
                  <c:v>0.32480437082119856</c:v>
                </c:pt>
                <c:pt idx="540">
                  <c:v>0.27227833108691707</c:v>
                </c:pt>
                <c:pt idx="541">
                  <c:v>0.52884754134634626</c:v>
                </c:pt>
                <c:pt idx="542">
                  <c:v>0.45706509377995075</c:v>
                </c:pt>
                <c:pt idx="543">
                  <c:v>0.52918082298531721</c:v>
                </c:pt>
                <c:pt idx="544">
                  <c:v>0.23461611419109391</c:v>
                </c:pt>
                <c:pt idx="545">
                  <c:v>0.27227859595195691</c:v>
                </c:pt>
                <c:pt idx="546">
                  <c:v>0.36762253673766809</c:v>
                </c:pt>
                <c:pt idx="547">
                  <c:v>0.53727310432042996</c:v>
                </c:pt>
                <c:pt idx="548">
                  <c:v>0.278642586004891</c:v>
                </c:pt>
                <c:pt idx="549">
                  <c:v>0.53678528058920105</c:v>
                </c:pt>
                <c:pt idx="550">
                  <c:v>0.4098066086096116</c:v>
                </c:pt>
                <c:pt idx="551">
                  <c:v>0.46994240834697093</c:v>
                </c:pt>
                <c:pt idx="552">
                  <c:v>0.33656585771854974</c:v>
                </c:pt>
                <c:pt idx="553">
                  <c:v>0.307717681167471</c:v>
                </c:pt>
                <c:pt idx="554">
                  <c:v>0.37243785399767854</c:v>
                </c:pt>
                <c:pt idx="555">
                  <c:v>0.26284355455575076</c:v>
                </c:pt>
                <c:pt idx="556">
                  <c:v>0.47129400078046824</c:v>
                </c:pt>
                <c:pt idx="557">
                  <c:v>0.47163226657235469</c:v>
                </c:pt>
                <c:pt idx="558">
                  <c:v>0.24530046393955657</c:v>
                </c:pt>
                <c:pt idx="559">
                  <c:v>0.24555203938185663</c:v>
                </c:pt>
                <c:pt idx="560">
                  <c:v>0.33838661932829234</c:v>
                </c:pt>
                <c:pt idx="561">
                  <c:v>0.41759327703537419</c:v>
                </c:pt>
                <c:pt idx="562">
                  <c:v>0.33869092771259718</c:v>
                </c:pt>
                <c:pt idx="563">
                  <c:v>0.24555229096373418</c:v>
                </c:pt>
                <c:pt idx="564">
                  <c:v>0.30232793322856183</c:v>
                </c:pt>
                <c:pt idx="565">
                  <c:v>0.27780702283954339</c:v>
                </c:pt>
                <c:pt idx="566">
                  <c:v>0.45621946290799448</c:v>
                </c:pt>
                <c:pt idx="567">
                  <c:v>0.27160355448830742</c:v>
                </c:pt>
                <c:pt idx="568">
                  <c:v>0.52799825682844859</c:v>
                </c:pt>
                <c:pt idx="569">
                  <c:v>0.40130032209713795</c:v>
                </c:pt>
                <c:pt idx="570">
                  <c:v>0.26927737076448488</c:v>
                </c:pt>
                <c:pt idx="571">
                  <c:v>0.26927737076448488</c:v>
                </c:pt>
                <c:pt idx="572">
                  <c:v>0.39911049165536278</c:v>
                </c:pt>
                <c:pt idx="573">
                  <c:v>0.35629205955655546</c:v>
                </c:pt>
                <c:pt idx="574">
                  <c:v>0.39943021347439639</c:v>
                </c:pt>
                <c:pt idx="575">
                  <c:v>0.45428730709877463</c:v>
                </c:pt>
                <c:pt idx="576">
                  <c:v>0.24980481756177295</c:v>
                </c:pt>
                <c:pt idx="577">
                  <c:v>0.32206223518044347</c:v>
                </c:pt>
                <c:pt idx="578">
                  <c:v>0.52138982721724381</c:v>
                </c:pt>
                <c:pt idx="579">
                  <c:v>0.35292470614837851</c:v>
                </c:pt>
                <c:pt idx="580">
                  <c:v>0.3188567979061851</c:v>
                </c:pt>
                <c:pt idx="581">
                  <c:v>0.24680875315189932</c:v>
                </c:pt>
                <c:pt idx="582">
                  <c:v>0.3188567979061851</c:v>
                </c:pt>
                <c:pt idx="583">
                  <c:v>0.45063976490087432</c:v>
                </c:pt>
                <c:pt idx="584">
                  <c:v>0.31885708626234649</c:v>
                </c:pt>
                <c:pt idx="585">
                  <c:v>0.28797962976973229</c:v>
                </c:pt>
                <c:pt idx="586">
                  <c:v>0.28797962976973229</c:v>
                </c:pt>
                <c:pt idx="587">
                  <c:v>0.51856391086992171</c:v>
                </c:pt>
                <c:pt idx="588">
                  <c:v>0.24370484809424786</c:v>
                </c:pt>
                <c:pt idx="589">
                  <c:v>0.28740779939409394</c:v>
                </c:pt>
                <c:pt idx="590">
                  <c:v>0.44681780946465643</c:v>
                </c:pt>
                <c:pt idx="591">
                  <c:v>0.28740807028150012</c:v>
                </c:pt>
                <c:pt idx="592">
                  <c:v>0.31461373886068611</c:v>
                </c:pt>
                <c:pt idx="593">
                  <c:v>0.44578920126903565</c:v>
                </c:pt>
                <c:pt idx="594">
                  <c:v>0.26334996098792668</c:v>
                </c:pt>
                <c:pt idx="595">
                  <c:v>0.31461402378014169</c:v>
                </c:pt>
                <c:pt idx="596">
                  <c:v>0.26331362224923149</c:v>
                </c:pt>
                <c:pt idx="597">
                  <c:v>0.24363471339272122</c:v>
                </c:pt>
                <c:pt idx="598">
                  <c:v>0.51744220693798748</c:v>
                </c:pt>
                <c:pt idx="599">
                  <c:v>0.22427827272046186</c:v>
                </c:pt>
                <c:pt idx="600">
                  <c:v>0.24129439106792314</c:v>
                </c:pt>
                <c:pt idx="601">
                  <c:v>0.31211749765444702</c:v>
                </c:pt>
                <c:pt idx="602">
                  <c:v>0.31162627305232671</c:v>
                </c:pt>
                <c:pt idx="603">
                  <c:v>0.24039443744721897</c:v>
                </c:pt>
                <c:pt idx="604">
                  <c:v>0.34277918456424722</c:v>
                </c:pt>
                <c:pt idx="605">
                  <c:v>0.51022395246505803</c:v>
                </c:pt>
                <c:pt idx="606">
                  <c:v>0.25995343864917136</c:v>
                </c:pt>
                <c:pt idx="607">
                  <c:v>0.24020223446632785</c:v>
                </c:pt>
                <c:pt idx="608">
                  <c:v>0.34537574879814714</c:v>
                </c:pt>
                <c:pt idx="609">
                  <c:v>0.31168324209683335</c:v>
                </c:pt>
                <c:pt idx="610">
                  <c:v>0.24092428478876407</c:v>
                </c:pt>
                <c:pt idx="611">
                  <c:v>0.28377924861002907</c:v>
                </c:pt>
                <c:pt idx="612">
                  <c:v>0.23793748002168455</c:v>
                </c:pt>
                <c:pt idx="613">
                  <c:v>0.3425655728456074</c:v>
                </c:pt>
                <c:pt idx="614">
                  <c:v>0.38503126792768833</c:v>
                </c:pt>
                <c:pt idx="615">
                  <c:v>0.28125386739447844</c:v>
                </c:pt>
                <c:pt idx="616">
                  <c:v>0.51097140314675604</c:v>
                </c:pt>
                <c:pt idx="617">
                  <c:v>0.38534242591218282</c:v>
                </c:pt>
                <c:pt idx="618">
                  <c:v>0.38503157883466865</c:v>
                </c:pt>
                <c:pt idx="619">
                  <c:v>0.37949119388870117</c:v>
                </c:pt>
                <c:pt idx="620">
                  <c:v>0.43284731776588936</c:v>
                </c:pt>
                <c:pt idx="621">
                  <c:v>0.27543267720170223</c:v>
                </c:pt>
                <c:pt idx="622">
                  <c:v>0.25255824570872643</c:v>
                </c:pt>
                <c:pt idx="623">
                  <c:v>0.30313887785339211</c:v>
                </c:pt>
                <c:pt idx="624">
                  <c:v>0.2334252995036093</c:v>
                </c:pt>
                <c:pt idx="625">
                  <c:v>0.50405194117404284</c:v>
                </c:pt>
                <c:pt idx="626">
                  <c:v>0.23342553292914225</c:v>
                </c:pt>
                <c:pt idx="627">
                  <c:v>0.30986074976760009</c:v>
                </c:pt>
                <c:pt idx="628">
                  <c:v>0.2222235112367687</c:v>
                </c:pt>
                <c:pt idx="629">
                  <c:v>0.511629770431826</c:v>
                </c:pt>
                <c:pt idx="630">
                  <c:v>0.38565544939113944</c:v>
                </c:pt>
                <c:pt idx="631">
                  <c:v>0.26129359943000002</c:v>
                </c:pt>
                <c:pt idx="632">
                  <c:v>0.22467848935382612</c:v>
                </c:pt>
                <c:pt idx="633">
                  <c:v>0.38963889565800269</c:v>
                </c:pt>
                <c:pt idx="634">
                  <c:v>0.2246787190805927</c:v>
                </c:pt>
                <c:pt idx="635">
                  <c:v>0.25313465029675797</c:v>
                </c:pt>
                <c:pt idx="636">
                  <c:v>0.37921751442000373</c:v>
                </c:pt>
                <c:pt idx="637">
                  <c:v>0.33762723213041607</c:v>
                </c:pt>
                <c:pt idx="638">
                  <c:v>0.27656433699960176</c:v>
                </c:pt>
                <c:pt idx="639">
                  <c:v>0.2342060794145962</c:v>
                </c:pt>
                <c:pt idx="640">
                  <c:v>0.37921782173480562</c:v>
                </c:pt>
                <c:pt idx="641">
                  <c:v>0.33158626012769182</c:v>
                </c:pt>
                <c:pt idx="642">
                  <c:v>0.37285349284489538</c:v>
                </c:pt>
                <c:pt idx="643">
                  <c:v>0.21191432561613213</c:v>
                </c:pt>
                <c:pt idx="644">
                  <c:v>0.22804038289696738</c:v>
                </c:pt>
                <c:pt idx="645">
                  <c:v>0.43277213038575074</c:v>
                </c:pt>
                <c:pt idx="646">
                  <c:v>0.37933134400578022</c:v>
                </c:pt>
                <c:pt idx="647">
                  <c:v>0.3374432538388813</c:v>
                </c:pt>
                <c:pt idx="648">
                  <c:v>0.27613887402587417</c:v>
                </c:pt>
                <c:pt idx="649">
                  <c:v>0.27816026609420963</c:v>
                </c:pt>
                <c:pt idx="650">
                  <c:v>0.30547043649045735</c:v>
                </c:pt>
                <c:pt idx="651">
                  <c:v>0.21658127296649973</c:v>
                </c:pt>
                <c:pt idx="652">
                  <c:v>0.21680277127979819</c:v>
                </c:pt>
                <c:pt idx="653">
                  <c:v>0.27595066779642918</c:v>
                </c:pt>
                <c:pt idx="654">
                  <c:v>0.30368730226108764</c:v>
                </c:pt>
                <c:pt idx="655">
                  <c:v>0.3372329580918616</c:v>
                </c:pt>
                <c:pt idx="656">
                  <c:v>0.27595092851758912</c:v>
                </c:pt>
                <c:pt idx="657">
                  <c:v>0.33805933602158966</c:v>
                </c:pt>
                <c:pt idx="658">
                  <c:v>0.30419283316212603</c:v>
                </c:pt>
                <c:pt idx="659">
                  <c:v>0.24219131670400856</c:v>
                </c:pt>
                <c:pt idx="660">
                  <c:v>0.44445722732915804</c:v>
                </c:pt>
                <c:pt idx="661">
                  <c:v>0.51581251163833175</c:v>
                </c:pt>
                <c:pt idx="662">
                  <c:v>0.35132990700306055</c:v>
                </c:pt>
                <c:pt idx="663">
                  <c:v>0.245020579859315</c:v>
                </c:pt>
                <c:pt idx="664">
                  <c:v>0.28220152819555061</c:v>
                </c:pt>
                <c:pt idx="665">
                  <c:v>0.38493811206795725</c:v>
                </c:pt>
                <c:pt idx="666">
                  <c:v>0.5089401607613051</c:v>
                </c:pt>
                <c:pt idx="667">
                  <c:v>0.30728490055856938</c:v>
                </c:pt>
                <c:pt idx="668">
                  <c:v>0.25408045062003648</c:v>
                </c:pt>
                <c:pt idx="669">
                  <c:v>0.21773016678196169</c:v>
                </c:pt>
                <c:pt idx="670">
                  <c:v>0.27456848770793912</c:v>
                </c:pt>
                <c:pt idx="671">
                  <c:v>0.33539501615386963</c:v>
                </c:pt>
                <c:pt idx="672">
                  <c:v>0.30222373986804241</c:v>
                </c:pt>
                <c:pt idx="673">
                  <c:v>0.21629118039359857</c:v>
                </c:pt>
                <c:pt idx="674">
                  <c:v>0.23311635571517927</c:v>
                </c:pt>
                <c:pt idx="675">
                  <c:v>0.23288347224293637</c:v>
                </c:pt>
                <c:pt idx="676">
                  <c:v>0.42969942439564246</c:v>
                </c:pt>
                <c:pt idx="677">
                  <c:v>0.21528188936815498</c:v>
                </c:pt>
                <c:pt idx="678">
                  <c:v>0.37669120429170805</c:v>
                </c:pt>
                <c:pt idx="679">
                  <c:v>0.2513541848751118</c:v>
                </c:pt>
                <c:pt idx="680">
                  <c:v>0.33464751466835341</c:v>
                </c:pt>
                <c:pt idx="681">
                  <c:v>0.42959835723164702</c:v>
                </c:pt>
                <c:pt idx="682">
                  <c:v>0.33426554829693039</c:v>
                </c:pt>
                <c:pt idx="683">
                  <c:v>0.33455537153458426</c:v>
                </c:pt>
                <c:pt idx="684">
                  <c:v>0.27407744917661253</c:v>
                </c:pt>
                <c:pt idx="685">
                  <c:v>0.25127653616476375</c:v>
                </c:pt>
                <c:pt idx="686">
                  <c:v>0.23221015412517956</c:v>
                </c:pt>
                <c:pt idx="687">
                  <c:v>0.37659461908972991</c:v>
                </c:pt>
                <c:pt idx="688">
                  <c:v>0.43273176810603692</c:v>
                </c:pt>
                <c:pt idx="689">
                  <c:v>0.23379502900885793</c:v>
                </c:pt>
                <c:pt idx="690">
                  <c:v>0.21693475222765171</c:v>
                </c:pt>
                <c:pt idx="691">
                  <c:v>0.38442024111985307</c:v>
                </c:pt>
                <c:pt idx="692">
                  <c:v>0.43871678893539112</c:v>
                </c:pt>
                <c:pt idx="693">
                  <c:v>0.22154957492234248</c:v>
                </c:pt>
                <c:pt idx="694">
                  <c:v>0.43871711216896581</c:v>
                </c:pt>
                <c:pt idx="695">
                  <c:v>0.22498640301842593</c:v>
                </c:pt>
                <c:pt idx="696">
                  <c:v>0.24203948403022887</c:v>
                </c:pt>
                <c:pt idx="697">
                  <c:v>0.31299078829549332</c:v>
                </c:pt>
                <c:pt idx="698">
                  <c:v>0.34780355908587568</c:v>
                </c:pt>
                <c:pt idx="699">
                  <c:v>0.22556542462009554</c:v>
                </c:pt>
                <c:pt idx="700">
                  <c:v>0.39022058516574859</c:v>
                </c:pt>
                <c:pt idx="701">
                  <c:v>0.26922224562711783</c:v>
                </c:pt>
                <c:pt idx="702">
                  <c:v>0.29301428098940951</c:v>
                </c:pt>
                <c:pt idx="703">
                  <c:v>0.52498919621265838</c:v>
                </c:pt>
                <c:pt idx="704">
                  <c:v>0.26922224562711783</c:v>
                </c:pt>
                <c:pt idx="705">
                  <c:v>0.24900375610317441</c:v>
                </c:pt>
                <c:pt idx="706">
                  <c:v>0.29329038371894711</c:v>
                </c:pt>
                <c:pt idx="707">
                  <c:v>0.24950251162391057</c:v>
                </c:pt>
                <c:pt idx="708">
                  <c:v>0.23208461924081525</c:v>
                </c:pt>
                <c:pt idx="709">
                  <c:v>0.23232233341826278</c:v>
                </c:pt>
                <c:pt idx="710">
                  <c:v>0.25000226615395232</c:v>
                </c:pt>
                <c:pt idx="711">
                  <c:v>0.2702726539524411</c:v>
                </c:pt>
                <c:pt idx="712">
                  <c:v>0.4003231586180917</c:v>
                </c:pt>
                <c:pt idx="713">
                  <c:v>0.4006436087693897</c:v>
                </c:pt>
                <c:pt idx="714">
                  <c:v>0.45521024239614238</c:v>
                </c:pt>
                <c:pt idx="715">
                  <c:v>0.25075377546978905</c:v>
                </c:pt>
                <c:pt idx="716">
                  <c:v>0.52698446433046175</c:v>
                </c:pt>
                <c:pt idx="717">
                  <c:v>0.27274545298279779</c:v>
                </c:pt>
                <c:pt idx="718">
                  <c:v>0.27274545298279779</c:v>
                </c:pt>
                <c:pt idx="719">
                  <c:v>0.40268558337421306</c:v>
                </c:pt>
                <c:pt idx="720">
                  <c:v>0.45891015100922961</c:v>
                </c:pt>
                <c:pt idx="721">
                  <c:v>0.32643653104362874</c:v>
                </c:pt>
                <c:pt idx="722">
                  <c:v>0.23595390222056375</c:v>
                </c:pt>
                <c:pt idx="723">
                  <c:v>0.29778314540790873</c:v>
                </c:pt>
                <c:pt idx="724">
                  <c:v>0.25154041085124751</c:v>
                </c:pt>
                <c:pt idx="725">
                  <c:v>0.45657894428202467</c:v>
                </c:pt>
                <c:pt idx="726">
                  <c:v>0.52835934216090885</c:v>
                </c:pt>
                <c:pt idx="727">
                  <c:v>0.40196929906587642</c:v>
                </c:pt>
                <c:pt idx="728">
                  <c:v>0.32466792490362323</c:v>
                </c:pt>
                <c:pt idx="729">
                  <c:v>0.35964309647114695</c:v>
                </c:pt>
                <c:pt idx="730">
                  <c:v>0.40229105691099715</c:v>
                </c:pt>
                <c:pt idx="731">
                  <c:v>0.29697213223131169</c:v>
                </c:pt>
                <c:pt idx="732">
                  <c:v>0.35998869847692305</c:v>
                </c:pt>
                <c:pt idx="733">
                  <c:v>0.25098238789102029</c:v>
                </c:pt>
                <c:pt idx="734">
                  <c:v>0.2952051608187638</c:v>
                </c:pt>
                <c:pt idx="735">
                  <c:v>0.23373251651961721</c:v>
                </c:pt>
                <c:pt idx="736">
                  <c:v>0.29520543859496867</c:v>
                </c:pt>
                <c:pt idx="737">
                  <c:v>0.31729940154830572</c:v>
                </c:pt>
                <c:pt idx="738">
                  <c:v>0.35189185148787383</c:v>
                </c:pt>
                <c:pt idx="739">
                  <c:v>0.2454766847424717</c:v>
                </c:pt>
                <c:pt idx="740">
                  <c:v>0.29421337108217988</c:v>
                </c:pt>
                <c:pt idx="741">
                  <c:v>0.35724871213855591</c:v>
                </c:pt>
                <c:pt idx="742">
                  <c:v>0.35755517286140803</c:v>
                </c:pt>
                <c:pt idx="743">
                  <c:v>0.52709611348706886</c:v>
                </c:pt>
                <c:pt idx="744">
                  <c:v>0.3232650492611886</c:v>
                </c:pt>
                <c:pt idx="745">
                  <c:v>0.2508382148980427</c:v>
                </c:pt>
                <c:pt idx="746">
                  <c:v>0.32326534117641392</c:v>
                </c:pt>
                <c:pt idx="747">
                  <c:v>0.27353427353025633</c:v>
                </c:pt>
                <c:pt idx="748">
                  <c:v>0.45830402457998881</c:v>
                </c:pt>
                <c:pt idx="749">
                  <c:v>0.53543524581211988</c:v>
                </c:pt>
                <c:pt idx="750">
                  <c:v>0.5357702068422826</c:v>
                </c:pt>
                <c:pt idx="751">
                  <c:v>0.25718580725919599</c:v>
                </c:pt>
                <c:pt idx="752">
                  <c:v>0.46430849426860077</c:v>
                </c:pt>
                <c:pt idx="753">
                  <c:v>0.36621844038924195</c:v>
                </c:pt>
                <c:pt idx="754">
                  <c:v>0.23940288455901643</c:v>
                </c:pt>
                <c:pt idx="755">
                  <c:v>0.33041884889633133</c:v>
                </c:pt>
                <c:pt idx="756">
                  <c:v>0.23873617103219874</c:v>
                </c:pt>
                <c:pt idx="757">
                  <c:v>0.36817016614397224</c:v>
                </c:pt>
                <c:pt idx="758">
                  <c:v>0.28005487209094115</c:v>
                </c:pt>
                <c:pt idx="759">
                  <c:v>0.36817048009469761</c:v>
                </c:pt>
                <c:pt idx="760">
                  <c:v>0.46135267207723557</c:v>
                </c:pt>
                <c:pt idx="761">
                  <c:v>0.40659926955671721</c:v>
                </c:pt>
                <c:pt idx="762">
                  <c:v>0.2374883541601967</c:v>
                </c:pt>
                <c:pt idx="763">
                  <c:v>0.32860216391884328</c:v>
                </c:pt>
                <c:pt idx="764">
                  <c:v>0.40627558964606558</c:v>
                </c:pt>
                <c:pt idx="765">
                  <c:v>0.23695094423081378</c:v>
                </c:pt>
                <c:pt idx="766">
                  <c:v>0.36246666108367587</c:v>
                </c:pt>
                <c:pt idx="767">
                  <c:v>0.26320952298625894</c:v>
                </c:pt>
                <c:pt idx="768">
                  <c:v>0.30898870032779563</c:v>
                </c:pt>
                <c:pt idx="769">
                  <c:v>0.26320978619604513</c:v>
                </c:pt>
                <c:pt idx="770">
                  <c:v>0.39968368041953684</c:v>
                </c:pt>
                <c:pt idx="771">
                  <c:v>0.23232296189379706</c:v>
                </c:pt>
                <c:pt idx="772">
                  <c:v>0.32200179429202225</c:v>
                </c:pt>
                <c:pt idx="773">
                  <c:v>0.32200725803349989</c:v>
                </c:pt>
                <c:pt idx="774">
                  <c:v>0.39937012915502246</c:v>
                </c:pt>
                <c:pt idx="775">
                  <c:v>0.52566127452563871</c:v>
                </c:pt>
                <c:pt idx="776">
                  <c:v>0.52599372207647788</c:v>
                </c:pt>
                <c:pt idx="777">
                  <c:v>0.32229842172591133</c:v>
                </c:pt>
                <c:pt idx="778">
                  <c:v>0.29412636431126987</c:v>
                </c:pt>
                <c:pt idx="779">
                  <c:v>0.2705417809669089</c:v>
                </c:pt>
                <c:pt idx="780">
                  <c:v>0.25050863955366703</c:v>
                </c:pt>
                <c:pt idx="781">
                  <c:v>0.32346542859395461</c:v>
                </c:pt>
                <c:pt idx="782">
                  <c:v>0.45554878725359116</c:v>
                </c:pt>
                <c:pt idx="783">
                  <c:v>0.27080552328496066</c:v>
                </c:pt>
                <c:pt idx="784">
                  <c:v>0.27319399656729187</c:v>
                </c:pt>
                <c:pt idx="785">
                  <c:v>0.25278040584318279</c:v>
                </c:pt>
                <c:pt idx="786">
                  <c:v>0.5303312210346155</c:v>
                </c:pt>
                <c:pt idx="787">
                  <c:v>0.2354463818724036</c:v>
                </c:pt>
                <c:pt idx="788">
                  <c:v>0.45887601122911076</c:v>
                </c:pt>
                <c:pt idx="789">
                  <c:v>0.25303369231615763</c:v>
                </c:pt>
                <c:pt idx="790">
                  <c:v>0.29091880057443675</c:v>
                </c:pt>
                <c:pt idx="791">
                  <c:v>0.39661411666798113</c:v>
                </c:pt>
                <c:pt idx="792">
                  <c:v>0.39661411666798113</c:v>
                </c:pt>
                <c:pt idx="793">
                  <c:v>0.24760797255539166</c:v>
                </c:pt>
                <c:pt idx="794">
                  <c:v>0.52312400302296136</c:v>
                </c:pt>
                <c:pt idx="795">
                  <c:v>0.29174227939614378</c:v>
                </c:pt>
                <c:pt idx="796">
                  <c:v>0.26827545855008195</c:v>
                </c:pt>
                <c:pt idx="797">
                  <c:v>0.32007992816618624</c:v>
                </c:pt>
                <c:pt idx="798">
                  <c:v>0.3157397877539953</c:v>
                </c:pt>
                <c:pt idx="799">
                  <c:v>0.26436362766586585</c:v>
                </c:pt>
                <c:pt idx="800">
                  <c:v>0.35055034422724224</c:v>
                </c:pt>
                <c:pt idx="801">
                  <c:v>0.35024920701226342</c:v>
                </c:pt>
                <c:pt idx="802">
                  <c:v>0.32080632200656278</c:v>
                </c:pt>
                <c:pt idx="803">
                  <c:v>0.29243229800042275</c:v>
                </c:pt>
                <c:pt idx="804">
                  <c:v>0.23134673974420494</c:v>
                </c:pt>
                <c:pt idx="805">
                  <c:v>0.32080661193813792</c:v>
                </c:pt>
                <c:pt idx="806">
                  <c:v>0.3997286722232033</c:v>
                </c:pt>
                <c:pt idx="807">
                  <c:v>0.29360661312481234</c:v>
                </c:pt>
                <c:pt idx="808">
                  <c:v>0.23437045589723124</c:v>
                </c:pt>
                <c:pt idx="809">
                  <c:v>0.35977934058714089</c:v>
                </c:pt>
                <c:pt idx="810">
                  <c:v>0.40275464834460356</c:v>
                </c:pt>
                <c:pt idx="811">
                  <c:v>0.32479788918435776</c:v>
                </c:pt>
                <c:pt idx="812">
                  <c:v>0.25251492508535972</c:v>
                </c:pt>
                <c:pt idx="813">
                  <c:v>0.32550882063974185</c:v>
                </c:pt>
                <c:pt idx="814">
                  <c:v>0.36052651731830609</c:v>
                </c:pt>
                <c:pt idx="815">
                  <c:v>0.45786220861417093</c:v>
                </c:pt>
                <c:pt idx="816">
                  <c:v>0.39567142646489456</c:v>
                </c:pt>
                <c:pt idx="817">
                  <c:v>0.26533848313672587</c:v>
                </c:pt>
                <c:pt idx="818">
                  <c:v>0.2283329455841511</c:v>
                </c:pt>
                <c:pt idx="819">
                  <c:v>0.44897300116412997</c:v>
                </c:pt>
                <c:pt idx="820">
                  <c:v>0.35169174911534917</c:v>
                </c:pt>
                <c:pt idx="821">
                  <c:v>0.51608551903790345</c:v>
                </c:pt>
                <c:pt idx="822">
                  <c:v>0.44440142419516371</c:v>
                </c:pt>
                <c:pt idx="823">
                  <c:v>0.34808622663413852</c:v>
                </c:pt>
                <c:pt idx="824">
                  <c:v>0.39051677016794406</c:v>
                </c:pt>
                <c:pt idx="825">
                  <c:v>0.31425706082480842</c:v>
                </c:pt>
                <c:pt idx="826">
                  <c:v>0.51674532092575354</c:v>
                </c:pt>
                <c:pt idx="827">
                  <c:v>0.22555256356622669</c:v>
                </c:pt>
                <c:pt idx="828">
                  <c:v>0.22610880777876519</c:v>
                </c:pt>
                <c:pt idx="829">
                  <c:v>0.31437369516995756</c:v>
                </c:pt>
                <c:pt idx="830">
                  <c:v>0.23968467716222211</c:v>
                </c:pt>
                <c:pt idx="831">
                  <c:v>0.44107455056952988</c:v>
                </c:pt>
                <c:pt idx="832">
                  <c:v>0.23992460176398608</c:v>
                </c:pt>
                <c:pt idx="833">
                  <c:v>0.25940810644972379</c:v>
                </c:pt>
                <c:pt idx="834">
                  <c:v>0.43948235493969012</c:v>
                </c:pt>
                <c:pt idx="835">
                  <c:v>0.34327617760223533</c:v>
                </c:pt>
                <c:pt idx="836">
                  <c:v>0.23898734309264361</c:v>
                </c:pt>
                <c:pt idx="837">
                  <c:v>0.25867265991149779</c:v>
                </c:pt>
                <c:pt idx="838">
                  <c:v>0.23898734309264361</c:v>
                </c:pt>
                <c:pt idx="839">
                  <c:v>0.23922656966230593</c:v>
                </c:pt>
                <c:pt idx="840">
                  <c:v>0.38577881737760794</c:v>
                </c:pt>
                <c:pt idx="841">
                  <c:v>0.25761575045050572</c:v>
                </c:pt>
                <c:pt idx="842">
                  <c:v>0.4387702472101887</c:v>
                </c:pt>
                <c:pt idx="843">
                  <c:v>0.51038041586657901</c:v>
                </c:pt>
                <c:pt idx="844">
                  <c:v>0.4387702472101887</c:v>
                </c:pt>
                <c:pt idx="845">
                  <c:v>0.3429205916429946</c:v>
                </c:pt>
                <c:pt idx="846">
                  <c:v>0.23870043043057143</c:v>
                </c:pt>
                <c:pt idx="847">
                  <c:v>0.30907328730716155</c:v>
                </c:pt>
                <c:pt idx="848">
                  <c:v>0.2833222115860532</c:v>
                </c:pt>
                <c:pt idx="849">
                  <c:v>0.31091918207956676</c:v>
                </c:pt>
                <c:pt idx="850">
                  <c:v>0.38808384964340398</c:v>
                </c:pt>
                <c:pt idx="851">
                  <c:v>0.3457676836625081</c:v>
                </c:pt>
                <c:pt idx="852">
                  <c:v>0.24100032863336568</c:v>
                </c:pt>
                <c:pt idx="853">
                  <c:v>0.24100032863336568</c:v>
                </c:pt>
                <c:pt idx="854">
                  <c:v>0.28386373377614471</c:v>
                </c:pt>
                <c:pt idx="855">
                  <c:v>0.28265897666748208</c:v>
                </c:pt>
                <c:pt idx="856">
                  <c:v>0.44041514223765121</c:v>
                </c:pt>
                <c:pt idx="857">
                  <c:v>0.23722987635958379</c:v>
                </c:pt>
                <c:pt idx="858">
                  <c:v>0.43742077599083207</c:v>
                </c:pt>
                <c:pt idx="859">
                  <c:v>0.38379573394257693</c:v>
                </c:pt>
                <c:pt idx="860">
                  <c:v>0.279935367244807</c:v>
                </c:pt>
                <c:pt idx="861">
                  <c:v>0.33370197085665548</c:v>
                </c:pt>
                <c:pt idx="862">
                  <c:v>0.42897761799570339</c:v>
                </c:pt>
                <c:pt idx="863">
                  <c:v>0.37569394882029261</c:v>
                </c:pt>
                <c:pt idx="864">
                  <c:v>0.50106537118045069</c:v>
                </c:pt>
                <c:pt idx="865">
                  <c:v>0.37569425394151762</c:v>
                </c:pt>
                <c:pt idx="866">
                  <c:v>0.21626936467719385</c:v>
                </c:pt>
                <c:pt idx="867">
                  <c:v>0.30274693223254784</c:v>
                </c:pt>
                <c:pt idx="868">
                  <c:v>0.30302243293188935</c:v>
                </c:pt>
                <c:pt idx="869">
                  <c:v>0.25245446928516846</c:v>
                </c:pt>
                <c:pt idx="870">
                  <c:v>0.30456082913709021</c:v>
                </c:pt>
                <c:pt idx="871">
                  <c:v>0.50573288896643143</c:v>
                </c:pt>
                <c:pt idx="872">
                  <c:v>0.21794939818524758</c:v>
                </c:pt>
                <c:pt idx="873">
                  <c:v>0.44739863011942133</c:v>
                </c:pt>
                <c:pt idx="874">
                  <c:v>0.44739863011942133</c:v>
                </c:pt>
                <c:pt idx="875">
                  <c:v>0.28843246604743839</c:v>
                </c:pt>
                <c:pt idx="876">
                  <c:v>0.22744645150814571</c:v>
                </c:pt>
                <c:pt idx="877">
                  <c:v>0.31740753304705527</c:v>
                </c:pt>
                <c:pt idx="878">
                  <c:v>0.31769497638982985</c:v>
                </c:pt>
                <c:pt idx="879">
                  <c:v>0.28920638888849437</c:v>
                </c:pt>
                <c:pt idx="880">
                  <c:v>0.4001121337147488</c:v>
                </c:pt>
                <c:pt idx="881">
                  <c:v>0.2328798313427661</c:v>
                </c:pt>
                <c:pt idx="882">
                  <c:v>0.32268303915610563</c:v>
                </c:pt>
                <c:pt idx="883">
                  <c:v>0.29119917783534227</c:v>
                </c:pt>
                <c:pt idx="884">
                  <c:v>0.26723867012255331</c:v>
                </c:pt>
                <c:pt idx="885">
                  <c:v>0.29208673746160624</c:v>
                </c:pt>
                <c:pt idx="886">
                  <c:v>0.24816662599609585</c:v>
                </c:pt>
                <c:pt idx="887">
                  <c:v>0.39733150218963897</c:v>
                </c:pt>
                <c:pt idx="888">
                  <c:v>0.31983514363371301</c:v>
                </c:pt>
                <c:pt idx="889">
                  <c:v>0.29151014949635534</c:v>
                </c:pt>
                <c:pt idx="890">
                  <c:v>0.24739900886449981</c:v>
                </c:pt>
                <c:pt idx="891">
                  <c:v>0.26575488819558873</c:v>
                </c:pt>
                <c:pt idx="892">
                  <c:v>0.26601383258053574</c:v>
                </c:pt>
                <c:pt idx="893">
                  <c:v>0.28936210660606276</c:v>
                </c:pt>
                <c:pt idx="894">
                  <c:v>0.25783669618281724</c:v>
                </c:pt>
                <c:pt idx="895">
                  <c:v>0.25783669618281724</c:v>
                </c:pt>
                <c:pt idx="896">
                  <c:v>0.25758575193680672</c:v>
                </c:pt>
                <c:pt idx="897">
                  <c:v>0.44230352637576403</c:v>
                </c:pt>
                <c:pt idx="898">
                  <c:v>0.44262868932699234</c:v>
                </c:pt>
                <c:pt idx="899">
                  <c:v>0.2611283664204665</c:v>
                </c:pt>
                <c:pt idx="900">
                  <c:v>0.38912149228713738</c:v>
                </c:pt>
                <c:pt idx="901">
                  <c:v>0.34675629828042137</c:v>
                </c:pt>
                <c:pt idx="902">
                  <c:v>0.24131724252720679</c:v>
                </c:pt>
                <c:pt idx="903">
                  <c:v>0.26220857377704482</c:v>
                </c:pt>
                <c:pt idx="904">
                  <c:v>0.44466015911543688</c:v>
                </c:pt>
                <c:pt idx="905">
                  <c:v>0.44466015911543688</c:v>
                </c:pt>
                <c:pt idx="906">
                  <c:v>0.24258471967632328</c:v>
                </c:pt>
                <c:pt idx="907">
                  <c:v>0.39013782629857757</c:v>
                </c:pt>
                <c:pt idx="908">
                  <c:v>0.259569200062164</c:v>
                </c:pt>
                <c:pt idx="909">
                  <c:v>0.51292707312832264</c:v>
                </c:pt>
                <c:pt idx="910">
                  <c:v>0.4409574227843775</c:v>
                </c:pt>
                <c:pt idx="911">
                  <c:v>0.21992200813764948</c:v>
                </c:pt>
                <c:pt idx="912">
                  <c:v>0.43671128321266339</c:v>
                </c:pt>
                <c:pt idx="913">
                  <c:v>0.27961820488967737</c:v>
                </c:pt>
                <c:pt idx="914">
                  <c:v>0.34103750793038845</c:v>
                </c:pt>
                <c:pt idx="915">
                  <c:v>0.34074324717435828</c:v>
                </c:pt>
                <c:pt idx="916">
                  <c:v>0.43369941482516594</c:v>
                </c:pt>
                <c:pt idx="917">
                  <c:v>0.30413275988505151</c:v>
                </c:pt>
                <c:pt idx="918">
                  <c:v>0.23523799659885522</c:v>
                </c:pt>
                <c:pt idx="919">
                  <c:v>0.27771520371200525</c:v>
                </c:pt>
                <c:pt idx="920">
                  <c:v>0.43438486761397016</c:v>
                </c:pt>
                <c:pt idx="921">
                  <c:v>0.33558706033918928</c:v>
                </c:pt>
                <c:pt idx="922">
                  <c:v>0.33529677207035108</c:v>
                </c:pt>
                <c:pt idx="923">
                  <c:v>0.25456858031248336</c:v>
                </c:pt>
                <c:pt idx="924">
                  <c:v>0.25481691038495674</c:v>
                </c:pt>
                <c:pt idx="925">
                  <c:v>0.38069369316296775</c:v>
                </c:pt>
                <c:pt idx="926">
                  <c:v>0.28180283679933787</c:v>
                </c:pt>
                <c:pt idx="927">
                  <c:v>0.30987787445478071</c:v>
                </c:pt>
                <c:pt idx="928">
                  <c:v>0.51164977906046716</c:v>
                </c:pt>
                <c:pt idx="929">
                  <c:v>0.51197838990931999</c:v>
                </c:pt>
                <c:pt idx="930">
                  <c:v>0.23938574777025287</c:v>
                </c:pt>
                <c:pt idx="931">
                  <c:v>0.34406650174799547</c:v>
                </c:pt>
                <c:pt idx="932">
                  <c:v>0.28206927439491153</c:v>
                </c:pt>
                <c:pt idx="933">
                  <c:v>0.25057167498074379</c:v>
                </c:pt>
                <c:pt idx="934">
                  <c:v>0.42963666607911455</c:v>
                </c:pt>
                <c:pt idx="935">
                  <c:v>0.37632527561187651</c:v>
                </c:pt>
                <c:pt idx="936">
                  <c:v>0.21545871118404769</c:v>
                </c:pt>
                <c:pt idx="937">
                  <c:v>0.23223805296852987</c:v>
                </c:pt>
                <c:pt idx="938">
                  <c:v>0.33517052198822267</c:v>
                </c:pt>
                <c:pt idx="939">
                  <c:v>0.21589959330895139</c:v>
                </c:pt>
                <c:pt idx="940">
                  <c:v>0.25155144184150857</c:v>
                </c:pt>
                <c:pt idx="941">
                  <c:v>0.33863637138883684</c:v>
                </c:pt>
                <c:pt idx="942">
                  <c:v>0.43408139905282789</c:v>
                </c:pt>
                <c:pt idx="943">
                  <c:v>0.37922564339504694</c:v>
                </c:pt>
                <c:pt idx="944">
                  <c:v>0.43330326983583239</c:v>
                </c:pt>
                <c:pt idx="945">
                  <c:v>0.50449754401623448</c:v>
                </c:pt>
                <c:pt idx="946">
                  <c:v>0.25154103626312146</c:v>
                </c:pt>
                <c:pt idx="947">
                  <c:v>0.21544981183805248</c:v>
                </c:pt>
                <c:pt idx="948">
                  <c:v>0.2542815467252495</c:v>
                </c:pt>
                <c:pt idx="949">
                  <c:v>0.50567632436964427</c:v>
                </c:pt>
                <c:pt idx="950">
                  <c:v>0.27725416289382376</c:v>
                </c:pt>
                <c:pt idx="951">
                  <c:v>0.30506703615981257</c:v>
                </c:pt>
                <c:pt idx="952">
                  <c:v>0.21813372938033695</c:v>
                </c:pt>
                <c:pt idx="953">
                  <c:v>0.22714198963080043</c:v>
                </c:pt>
                <c:pt idx="954">
                  <c:v>0.28780547054040911</c:v>
                </c:pt>
                <c:pt idx="955">
                  <c:v>0.22714198963080043</c:v>
                </c:pt>
                <c:pt idx="956">
                  <c:v>0.26427827759558664</c:v>
                </c:pt>
                <c:pt idx="957">
                  <c:v>0.24406288899180467</c:v>
                </c:pt>
                <c:pt idx="958">
                  <c:v>0.38947871641008247</c:v>
                </c:pt>
                <c:pt idx="959">
                  <c:v>0.44365030744313078</c:v>
                </c:pt>
                <c:pt idx="960">
                  <c:v>0.3467980792939801</c:v>
                </c:pt>
                <c:pt idx="961">
                  <c:v>0.44388939944302974</c:v>
                </c:pt>
                <c:pt idx="962">
                  <c:v>0.2616055381318525</c:v>
                </c:pt>
                <c:pt idx="963">
                  <c:v>0.26556106490258552</c:v>
                </c:pt>
                <c:pt idx="964">
                  <c:v>0.39393533353808119</c:v>
                </c:pt>
                <c:pt idx="965">
                  <c:v>0.26523821906144879</c:v>
                </c:pt>
                <c:pt idx="966">
                  <c:v>0.44851760171743249</c:v>
                </c:pt>
                <c:pt idx="967">
                  <c:v>0.52057494332071064</c:v>
                </c:pt>
                <c:pt idx="968">
                  <c:v>0.35217913158055536</c:v>
                </c:pt>
                <c:pt idx="969">
                  <c:v>0.52090602991172474</c:v>
                </c:pt>
                <c:pt idx="970">
                  <c:v>0.22870991724330675</c:v>
                </c:pt>
                <c:pt idx="971">
                  <c:v>0.22847621555012163</c:v>
                </c:pt>
                <c:pt idx="972">
                  <c:v>0.31197539063356206</c:v>
                </c:pt>
                <c:pt idx="973">
                  <c:v>0.26072288705644714</c:v>
                </c:pt>
                <c:pt idx="974">
                  <c:v>0.44211050358898241</c:v>
                </c:pt>
                <c:pt idx="975">
                  <c:v>0.22648048322060169</c:v>
                </c:pt>
                <c:pt idx="976">
                  <c:v>0.34899095713943601</c:v>
                </c:pt>
                <c:pt idx="977">
                  <c:v>0.2628297296755146</c:v>
                </c:pt>
                <c:pt idx="978">
                  <c:v>0.26257405684550716</c:v>
                </c:pt>
                <c:pt idx="979">
                  <c:v>0.26086951009434323</c:v>
                </c:pt>
                <c:pt idx="980">
                  <c:v>0.38848914071713642</c:v>
                </c:pt>
                <c:pt idx="981">
                  <c:v>0.22383748740557818</c:v>
                </c:pt>
                <c:pt idx="982">
                  <c:v>0.30040119009134097</c:v>
                </c:pt>
                <c:pt idx="983">
                  <c:v>0.23087752751048599</c:v>
                </c:pt>
                <c:pt idx="984">
                  <c:v>0.20864242214910239</c:v>
                </c:pt>
                <c:pt idx="985">
                  <c:v>0.49186216808103717</c:v>
                </c:pt>
                <c:pt idx="986">
                  <c:v>0.36740169942245721</c:v>
                </c:pt>
                <c:pt idx="987">
                  <c:v>0.4209328686040657</c:v>
                </c:pt>
                <c:pt idx="988">
                  <c:v>0.29374397919786993</c:v>
                </c:pt>
                <c:pt idx="989">
                  <c:v>0.20949661019160909</c:v>
                </c:pt>
                <c:pt idx="990">
                  <c:v>0.36830273341247832</c:v>
                </c:pt>
                <c:pt idx="991">
                  <c:v>0.20971071427425952</c:v>
                </c:pt>
                <c:pt idx="992">
                  <c:v>0.326991168122577</c:v>
                </c:pt>
                <c:pt idx="993">
                  <c:v>0.29339353286752995</c:v>
                </c:pt>
                <c:pt idx="994">
                  <c:v>0.26674527547640903</c:v>
                </c:pt>
                <c:pt idx="995">
                  <c:v>0.29339380043737734</c:v>
                </c:pt>
                <c:pt idx="996">
                  <c:v>0.36232277405936653</c:v>
                </c:pt>
                <c:pt idx="997">
                  <c:v>0.22146333463883255</c:v>
                </c:pt>
                <c:pt idx="998">
                  <c:v>0.36232307074348735</c:v>
                </c:pt>
                <c:pt idx="999">
                  <c:v>0.26349819659319068</c:v>
                </c:pt>
                <c:pt idx="1000">
                  <c:v>0.28995159315822278</c:v>
                </c:pt>
                <c:pt idx="1001">
                  <c:v>0.25996639152571188</c:v>
                </c:pt>
                <c:pt idx="1002">
                  <c:v>0.28672775586323551</c:v>
                </c:pt>
                <c:pt idx="1003">
                  <c:v>0.28699005951803735</c:v>
                </c:pt>
                <c:pt idx="1004">
                  <c:v>0.26070710658490398</c:v>
                </c:pt>
                <c:pt idx="1005">
                  <c:v>0.23888600021106049</c:v>
                </c:pt>
                <c:pt idx="1006">
                  <c:v>0.36100379773783381</c:v>
                </c:pt>
                <c:pt idx="1007">
                  <c:v>0.22047956084460302</c:v>
                </c:pt>
                <c:pt idx="1008">
                  <c:v>0.26095470183849395</c:v>
                </c:pt>
                <c:pt idx="1009">
                  <c:v>0.3165888281960339</c:v>
                </c:pt>
                <c:pt idx="1010">
                  <c:v>0.25784970514789135</c:v>
                </c:pt>
                <c:pt idx="1011">
                  <c:v>0.25784970514789135</c:v>
                </c:pt>
                <c:pt idx="1012">
                  <c:v>0.23595998371222551</c:v>
                </c:pt>
                <c:pt idx="1013">
                  <c:v>0.48060404307418919</c:v>
                </c:pt>
                <c:pt idx="1014">
                  <c:v>0.48250541551773785</c:v>
                </c:pt>
                <c:pt idx="1015">
                  <c:v>0.20252796411235496</c:v>
                </c:pt>
                <c:pt idx="1016">
                  <c:v>0.20121115239327905</c:v>
                </c:pt>
                <c:pt idx="1017">
                  <c:v>0.20141662174207831</c:v>
                </c:pt>
                <c:pt idx="1018">
                  <c:v>0.28410278846799214</c:v>
                </c:pt>
                <c:pt idx="1019">
                  <c:v>0.35715626727457811</c:v>
                </c:pt>
                <c:pt idx="1020">
                  <c:v>0.21740124161539576</c:v>
                </c:pt>
                <c:pt idx="1021">
                  <c:v>0.40954136184100626</c:v>
                </c:pt>
                <c:pt idx="1022">
                  <c:v>0.23943928874869672</c:v>
                </c:pt>
                <c:pt idx="1023">
                  <c:v>0.41494942084402198</c:v>
                </c:pt>
                <c:pt idx="1024">
                  <c:v>0.28866576180644749</c:v>
                </c:pt>
                <c:pt idx="1025">
                  <c:v>0.28866576180644749</c:v>
                </c:pt>
                <c:pt idx="1026">
                  <c:v>0.3622987667292521</c:v>
                </c:pt>
                <c:pt idx="1027">
                  <c:v>0.36259567842411894</c:v>
                </c:pt>
                <c:pt idx="1028">
                  <c:v>0.24014176127969963</c:v>
                </c:pt>
                <c:pt idx="1029">
                  <c:v>0.36259567842411894</c:v>
                </c:pt>
                <c:pt idx="1030">
                  <c:v>0.36289277952685195</c:v>
                </c:pt>
                <c:pt idx="1031">
                  <c:v>0.32187854987827663</c:v>
                </c:pt>
                <c:pt idx="1032">
                  <c:v>0.4870016990712443</c:v>
                </c:pt>
                <c:pt idx="1033">
                  <c:v>0.32215923065053048</c:v>
                </c:pt>
                <c:pt idx="1034">
                  <c:v>0.41619785551089972</c:v>
                </c:pt>
                <c:pt idx="1035">
                  <c:v>0.48764418907561957</c:v>
                </c:pt>
                <c:pt idx="1036">
                  <c:v>0.48764418907561957</c:v>
                </c:pt>
                <c:pt idx="1037">
                  <c:v>0.22211108146755379</c:v>
                </c:pt>
                <c:pt idx="1038">
                  <c:v>0.26303320445840889</c:v>
                </c:pt>
                <c:pt idx="1039">
                  <c:v>0.22188919227527854</c:v>
                </c:pt>
                <c:pt idx="1040">
                  <c:v>0.21268471862895832</c:v>
                </c:pt>
                <c:pt idx="1041">
                  <c:v>0.24845875892513261</c:v>
                </c:pt>
                <c:pt idx="1042">
                  <c:v>0.33150542513473641</c:v>
                </c:pt>
                <c:pt idx="1043">
                  <c:v>0.2708404086735553</c:v>
                </c:pt>
                <c:pt idx="1044">
                  <c:v>0.2980435423668214</c:v>
                </c:pt>
                <c:pt idx="1045">
                  <c:v>0.29009980906916072</c:v>
                </c:pt>
                <c:pt idx="1046">
                  <c:v>0.26338845032946567</c:v>
                </c:pt>
                <c:pt idx="1047">
                  <c:v>0.4881018739205189</c:v>
                </c:pt>
                <c:pt idx="1048">
                  <c:v>0.28983519821164794</c:v>
                </c:pt>
                <c:pt idx="1049">
                  <c:v>0.26607067581424376</c:v>
                </c:pt>
                <c:pt idx="1050">
                  <c:v>0.22459555497400194</c:v>
                </c:pt>
                <c:pt idx="1051">
                  <c:v>0.32720918569667418</c:v>
                </c:pt>
                <c:pt idx="1052">
                  <c:v>0.4214897894887959</c:v>
                </c:pt>
                <c:pt idx="1053">
                  <c:v>0.3660495385771057</c:v>
                </c:pt>
                <c:pt idx="1054">
                  <c:v>0.41951393512089663</c:v>
                </c:pt>
                <c:pt idx="1055">
                  <c:v>0.24334828762381935</c:v>
                </c:pt>
                <c:pt idx="1056">
                  <c:v>0.42014239882024473</c:v>
                </c:pt>
                <c:pt idx="1057">
                  <c:v>0.49169673090060223</c:v>
                </c:pt>
                <c:pt idx="1058">
                  <c:v>0.20874628288846162</c:v>
                </c:pt>
                <c:pt idx="1059">
                  <c:v>0.29307127878591011</c:v>
                </c:pt>
                <c:pt idx="1060">
                  <c:v>0.22470097042390808</c:v>
                </c:pt>
                <c:pt idx="1061">
                  <c:v>0.42629467340851013</c:v>
                </c:pt>
                <c:pt idx="1062">
                  <c:v>0.22889305623294087</c:v>
                </c:pt>
                <c:pt idx="1063">
                  <c:v>0.20729623141680456</c:v>
                </c:pt>
                <c:pt idx="1064">
                  <c:v>0.418000570566466</c:v>
                </c:pt>
                <c:pt idx="1065">
                  <c:v>0.22444150549160383</c:v>
                </c:pt>
                <c:pt idx="1066">
                  <c:v>0.36660225006255776</c:v>
                </c:pt>
                <c:pt idx="1067">
                  <c:v>0.36660225006255776</c:v>
                </c:pt>
                <c:pt idx="1068">
                  <c:v>0.36660225006255776</c:v>
                </c:pt>
                <c:pt idx="1069">
                  <c:v>0.26539506955472231</c:v>
                </c:pt>
                <c:pt idx="1070">
                  <c:v>0.36492298111494581</c:v>
                </c:pt>
                <c:pt idx="1071">
                  <c:v>0.24221783632145277</c:v>
                </c:pt>
                <c:pt idx="1072">
                  <c:v>0.20751981400271496</c:v>
                </c:pt>
                <c:pt idx="1073">
                  <c:v>0.36522186233625004</c:v>
                </c:pt>
                <c:pt idx="1074">
                  <c:v>0.22607479878929851</c:v>
                </c:pt>
                <c:pt idx="1075">
                  <c:v>0.2263010998891877</c:v>
                </c:pt>
                <c:pt idx="1076">
                  <c:v>0.422691958871453</c:v>
                </c:pt>
                <c:pt idx="1077">
                  <c:v>0.422691958871453</c:v>
                </c:pt>
                <c:pt idx="1078">
                  <c:v>0.36938039133345041</c:v>
                </c:pt>
                <c:pt idx="1079">
                  <c:v>0.29524298529495208</c:v>
                </c:pt>
                <c:pt idx="1080">
                  <c:v>0.32858108386466606</c:v>
                </c:pt>
                <c:pt idx="1081">
                  <c:v>0.22675460865321168</c:v>
                </c:pt>
                <c:pt idx="1082">
                  <c:v>0.42350325862083354</c:v>
                </c:pt>
                <c:pt idx="1083">
                  <c:v>0.48761652094086766</c:v>
                </c:pt>
                <c:pt idx="1084">
                  <c:v>0.32111326972265886</c:v>
                </c:pt>
                <c:pt idx="1085">
                  <c:v>0.48644618037270382</c:v>
                </c:pt>
                <c:pt idx="1086">
                  <c:v>0.22106260943315065</c:v>
                </c:pt>
                <c:pt idx="1087">
                  <c:v>0.21868608041971918</c:v>
                </c:pt>
                <c:pt idx="1088">
                  <c:v>0.21846761280691229</c:v>
                </c:pt>
                <c:pt idx="1089">
                  <c:v>0.26602770846542223</c:v>
                </c:pt>
                <c:pt idx="1090">
                  <c:v>0.24390964240497828</c:v>
                </c:pt>
                <c:pt idx="1091">
                  <c:v>0.29290056332434056</c:v>
                </c:pt>
                <c:pt idx="1092">
                  <c:v>0.29361774705949512</c:v>
                </c:pt>
                <c:pt idx="1093">
                  <c:v>0.2938857457841082</c:v>
                </c:pt>
                <c:pt idx="1094">
                  <c:v>0.26695688029324194</c:v>
                </c:pt>
                <c:pt idx="1095">
                  <c:v>0.22538581065761515</c:v>
                </c:pt>
                <c:pt idx="1096">
                  <c:v>0.20179069850003356</c:v>
                </c:pt>
                <c:pt idx="1097">
                  <c:v>0.25818812293020632</c:v>
                </c:pt>
                <c:pt idx="1098">
                  <c:v>0.25818812293020632</c:v>
                </c:pt>
                <c:pt idx="1099">
                  <c:v>0.2848363592994318</c:v>
                </c:pt>
                <c:pt idx="1100">
                  <c:v>0.2586785195597876</c:v>
                </c:pt>
                <c:pt idx="1101">
                  <c:v>0.23650997111282432</c:v>
                </c:pt>
                <c:pt idx="1102">
                  <c:v>0.30725597385192949</c:v>
                </c:pt>
                <c:pt idx="1103">
                  <c:v>0.21757619677200293</c:v>
                </c:pt>
                <c:pt idx="1104">
                  <c:v>0.2177892474438311</c:v>
                </c:pt>
                <c:pt idx="1105">
                  <c:v>0.21800250208582991</c:v>
                </c:pt>
                <c:pt idx="1106">
                  <c:v>0.21800250208582991</c:v>
                </c:pt>
                <c:pt idx="1107">
                  <c:v>0.45512536574730861</c:v>
                </c:pt>
                <c:pt idx="1108">
                  <c:v>0.23634114974344581</c:v>
                </c:pt>
                <c:pt idx="1109">
                  <c:v>0.17635855258678382</c:v>
                </c:pt>
                <c:pt idx="1110">
                  <c:v>0.31995174858577369</c:v>
                </c:pt>
                <c:pt idx="1111">
                  <c:v>0.32201711832314739</c:v>
                </c:pt>
                <c:pt idx="1112">
                  <c:v>0.28331529532432209</c:v>
                </c:pt>
                <c:pt idx="1113">
                  <c:v>0.36373287992889569</c:v>
                </c:pt>
                <c:pt idx="1114">
                  <c:v>0.23171144159496623</c:v>
                </c:pt>
                <c:pt idx="1115">
                  <c:v>0.41275568146573249</c:v>
                </c:pt>
                <c:pt idx="1116">
                  <c:v>0.25976808515141253</c:v>
                </c:pt>
                <c:pt idx="1117">
                  <c:v>0.23123959688610915</c:v>
                </c:pt>
                <c:pt idx="1118">
                  <c:v>0.16082549298747326</c:v>
                </c:pt>
                <c:pt idx="1119">
                  <c:v>0.20855706788574566</c:v>
                </c:pt>
                <c:pt idx="1120">
                  <c:v>0.16082549298747326</c:v>
                </c:pt>
                <c:pt idx="1121">
                  <c:v>0.17410794271421576</c:v>
                </c:pt>
                <c:pt idx="1122">
                  <c:v>0.25976831792792304</c:v>
                </c:pt>
                <c:pt idx="1123">
                  <c:v>0.41235898211863642</c:v>
                </c:pt>
                <c:pt idx="1124">
                  <c:v>0.18975191017237622</c:v>
                </c:pt>
                <c:pt idx="1125">
                  <c:v>0.17425417304096363</c:v>
                </c:pt>
                <c:pt idx="1126">
                  <c:v>0.16079935418201288</c:v>
                </c:pt>
                <c:pt idx="1127">
                  <c:v>0.28050589923083774</c:v>
                </c:pt>
                <c:pt idx="1128">
                  <c:v>0.17536239311291613</c:v>
                </c:pt>
                <c:pt idx="1129">
                  <c:v>0.31845845722767957</c:v>
                </c:pt>
                <c:pt idx="1130">
                  <c:v>0.27979493666503091</c:v>
                </c:pt>
                <c:pt idx="1131">
                  <c:v>0.36789772176365165</c:v>
                </c:pt>
                <c:pt idx="1132">
                  <c:v>0.19095509366365529</c:v>
                </c:pt>
                <c:pt idx="1133">
                  <c:v>0.37138292518783744</c:v>
                </c:pt>
                <c:pt idx="1134">
                  <c:v>0.44062977529275554</c:v>
                </c:pt>
                <c:pt idx="1135">
                  <c:v>0.25239029056388945</c:v>
                </c:pt>
                <c:pt idx="1136">
                  <c:v>0.37167177743412355</c:v>
                </c:pt>
                <c:pt idx="1137">
                  <c:v>0.44063008001452236</c:v>
                </c:pt>
                <c:pt idx="1138">
                  <c:v>0.18916856716950567</c:v>
                </c:pt>
                <c:pt idx="1139">
                  <c:v>0.2802217373266187</c:v>
                </c:pt>
                <c:pt idx="1140">
                  <c:v>0.22578316527837114</c:v>
                </c:pt>
                <c:pt idx="1141">
                  <c:v>0.2318442427873651</c:v>
                </c:pt>
                <c:pt idx="1142">
                  <c:v>0.37641811315813395</c:v>
                </c:pt>
                <c:pt idx="1143">
                  <c:v>0.44624474282432008</c:v>
                </c:pt>
                <c:pt idx="1144">
                  <c:v>0.23206554772285018</c:v>
                </c:pt>
                <c:pt idx="1145">
                  <c:v>0.32592350617132076</c:v>
                </c:pt>
                <c:pt idx="1146">
                  <c:v>0.37700153212051185</c:v>
                </c:pt>
                <c:pt idx="1147">
                  <c:v>0.23250876061762618</c:v>
                </c:pt>
                <c:pt idx="1148">
                  <c:v>0.21215534001172745</c:v>
                </c:pt>
                <c:pt idx="1149">
                  <c:v>0.23228727510780689</c:v>
                </c:pt>
                <c:pt idx="1150">
                  <c:v>0.22791960261015823</c:v>
                </c:pt>
                <c:pt idx="1151">
                  <c:v>0.37122886893518958</c:v>
                </c:pt>
                <c:pt idx="1152">
                  <c:v>0.44016267283421678</c:v>
                </c:pt>
                <c:pt idx="1153">
                  <c:v>0.28115136143911862</c:v>
                </c:pt>
                <c:pt idx="1154">
                  <c:v>0.22702189035147047</c:v>
                </c:pt>
                <c:pt idx="1155">
                  <c:v>0.28165106432719167</c:v>
                </c:pt>
                <c:pt idx="1156">
                  <c:v>0.17618342049648661</c:v>
                </c:pt>
                <c:pt idx="1157">
                  <c:v>0.43951286300385606</c:v>
                </c:pt>
                <c:pt idx="1158">
                  <c:v>0.37061359926115628</c:v>
                </c:pt>
                <c:pt idx="1159">
                  <c:v>0.37090202448508069</c:v>
                </c:pt>
                <c:pt idx="1160">
                  <c:v>0.37090202448508069</c:v>
                </c:pt>
                <c:pt idx="1161">
                  <c:v>0.17672238900198686</c:v>
                </c:pt>
                <c:pt idx="1162">
                  <c:v>0.28240207242232185</c:v>
                </c:pt>
                <c:pt idx="1163">
                  <c:v>0.19101889633175842</c:v>
                </c:pt>
                <c:pt idx="1164">
                  <c:v>0.20783212229929834</c:v>
                </c:pt>
                <c:pt idx="1165">
                  <c:v>0.32103506409952903</c:v>
                </c:pt>
                <c:pt idx="1166">
                  <c:v>0.25246823303556892</c:v>
                </c:pt>
                <c:pt idx="1167">
                  <c:v>0.22810847175673099</c:v>
                </c:pt>
                <c:pt idx="1168">
                  <c:v>0.44073157956773801</c:v>
                </c:pt>
                <c:pt idx="1169">
                  <c:v>0.17690241768145556</c:v>
                </c:pt>
                <c:pt idx="1170">
                  <c:v>0.37176826117285655</c:v>
                </c:pt>
                <c:pt idx="1171">
                  <c:v>0.22810868945871562</c:v>
                </c:pt>
                <c:pt idx="1172">
                  <c:v>0.25091586587546605</c:v>
                </c:pt>
                <c:pt idx="1173">
                  <c:v>0.36984482015556686</c:v>
                </c:pt>
                <c:pt idx="1174">
                  <c:v>0.19012882463415084</c:v>
                </c:pt>
                <c:pt idx="1175">
                  <c:v>0.25091609790391495</c:v>
                </c:pt>
                <c:pt idx="1176">
                  <c:v>0.1829948848370232</c:v>
                </c:pt>
                <c:pt idx="1177">
                  <c:v>0.40991257970174033</c:v>
                </c:pt>
                <c:pt idx="1178">
                  <c:v>0.26142285134504445</c:v>
                </c:pt>
                <c:pt idx="1179">
                  <c:v>0.16182354250472472</c:v>
                </c:pt>
                <c:pt idx="1180">
                  <c:v>0.16198815200639127</c:v>
                </c:pt>
                <c:pt idx="1181">
                  <c:v>0.26142308543134252</c:v>
                </c:pt>
                <c:pt idx="1182">
                  <c:v>0.4140758321548611</c:v>
                </c:pt>
                <c:pt idx="1183">
                  <c:v>0.23224989215731939</c:v>
                </c:pt>
                <c:pt idx="1184">
                  <c:v>0.41213646734252707</c:v>
                </c:pt>
                <c:pt idx="1185">
                  <c:v>0.18961072855303807</c:v>
                </c:pt>
                <c:pt idx="1186">
                  <c:v>0.41242991307041799</c:v>
                </c:pt>
                <c:pt idx="1187">
                  <c:v>0.25955431824854952</c:v>
                </c:pt>
                <c:pt idx="1188">
                  <c:v>0.41204805052915033</c:v>
                </c:pt>
                <c:pt idx="1189">
                  <c:v>0.41204805052915033</c:v>
                </c:pt>
                <c:pt idx="1190">
                  <c:v>0.34425330458502701</c:v>
                </c:pt>
                <c:pt idx="1191">
                  <c:v>0.17323684756877122</c:v>
                </c:pt>
                <c:pt idx="1192">
                  <c:v>0.25883491601993763</c:v>
                </c:pt>
                <c:pt idx="1193">
                  <c:v>0.18903575982404919</c:v>
                </c:pt>
                <c:pt idx="1194">
                  <c:v>0.41181557137288122</c:v>
                </c:pt>
                <c:pt idx="1195">
                  <c:v>0.4121088812560556</c:v>
                </c:pt>
                <c:pt idx="1196">
                  <c:v>0.25976500173125427</c:v>
                </c:pt>
                <c:pt idx="1197">
                  <c:v>0.34458337323180643</c:v>
                </c:pt>
                <c:pt idx="1198">
                  <c:v>0.3443208818014028</c:v>
                </c:pt>
                <c:pt idx="1199">
                  <c:v>0.25907689609533613</c:v>
                </c:pt>
                <c:pt idx="1200">
                  <c:v>0.21134019527153061</c:v>
                </c:pt>
                <c:pt idx="1201">
                  <c:v>0.30009147755497467</c:v>
                </c:pt>
                <c:pt idx="1202">
                  <c:v>0.16293733004005359</c:v>
                </c:pt>
                <c:pt idx="1203">
                  <c:v>0.35925239389475566</c:v>
                </c:pt>
                <c:pt idx="1204">
                  <c:v>0.21895652479270583</c:v>
                </c:pt>
                <c:pt idx="1205">
                  <c:v>0.21916609331679363</c:v>
                </c:pt>
                <c:pt idx="1206">
                  <c:v>0.18355415233221692</c:v>
                </c:pt>
                <c:pt idx="1207">
                  <c:v>0.18355415233221692</c:v>
                </c:pt>
                <c:pt idx="1208">
                  <c:v>0.42837650606000205</c:v>
                </c:pt>
                <c:pt idx="1209">
                  <c:v>0.27232678557862205</c:v>
                </c:pt>
                <c:pt idx="1210">
                  <c:v>0.16800975874017163</c:v>
                </c:pt>
                <c:pt idx="1211">
                  <c:v>0.1681807651062549</c:v>
                </c:pt>
                <c:pt idx="1212">
                  <c:v>0.2701894460485727</c:v>
                </c:pt>
                <c:pt idx="1213">
                  <c:v>0.16996515277037472</c:v>
                </c:pt>
                <c:pt idx="1214">
                  <c:v>0.30964112213526718</c:v>
                </c:pt>
                <c:pt idx="1215">
                  <c:v>0.25519449146580325</c:v>
                </c:pt>
                <c:pt idx="1216">
                  <c:v>0.23065284703304509</c:v>
                </c:pt>
                <c:pt idx="1217">
                  <c:v>0.23043304399657821</c:v>
                </c:pt>
                <c:pt idx="1218">
                  <c:v>0.44973320041640724</c:v>
                </c:pt>
                <c:pt idx="1219">
                  <c:v>0.25940822331257313</c:v>
                </c:pt>
                <c:pt idx="1220">
                  <c:v>0.25940822331257313</c:v>
                </c:pt>
                <c:pt idx="1221">
                  <c:v>0.38002766479619721</c:v>
                </c:pt>
                <c:pt idx="1222">
                  <c:v>0.32930538112374097</c:v>
                </c:pt>
                <c:pt idx="1223">
                  <c:v>0.23481278023539084</c:v>
                </c:pt>
                <c:pt idx="1224">
                  <c:v>0.380027958171473</c:v>
                </c:pt>
                <c:pt idx="1225">
                  <c:v>0.23624532099711634</c:v>
                </c:pt>
                <c:pt idx="1226">
                  <c:v>0.33078894921999796</c:v>
                </c:pt>
                <c:pt idx="1227">
                  <c:v>0.18260927140300326</c:v>
                </c:pt>
                <c:pt idx="1228">
                  <c:v>0.21427564979549937</c:v>
                </c:pt>
                <c:pt idx="1229">
                  <c:v>0.32993844516233528</c:v>
                </c:pt>
                <c:pt idx="1230">
                  <c:v>0.45044242616519309</c:v>
                </c:pt>
                <c:pt idx="1231">
                  <c:v>0.19969007542758624</c:v>
                </c:pt>
                <c:pt idx="1232">
                  <c:v>0.45406496261399221</c:v>
                </c:pt>
                <c:pt idx="1233">
                  <c:v>0.26278224767146119</c:v>
                </c:pt>
                <c:pt idx="1234">
                  <c:v>0.26254040455419103</c:v>
                </c:pt>
                <c:pt idx="1235">
                  <c:v>0.1978860873412128</c:v>
                </c:pt>
                <c:pt idx="1236">
                  <c:v>0.2151430072759411</c:v>
                </c:pt>
                <c:pt idx="1237">
                  <c:v>0.1833787400845408</c:v>
                </c:pt>
                <c:pt idx="1238">
                  <c:v>0.21535372781889686</c:v>
                </c:pt>
                <c:pt idx="1239">
                  <c:v>0.29162890573360639</c:v>
                </c:pt>
                <c:pt idx="1240">
                  <c:v>0.3309444335270284</c:v>
                </c:pt>
                <c:pt idx="1241">
                  <c:v>0.29162916334377226</c:v>
                </c:pt>
                <c:pt idx="1242">
                  <c:v>0.28992351846994496</c:v>
                </c:pt>
                <c:pt idx="1243">
                  <c:v>0.28992351846994496</c:v>
                </c:pt>
                <c:pt idx="1244">
                  <c:v>0.32856595997079147</c:v>
                </c:pt>
                <c:pt idx="1245">
                  <c:v>0.25927009862560108</c:v>
                </c:pt>
                <c:pt idx="1246">
                  <c:v>0.25927009862560108</c:v>
                </c:pt>
                <c:pt idx="1247">
                  <c:v>0.32859695387559834</c:v>
                </c:pt>
                <c:pt idx="1248">
                  <c:v>0.38160978557439246</c:v>
                </c:pt>
                <c:pt idx="1249">
                  <c:v>0.45139422910626947</c:v>
                </c:pt>
                <c:pt idx="1250">
                  <c:v>0.38160978557439246</c:v>
                </c:pt>
                <c:pt idx="1251">
                  <c:v>0.38131577809568601</c:v>
                </c:pt>
                <c:pt idx="1252">
                  <c:v>0.2161099158122281</c:v>
                </c:pt>
                <c:pt idx="1253">
                  <c:v>0.33138172659431364</c:v>
                </c:pt>
                <c:pt idx="1254">
                  <c:v>0.18774705516061749</c:v>
                </c:pt>
                <c:pt idx="1255">
                  <c:v>0.22027826826676244</c:v>
                </c:pt>
                <c:pt idx="1256">
                  <c:v>0.24117242138311104</c:v>
                </c:pt>
                <c:pt idx="1257">
                  <c:v>0.29789846032491868</c:v>
                </c:pt>
                <c:pt idx="1258">
                  <c:v>0.24117265092292359</c:v>
                </c:pt>
                <c:pt idx="1259">
                  <c:v>0.27082326317395816</c:v>
                </c:pt>
                <c:pt idx="1260">
                  <c:v>0.30231482576630175</c:v>
                </c:pt>
                <c:pt idx="1261">
                  <c:v>0.4639598540237912</c:v>
                </c:pt>
                <c:pt idx="1262">
                  <c:v>0.24668793566668412</c:v>
                </c:pt>
                <c:pt idx="1263">
                  <c:v>0.39544774592001691</c:v>
                </c:pt>
                <c:pt idx="1264">
                  <c:v>0.20818332153103705</c:v>
                </c:pt>
                <c:pt idx="1265">
                  <c:v>0.27304342223186795</c:v>
                </c:pt>
                <c:pt idx="1266">
                  <c:v>0.46706325315434349</c:v>
                </c:pt>
                <c:pt idx="1267">
                  <c:v>0.22608511827110603</c:v>
                </c:pt>
                <c:pt idx="1268">
                  <c:v>0.39660765529246095</c:v>
                </c:pt>
                <c:pt idx="1269">
                  <c:v>0.30441795698253493</c:v>
                </c:pt>
                <c:pt idx="1270">
                  <c:v>0.21021809514303408</c:v>
                </c:pt>
                <c:pt idx="1271">
                  <c:v>0.27574452785040188</c:v>
                </c:pt>
                <c:pt idx="1272">
                  <c:v>0.19502954693638327</c:v>
                </c:pt>
                <c:pt idx="1273">
                  <c:v>0.4707573588493898</c:v>
                </c:pt>
                <c:pt idx="1274">
                  <c:v>0.21085001284237267</c:v>
                </c:pt>
                <c:pt idx="1275">
                  <c:v>0.27625107176246072</c:v>
                </c:pt>
                <c:pt idx="1276">
                  <c:v>0.22913871944022582</c:v>
                </c:pt>
                <c:pt idx="1277">
                  <c:v>0.40077172027571573</c:v>
                </c:pt>
                <c:pt idx="1278">
                  <c:v>0.27675846197134463</c:v>
                </c:pt>
                <c:pt idx="1279">
                  <c:v>0.22936282667646313</c:v>
                </c:pt>
                <c:pt idx="1280">
                  <c:v>0.25084146653451767</c:v>
                </c:pt>
                <c:pt idx="1281">
                  <c:v>0.21148383009264418</c:v>
                </c:pt>
                <c:pt idx="1282">
                  <c:v>0.47202136563301145</c:v>
                </c:pt>
                <c:pt idx="1283">
                  <c:v>0.27675871575146543</c:v>
                </c:pt>
                <c:pt idx="1284">
                  <c:v>0.34506798150500201</c:v>
                </c:pt>
                <c:pt idx="1285">
                  <c:v>0.22665216046894063</c:v>
                </c:pt>
                <c:pt idx="1286">
                  <c:v>0.39768564483283353</c:v>
                </c:pt>
                <c:pt idx="1287">
                  <c:v>0.34535403571366863</c:v>
                </c:pt>
                <c:pt idx="1288">
                  <c:v>0.27051489834067866</c:v>
                </c:pt>
                <c:pt idx="1289">
                  <c:v>0.20587928144832807</c:v>
                </c:pt>
                <c:pt idx="1290">
                  <c:v>0.40071914767355798</c:v>
                </c:pt>
                <c:pt idx="1291">
                  <c:v>0.25080031886820014</c:v>
                </c:pt>
                <c:pt idx="1292">
                  <c:v>0.27646112237091747</c:v>
                </c:pt>
                <c:pt idx="1293">
                  <c:v>0.19434599021253901</c:v>
                </c:pt>
                <c:pt idx="1294">
                  <c:v>0.22770007758217445</c:v>
                </c:pt>
                <c:pt idx="1295">
                  <c:v>0.3069084927521108</c:v>
                </c:pt>
                <c:pt idx="1296">
                  <c:v>0.27487492769012328</c:v>
                </c:pt>
                <c:pt idx="1297">
                  <c:v>0.24993192682151669</c:v>
                </c:pt>
                <c:pt idx="1298">
                  <c:v>0.24969471344424213</c:v>
                </c:pt>
                <c:pt idx="1299">
                  <c:v>0.47386730177664194</c:v>
                </c:pt>
                <c:pt idx="1300">
                  <c:v>0.40316177154824595</c:v>
                </c:pt>
                <c:pt idx="1301">
                  <c:v>0.31050203060867043</c:v>
                </c:pt>
                <c:pt idx="1302">
                  <c:v>0.4034676415523199</c:v>
                </c:pt>
                <c:pt idx="1303">
                  <c:v>0.23135141380597596</c:v>
                </c:pt>
                <c:pt idx="1304">
                  <c:v>0.2129345347269366</c:v>
                </c:pt>
                <c:pt idx="1305">
                  <c:v>0.19297022857173823</c:v>
                </c:pt>
                <c:pt idx="1306">
                  <c:v>0.34499714411252363</c:v>
                </c:pt>
                <c:pt idx="1307">
                  <c:v>0.46779124288491131</c:v>
                </c:pt>
                <c:pt idx="1308">
                  <c:v>0.27362426766844522</c:v>
                </c:pt>
                <c:pt idx="1309">
                  <c:v>0.27362426766844522</c:v>
                </c:pt>
                <c:pt idx="1310">
                  <c:v>0.20845733763100471</c:v>
                </c:pt>
                <c:pt idx="1311">
                  <c:v>0.48006486732616954</c:v>
                </c:pt>
                <c:pt idx="1312">
                  <c:v>0.20136449210350865</c:v>
                </c:pt>
                <c:pt idx="1313">
                  <c:v>0.31639820213249781</c:v>
                </c:pt>
                <c:pt idx="1314">
                  <c:v>0.21712895660818513</c:v>
                </c:pt>
                <c:pt idx="1315">
                  <c:v>0.34592759990337429</c:v>
                </c:pt>
                <c:pt idx="1316">
                  <c:v>0.46573835033549671</c:v>
                </c:pt>
                <c:pt idx="1317">
                  <c:v>0.30382555481934909</c:v>
                </c:pt>
                <c:pt idx="1318">
                  <c:v>0.34399024538635198</c:v>
                </c:pt>
                <c:pt idx="1319">
                  <c:v>0.27223827842475135</c:v>
                </c:pt>
                <c:pt idx="1320">
                  <c:v>0.20892510005105783</c:v>
                </c:pt>
                <c:pt idx="1321">
                  <c:v>0.27418800662909054</c:v>
                </c:pt>
                <c:pt idx="1322">
                  <c:v>0.24866534887308445</c:v>
                </c:pt>
                <c:pt idx="1323">
                  <c:v>0.22731650317229146</c:v>
                </c:pt>
                <c:pt idx="1324">
                  <c:v>0.19400448839585199</c:v>
                </c:pt>
                <c:pt idx="1325">
                  <c:v>0.34649677740399371</c:v>
                </c:pt>
                <c:pt idx="1326">
                  <c:v>0.39859316036459103</c:v>
                </c:pt>
                <c:pt idx="1327">
                  <c:v>0.19400468616431624</c:v>
                </c:pt>
                <c:pt idx="1328">
                  <c:v>0.18662358799559939</c:v>
                </c:pt>
                <c:pt idx="1329">
                  <c:v>0.26500496543010432</c:v>
                </c:pt>
                <c:pt idx="1330">
                  <c:v>0.33516976729277637</c:v>
                </c:pt>
                <c:pt idx="1331">
                  <c:v>0.23839366737302267</c:v>
                </c:pt>
                <c:pt idx="1332">
                  <c:v>0.33369885193085763</c:v>
                </c:pt>
                <c:pt idx="1333">
                  <c:v>0.20046369481455387</c:v>
                </c:pt>
                <c:pt idx="1334">
                  <c:v>0.45526346022845277</c:v>
                </c:pt>
                <c:pt idx="1335">
                  <c:v>0.4549534933262569</c:v>
                </c:pt>
                <c:pt idx="1336">
                  <c:v>0.26208351640713862</c:v>
                </c:pt>
                <c:pt idx="1337">
                  <c:v>0.33237876973972202</c:v>
                </c:pt>
                <c:pt idx="1338">
                  <c:v>0.19951262024231622</c:v>
                </c:pt>
                <c:pt idx="1339">
                  <c:v>0.45378963126973992</c:v>
                </c:pt>
                <c:pt idx="1340">
                  <c:v>0.26232545796997259</c:v>
                </c:pt>
                <c:pt idx="1341">
                  <c:v>0.29962775455097351</c:v>
                </c:pt>
                <c:pt idx="1342">
                  <c:v>0.2044615515762431</c:v>
                </c:pt>
                <c:pt idx="1343">
                  <c:v>0.29962801826824365</c:v>
                </c:pt>
                <c:pt idx="1344">
                  <c:v>0.2417191821405017</c:v>
                </c:pt>
                <c:pt idx="1345">
                  <c:v>0.22057573706100686</c:v>
                </c:pt>
                <c:pt idx="1346">
                  <c:v>0.39258708952548388</c:v>
                </c:pt>
                <c:pt idx="1347">
                  <c:v>0.18998090544902749</c:v>
                </c:pt>
                <c:pt idx="1348">
                  <c:v>0.24385110018915862</c:v>
                </c:pt>
                <c:pt idx="1349">
                  <c:v>0.39239057947423583</c:v>
                </c:pt>
                <c:pt idx="1350">
                  <c:v>0.19017469309816445</c:v>
                </c:pt>
                <c:pt idx="1351">
                  <c:v>0.39209080031572557</c:v>
                </c:pt>
                <c:pt idx="1352">
                  <c:v>0.27575933942191466</c:v>
                </c:pt>
                <c:pt idx="1353">
                  <c:v>0.22870423201594733</c:v>
                </c:pt>
                <c:pt idx="1354">
                  <c:v>0.21044105665848931</c:v>
                </c:pt>
                <c:pt idx="1355">
                  <c:v>0.22822501245368995</c:v>
                </c:pt>
                <c:pt idx="1356">
                  <c:v>0.22800221382067812</c:v>
                </c:pt>
                <c:pt idx="1357">
                  <c:v>0.39654379537700202</c:v>
                </c:pt>
                <c:pt idx="1358">
                  <c:v>0.30436146831095817</c:v>
                </c:pt>
                <c:pt idx="1359">
                  <c:v>0.21799811616392012</c:v>
                </c:pt>
                <c:pt idx="1360">
                  <c:v>0.23642858424422564</c:v>
                </c:pt>
                <c:pt idx="1361">
                  <c:v>0.4445262905681619</c:v>
                </c:pt>
                <c:pt idx="1362">
                  <c:v>0.22369743823376295</c:v>
                </c:pt>
                <c:pt idx="1363">
                  <c:v>0.43821780953482953</c:v>
                </c:pt>
                <c:pt idx="1364">
                  <c:v>0.31908303707617347</c:v>
                </c:pt>
                <c:pt idx="1365">
                  <c:v>0.25101125803962726</c:v>
                </c:pt>
                <c:pt idx="1366">
                  <c:v>0.43882593531426417</c:v>
                </c:pt>
                <c:pt idx="1367">
                  <c:v>0.20696703952289489</c:v>
                </c:pt>
                <c:pt idx="1368">
                  <c:v>0.31962002316744642</c:v>
                </c:pt>
                <c:pt idx="1369">
                  <c:v>0.25124358213147119</c:v>
                </c:pt>
                <c:pt idx="1370">
                  <c:v>0.20676455431335</c:v>
                </c:pt>
                <c:pt idx="1371">
                  <c:v>0.195534594043029</c:v>
                </c:pt>
                <c:pt idx="1372">
                  <c:v>0.42169274336108503</c:v>
                </c:pt>
                <c:pt idx="1373">
                  <c:v>0.4219901683952329</c:v>
                </c:pt>
                <c:pt idx="1374">
                  <c:v>0.17985032151684338</c:v>
                </c:pt>
                <c:pt idx="1375">
                  <c:v>0.35409866552663322</c:v>
                </c:pt>
                <c:pt idx="1376">
                  <c:v>0.23876416152144167</c:v>
                </c:pt>
                <c:pt idx="1377">
                  <c:v>0.19630329958730175</c:v>
                </c:pt>
                <c:pt idx="1378">
                  <c:v>0.16672594416981881</c:v>
                </c:pt>
                <c:pt idx="1379">
                  <c:v>0.18021074264188591</c:v>
                </c:pt>
                <c:pt idx="1380">
                  <c:v>0.3581638685514697</c:v>
                </c:pt>
                <c:pt idx="1381">
                  <c:v>0.27114767966708586</c:v>
                </c:pt>
                <c:pt idx="1382">
                  <c:v>0.18248024590515646</c:v>
                </c:pt>
                <c:pt idx="1383">
                  <c:v>0.19872653250360311</c:v>
                </c:pt>
                <c:pt idx="1384">
                  <c:v>0.24200209543778284</c:v>
                </c:pt>
                <c:pt idx="1385">
                  <c:v>0.18266290881397043</c:v>
                </c:pt>
                <c:pt idx="1386">
                  <c:v>0.30890105278968011</c:v>
                </c:pt>
                <c:pt idx="1387">
                  <c:v>0.1690331397888335</c:v>
                </c:pt>
                <c:pt idx="1388">
                  <c:v>0.24200231987058218</c:v>
                </c:pt>
                <c:pt idx="1389">
                  <c:v>0.27338099611516536</c:v>
                </c:pt>
                <c:pt idx="1390">
                  <c:v>0.24362418811779876</c:v>
                </c:pt>
                <c:pt idx="1391">
                  <c:v>0.31181379525824532</c:v>
                </c:pt>
                <c:pt idx="1392">
                  <c:v>0.31207721748493145</c:v>
                </c:pt>
                <c:pt idx="1393">
                  <c:v>0.18488832588652226</c:v>
                </c:pt>
                <c:pt idx="1394">
                  <c:v>0.20129621539919693</c:v>
                </c:pt>
                <c:pt idx="1395">
                  <c:v>0.17077999142444861</c:v>
                </c:pt>
                <c:pt idx="1396">
                  <c:v>0.19360282904344944</c:v>
                </c:pt>
                <c:pt idx="1397">
                  <c:v>0.32412919898820675</c:v>
                </c:pt>
                <c:pt idx="1398">
                  <c:v>0.23148527006818601</c:v>
                </c:pt>
                <c:pt idx="1399">
                  <c:v>0.21140372855236325</c:v>
                </c:pt>
                <c:pt idx="1400">
                  <c:v>0.19456702904600162</c:v>
                </c:pt>
                <c:pt idx="1401">
                  <c:v>0.44574662496570222</c:v>
                </c:pt>
                <c:pt idx="1402">
                  <c:v>0.23000522608294116</c:v>
                </c:pt>
                <c:pt idx="1403">
                  <c:v>0.44338077661203951</c:v>
                </c:pt>
                <c:pt idx="1404">
                  <c:v>0.23000522608294116</c:v>
                </c:pt>
                <c:pt idx="1405">
                  <c:v>0.25426590511684516</c:v>
                </c:pt>
                <c:pt idx="1406">
                  <c:v>0.25811540554080176</c:v>
                </c:pt>
                <c:pt idx="1407">
                  <c:v>0.28871436873565853</c:v>
                </c:pt>
                <c:pt idx="1408">
                  <c:v>0.21276406744798559</c:v>
                </c:pt>
                <c:pt idx="1409">
                  <c:v>0.24377826339738223</c:v>
                </c:pt>
                <c:pt idx="1410">
                  <c:v>0.39199633981623305</c:v>
                </c:pt>
                <c:pt idx="1411">
                  <c:v>0.22294259120183027</c:v>
                </c:pt>
                <c:pt idx="1412">
                  <c:v>0.46257322624582253</c:v>
                </c:pt>
                <c:pt idx="1413">
                  <c:v>0.34027461263263326</c:v>
                </c:pt>
                <c:pt idx="1414">
                  <c:v>0.46345577534290877</c:v>
                </c:pt>
                <c:pt idx="1415">
                  <c:v>0.24443329525712909</c:v>
                </c:pt>
                <c:pt idx="1416">
                  <c:v>0.30230411630410803</c:v>
                </c:pt>
                <c:pt idx="1417">
                  <c:v>0.30230411630410803</c:v>
                </c:pt>
                <c:pt idx="1418">
                  <c:v>0.19135574852470633</c:v>
                </c:pt>
                <c:pt idx="1419">
                  <c:v>0.22455906692198235</c:v>
                </c:pt>
                <c:pt idx="1420">
                  <c:v>0.19174638423218551</c:v>
                </c:pt>
                <c:pt idx="1421">
                  <c:v>0.27156098289685687</c:v>
                </c:pt>
                <c:pt idx="1422">
                  <c:v>0.22455928643858647</c:v>
                </c:pt>
                <c:pt idx="1423">
                  <c:v>0.30826943016813313</c:v>
                </c:pt>
                <c:pt idx="1424">
                  <c:v>0.19554757009326001</c:v>
                </c:pt>
                <c:pt idx="1425">
                  <c:v>0.25050806742554832</c:v>
                </c:pt>
                <c:pt idx="1426">
                  <c:v>0.25050806742554832</c:v>
                </c:pt>
                <c:pt idx="1427">
                  <c:v>0.40065006208440612</c:v>
                </c:pt>
                <c:pt idx="1428">
                  <c:v>0.22882566264229381</c:v>
                </c:pt>
                <c:pt idx="1429">
                  <c:v>0.40139679094176967</c:v>
                </c:pt>
                <c:pt idx="1430">
                  <c:v>0.22959866720858219</c:v>
                </c:pt>
                <c:pt idx="1431">
                  <c:v>0.34943513931963455</c:v>
                </c:pt>
                <c:pt idx="1432">
                  <c:v>0.30947492242116253</c:v>
                </c:pt>
                <c:pt idx="1433">
                  <c:v>0.40231213515246883</c:v>
                </c:pt>
                <c:pt idx="1434">
                  <c:v>0.30947519358643155</c:v>
                </c:pt>
                <c:pt idx="1435">
                  <c:v>0.46518283130501631</c:v>
                </c:pt>
                <c:pt idx="1436">
                  <c:v>0.30308680460002252</c:v>
                </c:pt>
                <c:pt idx="1437">
                  <c:v>0.1915395317842028</c:v>
                </c:pt>
                <c:pt idx="1438">
                  <c:v>0.20556448038114636</c:v>
                </c:pt>
                <c:pt idx="1439">
                  <c:v>0.2446284965291054</c:v>
                </c:pt>
                <c:pt idx="1440">
                  <c:v>0.34159251612309122</c:v>
                </c:pt>
                <c:pt idx="1441">
                  <c:v>0.19082432203935373</c:v>
                </c:pt>
                <c:pt idx="1442">
                  <c:v>0.22396081253000152</c:v>
                </c:pt>
                <c:pt idx="1443">
                  <c:v>0.30211073585674558</c:v>
                </c:pt>
                <c:pt idx="1444">
                  <c:v>0.27088107463191541</c:v>
                </c:pt>
                <c:pt idx="1445">
                  <c:v>0.22439934050561192</c:v>
                </c:pt>
                <c:pt idx="1446">
                  <c:v>0.22461891899087413</c:v>
                </c:pt>
                <c:pt idx="1447">
                  <c:v>0.34272757606780341</c:v>
                </c:pt>
                <c:pt idx="1448">
                  <c:v>0.22461891899087413</c:v>
                </c:pt>
                <c:pt idx="1449">
                  <c:v>0.22483870739552939</c:v>
                </c:pt>
                <c:pt idx="1450">
                  <c:v>0.20680240245748763</c:v>
                </c:pt>
                <c:pt idx="1451">
                  <c:v>0.39479648484464347</c:v>
                </c:pt>
                <c:pt idx="1452">
                  <c:v>0.34319774209787229</c:v>
                </c:pt>
                <c:pt idx="1453">
                  <c:v>0.24594816575853304</c:v>
                </c:pt>
                <c:pt idx="1454">
                  <c:v>0.22066818903292193</c:v>
                </c:pt>
                <c:pt idx="1455">
                  <c:v>0.2413581716662013</c:v>
                </c:pt>
                <c:pt idx="1456">
                  <c:v>0.201396010372795</c:v>
                </c:pt>
                <c:pt idx="1457">
                  <c:v>0.26484880377579867</c:v>
                </c:pt>
                <c:pt idx="1458">
                  <c:v>0.23944951899421946</c:v>
                </c:pt>
                <c:pt idx="1459">
                  <c:v>0.22420393797467358</c:v>
                </c:pt>
                <c:pt idx="1460">
                  <c:v>0.27090829011762146</c:v>
                </c:pt>
                <c:pt idx="1461">
                  <c:v>0.20620516317647891</c:v>
                </c:pt>
                <c:pt idx="1462">
                  <c:v>0.2486960718103591</c:v>
                </c:pt>
                <c:pt idx="1463">
                  <c:v>0.2486960718103591</c:v>
                </c:pt>
                <c:pt idx="1464">
                  <c:v>0.20916163473536192</c:v>
                </c:pt>
                <c:pt idx="1465">
                  <c:v>0.19633146819561204</c:v>
                </c:pt>
                <c:pt idx="1466">
                  <c:v>0.40215063916818117</c:v>
                </c:pt>
                <c:pt idx="1467">
                  <c:v>0.27790889085280884</c:v>
                </c:pt>
                <c:pt idx="1468">
                  <c:v>0.19693326505163164</c:v>
                </c:pt>
                <c:pt idx="1469">
                  <c:v>0.35072703334638627</c:v>
                </c:pt>
                <c:pt idx="1470">
                  <c:v>0.27867444663056201</c:v>
                </c:pt>
                <c:pt idx="1471">
                  <c:v>0.27893005748422084</c:v>
                </c:pt>
                <c:pt idx="1472">
                  <c:v>0.35101678376432321</c:v>
                </c:pt>
                <c:pt idx="1473">
                  <c:v>0.34998447571640118</c:v>
                </c:pt>
                <c:pt idx="1474">
                  <c:v>0.19681912315443101</c:v>
                </c:pt>
                <c:pt idx="1475">
                  <c:v>0.21232212992604169</c:v>
                </c:pt>
                <c:pt idx="1476">
                  <c:v>0.40289343110733206</c:v>
                </c:pt>
                <c:pt idx="1477">
                  <c:v>0.212747412002635</c:v>
                </c:pt>
                <c:pt idx="1478">
                  <c:v>0.19742244371628209</c:v>
                </c:pt>
                <c:pt idx="1479">
                  <c:v>0.35143124681161586</c:v>
                </c:pt>
                <c:pt idx="1480">
                  <c:v>0.3511418061068729</c:v>
                </c:pt>
                <c:pt idx="1481">
                  <c:v>0.23081801025531126</c:v>
                </c:pt>
                <c:pt idx="1482">
                  <c:v>0.2521488701549584</c:v>
                </c:pt>
                <c:pt idx="1483">
                  <c:v>0.3103050720612997</c:v>
                </c:pt>
                <c:pt idx="1484">
                  <c:v>0.25206206255963126</c:v>
                </c:pt>
                <c:pt idx="1485">
                  <c:v>0.19568970862660678</c:v>
                </c:pt>
                <c:pt idx="1486">
                  <c:v>0.40056277505632376</c:v>
                </c:pt>
                <c:pt idx="1487">
                  <c:v>0.2552602827234744</c:v>
                </c:pt>
                <c:pt idx="1488">
                  <c:v>0.2817202342848571</c:v>
                </c:pt>
                <c:pt idx="1489">
                  <c:v>0.31420812792196767</c:v>
                </c:pt>
                <c:pt idx="1490">
                  <c:v>0.23420674364958605</c:v>
                </c:pt>
                <c:pt idx="1491">
                  <c:v>0.21562559053142502</c:v>
                </c:pt>
                <c:pt idx="1492">
                  <c:v>0.48204951586423489</c:v>
                </c:pt>
                <c:pt idx="1493">
                  <c:v>0.41076755137449589</c:v>
                </c:pt>
                <c:pt idx="1494">
                  <c:v>0.20133873313641815</c:v>
                </c:pt>
                <c:pt idx="1495">
                  <c:v>0.4094239442025871</c:v>
                </c:pt>
                <c:pt idx="1496">
                  <c:v>0.31636354738660261</c:v>
                </c:pt>
                <c:pt idx="1497">
                  <c:v>0.20154433533987284</c:v>
                </c:pt>
                <c:pt idx="1498">
                  <c:v>0.21710172921078541</c:v>
                </c:pt>
                <c:pt idx="1499">
                  <c:v>0.22713790404295769</c:v>
                </c:pt>
              </c:numCache>
            </c:numRef>
          </c:val>
          <c:smooth val="0"/>
          <c:extLst xmlns:c16r2="http://schemas.microsoft.com/office/drawing/2015/06/chart">
            <c:ext xmlns:c16="http://schemas.microsoft.com/office/drawing/2014/chart" uri="{C3380CC4-5D6E-409C-BE32-E72D297353CC}">
              <c16:uniqueId val="{00000003-CE43-4ADF-814F-978AAA2FA9F9}"/>
            </c:ext>
          </c:extLst>
        </c:ser>
        <c:dLbls>
          <c:showLegendKey val="0"/>
          <c:showVal val="0"/>
          <c:showCatName val="0"/>
          <c:showSerName val="0"/>
          <c:showPercent val="0"/>
          <c:showBubbleSize val="0"/>
        </c:dLbls>
        <c:smooth val="0"/>
        <c:axId val="341468328"/>
        <c:axId val="341467936"/>
      </c:lineChart>
      <c:catAx>
        <c:axId val="341468328"/>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1467936"/>
        <c:crosses val="autoZero"/>
        <c:auto val="1"/>
        <c:lblAlgn val="ctr"/>
        <c:lblOffset val="100"/>
        <c:noMultiLvlLbl val="0"/>
      </c:catAx>
      <c:valAx>
        <c:axId val="34146793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14683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1B03A7-409E-4015-8627-DD132F2C0BAE}"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ru-RU"/>
        </a:p>
      </dgm:t>
    </dgm:pt>
    <dgm:pt modelId="{98000376-BDCB-4484-9EB2-3BD0B0201948}">
      <dgm:prSet/>
      <dgm:spPr/>
      <dgm:t>
        <a:bodyPr/>
        <a:lstStyle/>
        <a:p>
          <a:r>
            <a:rPr lang="ru-RU" sz="3500" dirty="0"/>
            <a:t>1. Систематизированы исследования в сфере </a:t>
          </a:r>
          <a:r>
            <a:rPr lang="ru-RU" sz="3500" dirty="0">
              <a:solidFill>
                <a:schemeClr val="tx1"/>
              </a:solidFill>
            </a:rPr>
            <a:t>финансовых инноваций.</a:t>
          </a:r>
        </a:p>
      </dgm:t>
    </dgm:pt>
    <dgm:pt modelId="{0192C753-2EDA-4F0C-ADA2-9FEDF6E7F8D6}" type="parTrans" cxnId="{549BA472-7799-486D-A42E-87173F637335}">
      <dgm:prSet/>
      <dgm:spPr/>
      <dgm:t>
        <a:bodyPr/>
        <a:lstStyle/>
        <a:p>
          <a:endParaRPr lang="ru-RU"/>
        </a:p>
      </dgm:t>
    </dgm:pt>
    <dgm:pt modelId="{1ED42756-A178-489E-A024-EDB62EE42531}" type="sibTrans" cxnId="{549BA472-7799-486D-A42E-87173F637335}">
      <dgm:prSet/>
      <dgm:spPr/>
      <dgm:t>
        <a:bodyPr/>
        <a:lstStyle/>
        <a:p>
          <a:endParaRPr lang="ru-RU"/>
        </a:p>
      </dgm:t>
    </dgm:pt>
    <dgm:pt modelId="{7F4E198D-8C09-4B21-A772-B87776F0FB2B}">
      <dgm:prSet custT="1"/>
      <dgm:spPr/>
      <dgm:t>
        <a:bodyPr/>
        <a:lstStyle/>
        <a:p>
          <a:r>
            <a:rPr lang="ru-RU" sz="3200" dirty="0" smtClean="0">
              <a:solidFill>
                <a:schemeClr val="tx1"/>
              </a:solidFill>
            </a:rPr>
            <a:t>Это позволило определить приоритетные области для дальнейших исследований на основе выявленных пробелов и перспективных направлений. </a:t>
          </a:r>
          <a:endParaRPr lang="ru-RU" sz="3200" dirty="0">
            <a:solidFill>
              <a:schemeClr val="tx1"/>
            </a:solidFill>
          </a:endParaRPr>
        </a:p>
      </dgm:t>
    </dgm:pt>
    <dgm:pt modelId="{44010F0B-3D6E-4879-B326-8134C7538D42}" type="parTrans" cxnId="{25600A6A-898F-4B00-B798-C8E1B31F96A4}">
      <dgm:prSet/>
      <dgm:spPr/>
      <dgm:t>
        <a:bodyPr/>
        <a:lstStyle/>
        <a:p>
          <a:endParaRPr lang="ru-RU"/>
        </a:p>
      </dgm:t>
    </dgm:pt>
    <dgm:pt modelId="{A4DD9564-876C-4C1B-A4CF-5547877FA72A}" type="sibTrans" cxnId="{25600A6A-898F-4B00-B798-C8E1B31F96A4}">
      <dgm:prSet/>
      <dgm:spPr/>
      <dgm:t>
        <a:bodyPr/>
        <a:lstStyle/>
        <a:p>
          <a:endParaRPr lang="ru-RU"/>
        </a:p>
      </dgm:t>
    </dgm:pt>
    <dgm:pt modelId="{830ED276-BE7F-4E0B-9443-FA2A60BE8A08}">
      <dgm:prSet/>
      <dgm:spPr/>
      <dgm:t>
        <a:bodyPr/>
        <a:lstStyle/>
        <a:p>
          <a:r>
            <a:rPr lang="ru-RU" sz="4000" dirty="0"/>
            <a:t>3. Предложен метод учета ненаблюдаемых нематериальных активов как прокси-переменной инновационной деятельности.</a:t>
          </a:r>
        </a:p>
      </dgm:t>
    </dgm:pt>
    <dgm:pt modelId="{275663C3-45D9-4832-9BD5-8CE9110EE866}" type="parTrans" cxnId="{0AAF877B-F7E9-47EB-9DB3-3DA2ECB5A5E9}">
      <dgm:prSet/>
      <dgm:spPr/>
      <dgm:t>
        <a:bodyPr/>
        <a:lstStyle/>
        <a:p>
          <a:endParaRPr lang="ru-RU"/>
        </a:p>
      </dgm:t>
    </dgm:pt>
    <dgm:pt modelId="{36A9AD50-A9F7-4B50-B2FB-DD403D7BE3DC}" type="sibTrans" cxnId="{0AAF877B-F7E9-47EB-9DB3-3DA2ECB5A5E9}">
      <dgm:prSet/>
      <dgm:spPr/>
      <dgm:t>
        <a:bodyPr/>
        <a:lstStyle/>
        <a:p>
          <a:endParaRPr lang="ru-RU"/>
        </a:p>
      </dgm:t>
    </dgm:pt>
    <dgm:pt modelId="{DF324E75-937B-4C8E-BA38-FCF8F3F40127}">
      <dgm:prSet custT="1"/>
      <dgm:spPr/>
      <dgm:t>
        <a:bodyPr/>
        <a:lstStyle/>
        <a:p>
          <a:r>
            <a:rPr lang="ru-RU" sz="3200" dirty="0"/>
            <a:t>Это позволяет определить значимость нематериальных активов и ресурсов при оценке инновационной деятельности.</a:t>
          </a:r>
        </a:p>
      </dgm:t>
    </dgm:pt>
    <dgm:pt modelId="{91AE2034-4E1B-4187-A755-2EDFBA67747D}" type="parTrans" cxnId="{91E96038-52C3-45E6-96C7-2E9F136994F7}">
      <dgm:prSet/>
      <dgm:spPr/>
      <dgm:t>
        <a:bodyPr/>
        <a:lstStyle/>
        <a:p>
          <a:endParaRPr lang="ru-RU"/>
        </a:p>
      </dgm:t>
    </dgm:pt>
    <dgm:pt modelId="{4886590A-1FE6-448A-B1F0-1ECA42793D2D}" type="sibTrans" cxnId="{91E96038-52C3-45E6-96C7-2E9F136994F7}">
      <dgm:prSet/>
      <dgm:spPr/>
      <dgm:t>
        <a:bodyPr/>
        <a:lstStyle/>
        <a:p>
          <a:endParaRPr lang="ru-RU"/>
        </a:p>
      </dgm:t>
    </dgm:pt>
    <dgm:pt modelId="{35C9FBE4-3A39-42F4-8E0D-421EC745B239}">
      <dgm:prSet custT="1"/>
      <dgm:spPr/>
      <dgm:t>
        <a:bodyPr/>
        <a:lstStyle/>
        <a:p>
          <a:r>
            <a:rPr lang="ru-RU" sz="3200" dirty="0"/>
            <a:t>В отличие </a:t>
          </a:r>
          <a:r>
            <a:rPr lang="ru-RU" sz="3200" dirty="0" smtClean="0"/>
            <a:t>от предыдущих работ, </a:t>
          </a:r>
          <a:r>
            <a:rPr lang="ru-RU" sz="3200" dirty="0"/>
            <a:t>в работе предложена </a:t>
          </a:r>
          <a:r>
            <a:rPr lang="ru-RU" sz="3200" dirty="0" smtClean="0"/>
            <a:t>метод, который учитывает интеллектуальный капитал </a:t>
          </a:r>
          <a:r>
            <a:rPr lang="ru-RU" sz="3200" dirty="0"/>
            <a:t>и </a:t>
          </a:r>
          <a:r>
            <a:rPr lang="ru-RU" sz="3200" dirty="0" smtClean="0"/>
            <a:t>другие нефинансовые активы в разрезе инноваций.</a:t>
          </a:r>
          <a:endParaRPr lang="ru-RU" sz="3200" dirty="0"/>
        </a:p>
      </dgm:t>
    </dgm:pt>
    <dgm:pt modelId="{FFEFBC15-3060-45F1-974B-4AE8BC898C14}" type="parTrans" cxnId="{617AA57C-BF0F-4C02-9835-8FC29B4002D2}">
      <dgm:prSet/>
      <dgm:spPr/>
      <dgm:t>
        <a:bodyPr/>
        <a:lstStyle/>
        <a:p>
          <a:endParaRPr lang="ru-RU"/>
        </a:p>
      </dgm:t>
    </dgm:pt>
    <dgm:pt modelId="{DDF20E1E-5BFF-4880-90B1-D0C4253C5F6A}" type="sibTrans" cxnId="{617AA57C-BF0F-4C02-9835-8FC29B4002D2}">
      <dgm:prSet/>
      <dgm:spPr/>
      <dgm:t>
        <a:bodyPr/>
        <a:lstStyle/>
        <a:p>
          <a:endParaRPr lang="ru-RU"/>
        </a:p>
      </dgm:t>
    </dgm:pt>
    <dgm:pt modelId="{5E2BC9D5-DEAC-403C-A68D-3289959AD5D0}">
      <dgm:prSet/>
      <dgm:spPr/>
      <dgm:t>
        <a:bodyPr/>
        <a:lstStyle/>
        <a:p>
          <a:r>
            <a:rPr lang="ru-RU" dirty="0"/>
            <a:t>4. </a:t>
          </a:r>
          <a:r>
            <a:rPr lang="ru-RU" dirty="0" smtClean="0"/>
            <a:t>Проведен сценарный анализ </a:t>
          </a:r>
          <a:r>
            <a:rPr lang="ru-RU" dirty="0"/>
            <a:t>влияния разных видов инноваций на хозяйственную </a:t>
          </a:r>
          <a:r>
            <a:rPr lang="ru-RU" dirty="0">
              <a:solidFill>
                <a:schemeClr val="tx1"/>
              </a:solidFill>
            </a:rPr>
            <a:t>деятельность банка.</a:t>
          </a:r>
        </a:p>
      </dgm:t>
    </dgm:pt>
    <dgm:pt modelId="{65C8C083-1E62-4985-B54E-4B634B55FA76}" type="parTrans" cxnId="{8D883C40-017E-4F98-B61A-3450C5947F41}">
      <dgm:prSet/>
      <dgm:spPr/>
      <dgm:t>
        <a:bodyPr/>
        <a:lstStyle/>
        <a:p>
          <a:endParaRPr lang="ru-RU"/>
        </a:p>
      </dgm:t>
    </dgm:pt>
    <dgm:pt modelId="{5C43F868-D4D8-4815-97F8-057F63A96097}" type="sibTrans" cxnId="{8D883C40-017E-4F98-B61A-3450C5947F41}">
      <dgm:prSet/>
      <dgm:spPr/>
      <dgm:t>
        <a:bodyPr/>
        <a:lstStyle/>
        <a:p>
          <a:endParaRPr lang="ru-RU"/>
        </a:p>
      </dgm:t>
    </dgm:pt>
    <dgm:pt modelId="{5FE6F995-0A89-43D5-AD5A-2C24612A48CF}">
      <dgm:prSet/>
      <dgm:spPr/>
      <dgm:t>
        <a:bodyPr/>
        <a:lstStyle/>
        <a:p>
          <a:r>
            <a:rPr lang="ru-RU" dirty="0">
              <a:solidFill>
                <a:schemeClr val="tx1"/>
              </a:solidFill>
            </a:rPr>
            <a:t>Это позволяет </a:t>
          </a:r>
          <a:r>
            <a:rPr lang="ru-RU" dirty="0" smtClean="0">
              <a:solidFill>
                <a:schemeClr val="tx1"/>
              </a:solidFill>
            </a:rPr>
            <a:t>прогнозировать влияния инноваций на ключевые показатели деятельности банка.</a:t>
          </a:r>
          <a:endParaRPr lang="ru-RU" dirty="0">
            <a:solidFill>
              <a:schemeClr val="tx1"/>
            </a:solidFill>
          </a:endParaRPr>
        </a:p>
      </dgm:t>
    </dgm:pt>
    <dgm:pt modelId="{16D7B242-A8EA-449D-A1EC-76FD0F29B01E}" type="parTrans" cxnId="{9C5836C9-54A3-4358-8B05-558C257B6C60}">
      <dgm:prSet/>
      <dgm:spPr/>
      <dgm:t>
        <a:bodyPr/>
        <a:lstStyle/>
        <a:p>
          <a:endParaRPr lang="ru-RU"/>
        </a:p>
      </dgm:t>
    </dgm:pt>
    <dgm:pt modelId="{6B9D2727-977C-415C-BC1B-CF73C9EE1C52}" type="sibTrans" cxnId="{9C5836C9-54A3-4358-8B05-558C257B6C60}">
      <dgm:prSet/>
      <dgm:spPr/>
      <dgm:t>
        <a:bodyPr/>
        <a:lstStyle/>
        <a:p>
          <a:endParaRPr lang="ru-RU"/>
        </a:p>
      </dgm:t>
    </dgm:pt>
    <dgm:pt modelId="{3D753739-1C6C-431E-B3F8-33A21C0D6D01}">
      <dgm:prSet/>
      <dgm:spPr/>
      <dgm:t>
        <a:bodyPr/>
        <a:lstStyle/>
        <a:p>
          <a:r>
            <a:rPr lang="ru-RU" dirty="0"/>
            <a:t>В отличие от предыдущих исследований, в работе было показано долгосрочное воздействие инноваций на эффективность и финансовую устойчивость банков.</a:t>
          </a:r>
        </a:p>
      </dgm:t>
    </dgm:pt>
    <dgm:pt modelId="{2C4F5F9B-497B-496F-B2D0-103BA17A2844}" type="parTrans" cxnId="{516568C9-362C-426E-93E1-38D4D67D071B}">
      <dgm:prSet/>
      <dgm:spPr/>
      <dgm:t>
        <a:bodyPr/>
        <a:lstStyle/>
        <a:p>
          <a:endParaRPr lang="ru-RU"/>
        </a:p>
      </dgm:t>
    </dgm:pt>
    <dgm:pt modelId="{E9FA230A-A19F-4296-B619-2E7610E93724}" type="sibTrans" cxnId="{516568C9-362C-426E-93E1-38D4D67D071B}">
      <dgm:prSet/>
      <dgm:spPr/>
      <dgm:t>
        <a:bodyPr/>
        <a:lstStyle/>
        <a:p>
          <a:endParaRPr lang="ru-RU"/>
        </a:p>
      </dgm:t>
    </dgm:pt>
    <dgm:pt modelId="{AF50F450-4FEF-4B2F-A2B4-F437C1795E16}">
      <dgm:prSet/>
      <dgm:spPr/>
      <dgm:t>
        <a:bodyPr/>
        <a:lstStyle/>
        <a:p>
          <a:r>
            <a:rPr lang="ru-RU" sz="3500" dirty="0"/>
            <a:t>2. Оценена инновационная активность российских банков и показано влияние инновационной деятельности на их эффективность и финансовую устойчивость.</a:t>
          </a:r>
        </a:p>
      </dgm:t>
    </dgm:pt>
    <dgm:pt modelId="{0552D7DF-F65F-4AF2-9055-462C17518F2E}" type="parTrans" cxnId="{F96A3D0B-BCF2-4D6F-9EA0-D00DE92640E4}">
      <dgm:prSet/>
      <dgm:spPr/>
      <dgm:t>
        <a:bodyPr/>
        <a:lstStyle/>
        <a:p>
          <a:endParaRPr lang="ru-RU"/>
        </a:p>
      </dgm:t>
    </dgm:pt>
    <dgm:pt modelId="{ED5F5D31-B0CF-4299-89BB-EA020FBE91BE}" type="sibTrans" cxnId="{F96A3D0B-BCF2-4D6F-9EA0-D00DE92640E4}">
      <dgm:prSet/>
      <dgm:spPr/>
      <dgm:t>
        <a:bodyPr/>
        <a:lstStyle/>
        <a:p>
          <a:endParaRPr lang="ru-RU"/>
        </a:p>
      </dgm:t>
    </dgm:pt>
    <dgm:pt modelId="{1E9ADB41-7046-48D1-9FF3-298701C87532}">
      <dgm:prSet custT="1"/>
      <dgm:spPr/>
      <dgm:t>
        <a:bodyPr/>
        <a:lstStyle/>
        <a:p>
          <a:pPr marR="0" eaLnBrk="1" fontAlgn="auto" latinLnBrk="0" hangingPunct="1">
            <a:buClrTx/>
            <a:buSzTx/>
            <a:buFontTx/>
            <a:tabLst/>
            <a:defRPr/>
          </a:pPr>
          <a:r>
            <a:rPr lang="ru-RU" sz="3200" dirty="0"/>
            <a:t>Это позволяет сравнить инновационную активность различных банков и выявлять связь между инновационностью и финансовыми показателями. </a:t>
          </a:r>
        </a:p>
      </dgm:t>
    </dgm:pt>
    <dgm:pt modelId="{40C4BC57-2939-4CBA-9239-EE8E47285A49}" type="parTrans" cxnId="{A15309A8-F456-477E-BD23-9E37C1A063A4}">
      <dgm:prSet/>
      <dgm:spPr/>
      <dgm:t>
        <a:bodyPr/>
        <a:lstStyle/>
        <a:p>
          <a:endParaRPr lang="ru-RU"/>
        </a:p>
      </dgm:t>
    </dgm:pt>
    <dgm:pt modelId="{0036B238-9132-4819-AE77-5D4FABB2C328}" type="sibTrans" cxnId="{A15309A8-F456-477E-BD23-9E37C1A063A4}">
      <dgm:prSet/>
      <dgm:spPr/>
      <dgm:t>
        <a:bodyPr/>
        <a:lstStyle/>
        <a:p>
          <a:endParaRPr lang="ru-RU"/>
        </a:p>
      </dgm:t>
    </dgm:pt>
    <dgm:pt modelId="{BD6D388A-5C22-4911-ABE1-D2E97912AFB0}">
      <dgm:prSet custT="1"/>
      <dgm:spPr/>
      <dgm:t>
        <a:bodyPr/>
        <a:lstStyle/>
        <a:p>
          <a:pPr marR="0" eaLnBrk="1" fontAlgn="auto" latinLnBrk="0" hangingPunct="1">
            <a:buClrTx/>
            <a:buSzTx/>
            <a:buFontTx/>
            <a:tabLst/>
            <a:defRPr/>
          </a:pPr>
          <a:r>
            <a:rPr lang="ru-RU" sz="3200" dirty="0"/>
            <a:t>В отличие от предыдущих работ инновации рассматривались не только по видам (например, </a:t>
          </a:r>
          <a:r>
            <a:rPr lang="ru-RU" sz="3200" dirty="0" err="1"/>
            <a:t>блокчейн</a:t>
          </a:r>
          <a:r>
            <a:rPr lang="ru-RU" sz="3200" dirty="0"/>
            <a:t>, ИИ, онлайн банкинг), но и как направление деятельности. </a:t>
          </a:r>
        </a:p>
        <a:p>
          <a:pPr marR="0" eaLnBrk="1" fontAlgn="auto" latinLnBrk="0" hangingPunct="1">
            <a:buClrTx/>
            <a:buSzTx/>
            <a:buFontTx/>
            <a:tabLst/>
            <a:defRPr/>
          </a:pPr>
          <a:endParaRPr lang="ru-RU" sz="2700" dirty="0"/>
        </a:p>
        <a:p>
          <a:pPr marR="0" eaLnBrk="1" fontAlgn="auto" latinLnBrk="0" hangingPunct="1">
            <a:buClrTx/>
            <a:buSzTx/>
            <a:buFontTx/>
            <a:tabLst/>
            <a:defRPr/>
          </a:pPr>
          <a:endParaRPr lang="ru-RU" sz="2700" dirty="0"/>
        </a:p>
      </dgm:t>
    </dgm:pt>
    <dgm:pt modelId="{D7A11334-339B-42A7-B30B-397C24629738}" type="parTrans" cxnId="{F638E083-F226-408E-BA0B-B062151C061B}">
      <dgm:prSet/>
      <dgm:spPr/>
      <dgm:t>
        <a:bodyPr/>
        <a:lstStyle/>
        <a:p>
          <a:endParaRPr lang="ru-RU"/>
        </a:p>
      </dgm:t>
    </dgm:pt>
    <dgm:pt modelId="{A017832E-CE63-430B-9B46-F6E4ED889E0E}" type="sibTrans" cxnId="{F638E083-F226-408E-BA0B-B062151C061B}">
      <dgm:prSet/>
      <dgm:spPr/>
      <dgm:t>
        <a:bodyPr/>
        <a:lstStyle/>
        <a:p>
          <a:endParaRPr lang="ru-RU"/>
        </a:p>
      </dgm:t>
    </dgm:pt>
    <dgm:pt modelId="{E1647E3A-8A26-4C2F-94BF-98EA1CEA1481}">
      <dgm:prSet custT="1"/>
      <dgm:spPr/>
      <dgm:t>
        <a:bodyPr/>
        <a:lstStyle/>
        <a:p>
          <a:r>
            <a:rPr lang="ru-RU" sz="3200" dirty="0"/>
            <a:t>В отличие от предыдущих работ финансовые инновации рассматривались в разрезе их жизненного цикла.</a:t>
          </a:r>
        </a:p>
      </dgm:t>
    </dgm:pt>
    <dgm:pt modelId="{8576FC67-5260-44FB-B104-6F1ED8610586}" type="parTrans" cxnId="{883A8F9F-997F-4F6F-B6CA-44CC2533860A}">
      <dgm:prSet/>
      <dgm:spPr/>
      <dgm:t>
        <a:bodyPr/>
        <a:lstStyle/>
        <a:p>
          <a:endParaRPr lang="ru-RU"/>
        </a:p>
      </dgm:t>
    </dgm:pt>
    <dgm:pt modelId="{2A3D9399-F1CE-4A06-9F1C-E42DBAEBB3E5}" type="sibTrans" cxnId="{883A8F9F-997F-4F6F-B6CA-44CC2533860A}">
      <dgm:prSet/>
      <dgm:spPr/>
      <dgm:t>
        <a:bodyPr/>
        <a:lstStyle/>
        <a:p>
          <a:endParaRPr lang="ru-RU"/>
        </a:p>
      </dgm:t>
    </dgm:pt>
    <dgm:pt modelId="{425CE9B0-8049-417B-993C-4DD3D91B9A0C}" type="pres">
      <dgm:prSet presAssocID="{A71B03A7-409E-4015-8627-DD132F2C0BAE}" presName="diagram" presStyleCnt="0">
        <dgm:presLayoutVars>
          <dgm:dir/>
          <dgm:resizeHandles val="exact"/>
        </dgm:presLayoutVars>
      </dgm:prSet>
      <dgm:spPr/>
      <dgm:t>
        <a:bodyPr/>
        <a:lstStyle/>
        <a:p>
          <a:endParaRPr lang="ru-RU"/>
        </a:p>
      </dgm:t>
    </dgm:pt>
    <dgm:pt modelId="{2C26DC3A-77D4-4B95-87FF-37B031268803}" type="pres">
      <dgm:prSet presAssocID="{98000376-BDCB-4484-9EB2-3BD0B0201948}" presName="node" presStyleLbl="node1" presStyleIdx="0" presStyleCnt="4" custScaleX="124624">
        <dgm:presLayoutVars>
          <dgm:bulletEnabled val="1"/>
        </dgm:presLayoutVars>
      </dgm:prSet>
      <dgm:spPr/>
      <dgm:t>
        <a:bodyPr/>
        <a:lstStyle/>
        <a:p>
          <a:endParaRPr lang="ru-RU"/>
        </a:p>
      </dgm:t>
    </dgm:pt>
    <dgm:pt modelId="{3B4F37B3-5FF2-4C26-8E5D-B3723768AE05}" type="pres">
      <dgm:prSet presAssocID="{1ED42756-A178-489E-A024-EDB62EE42531}" presName="sibTrans" presStyleCnt="0"/>
      <dgm:spPr/>
    </dgm:pt>
    <dgm:pt modelId="{8ADF5FDE-0095-4B4E-A1A8-472B84BA7FC8}" type="pres">
      <dgm:prSet presAssocID="{AF50F450-4FEF-4B2F-A2B4-F437C1795E16}" presName="node" presStyleLbl="node1" presStyleIdx="1" presStyleCnt="4" custScaleX="124624">
        <dgm:presLayoutVars>
          <dgm:bulletEnabled val="1"/>
        </dgm:presLayoutVars>
      </dgm:prSet>
      <dgm:spPr/>
      <dgm:t>
        <a:bodyPr/>
        <a:lstStyle/>
        <a:p>
          <a:endParaRPr lang="ru-RU"/>
        </a:p>
      </dgm:t>
    </dgm:pt>
    <dgm:pt modelId="{7EFCBBB9-4FC5-4366-8DCC-4EC88924B687}" type="pres">
      <dgm:prSet presAssocID="{ED5F5D31-B0CF-4299-89BB-EA020FBE91BE}" presName="sibTrans" presStyleCnt="0"/>
      <dgm:spPr/>
    </dgm:pt>
    <dgm:pt modelId="{B9E56D58-9B71-4644-B3FB-CF2A1EEBA6C7}" type="pres">
      <dgm:prSet presAssocID="{830ED276-BE7F-4E0B-9443-FA2A60BE8A08}" presName="node" presStyleLbl="node1" presStyleIdx="2" presStyleCnt="4" custScaleX="124624">
        <dgm:presLayoutVars>
          <dgm:bulletEnabled val="1"/>
        </dgm:presLayoutVars>
      </dgm:prSet>
      <dgm:spPr/>
      <dgm:t>
        <a:bodyPr/>
        <a:lstStyle/>
        <a:p>
          <a:endParaRPr lang="ru-RU"/>
        </a:p>
      </dgm:t>
    </dgm:pt>
    <dgm:pt modelId="{37599244-4F1C-42A5-A593-0DC5D50D5A52}" type="pres">
      <dgm:prSet presAssocID="{36A9AD50-A9F7-4B50-B2FB-DD403D7BE3DC}" presName="sibTrans" presStyleCnt="0"/>
      <dgm:spPr/>
    </dgm:pt>
    <dgm:pt modelId="{619342DE-73F1-4CFA-A273-772287B73A70}" type="pres">
      <dgm:prSet presAssocID="{5E2BC9D5-DEAC-403C-A68D-3289959AD5D0}" presName="node" presStyleLbl="node1" presStyleIdx="3" presStyleCnt="4" custScaleX="124624">
        <dgm:presLayoutVars>
          <dgm:bulletEnabled val="1"/>
        </dgm:presLayoutVars>
      </dgm:prSet>
      <dgm:spPr/>
      <dgm:t>
        <a:bodyPr/>
        <a:lstStyle/>
        <a:p>
          <a:endParaRPr lang="ru-RU"/>
        </a:p>
      </dgm:t>
    </dgm:pt>
  </dgm:ptLst>
  <dgm:cxnLst>
    <dgm:cxn modelId="{0AAF877B-F7E9-47EB-9DB3-3DA2ECB5A5E9}" srcId="{A71B03A7-409E-4015-8627-DD132F2C0BAE}" destId="{830ED276-BE7F-4E0B-9443-FA2A60BE8A08}" srcOrd="2" destOrd="0" parTransId="{275663C3-45D9-4832-9BD5-8CE9110EE866}" sibTransId="{36A9AD50-A9F7-4B50-B2FB-DD403D7BE3DC}"/>
    <dgm:cxn modelId="{25600A6A-898F-4B00-B798-C8E1B31F96A4}" srcId="{98000376-BDCB-4484-9EB2-3BD0B0201948}" destId="{7F4E198D-8C09-4B21-A772-B87776F0FB2B}" srcOrd="0" destOrd="0" parTransId="{44010F0B-3D6E-4879-B326-8134C7538D42}" sibTransId="{A4DD9564-876C-4C1B-A4CF-5547877FA72A}"/>
    <dgm:cxn modelId="{58F2E671-ABDC-4DA2-8526-4859FC80C77D}" type="presOf" srcId="{1E9ADB41-7046-48D1-9FF3-298701C87532}" destId="{8ADF5FDE-0095-4B4E-A1A8-472B84BA7FC8}" srcOrd="0" destOrd="1" presId="urn:microsoft.com/office/officeart/2005/8/layout/default"/>
    <dgm:cxn modelId="{F638E083-F226-408E-BA0B-B062151C061B}" srcId="{AF50F450-4FEF-4B2F-A2B4-F437C1795E16}" destId="{BD6D388A-5C22-4911-ABE1-D2E97912AFB0}" srcOrd="1" destOrd="0" parTransId="{D7A11334-339B-42A7-B30B-397C24629738}" sibTransId="{A017832E-CE63-430B-9B46-F6E4ED889E0E}"/>
    <dgm:cxn modelId="{8D883C40-017E-4F98-B61A-3450C5947F41}" srcId="{A71B03A7-409E-4015-8627-DD132F2C0BAE}" destId="{5E2BC9D5-DEAC-403C-A68D-3289959AD5D0}" srcOrd="3" destOrd="0" parTransId="{65C8C083-1E62-4985-B54E-4B634B55FA76}" sibTransId="{5C43F868-D4D8-4815-97F8-057F63A96097}"/>
    <dgm:cxn modelId="{883A8F9F-997F-4F6F-B6CA-44CC2533860A}" srcId="{98000376-BDCB-4484-9EB2-3BD0B0201948}" destId="{E1647E3A-8A26-4C2F-94BF-98EA1CEA1481}" srcOrd="1" destOrd="0" parTransId="{8576FC67-5260-44FB-B104-6F1ED8610586}" sibTransId="{2A3D9399-F1CE-4A06-9F1C-E42DBAEBB3E5}"/>
    <dgm:cxn modelId="{516568C9-362C-426E-93E1-38D4D67D071B}" srcId="{5E2BC9D5-DEAC-403C-A68D-3289959AD5D0}" destId="{3D753739-1C6C-431E-B3F8-33A21C0D6D01}" srcOrd="1" destOrd="0" parTransId="{2C4F5F9B-497B-496F-B2D0-103BA17A2844}" sibTransId="{E9FA230A-A19F-4296-B619-2E7610E93724}"/>
    <dgm:cxn modelId="{EDB6D892-B4EC-419E-A1A4-EED987ED793D}" type="presOf" srcId="{AF50F450-4FEF-4B2F-A2B4-F437C1795E16}" destId="{8ADF5FDE-0095-4B4E-A1A8-472B84BA7FC8}" srcOrd="0" destOrd="0" presId="urn:microsoft.com/office/officeart/2005/8/layout/default"/>
    <dgm:cxn modelId="{C0AF68C0-C9D4-44A5-BDEB-92F0E8FE5284}" type="presOf" srcId="{35C9FBE4-3A39-42F4-8E0D-421EC745B239}" destId="{B9E56D58-9B71-4644-B3FB-CF2A1EEBA6C7}" srcOrd="0" destOrd="2" presId="urn:microsoft.com/office/officeart/2005/8/layout/default"/>
    <dgm:cxn modelId="{A15309A8-F456-477E-BD23-9E37C1A063A4}" srcId="{AF50F450-4FEF-4B2F-A2B4-F437C1795E16}" destId="{1E9ADB41-7046-48D1-9FF3-298701C87532}" srcOrd="0" destOrd="0" parTransId="{40C4BC57-2939-4CBA-9239-EE8E47285A49}" sibTransId="{0036B238-9132-4819-AE77-5D4FABB2C328}"/>
    <dgm:cxn modelId="{9C5836C9-54A3-4358-8B05-558C257B6C60}" srcId="{5E2BC9D5-DEAC-403C-A68D-3289959AD5D0}" destId="{5FE6F995-0A89-43D5-AD5A-2C24612A48CF}" srcOrd="0" destOrd="0" parTransId="{16D7B242-A8EA-449D-A1EC-76FD0F29B01E}" sibTransId="{6B9D2727-977C-415C-BC1B-CF73C9EE1C52}"/>
    <dgm:cxn modelId="{4454D07B-7436-4C10-AE7D-297559509D29}" type="presOf" srcId="{DF324E75-937B-4C8E-BA38-FCF8F3F40127}" destId="{B9E56D58-9B71-4644-B3FB-CF2A1EEBA6C7}" srcOrd="0" destOrd="1" presId="urn:microsoft.com/office/officeart/2005/8/layout/default"/>
    <dgm:cxn modelId="{AD7FD61E-BA1B-4589-82B8-7A7BD4383D30}" type="presOf" srcId="{98000376-BDCB-4484-9EB2-3BD0B0201948}" destId="{2C26DC3A-77D4-4B95-87FF-37B031268803}" srcOrd="0" destOrd="0" presId="urn:microsoft.com/office/officeart/2005/8/layout/default"/>
    <dgm:cxn modelId="{11301DC0-469C-4F13-8465-6969EFB23341}" type="presOf" srcId="{830ED276-BE7F-4E0B-9443-FA2A60BE8A08}" destId="{B9E56D58-9B71-4644-B3FB-CF2A1EEBA6C7}" srcOrd="0" destOrd="0" presId="urn:microsoft.com/office/officeart/2005/8/layout/default"/>
    <dgm:cxn modelId="{D892458E-BF78-4C30-BE00-FFEEBC9757CA}" type="presOf" srcId="{3D753739-1C6C-431E-B3F8-33A21C0D6D01}" destId="{619342DE-73F1-4CFA-A273-772287B73A70}" srcOrd="0" destOrd="2" presId="urn:microsoft.com/office/officeart/2005/8/layout/default"/>
    <dgm:cxn modelId="{6A0285E0-AB69-44D2-B5AB-01C7E696D23C}" type="presOf" srcId="{5E2BC9D5-DEAC-403C-A68D-3289959AD5D0}" destId="{619342DE-73F1-4CFA-A273-772287B73A70}" srcOrd="0" destOrd="0" presId="urn:microsoft.com/office/officeart/2005/8/layout/default"/>
    <dgm:cxn modelId="{617AA57C-BF0F-4C02-9835-8FC29B4002D2}" srcId="{830ED276-BE7F-4E0B-9443-FA2A60BE8A08}" destId="{35C9FBE4-3A39-42F4-8E0D-421EC745B239}" srcOrd="1" destOrd="0" parTransId="{FFEFBC15-3060-45F1-974B-4AE8BC898C14}" sibTransId="{DDF20E1E-5BFF-4880-90B1-D0C4253C5F6A}"/>
    <dgm:cxn modelId="{91E96038-52C3-45E6-96C7-2E9F136994F7}" srcId="{830ED276-BE7F-4E0B-9443-FA2A60BE8A08}" destId="{DF324E75-937B-4C8E-BA38-FCF8F3F40127}" srcOrd="0" destOrd="0" parTransId="{91AE2034-4E1B-4187-A755-2EDFBA67747D}" sibTransId="{4886590A-1FE6-448A-B1F0-1ECA42793D2D}"/>
    <dgm:cxn modelId="{F8C096CE-6F18-4F5B-92C8-1835CCDB2FED}" type="presOf" srcId="{7F4E198D-8C09-4B21-A772-B87776F0FB2B}" destId="{2C26DC3A-77D4-4B95-87FF-37B031268803}" srcOrd="0" destOrd="1" presId="urn:microsoft.com/office/officeart/2005/8/layout/default"/>
    <dgm:cxn modelId="{2EB33A8A-AAB3-41D1-959F-76E3C6AB04BD}" type="presOf" srcId="{5FE6F995-0A89-43D5-AD5A-2C24612A48CF}" destId="{619342DE-73F1-4CFA-A273-772287B73A70}" srcOrd="0" destOrd="1" presId="urn:microsoft.com/office/officeart/2005/8/layout/default"/>
    <dgm:cxn modelId="{A0704AEC-682E-41A5-95BF-F9662CAF0847}" type="presOf" srcId="{A71B03A7-409E-4015-8627-DD132F2C0BAE}" destId="{425CE9B0-8049-417B-993C-4DD3D91B9A0C}" srcOrd="0" destOrd="0" presId="urn:microsoft.com/office/officeart/2005/8/layout/default"/>
    <dgm:cxn modelId="{954B9943-C8D3-4C3E-A78F-397275F79D58}" type="presOf" srcId="{E1647E3A-8A26-4C2F-94BF-98EA1CEA1481}" destId="{2C26DC3A-77D4-4B95-87FF-37B031268803}" srcOrd="0" destOrd="2" presId="urn:microsoft.com/office/officeart/2005/8/layout/default"/>
    <dgm:cxn modelId="{549BA472-7799-486D-A42E-87173F637335}" srcId="{A71B03A7-409E-4015-8627-DD132F2C0BAE}" destId="{98000376-BDCB-4484-9EB2-3BD0B0201948}" srcOrd="0" destOrd="0" parTransId="{0192C753-2EDA-4F0C-ADA2-9FEDF6E7F8D6}" sibTransId="{1ED42756-A178-489E-A024-EDB62EE42531}"/>
    <dgm:cxn modelId="{0780DC14-92E8-4092-BA44-2A6AF4874FA3}" type="presOf" srcId="{BD6D388A-5C22-4911-ABE1-D2E97912AFB0}" destId="{8ADF5FDE-0095-4B4E-A1A8-472B84BA7FC8}" srcOrd="0" destOrd="2" presId="urn:microsoft.com/office/officeart/2005/8/layout/default"/>
    <dgm:cxn modelId="{F96A3D0B-BCF2-4D6F-9EA0-D00DE92640E4}" srcId="{A71B03A7-409E-4015-8627-DD132F2C0BAE}" destId="{AF50F450-4FEF-4B2F-A2B4-F437C1795E16}" srcOrd="1" destOrd="0" parTransId="{0552D7DF-F65F-4AF2-9055-462C17518F2E}" sibTransId="{ED5F5D31-B0CF-4299-89BB-EA020FBE91BE}"/>
    <dgm:cxn modelId="{87C8CC75-9899-450C-9140-4D2A0AB311FC}" type="presParOf" srcId="{425CE9B0-8049-417B-993C-4DD3D91B9A0C}" destId="{2C26DC3A-77D4-4B95-87FF-37B031268803}" srcOrd="0" destOrd="0" presId="urn:microsoft.com/office/officeart/2005/8/layout/default"/>
    <dgm:cxn modelId="{96A62C5D-0968-4AD1-94E0-086CF65F52C6}" type="presParOf" srcId="{425CE9B0-8049-417B-993C-4DD3D91B9A0C}" destId="{3B4F37B3-5FF2-4C26-8E5D-B3723768AE05}" srcOrd="1" destOrd="0" presId="urn:microsoft.com/office/officeart/2005/8/layout/default"/>
    <dgm:cxn modelId="{764AA737-B254-459E-8D1E-1FE60818C05F}" type="presParOf" srcId="{425CE9B0-8049-417B-993C-4DD3D91B9A0C}" destId="{8ADF5FDE-0095-4B4E-A1A8-472B84BA7FC8}" srcOrd="2" destOrd="0" presId="urn:microsoft.com/office/officeart/2005/8/layout/default"/>
    <dgm:cxn modelId="{25AD454C-AEDC-40F3-B083-7E0737BE7E18}" type="presParOf" srcId="{425CE9B0-8049-417B-993C-4DD3D91B9A0C}" destId="{7EFCBBB9-4FC5-4366-8DCC-4EC88924B687}" srcOrd="3" destOrd="0" presId="urn:microsoft.com/office/officeart/2005/8/layout/default"/>
    <dgm:cxn modelId="{FE69C282-1224-4CEA-BB29-C610B2C3C2B0}" type="presParOf" srcId="{425CE9B0-8049-417B-993C-4DD3D91B9A0C}" destId="{B9E56D58-9B71-4644-B3FB-CF2A1EEBA6C7}" srcOrd="4" destOrd="0" presId="urn:microsoft.com/office/officeart/2005/8/layout/default"/>
    <dgm:cxn modelId="{40DDB81E-3F70-4350-B070-858C3245E26B}" type="presParOf" srcId="{425CE9B0-8049-417B-993C-4DD3D91B9A0C}" destId="{37599244-4F1C-42A5-A593-0DC5D50D5A52}" srcOrd="5" destOrd="0" presId="urn:microsoft.com/office/officeart/2005/8/layout/default"/>
    <dgm:cxn modelId="{D8AF3EC9-68A1-4086-9402-0CE4E50F5463}" type="presParOf" srcId="{425CE9B0-8049-417B-993C-4DD3D91B9A0C}" destId="{619342DE-73F1-4CFA-A273-772287B73A70}"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6C44BC-0A09-47B3-AB04-8E4262D0136E}" type="doc">
      <dgm:prSet loTypeId="urn:microsoft.com/office/officeart/2005/8/layout/hList1" loCatId="list" qsTypeId="urn:microsoft.com/office/officeart/2005/8/quickstyle/simple1" qsCatId="simple" csTypeId="urn:microsoft.com/office/officeart/2005/8/colors/accent1_1" csCatId="accent1" phldr="1"/>
      <dgm:spPr/>
      <dgm:t>
        <a:bodyPr/>
        <a:lstStyle/>
        <a:p>
          <a:endParaRPr lang="ru-RU"/>
        </a:p>
      </dgm:t>
    </dgm:pt>
    <dgm:pt modelId="{77F08FAE-BA2F-43B7-BE0B-D034691D8EB2}">
      <dgm:prSet phldrT="[Текст]" custT="1"/>
      <dgm:spPr/>
      <dgm:t>
        <a:bodyPr/>
        <a:lstStyle/>
        <a:p>
          <a:r>
            <a:rPr lang="ru-RU" sz="3200" b="1" i="0" dirty="0">
              <a:solidFill>
                <a:schemeClr val="tx1"/>
              </a:solidFill>
            </a:rPr>
            <a:t>Систематизация и классификация исследований инноваций</a:t>
          </a:r>
          <a:endParaRPr lang="ru-RU" sz="3200" b="1" dirty="0">
            <a:solidFill>
              <a:schemeClr val="tx1"/>
            </a:solidFill>
          </a:endParaRPr>
        </a:p>
      </dgm:t>
    </dgm:pt>
    <dgm:pt modelId="{B553F81A-2E42-4E85-9DF3-8D945A736B43}" type="parTrans" cxnId="{11CEAD45-21E4-49E6-AD98-100D8E3D4C24}">
      <dgm:prSet/>
      <dgm:spPr/>
      <dgm:t>
        <a:bodyPr/>
        <a:lstStyle/>
        <a:p>
          <a:endParaRPr lang="ru-RU"/>
        </a:p>
      </dgm:t>
    </dgm:pt>
    <dgm:pt modelId="{9FCF100A-4A97-48B0-8C3B-AE159C1775B6}" type="sibTrans" cxnId="{11CEAD45-21E4-49E6-AD98-100D8E3D4C24}">
      <dgm:prSet/>
      <dgm:spPr/>
      <dgm:t>
        <a:bodyPr/>
        <a:lstStyle/>
        <a:p>
          <a:endParaRPr lang="ru-RU"/>
        </a:p>
      </dgm:t>
    </dgm:pt>
    <dgm:pt modelId="{392036A5-75BB-43C8-BDD8-3FCED6BADA81}">
      <dgm:prSet phldrT="[Текст]" custT="1"/>
      <dgm:spPr/>
      <dgm:t>
        <a:bodyPr/>
        <a:lstStyle/>
        <a:p>
          <a:r>
            <a:rPr lang="ru-RU" sz="3200" b="1" i="0" dirty="0" smtClean="0">
              <a:solidFill>
                <a:schemeClr val="tx1"/>
              </a:solidFill>
            </a:rPr>
            <a:t>Сценарный анализ</a:t>
          </a:r>
          <a:endParaRPr lang="ru-RU" sz="3200" b="1" dirty="0">
            <a:solidFill>
              <a:schemeClr val="tx1"/>
            </a:solidFill>
          </a:endParaRPr>
        </a:p>
      </dgm:t>
    </dgm:pt>
    <dgm:pt modelId="{728DD3B2-0EAD-4652-83B1-949D4779BE14}" type="parTrans" cxnId="{DC32EE07-9DCE-4657-938C-D41F0D95DB80}">
      <dgm:prSet/>
      <dgm:spPr/>
      <dgm:t>
        <a:bodyPr/>
        <a:lstStyle/>
        <a:p>
          <a:endParaRPr lang="ru-RU"/>
        </a:p>
      </dgm:t>
    </dgm:pt>
    <dgm:pt modelId="{6E325B4D-0397-4E44-BCC8-640D5A96B2CC}" type="sibTrans" cxnId="{DC32EE07-9DCE-4657-938C-D41F0D95DB80}">
      <dgm:prSet/>
      <dgm:spPr/>
      <dgm:t>
        <a:bodyPr/>
        <a:lstStyle/>
        <a:p>
          <a:endParaRPr lang="ru-RU"/>
        </a:p>
      </dgm:t>
    </dgm:pt>
    <dgm:pt modelId="{DD58EB3F-B4A1-4CDC-A033-7E7E505965D7}">
      <dgm:prSet phldrT="[Текст]"/>
      <dgm:spPr/>
      <dgm:t>
        <a:bodyPr/>
        <a:lstStyle/>
        <a:p>
          <a:pPr algn="just"/>
          <a:r>
            <a:rPr lang="ru-RU" b="0" i="0" dirty="0" smtClean="0">
              <a:solidFill>
                <a:schemeClr val="tx1"/>
              </a:solidFill>
            </a:rPr>
            <a:t>Поведено моделирование для 4 сценариев поведения банка.</a:t>
          </a:r>
          <a:endParaRPr lang="ru-RU" dirty="0">
            <a:solidFill>
              <a:schemeClr val="tx1"/>
            </a:solidFill>
          </a:endParaRPr>
        </a:p>
      </dgm:t>
    </dgm:pt>
    <dgm:pt modelId="{2FBE02B5-C061-4139-976F-4903064929BA}" type="parTrans" cxnId="{F7042DFD-DB44-4698-93A5-157B3106BD9A}">
      <dgm:prSet/>
      <dgm:spPr/>
      <dgm:t>
        <a:bodyPr/>
        <a:lstStyle/>
        <a:p>
          <a:endParaRPr lang="ru-RU"/>
        </a:p>
      </dgm:t>
    </dgm:pt>
    <dgm:pt modelId="{D2E6363A-E260-4061-AD44-082F2F32BF82}" type="sibTrans" cxnId="{F7042DFD-DB44-4698-93A5-157B3106BD9A}">
      <dgm:prSet/>
      <dgm:spPr/>
      <dgm:t>
        <a:bodyPr/>
        <a:lstStyle/>
        <a:p>
          <a:endParaRPr lang="ru-RU"/>
        </a:p>
      </dgm:t>
    </dgm:pt>
    <dgm:pt modelId="{2C6C6BCD-6AEE-4847-AAF6-FCBDF5ED6B58}">
      <dgm:prSet phldrT="[Текст]"/>
      <dgm:spPr/>
      <dgm:t>
        <a:bodyPr/>
        <a:lstStyle/>
        <a:p>
          <a:r>
            <a:rPr lang="ru-RU" b="0" i="0" dirty="0">
              <a:solidFill>
                <a:schemeClr val="tx1"/>
              </a:solidFill>
            </a:rPr>
            <a:t>Построены эконометрические модели для оценки взаимосвязи между внедрением инноваций и показателями эффективности и финансовой устойчивости банков. </a:t>
          </a:r>
          <a:endParaRPr lang="ru-RU" dirty="0">
            <a:solidFill>
              <a:schemeClr val="tx1"/>
            </a:solidFill>
          </a:endParaRPr>
        </a:p>
      </dgm:t>
    </dgm:pt>
    <dgm:pt modelId="{345EE884-8BBF-42ED-819C-9E34992DF05B}" type="parTrans" cxnId="{D649D315-1830-46B6-91B1-A94D4BA57E5F}">
      <dgm:prSet/>
      <dgm:spPr/>
      <dgm:t>
        <a:bodyPr/>
        <a:lstStyle/>
        <a:p>
          <a:endParaRPr lang="ru-RU"/>
        </a:p>
      </dgm:t>
    </dgm:pt>
    <dgm:pt modelId="{56A413C3-7372-47FE-840D-4D34419C75EE}" type="sibTrans" cxnId="{D649D315-1830-46B6-91B1-A94D4BA57E5F}">
      <dgm:prSet/>
      <dgm:spPr/>
      <dgm:t>
        <a:bodyPr/>
        <a:lstStyle/>
        <a:p>
          <a:endParaRPr lang="ru-RU"/>
        </a:p>
      </dgm:t>
    </dgm:pt>
    <dgm:pt modelId="{F943CE27-38BD-4A74-B6DD-07C579E2F37F}">
      <dgm:prSet phldrT="[Текст]"/>
      <dgm:spPr/>
      <dgm:t>
        <a:bodyPr/>
        <a:lstStyle/>
        <a:p>
          <a:r>
            <a:rPr lang="ru-RU" b="0" i="0" dirty="0">
              <a:solidFill>
                <a:schemeClr val="tx1"/>
              </a:solidFill>
            </a:rPr>
            <a:t>Использован дескрипторный метод классификации, который позволяет организовать и </a:t>
          </a:r>
          <a:r>
            <a:rPr lang="ru-RU" b="0" i="0" dirty="0" err="1">
              <a:solidFill>
                <a:schemeClr val="tx1"/>
              </a:solidFill>
            </a:rPr>
            <a:t>категоризировать</a:t>
          </a:r>
          <a:r>
            <a:rPr lang="ru-RU" b="0" i="0" dirty="0">
              <a:solidFill>
                <a:schemeClr val="tx1"/>
              </a:solidFill>
            </a:rPr>
            <a:t> различные направления исследований инноваций, их развития и внедрения в банках.</a:t>
          </a:r>
          <a:endParaRPr lang="ru-RU" dirty="0">
            <a:solidFill>
              <a:schemeClr val="tx1"/>
            </a:solidFill>
          </a:endParaRPr>
        </a:p>
      </dgm:t>
    </dgm:pt>
    <dgm:pt modelId="{502D1135-ACBB-461E-AF1D-AC40628CA643}" type="parTrans" cxnId="{0DFAA0AA-0E58-4C7F-8D5C-B2F769AEFEB5}">
      <dgm:prSet/>
      <dgm:spPr/>
      <dgm:t>
        <a:bodyPr/>
        <a:lstStyle/>
        <a:p>
          <a:endParaRPr lang="ru-RU"/>
        </a:p>
      </dgm:t>
    </dgm:pt>
    <dgm:pt modelId="{272ADCE7-C0F9-425A-B95D-2374FB80094D}" type="sibTrans" cxnId="{0DFAA0AA-0E58-4C7F-8D5C-B2F769AEFEB5}">
      <dgm:prSet/>
      <dgm:spPr/>
      <dgm:t>
        <a:bodyPr/>
        <a:lstStyle/>
        <a:p>
          <a:endParaRPr lang="ru-RU"/>
        </a:p>
      </dgm:t>
    </dgm:pt>
    <dgm:pt modelId="{716B6040-2019-424A-A132-56CCBCEB0B3A}">
      <dgm:prSet phldrT="[Текст]" custT="1"/>
      <dgm:spPr/>
      <dgm:t>
        <a:bodyPr/>
        <a:lstStyle/>
        <a:p>
          <a:r>
            <a:rPr lang="ru-RU" sz="3200" b="1" dirty="0">
              <a:solidFill>
                <a:schemeClr val="tx1"/>
              </a:solidFill>
            </a:rPr>
            <a:t>Метод учета нематериальных активов как прокси инноваций</a:t>
          </a:r>
        </a:p>
      </dgm:t>
    </dgm:pt>
    <dgm:pt modelId="{63702EF2-9E45-49C5-8AD9-2D5B3E20F9BC}" type="parTrans" cxnId="{1C15AB4D-1A4B-4AEC-A4AD-EF3310CE6304}">
      <dgm:prSet/>
      <dgm:spPr/>
      <dgm:t>
        <a:bodyPr/>
        <a:lstStyle/>
        <a:p>
          <a:endParaRPr lang="ru-RU"/>
        </a:p>
      </dgm:t>
    </dgm:pt>
    <dgm:pt modelId="{50FCBEB7-CD21-476A-A8E6-CC7D925FB540}" type="sibTrans" cxnId="{1C15AB4D-1A4B-4AEC-A4AD-EF3310CE6304}">
      <dgm:prSet/>
      <dgm:spPr/>
      <dgm:t>
        <a:bodyPr/>
        <a:lstStyle/>
        <a:p>
          <a:endParaRPr lang="ru-RU"/>
        </a:p>
      </dgm:t>
    </dgm:pt>
    <dgm:pt modelId="{1EBB7600-12D6-4493-B4D5-C8B63770C886}">
      <dgm:prSet phldrT="[Текст]"/>
      <dgm:spPr/>
      <dgm:t>
        <a:bodyPr/>
        <a:lstStyle/>
        <a:p>
          <a:r>
            <a:rPr lang="ru-RU" dirty="0">
              <a:solidFill>
                <a:schemeClr val="tx1"/>
              </a:solidFill>
            </a:rPr>
            <a:t>Дескрипторами выступали типы инноваций, области применения инноваций, а также методы и подходы исследований.</a:t>
          </a:r>
        </a:p>
      </dgm:t>
    </dgm:pt>
    <dgm:pt modelId="{23DB4454-17C3-4E4C-A768-99A0412C0856}" type="parTrans" cxnId="{1F4E2E6D-5E0E-4ED9-AC77-EF2885CCFBCF}">
      <dgm:prSet/>
      <dgm:spPr/>
      <dgm:t>
        <a:bodyPr/>
        <a:lstStyle/>
        <a:p>
          <a:endParaRPr lang="ru-RU"/>
        </a:p>
      </dgm:t>
    </dgm:pt>
    <dgm:pt modelId="{8357992A-B932-4BF3-858A-B3BC56C2A896}" type="sibTrans" cxnId="{1F4E2E6D-5E0E-4ED9-AC77-EF2885CCFBCF}">
      <dgm:prSet/>
      <dgm:spPr/>
      <dgm:t>
        <a:bodyPr/>
        <a:lstStyle/>
        <a:p>
          <a:endParaRPr lang="ru-RU"/>
        </a:p>
      </dgm:t>
    </dgm:pt>
    <dgm:pt modelId="{1CE07239-6DB4-4BED-BAD8-A73EC24DA799}">
      <dgm:prSet phldrT="[Текст]" custT="1"/>
      <dgm:spPr/>
      <dgm:t>
        <a:bodyPr/>
        <a:lstStyle/>
        <a:p>
          <a:r>
            <a:rPr lang="ru-RU" sz="3200" b="1" i="0" dirty="0">
              <a:solidFill>
                <a:schemeClr val="tx1"/>
              </a:solidFill>
            </a:rPr>
            <a:t>Эконометрический анализ </a:t>
          </a:r>
          <a:endParaRPr lang="ru-RU" sz="3200" b="1" dirty="0">
            <a:solidFill>
              <a:schemeClr val="tx1"/>
            </a:solidFill>
          </a:endParaRPr>
        </a:p>
      </dgm:t>
    </dgm:pt>
    <dgm:pt modelId="{1BB01327-7117-42F4-A8BA-09E81B359A14}" type="sibTrans" cxnId="{345BF4AB-D6F8-4DBA-A471-85A0EB73D948}">
      <dgm:prSet/>
      <dgm:spPr/>
      <dgm:t>
        <a:bodyPr/>
        <a:lstStyle/>
        <a:p>
          <a:endParaRPr lang="ru-RU"/>
        </a:p>
      </dgm:t>
    </dgm:pt>
    <dgm:pt modelId="{4DB7B3F5-FA7E-414C-8EA4-17C2E7F1F58F}" type="parTrans" cxnId="{345BF4AB-D6F8-4DBA-A471-85A0EB73D948}">
      <dgm:prSet/>
      <dgm:spPr/>
      <dgm:t>
        <a:bodyPr/>
        <a:lstStyle/>
        <a:p>
          <a:endParaRPr lang="ru-RU"/>
        </a:p>
      </dgm:t>
    </dgm:pt>
    <dgm:pt modelId="{2E70DD34-2465-463A-A2BD-EFFD3745C98C}">
      <dgm:prSet phldrT="[Текст]"/>
      <dgm:spPr/>
      <dgm:t>
        <a:bodyPr/>
        <a:lstStyle/>
        <a:p>
          <a:r>
            <a:rPr lang="ru-RU" b="0" i="0" dirty="0">
              <a:solidFill>
                <a:schemeClr val="tx1"/>
              </a:solidFill>
            </a:rPr>
            <a:t>Нематериальные активы представлены как результаты инновационной деятельности. </a:t>
          </a:r>
          <a:endParaRPr lang="ru-RU" b="1" dirty="0">
            <a:solidFill>
              <a:schemeClr val="tx1"/>
            </a:solidFill>
          </a:endParaRPr>
        </a:p>
      </dgm:t>
    </dgm:pt>
    <dgm:pt modelId="{62D3C8E1-CF24-450A-99A4-A602116DF189}" type="parTrans" cxnId="{D2AF6881-6CC5-441E-8CE4-C63A67914692}">
      <dgm:prSet/>
      <dgm:spPr/>
      <dgm:t>
        <a:bodyPr/>
        <a:lstStyle/>
        <a:p>
          <a:endParaRPr lang="ru-RU"/>
        </a:p>
      </dgm:t>
    </dgm:pt>
    <dgm:pt modelId="{7242CF64-5AE7-42D7-8DDC-97F5874B2814}" type="sibTrans" cxnId="{D2AF6881-6CC5-441E-8CE4-C63A67914692}">
      <dgm:prSet/>
      <dgm:spPr/>
      <dgm:t>
        <a:bodyPr/>
        <a:lstStyle/>
        <a:p>
          <a:endParaRPr lang="ru-RU"/>
        </a:p>
      </dgm:t>
    </dgm:pt>
    <dgm:pt modelId="{61FD5E0E-9414-4489-B4E1-CE0E299D192D}">
      <dgm:prSet phldrT="[Текст]"/>
      <dgm:spPr/>
      <dgm:t>
        <a:bodyPr/>
        <a:lstStyle/>
        <a:p>
          <a:r>
            <a:rPr lang="ru-RU" b="0" i="0" dirty="0">
              <a:solidFill>
                <a:schemeClr val="tx1"/>
              </a:solidFill>
            </a:rPr>
            <a:t>Нематериальные активы учитывают интеллектуальную собственность, ноу-хау, бренды, репутацию, клиентскую базу, лицензии, программное обеспечение и др.</a:t>
          </a:r>
          <a:endParaRPr lang="ru-RU" b="1" dirty="0">
            <a:solidFill>
              <a:schemeClr val="tx1"/>
            </a:solidFill>
          </a:endParaRPr>
        </a:p>
      </dgm:t>
    </dgm:pt>
    <dgm:pt modelId="{862833FC-947D-4ED8-9AF9-58DBAB323FEC}" type="parTrans" cxnId="{D91F56FD-9505-4FCB-99E0-A1E3EBABB18F}">
      <dgm:prSet/>
      <dgm:spPr/>
      <dgm:t>
        <a:bodyPr/>
        <a:lstStyle/>
        <a:p>
          <a:endParaRPr lang="ru-RU"/>
        </a:p>
      </dgm:t>
    </dgm:pt>
    <dgm:pt modelId="{2197C8E1-91D3-4059-A0AD-2A26F5067264}" type="sibTrans" cxnId="{D91F56FD-9505-4FCB-99E0-A1E3EBABB18F}">
      <dgm:prSet/>
      <dgm:spPr/>
      <dgm:t>
        <a:bodyPr/>
        <a:lstStyle/>
        <a:p>
          <a:endParaRPr lang="ru-RU"/>
        </a:p>
      </dgm:t>
    </dgm:pt>
    <dgm:pt modelId="{E4FDFB73-897E-4FD5-8C8C-867384E5E02D}">
      <dgm:prSet/>
      <dgm:spPr/>
      <dgm:t>
        <a:bodyPr/>
        <a:lstStyle/>
        <a:p>
          <a:r>
            <a:rPr lang="ru-RU" b="0" i="0" dirty="0">
              <a:solidFill>
                <a:schemeClr val="tx1"/>
              </a:solidFill>
            </a:rPr>
            <a:t>Нематериальные ресурсы учитывают знания, экспертизу, интеллектуальные способности персонала, информацию и др.</a:t>
          </a:r>
        </a:p>
      </dgm:t>
    </dgm:pt>
    <dgm:pt modelId="{E0A6C249-4782-4BD8-8909-D230B7FBE120}" type="parTrans" cxnId="{96643DA2-CCC5-474C-9803-C529C9B8794F}">
      <dgm:prSet/>
      <dgm:spPr/>
      <dgm:t>
        <a:bodyPr/>
        <a:lstStyle/>
        <a:p>
          <a:endParaRPr lang="ru-RU"/>
        </a:p>
      </dgm:t>
    </dgm:pt>
    <dgm:pt modelId="{C653276C-9740-437D-B31E-3B1F137459F8}" type="sibTrans" cxnId="{96643DA2-CCC5-474C-9803-C529C9B8794F}">
      <dgm:prSet/>
      <dgm:spPr/>
      <dgm:t>
        <a:bodyPr/>
        <a:lstStyle/>
        <a:p>
          <a:endParaRPr lang="ru-RU"/>
        </a:p>
      </dgm:t>
    </dgm:pt>
    <dgm:pt modelId="{E4A52B9E-B533-434B-ACA6-1A752AE72EC2}">
      <dgm:prSet phldrT="[Текст]"/>
      <dgm:spPr/>
      <dgm:t>
        <a:bodyPr/>
        <a:lstStyle/>
        <a:p>
          <a:r>
            <a:rPr lang="ru-RU" b="0" i="0" dirty="0">
              <a:solidFill>
                <a:schemeClr val="tx1"/>
              </a:solidFill>
            </a:rPr>
            <a:t>Исследование проведено на основе данных о российских банках.</a:t>
          </a:r>
          <a:endParaRPr lang="ru-RU" dirty="0">
            <a:solidFill>
              <a:schemeClr val="tx1"/>
            </a:solidFill>
          </a:endParaRPr>
        </a:p>
      </dgm:t>
    </dgm:pt>
    <dgm:pt modelId="{18BDB844-5353-4B1F-8FB8-8CBB9B87EA7F}" type="parTrans" cxnId="{F2C8F640-F1C6-49A5-8B66-7A0AC245BA31}">
      <dgm:prSet/>
      <dgm:spPr/>
      <dgm:t>
        <a:bodyPr/>
        <a:lstStyle/>
        <a:p>
          <a:endParaRPr lang="ru-RU"/>
        </a:p>
      </dgm:t>
    </dgm:pt>
    <dgm:pt modelId="{C25172E9-8C27-460C-B76C-6CFB02096937}" type="sibTrans" cxnId="{F2C8F640-F1C6-49A5-8B66-7A0AC245BA31}">
      <dgm:prSet/>
      <dgm:spPr/>
      <dgm:t>
        <a:bodyPr/>
        <a:lstStyle/>
        <a:p>
          <a:endParaRPr lang="ru-RU"/>
        </a:p>
      </dgm:t>
    </dgm:pt>
    <dgm:pt modelId="{4CEC110E-AE71-4E08-BC7E-804A170C159B}">
      <dgm:prSet phldrT="[Текст]"/>
      <dgm:spPr/>
      <dgm:t>
        <a:bodyPr/>
        <a:lstStyle/>
        <a:p>
          <a:pPr algn="l"/>
          <a:endParaRPr lang="ru-RU" dirty="0">
            <a:solidFill>
              <a:schemeClr val="tx1"/>
            </a:solidFill>
          </a:endParaRPr>
        </a:p>
      </dgm:t>
    </dgm:pt>
    <dgm:pt modelId="{D5533564-58EA-4589-AD42-963DA2DA76B4}" type="parTrans" cxnId="{1A4BBE8E-163C-43FB-B479-F16A130E6F33}">
      <dgm:prSet/>
      <dgm:spPr/>
      <dgm:t>
        <a:bodyPr/>
        <a:lstStyle/>
        <a:p>
          <a:endParaRPr lang="ru-RU"/>
        </a:p>
      </dgm:t>
    </dgm:pt>
    <dgm:pt modelId="{10EF9835-A5D8-4FBD-85D9-2D597FE12B15}" type="sibTrans" cxnId="{1A4BBE8E-163C-43FB-B479-F16A130E6F33}">
      <dgm:prSet/>
      <dgm:spPr/>
      <dgm:t>
        <a:bodyPr/>
        <a:lstStyle/>
        <a:p>
          <a:endParaRPr lang="ru-RU"/>
        </a:p>
      </dgm:t>
    </dgm:pt>
    <dgm:pt modelId="{4FE765A9-22BD-406D-B787-26A1C7797319}">
      <dgm:prSet phldrT="[Текст]"/>
      <dgm:spPr/>
      <dgm:t>
        <a:bodyPr/>
        <a:lstStyle/>
        <a:p>
          <a:pPr algn="l"/>
          <a:r>
            <a:rPr lang="ru-RU" dirty="0" smtClean="0">
              <a:solidFill>
                <a:schemeClr val="tx1"/>
              </a:solidFill>
            </a:rPr>
            <a:t>Построена </a:t>
          </a:r>
          <a:r>
            <a:rPr lang="ru-RU" dirty="0">
              <a:solidFill>
                <a:schemeClr val="tx1"/>
              </a:solidFill>
            </a:rPr>
            <a:t>модель влияния инноваций на результаты деятельности банка, в зависимости от ключевой ставки ЦБ и спроса на банковские услуги.</a:t>
          </a:r>
        </a:p>
      </dgm:t>
    </dgm:pt>
    <dgm:pt modelId="{F5D9A056-79FA-4C76-9656-67675EBF3138}" type="parTrans" cxnId="{0B4DA4AE-EB0C-4EEC-87F7-79D7FAC7B3D5}">
      <dgm:prSet/>
      <dgm:spPr/>
      <dgm:t>
        <a:bodyPr/>
        <a:lstStyle/>
        <a:p>
          <a:endParaRPr lang="ru-RU"/>
        </a:p>
      </dgm:t>
    </dgm:pt>
    <dgm:pt modelId="{DED9EBA2-7F8D-4EF3-A868-EC7E8848666A}" type="sibTrans" cxnId="{0B4DA4AE-EB0C-4EEC-87F7-79D7FAC7B3D5}">
      <dgm:prSet/>
      <dgm:spPr/>
      <dgm:t>
        <a:bodyPr/>
        <a:lstStyle/>
        <a:p>
          <a:endParaRPr lang="ru-RU"/>
        </a:p>
      </dgm:t>
    </dgm:pt>
    <dgm:pt modelId="{E3CA6DC2-4BF6-497C-A095-DCCEF40FA43B}">
      <dgm:prSet phldrT="[Текст]"/>
      <dgm:spPr/>
      <dgm:t>
        <a:bodyPr/>
        <a:lstStyle/>
        <a:p>
          <a:pPr algn="l"/>
          <a:r>
            <a:rPr lang="ru-RU" dirty="0" smtClean="0">
              <a:solidFill>
                <a:schemeClr val="tx1"/>
              </a:solidFill>
            </a:rPr>
            <a:t>Имитационными параметрами, изменяющимися случайным образом, были  ключевая ставка </a:t>
          </a:r>
          <a:r>
            <a:rPr lang="ru-RU" dirty="0">
              <a:solidFill>
                <a:schemeClr val="tx1"/>
              </a:solidFill>
            </a:rPr>
            <a:t>ЦБ и </a:t>
          </a:r>
          <a:r>
            <a:rPr lang="ru-RU" dirty="0" smtClean="0">
              <a:solidFill>
                <a:schemeClr val="tx1"/>
              </a:solidFill>
            </a:rPr>
            <a:t>уровень </a:t>
          </a:r>
          <a:r>
            <a:rPr lang="ru-RU" dirty="0">
              <a:solidFill>
                <a:schemeClr val="tx1"/>
              </a:solidFill>
            </a:rPr>
            <a:t>спроса на продукты и </a:t>
          </a:r>
          <a:r>
            <a:rPr lang="ru-RU" dirty="0" smtClean="0">
              <a:solidFill>
                <a:schemeClr val="tx1"/>
              </a:solidFill>
            </a:rPr>
            <a:t>услуги банка</a:t>
          </a:r>
          <a:endParaRPr lang="ru-RU" dirty="0">
            <a:solidFill>
              <a:schemeClr val="tx1"/>
            </a:solidFill>
          </a:endParaRPr>
        </a:p>
      </dgm:t>
    </dgm:pt>
    <dgm:pt modelId="{FF4733D8-CAA5-4193-B482-5CF4A11FC00A}" type="sibTrans" cxnId="{A32DE693-F607-4E94-B9CB-EA3D63925C2C}">
      <dgm:prSet/>
      <dgm:spPr/>
      <dgm:t>
        <a:bodyPr/>
        <a:lstStyle/>
        <a:p>
          <a:endParaRPr lang="ru-RU"/>
        </a:p>
      </dgm:t>
    </dgm:pt>
    <dgm:pt modelId="{1B28272A-5E82-4172-B939-F06FB68F31D7}" type="parTrans" cxnId="{A32DE693-F607-4E94-B9CB-EA3D63925C2C}">
      <dgm:prSet/>
      <dgm:spPr/>
      <dgm:t>
        <a:bodyPr/>
        <a:lstStyle/>
        <a:p>
          <a:endParaRPr lang="ru-RU"/>
        </a:p>
      </dgm:t>
    </dgm:pt>
    <dgm:pt modelId="{F0510480-5F64-4DFC-AA9A-F1902027DB83}" type="pres">
      <dgm:prSet presAssocID="{3D6C44BC-0A09-47B3-AB04-8E4262D0136E}" presName="Name0" presStyleCnt="0">
        <dgm:presLayoutVars>
          <dgm:dir/>
          <dgm:animLvl val="lvl"/>
          <dgm:resizeHandles val="exact"/>
        </dgm:presLayoutVars>
      </dgm:prSet>
      <dgm:spPr/>
      <dgm:t>
        <a:bodyPr/>
        <a:lstStyle/>
        <a:p>
          <a:endParaRPr lang="ru-RU"/>
        </a:p>
      </dgm:t>
    </dgm:pt>
    <dgm:pt modelId="{45D37D80-F10C-463A-B4B4-AD92D7F33B90}" type="pres">
      <dgm:prSet presAssocID="{77F08FAE-BA2F-43B7-BE0B-D034691D8EB2}" presName="composite" presStyleCnt="0"/>
      <dgm:spPr/>
    </dgm:pt>
    <dgm:pt modelId="{DF0C8088-2EA0-4F26-9E61-2F17696EB89B}" type="pres">
      <dgm:prSet presAssocID="{77F08FAE-BA2F-43B7-BE0B-D034691D8EB2}" presName="parTx" presStyleLbl="alignNode1" presStyleIdx="0" presStyleCnt="4">
        <dgm:presLayoutVars>
          <dgm:chMax val="0"/>
          <dgm:chPref val="0"/>
          <dgm:bulletEnabled val="1"/>
        </dgm:presLayoutVars>
      </dgm:prSet>
      <dgm:spPr/>
      <dgm:t>
        <a:bodyPr/>
        <a:lstStyle/>
        <a:p>
          <a:endParaRPr lang="ru-RU"/>
        </a:p>
      </dgm:t>
    </dgm:pt>
    <dgm:pt modelId="{242E7FC7-8981-4898-B6F4-07C56C2811CF}" type="pres">
      <dgm:prSet presAssocID="{77F08FAE-BA2F-43B7-BE0B-D034691D8EB2}" presName="desTx" presStyleLbl="alignAccFollowNode1" presStyleIdx="0" presStyleCnt="4">
        <dgm:presLayoutVars>
          <dgm:bulletEnabled val="1"/>
        </dgm:presLayoutVars>
      </dgm:prSet>
      <dgm:spPr/>
      <dgm:t>
        <a:bodyPr/>
        <a:lstStyle/>
        <a:p>
          <a:endParaRPr lang="ru-RU"/>
        </a:p>
      </dgm:t>
    </dgm:pt>
    <dgm:pt modelId="{090DA727-60F7-4B8A-BAFE-5F59CFC9299B}" type="pres">
      <dgm:prSet presAssocID="{9FCF100A-4A97-48B0-8C3B-AE159C1775B6}" presName="space" presStyleCnt="0"/>
      <dgm:spPr/>
    </dgm:pt>
    <dgm:pt modelId="{3CABFE35-AAAD-4553-92FB-26FF12F6A022}" type="pres">
      <dgm:prSet presAssocID="{1CE07239-6DB4-4BED-BAD8-A73EC24DA799}" presName="composite" presStyleCnt="0"/>
      <dgm:spPr/>
    </dgm:pt>
    <dgm:pt modelId="{F8A3974E-FE52-43DF-BF9E-4BB91DD64567}" type="pres">
      <dgm:prSet presAssocID="{1CE07239-6DB4-4BED-BAD8-A73EC24DA799}" presName="parTx" presStyleLbl="alignNode1" presStyleIdx="1" presStyleCnt="4">
        <dgm:presLayoutVars>
          <dgm:chMax val="0"/>
          <dgm:chPref val="0"/>
          <dgm:bulletEnabled val="1"/>
        </dgm:presLayoutVars>
      </dgm:prSet>
      <dgm:spPr/>
      <dgm:t>
        <a:bodyPr/>
        <a:lstStyle/>
        <a:p>
          <a:endParaRPr lang="ru-RU"/>
        </a:p>
      </dgm:t>
    </dgm:pt>
    <dgm:pt modelId="{C2F6A6B7-D06D-45F1-826D-5129E3EAE5BB}" type="pres">
      <dgm:prSet presAssocID="{1CE07239-6DB4-4BED-BAD8-A73EC24DA799}" presName="desTx" presStyleLbl="alignAccFollowNode1" presStyleIdx="1" presStyleCnt="4">
        <dgm:presLayoutVars>
          <dgm:bulletEnabled val="1"/>
        </dgm:presLayoutVars>
      </dgm:prSet>
      <dgm:spPr/>
      <dgm:t>
        <a:bodyPr/>
        <a:lstStyle/>
        <a:p>
          <a:endParaRPr lang="ru-RU"/>
        </a:p>
      </dgm:t>
    </dgm:pt>
    <dgm:pt modelId="{F769A6E0-F83D-4BE8-BB4A-DF62175B61B3}" type="pres">
      <dgm:prSet presAssocID="{1BB01327-7117-42F4-A8BA-09E81B359A14}" presName="space" presStyleCnt="0"/>
      <dgm:spPr/>
    </dgm:pt>
    <dgm:pt modelId="{3C920D58-C6CF-49A8-BAEA-096040206CE3}" type="pres">
      <dgm:prSet presAssocID="{716B6040-2019-424A-A132-56CCBCEB0B3A}" presName="composite" presStyleCnt="0"/>
      <dgm:spPr/>
    </dgm:pt>
    <dgm:pt modelId="{2ED6056B-DA22-4EEF-A47A-B9D9F8F86DA7}" type="pres">
      <dgm:prSet presAssocID="{716B6040-2019-424A-A132-56CCBCEB0B3A}" presName="parTx" presStyleLbl="alignNode1" presStyleIdx="2" presStyleCnt="4">
        <dgm:presLayoutVars>
          <dgm:chMax val="0"/>
          <dgm:chPref val="0"/>
          <dgm:bulletEnabled val="1"/>
        </dgm:presLayoutVars>
      </dgm:prSet>
      <dgm:spPr/>
      <dgm:t>
        <a:bodyPr/>
        <a:lstStyle/>
        <a:p>
          <a:endParaRPr lang="ru-RU"/>
        </a:p>
      </dgm:t>
    </dgm:pt>
    <dgm:pt modelId="{202A2C59-2B39-4AE0-9D9F-7E5BECE67BE0}" type="pres">
      <dgm:prSet presAssocID="{716B6040-2019-424A-A132-56CCBCEB0B3A}" presName="desTx" presStyleLbl="alignAccFollowNode1" presStyleIdx="2" presStyleCnt="4">
        <dgm:presLayoutVars>
          <dgm:bulletEnabled val="1"/>
        </dgm:presLayoutVars>
      </dgm:prSet>
      <dgm:spPr/>
      <dgm:t>
        <a:bodyPr/>
        <a:lstStyle/>
        <a:p>
          <a:endParaRPr lang="ru-RU"/>
        </a:p>
      </dgm:t>
    </dgm:pt>
    <dgm:pt modelId="{70BEA21F-844F-4960-978D-836A2E6AE57B}" type="pres">
      <dgm:prSet presAssocID="{50FCBEB7-CD21-476A-A8E6-CC7D925FB540}" presName="space" presStyleCnt="0"/>
      <dgm:spPr/>
    </dgm:pt>
    <dgm:pt modelId="{6DE6C81E-81E2-41F0-A46E-8F91099096BA}" type="pres">
      <dgm:prSet presAssocID="{392036A5-75BB-43C8-BDD8-3FCED6BADA81}" presName="composite" presStyleCnt="0"/>
      <dgm:spPr/>
    </dgm:pt>
    <dgm:pt modelId="{14B80CA7-91BC-41BE-9933-2DD5AB42328E}" type="pres">
      <dgm:prSet presAssocID="{392036A5-75BB-43C8-BDD8-3FCED6BADA81}" presName="parTx" presStyleLbl="alignNode1" presStyleIdx="3" presStyleCnt="4">
        <dgm:presLayoutVars>
          <dgm:chMax val="0"/>
          <dgm:chPref val="0"/>
          <dgm:bulletEnabled val="1"/>
        </dgm:presLayoutVars>
      </dgm:prSet>
      <dgm:spPr/>
      <dgm:t>
        <a:bodyPr/>
        <a:lstStyle/>
        <a:p>
          <a:endParaRPr lang="ru-RU"/>
        </a:p>
      </dgm:t>
    </dgm:pt>
    <dgm:pt modelId="{960C3F22-EF19-4068-B443-06D7D6CB234C}" type="pres">
      <dgm:prSet presAssocID="{392036A5-75BB-43C8-BDD8-3FCED6BADA81}" presName="desTx" presStyleLbl="alignAccFollowNode1" presStyleIdx="3" presStyleCnt="4">
        <dgm:presLayoutVars>
          <dgm:bulletEnabled val="1"/>
        </dgm:presLayoutVars>
      </dgm:prSet>
      <dgm:spPr/>
      <dgm:t>
        <a:bodyPr/>
        <a:lstStyle/>
        <a:p>
          <a:endParaRPr lang="ru-RU"/>
        </a:p>
      </dgm:t>
    </dgm:pt>
  </dgm:ptLst>
  <dgm:cxnLst>
    <dgm:cxn modelId="{573F5AC4-16D3-49C4-BCF5-59C9B9485851}" type="presOf" srcId="{716B6040-2019-424A-A132-56CCBCEB0B3A}" destId="{2ED6056B-DA22-4EEF-A47A-B9D9F8F86DA7}" srcOrd="0" destOrd="0" presId="urn:microsoft.com/office/officeart/2005/8/layout/hList1"/>
    <dgm:cxn modelId="{0B4DA4AE-EB0C-4EEC-87F7-79D7FAC7B3D5}" srcId="{392036A5-75BB-43C8-BDD8-3FCED6BADA81}" destId="{4FE765A9-22BD-406D-B787-26A1C7797319}" srcOrd="0" destOrd="0" parTransId="{F5D9A056-79FA-4C76-9656-67675EBF3138}" sibTransId="{DED9EBA2-7F8D-4EF3-A868-EC7E8848666A}"/>
    <dgm:cxn modelId="{1F4E2E6D-5E0E-4ED9-AC77-EF2885CCFBCF}" srcId="{77F08FAE-BA2F-43B7-BE0B-D034691D8EB2}" destId="{1EBB7600-12D6-4493-B4D5-C8B63770C886}" srcOrd="1" destOrd="0" parTransId="{23DB4454-17C3-4E4C-A768-99A0412C0856}" sibTransId="{8357992A-B932-4BF3-858A-B3BC56C2A896}"/>
    <dgm:cxn modelId="{F2C8F640-F1C6-49A5-8B66-7A0AC245BA31}" srcId="{1CE07239-6DB4-4BED-BAD8-A73EC24DA799}" destId="{E4A52B9E-B533-434B-ACA6-1A752AE72EC2}" srcOrd="1" destOrd="0" parTransId="{18BDB844-5353-4B1F-8FB8-8CBB9B87EA7F}" sibTransId="{C25172E9-8C27-460C-B76C-6CFB02096937}"/>
    <dgm:cxn modelId="{DC32EE07-9DCE-4657-938C-D41F0D95DB80}" srcId="{3D6C44BC-0A09-47B3-AB04-8E4262D0136E}" destId="{392036A5-75BB-43C8-BDD8-3FCED6BADA81}" srcOrd="3" destOrd="0" parTransId="{728DD3B2-0EAD-4652-83B1-949D4779BE14}" sibTransId="{6E325B4D-0397-4E44-BCC8-640D5A96B2CC}"/>
    <dgm:cxn modelId="{C5C91544-DFC8-4AA5-8701-78515BB41575}" type="presOf" srcId="{4CEC110E-AE71-4E08-BC7E-804A170C159B}" destId="{960C3F22-EF19-4068-B443-06D7D6CB234C}" srcOrd="0" destOrd="3" presId="urn:microsoft.com/office/officeart/2005/8/layout/hList1"/>
    <dgm:cxn modelId="{8CD78626-D832-4338-9ADB-D85567FFDB84}" type="presOf" srcId="{77F08FAE-BA2F-43B7-BE0B-D034691D8EB2}" destId="{DF0C8088-2EA0-4F26-9E61-2F17696EB89B}" srcOrd="0" destOrd="0" presId="urn:microsoft.com/office/officeart/2005/8/layout/hList1"/>
    <dgm:cxn modelId="{F2A1769C-EEA7-4F2C-8EA5-60DF2FB403B0}" type="presOf" srcId="{2E70DD34-2465-463A-A2BD-EFFD3745C98C}" destId="{202A2C59-2B39-4AE0-9D9F-7E5BECE67BE0}" srcOrd="0" destOrd="0" presId="urn:microsoft.com/office/officeart/2005/8/layout/hList1"/>
    <dgm:cxn modelId="{E47DAF2D-0FBB-4F46-98F7-F9797F602E2B}" type="presOf" srcId="{1EBB7600-12D6-4493-B4D5-C8B63770C886}" destId="{242E7FC7-8981-4898-B6F4-07C56C2811CF}" srcOrd="0" destOrd="1" presId="urn:microsoft.com/office/officeart/2005/8/layout/hList1"/>
    <dgm:cxn modelId="{3DF84F01-916E-41A4-A4C6-DDFBF69FF424}" type="presOf" srcId="{E4A52B9E-B533-434B-ACA6-1A752AE72EC2}" destId="{C2F6A6B7-D06D-45F1-826D-5129E3EAE5BB}" srcOrd="0" destOrd="1" presId="urn:microsoft.com/office/officeart/2005/8/layout/hList1"/>
    <dgm:cxn modelId="{D91F56FD-9505-4FCB-99E0-A1E3EBABB18F}" srcId="{716B6040-2019-424A-A132-56CCBCEB0B3A}" destId="{61FD5E0E-9414-4489-B4E1-CE0E299D192D}" srcOrd="1" destOrd="0" parTransId="{862833FC-947D-4ED8-9AF9-58DBAB323FEC}" sibTransId="{2197C8E1-91D3-4059-A0AD-2A26F5067264}"/>
    <dgm:cxn modelId="{0B1846CE-74DF-4A63-AAAD-F1F74AE57A31}" type="presOf" srcId="{DD58EB3F-B4A1-4CDC-A033-7E7E505965D7}" destId="{960C3F22-EF19-4068-B443-06D7D6CB234C}" srcOrd="0" destOrd="1" presId="urn:microsoft.com/office/officeart/2005/8/layout/hList1"/>
    <dgm:cxn modelId="{11CEAD45-21E4-49E6-AD98-100D8E3D4C24}" srcId="{3D6C44BC-0A09-47B3-AB04-8E4262D0136E}" destId="{77F08FAE-BA2F-43B7-BE0B-D034691D8EB2}" srcOrd="0" destOrd="0" parTransId="{B553F81A-2E42-4E85-9DF3-8D945A736B43}" sibTransId="{9FCF100A-4A97-48B0-8C3B-AE159C1775B6}"/>
    <dgm:cxn modelId="{7029C72C-1679-4BFE-A058-F47E80B049B7}" type="presOf" srcId="{3D6C44BC-0A09-47B3-AB04-8E4262D0136E}" destId="{F0510480-5F64-4DFC-AA9A-F1902027DB83}" srcOrd="0" destOrd="0" presId="urn:microsoft.com/office/officeart/2005/8/layout/hList1"/>
    <dgm:cxn modelId="{1C15AB4D-1A4B-4AEC-A4AD-EF3310CE6304}" srcId="{3D6C44BC-0A09-47B3-AB04-8E4262D0136E}" destId="{716B6040-2019-424A-A132-56CCBCEB0B3A}" srcOrd="2" destOrd="0" parTransId="{63702EF2-9E45-49C5-8AD9-2D5B3E20F9BC}" sibTransId="{50FCBEB7-CD21-476A-A8E6-CC7D925FB540}"/>
    <dgm:cxn modelId="{A32DE693-F607-4E94-B9CB-EA3D63925C2C}" srcId="{392036A5-75BB-43C8-BDD8-3FCED6BADA81}" destId="{E3CA6DC2-4BF6-497C-A095-DCCEF40FA43B}" srcOrd="2" destOrd="0" parTransId="{1B28272A-5E82-4172-B939-F06FB68F31D7}" sibTransId="{FF4733D8-CAA5-4193-B482-5CF4A11FC00A}"/>
    <dgm:cxn modelId="{BE6474C3-5EBD-44EB-B92E-0FD55D47D419}" type="presOf" srcId="{61FD5E0E-9414-4489-B4E1-CE0E299D192D}" destId="{202A2C59-2B39-4AE0-9D9F-7E5BECE67BE0}" srcOrd="0" destOrd="1" presId="urn:microsoft.com/office/officeart/2005/8/layout/hList1"/>
    <dgm:cxn modelId="{C15AF68D-5999-411B-9EF4-93F40CBE04CB}" type="presOf" srcId="{4FE765A9-22BD-406D-B787-26A1C7797319}" destId="{960C3F22-EF19-4068-B443-06D7D6CB234C}" srcOrd="0" destOrd="0" presId="urn:microsoft.com/office/officeart/2005/8/layout/hList1"/>
    <dgm:cxn modelId="{ED98EB08-CB0F-4672-AC0F-AF4257339EE1}" type="presOf" srcId="{E4FDFB73-897E-4FD5-8C8C-867384E5E02D}" destId="{202A2C59-2B39-4AE0-9D9F-7E5BECE67BE0}" srcOrd="0" destOrd="2" presId="urn:microsoft.com/office/officeart/2005/8/layout/hList1"/>
    <dgm:cxn modelId="{0DFAA0AA-0E58-4C7F-8D5C-B2F769AEFEB5}" srcId="{77F08FAE-BA2F-43B7-BE0B-D034691D8EB2}" destId="{F943CE27-38BD-4A74-B6DD-07C579E2F37F}" srcOrd="0" destOrd="0" parTransId="{502D1135-ACBB-461E-AF1D-AC40628CA643}" sibTransId="{272ADCE7-C0F9-425A-B95D-2374FB80094D}"/>
    <dgm:cxn modelId="{1A4BBE8E-163C-43FB-B479-F16A130E6F33}" srcId="{392036A5-75BB-43C8-BDD8-3FCED6BADA81}" destId="{4CEC110E-AE71-4E08-BC7E-804A170C159B}" srcOrd="3" destOrd="0" parTransId="{D5533564-58EA-4589-AD42-963DA2DA76B4}" sibTransId="{10EF9835-A5D8-4FBD-85D9-2D597FE12B15}"/>
    <dgm:cxn modelId="{345BF4AB-D6F8-4DBA-A471-85A0EB73D948}" srcId="{3D6C44BC-0A09-47B3-AB04-8E4262D0136E}" destId="{1CE07239-6DB4-4BED-BAD8-A73EC24DA799}" srcOrd="1" destOrd="0" parTransId="{4DB7B3F5-FA7E-414C-8EA4-17C2E7F1F58F}" sibTransId="{1BB01327-7117-42F4-A8BA-09E81B359A14}"/>
    <dgm:cxn modelId="{9DB60DCB-007D-427F-A331-872F44051D61}" type="presOf" srcId="{2C6C6BCD-6AEE-4847-AAF6-FCBDF5ED6B58}" destId="{C2F6A6B7-D06D-45F1-826D-5129E3EAE5BB}" srcOrd="0" destOrd="0" presId="urn:microsoft.com/office/officeart/2005/8/layout/hList1"/>
    <dgm:cxn modelId="{D2AF6881-6CC5-441E-8CE4-C63A67914692}" srcId="{716B6040-2019-424A-A132-56CCBCEB0B3A}" destId="{2E70DD34-2465-463A-A2BD-EFFD3745C98C}" srcOrd="0" destOrd="0" parTransId="{62D3C8E1-CF24-450A-99A4-A602116DF189}" sibTransId="{7242CF64-5AE7-42D7-8DDC-97F5874B2814}"/>
    <dgm:cxn modelId="{F7042DFD-DB44-4698-93A5-157B3106BD9A}" srcId="{392036A5-75BB-43C8-BDD8-3FCED6BADA81}" destId="{DD58EB3F-B4A1-4CDC-A033-7E7E505965D7}" srcOrd="1" destOrd="0" parTransId="{2FBE02B5-C061-4139-976F-4903064929BA}" sibTransId="{D2E6363A-E260-4061-AD44-082F2F32BF82}"/>
    <dgm:cxn modelId="{666B9386-31C3-43DC-911D-74C742C5B8AC}" type="presOf" srcId="{392036A5-75BB-43C8-BDD8-3FCED6BADA81}" destId="{14B80CA7-91BC-41BE-9933-2DD5AB42328E}" srcOrd="0" destOrd="0" presId="urn:microsoft.com/office/officeart/2005/8/layout/hList1"/>
    <dgm:cxn modelId="{2DC17F02-710E-4956-957B-A354535AA719}" type="presOf" srcId="{1CE07239-6DB4-4BED-BAD8-A73EC24DA799}" destId="{F8A3974E-FE52-43DF-BF9E-4BB91DD64567}" srcOrd="0" destOrd="0" presId="urn:microsoft.com/office/officeart/2005/8/layout/hList1"/>
    <dgm:cxn modelId="{C07A6EE8-00E7-45C1-9DDA-0366BEB3590A}" type="presOf" srcId="{F943CE27-38BD-4A74-B6DD-07C579E2F37F}" destId="{242E7FC7-8981-4898-B6F4-07C56C2811CF}" srcOrd="0" destOrd="0" presId="urn:microsoft.com/office/officeart/2005/8/layout/hList1"/>
    <dgm:cxn modelId="{E13FFD12-7507-4EC2-8B8E-40E2B730886F}" type="presOf" srcId="{E3CA6DC2-4BF6-497C-A095-DCCEF40FA43B}" destId="{960C3F22-EF19-4068-B443-06D7D6CB234C}" srcOrd="0" destOrd="2" presId="urn:microsoft.com/office/officeart/2005/8/layout/hList1"/>
    <dgm:cxn modelId="{96643DA2-CCC5-474C-9803-C529C9B8794F}" srcId="{716B6040-2019-424A-A132-56CCBCEB0B3A}" destId="{E4FDFB73-897E-4FD5-8C8C-867384E5E02D}" srcOrd="2" destOrd="0" parTransId="{E0A6C249-4782-4BD8-8909-D230B7FBE120}" sibTransId="{C653276C-9740-437D-B31E-3B1F137459F8}"/>
    <dgm:cxn modelId="{D649D315-1830-46B6-91B1-A94D4BA57E5F}" srcId="{1CE07239-6DB4-4BED-BAD8-A73EC24DA799}" destId="{2C6C6BCD-6AEE-4847-AAF6-FCBDF5ED6B58}" srcOrd="0" destOrd="0" parTransId="{345EE884-8BBF-42ED-819C-9E34992DF05B}" sibTransId="{56A413C3-7372-47FE-840D-4D34419C75EE}"/>
    <dgm:cxn modelId="{F4DBBA14-3886-46AC-8021-BBB15B41D803}" type="presParOf" srcId="{F0510480-5F64-4DFC-AA9A-F1902027DB83}" destId="{45D37D80-F10C-463A-B4B4-AD92D7F33B90}" srcOrd="0" destOrd="0" presId="urn:microsoft.com/office/officeart/2005/8/layout/hList1"/>
    <dgm:cxn modelId="{CF53CFC0-E683-448D-AB3F-1E956956F18D}" type="presParOf" srcId="{45D37D80-F10C-463A-B4B4-AD92D7F33B90}" destId="{DF0C8088-2EA0-4F26-9E61-2F17696EB89B}" srcOrd="0" destOrd="0" presId="urn:microsoft.com/office/officeart/2005/8/layout/hList1"/>
    <dgm:cxn modelId="{F6F92D67-B32A-45D3-AC98-9E170E20AC23}" type="presParOf" srcId="{45D37D80-F10C-463A-B4B4-AD92D7F33B90}" destId="{242E7FC7-8981-4898-B6F4-07C56C2811CF}" srcOrd="1" destOrd="0" presId="urn:microsoft.com/office/officeart/2005/8/layout/hList1"/>
    <dgm:cxn modelId="{7B057F8A-4C8E-42FA-B1C3-AB3BD6B09821}" type="presParOf" srcId="{F0510480-5F64-4DFC-AA9A-F1902027DB83}" destId="{090DA727-60F7-4B8A-BAFE-5F59CFC9299B}" srcOrd="1" destOrd="0" presId="urn:microsoft.com/office/officeart/2005/8/layout/hList1"/>
    <dgm:cxn modelId="{BEE11269-3FBC-4DE4-A74A-B9BF9F56F474}" type="presParOf" srcId="{F0510480-5F64-4DFC-AA9A-F1902027DB83}" destId="{3CABFE35-AAAD-4553-92FB-26FF12F6A022}" srcOrd="2" destOrd="0" presId="urn:microsoft.com/office/officeart/2005/8/layout/hList1"/>
    <dgm:cxn modelId="{241A15D4-C350-4742-AEAB-E33518664C23}" type="presParOf" srcId="{3CABFE35-AAAD-4553-92FB-26FF12F6A022}" destId="{F8A3974E-FE52-43DF-BF9E-4BB91DD64567}" srcOrd="0" destOrd="0" presId="urn:microsoft.com/office/officeart/2005/8/layout/hList1"/>
    <dgm:cxn modelId="{B008FBAB-5CDD-40BA-92D7-49307CE94C3F}" type="presParOf" srcId="{3CABFE35-AAAD-4553-92FB-26FF12F6A022}" destId="{C2F6A6B7-D06D-45F1-826D-5129E3EAE5BB}" srcOrd="1" destOrd="0" presId="urn:microsoft.com/office/officeart/2005/8/layout/hList1"/>
    <dgm:cxn modelId="{45ED62B6-2AB4-4A6A-A9C1-A3613916E457}" type="presParOf" srcId="{F0510480-5F64-4DFC-AA9A-F1902027DB83}" destId="{F769A6E0-F83D-4BE8-BB4A-DF62175B61B3}" srcOrd="3" destOrd="0" presId="urn:microsoft.com/office/officeart/2005/8/layout/hList1"/>
    <dgm:cxn modelId="{039DE48C-D031-4908-B207-E774D6987172}" type="presParOf" srcId="{F0510480-5F64-4DFC-AA9A-F1902027DB83}" destId="{3C920D58-C6CF-49A8-BAEA-096040206CE3}" srcOrd="4" destOrd="0" presId="urn:microsoft.com/office/officeart/2005/8/layout/hList1"/>
    <dgm:cxn modelId="{0392F2FB-ABF5-483C-96DA-C1FB8505883F}" type="presParOf" srcId="{3C920D58-C6CF-49A8-BAEA-096040206CE3}" destId="{2ED6056B-DA22-4EEF-A47A-B9D9F8F86DA7}" srcOrd="0" destOrd="0" presId="urn:microsoft.com/office/officeart/2005/8/layout/hList1"/>
    <dgm:cxn modelId="{823BB3A2-D19E-44EE-94BC-9F4114F4B896}" type="presParOf" srcId="{3C920D58-C6CF-49A8-BAEA-096040206CE3}" destId="{202A2C59-2B39-4AE0-9D9F-7E5BECE67BE0}" srcOrd="1" destOrd="0" presId="urn:microsoft.com/office/officeart/2005/8/layout/hList1"/>
    <dgm:cxn modelId="{0F329190-C291-4CD3-948C-2B92DC58ADFB}" type="presParOf" srcId="{F0510480-5F64-4DFC-AA9A-F1902027DB83}" destId="{70BEA21F-844F-4960-978D-836A2E6AE57B}" srcOrd="5" destOrd="0" presId="urn:microsoft.com/office/officeart/2005/8/layout/hList1"/>
    <dgm:cxn modelId="{4AC43004-58E3-4DD3-900A-D6A26B7DCAF2}" type="presParOf" srcId="{F0510480-5F64-4DFC-AA9A-F1902027DB83}" destId="{6DE6C81E-81E2-41F0-A46E-8F91099096BA}" srcOrd="6" destOrd="0" presId="urn:microsoft.com/office/officeart/2005/8/layout/hList1"/>
    <dgm:cxn modelId="{37F28BD8-4527-4B6C-A54A-5234DFC95052}" type="presParOf" srcId="{6DE6C81E-81E2-41F0-A46E-8F91099096BA}" destId="{14B80CA7-91BC-41BE-9933-2DD5AB42328E}" srcOrd="0" destOrd="0" presId="urn:microsoft.com/office/officeart/2005/8/layout/hList1"/>
    <dgm:cxn modelId="{1219C83F-3332-4101-BD37-77E5D309E135}" type="presParOf" srcId="{6DE6C81E-81E2-41F0-A46E-8F91099096BA}" destId="{960C3F22-EF19-4068-B443-06D7D6CB234C}"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20C647-D3B6-443B-88FC-64689812F5E8}"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ru-RU"/>
        </a:p>
      </dgm:t>
    </dgm:pt>
    <dgm:pt modelId="{AFD04310-19DA-4120-9819-F490C8A99447}">
      <dgm:prSet custT="1"/>
      <dgm:spPr/>
      <dgm:t>
        <a:bodyPr/>
        <a:lstStyle/>
        <a:p>
          <a:pPr algn="l"/>
          <a:r>
            <a:rPr lang="ru-RU" sz="3600" dirty="0">
              <a:solidFill>
                <a:schemeClr val="tx1"/>
              </a:solidFill>
            </a:rPr>
            <a:t>1. Внедрение финансовых инноваций в банковский сектор влияет на эффективность и финансовую устойчивость банков. Внедрение инноваций следует их жизненному циклу и позитивно влияет на финансовые результаты. Однако рост конкуренции циклично снижает прибыль и стимулирует последующие инновации.</a:t>
          </a:r>
        </a:p>
      </dgm:t>
    </dgm:pt>
    <dgm:pt modelId="{82C371BE-2B2D-4323-8F34-477157693021}" type="parTrans" cxnId="{B1C4556B-305F-4B05-ADFA-978AFDB8C7CD}">
      <dgm:prSet/>
      <dgm:spPr/>
      <dgm:t>
        <a:bodyPr/>
        <a:lstStyle/>
        <a:p>
          <a:endParaRPr lang="ru-RU" sz="2000"/>
        </a:p>
      </dgm:t>
    </dgm:pt>
    <dgm:pt modelId="{9930C9E1-8A63-4C17-A7C0-7368C16761F8}" type="sibTrans" cxnId="{B1C4556B-305F-4B05-ADFA-978AFDB8C7CD}">
      <dgm:prSet/>
      <dgm:spPr/>
      <dgm:t>
        <a:bodyPr/>
        <a:lstStyle/>
        <a:p>
          <a:endParaRPr lang="ru-RU" sz="2000"/>
        </a:p>
      </dgm:t>
    </dgm:pt>
    <dgm:pt modelId="{DF74DB63-78B0-434C-BBAC-5EBB18D49B78}">
      <dgm:prSet custT="1"/>
      <dgm:spPr/>
      <dgm:t>
        <a:bodyPr/>
        <a:lstStyle/>
        <a:p>
          <a:pPr algn="l"/>
          <a:r>
            <a:rPr lang="ru-RU" sz="3600" dirty="0">
              <a:solidFill>
                <a:schemeClr val="tx1"/>
              </a:solidFill>
            </a:rPr>
            <a:t>2. Более инновационные банки с меньшими активами могут достичь высоких доходов при умеренных рисках. Инновационное развитие банка позволяет эффективно управлять рисками и доходностью, даже при увеличении рисков за счет роста объема выданных кредитов</a:t>
          </a:r>
          <a:r>
            <a:rPr lang="ru-RU" sz="3600" dirty="0" smtClean="0">
              <a:solidFill>
                <a:schemeClr val="tx1"/>
              </a:solidFill>
            </a:rPr>
            <a:t>.</a:t>
          </a:r>
          <a:endParaRPr lang="en-US" sz="3600" dirty="0" smtClean="0">
            <a:solidFill>
              <a:schemeClr val="tx1"/>
            </a:solidFill>
          </a:endParaRPr>
        </a:p>
        <a:p>
          <a:pPr algn="l"/>
          <a:endParaRPr lang="ru-RU" sz="3600" dirty="0">
            <a:solidFill>
              <a:schemeClr val="tx1"/>
            </a:solidFill>
          </a:endParaRPr>
        </a:p>
      </dgm:t>
    </dgm:pt>
    <dgm:pt modelId="{D2C6AB0F-8807-4F29-8FE5-AD60E0B8C76B}" type="parTrans" cxnId="{DDF1862E-2A3A-46E2-8A1D-689C946BA107}">
      <dgm:prSet/>
      <dgm:spPr/>
      <dgm:t>
        <a:bodyPr/>
        <a:lstStyle/>
        <a:p>
          <a:endParaRPr lang="ru-RU" sz="2000"/>
        </a:p>
      </dgm:t>
    </dgm:pt>
    <dgm:pt modelId="{793FBA0B-79F1-4523-B55E-BBE8EE0F8C08}" type="sibTrans" cxnId="{DDF1862E-2A3A-46E2-8A1D-689C946BA107}">
      <dgm:prSet/>
      <dgm:spPr/>
      <dgm:t>
        <a:bodyPr/>
        <a:lstStyle/>
        <a:p>
          <a:endParaRPr lang="ru-RU" sz="2000"/>
        </a:p>
      </dgm:t>
    </dgm:pt>
    <dgm:pt modelId="{EB8EB6A3-3E0D-493A-ABF8-CD014814D4A7}">
      <dgm:prSet custT="1"/>
      <dgm:spPr/>
      <dgm:t>
        <a:bodyPr/>
        <a:lstStyle/>
        <a:p>
          <a:pPr algn="l"/>
          <a:r>
            <a:rPr lang="ru-RU" sz="3600" dirty="0">
              <a:solidFill>
                <a:schemeClr val="tx1"/>
              </a:solidFill>
            </a:rPr>
            <a:t>3. Нематериальные активы и ресурсы являются видимыми проявлениями (индикаторами) инноваций и могут быть использованы для оценки уровня инновационности банка. Их рост приводит к более высоким финансовым показателям.</a:t>
          </a:r>
        </a:p>
      </dgm:t>
    </dgm:pt>
    <dgm:pt modelId="{33D827AD-98F5-4D19-8B6F-F07E5C1D35A3}" type="parTrans" cxnId="{15427E35-654A-4AA5-9DFF-6E9CE3C12889}">
      <dgm:prSet/>
      <dgm:spPr/>
      <dgm:t>
        <a:bodyPr/>
        <a:lstStyle/>
        <a:p>
          <a:endParaRPr lang="ru-RU" sz="2000"/>
        </a:p>
      </dgm:t>
    </dgm:pt>
    <dgm:pt modelId="{1C8B32B0-1DE2-4BA3-8C51-01F33A381ECE}" type="sibTrans" cxnId="{15427E35-654A-4AA5-9DFF-6E9CE3C12889}">
      <dgm:prSet/>
      <dgm:spPr/>
      <dgm:t>
        <a:bodyPr/>
        <a:lstStyle/>
        <a:p>
          <a:endParaRPr lang="ru-RU" sz="2000"/>
        </a:p>
      </dgm:t>
    </dgm:pt>
    <dgm:pt modelId="{E3DCA73C-361E-4E28-8A1C-C32C8A48D7E6}">
      <dgm:prSet custT="1"/>
      <dgm:spPr/>
      <dgm:t>
        <a:bodyPr/>
        <a:lstStyle/>
        <a:p>
          <a:pPr algn="l"/>
          <a:r>
            <a:rPr lang="ru-RU" sz="3600" dirty="0">
              <a:solidFill>
                <a:schemeClr val="tx1"/>
              </a:solidFill>
            </a:rPr>
            <a:t>4. Целесообразно внедрение инноваций как по снижению издержек, так и по стимулированию спроса. Однако банку необходимо балансировать между ростом спроса и рисками, связанными с увеличением объема заемных средств.</a:t>
          </a:r>
        </a:p>
      </dgm:t>
    </dgm:pt>
    <dgm:pt modelId="{D4C24A0E-FF56-4BF6-A33F-3C5F51DB6AA6}" type="parTrans" cxnId="{C2A656CC-C3A6-4083-89A4-1C0D87E7AFC1}">
      <dgm:prSet/>
      <dgm:spPr/>
      <dgm:t>
        <a:bodyPr/>
        <a:lstStyle/>
        <a:p>
          <a:endParaRPr lang="ru-RU" sz="2000"/>
        </a:p>
      </dgm:t>
    </dgm:pt>
    <dgm:pt modelId="{00FC99BA-8DFB-4CD6-9B0D-81CF91199E56}" type="sibTrans" cxnId="{C2A656CC-C3A6-4083-89A4-1C0D87E7AFC1}">
      <dgm:prSet/>
      <dgm:spPr/>
      <dgm:t>
        <a:bodyPr/>
        <a:lstStyle/>
        <a:p>
          <a:endParaRPr lang="ru-RU" sz="2000"/>
        </a:p>
      </dgm:t>
    </dgm:pt>
    <dgm:pt modelId="{5BF97D9E-EFF8-4597-9036-30F5E6DB27A4}" type="pres">
      <dgm:prSet presAssocID="{5620C647-D3B6-443B-88FC-64689812F5E8}" presName="diagram" presStyleCnt="0">
        <dgm:presLayoutVars>
          <dgm:dir/>
          <dgm:resizeHandles val="exact"/>
        </dgm:presLayoutVars>
      </dgm:prSet>
      <dgm:spPr/>
      <dgm:t>
        <a:bodyPr/>
        <a:lstStyle/>
        <a:p>
          <a:endParaRPr lang="ru-RU"/>
        </a:p>
      </dgm:t>
    </dgm:pt>
    <dgm:pt modelId="{0AF272B8-AC16-418C-BEF2-F4EC60DC68A9}" type="pres">
      <dgm:prSet presAssocID="{AFD04310-19DA-4120-9819-F490C8A99447}" presName="node" presStyleLbl="node1" presStyleIdx="0" presStyleCnt="4" custScaleX="193442" custScaleY="120851">
        <dgm:presLayoutVars>
          <dgm:bulletEnabled val="1"/>
        </dgm:presLayoutVars>
      </dgm:prSet>
      <dgm:spPr/>
      <dgm:t>
        <a:bodyPr/>
        <a:lstStyle/>
        <a:p>
          <a:endParaRPr lang="ru-RU"/>
        </a:p>
      </dgm:t>
    </dgm:pt>
    <dgm:pt modelId="{06A447DE-BBFB-4F09-879A-E0EF0ADEA77F}" type="pres">
      <dgm:prSet presAssocID="{9930C9E1-8A63-4C17-A7C0-7368C16761F8}" presName="sibTrans" presStyleCnt="0"/>
      <dgm:spPr/>
    </dgm:pt>
    <dgm:pt modelId="{508B7595-9BEF-417C-B93B-849BE90502AA}" type="pres">
      <dgm:prSet presAssocID="{DF74DB63-78B0-434C-BBAC-5EBB18D49B78}" presName="node" presStyleLbl="node1" presStyleIdx="1" presStyleCnt="4" custScaleX="193442" custScaleY="120851">
        <dgm:presLayoutVars>
          <dgm:bulletEnabled val="1"/>
        </dgm:presLayoutVars>
      </dgm:prSet>
      <dgm:spPr/>
      <dgm:t>
        <a:bodyPr/>
        <a:lstStyle/>
        <a:p>
          <a:endParaRPr lang="ru-RU"/>
        </a:p>
      </dgm:t>
    </dgm:pt>
    <dgm:pt modelId="{8AF566B0-ED89-4442-A063-97A9F4A5C840}" type="pres">
      <dgm:prSet presAssocID="{793FBA0B-79F1-4523-B55E-BBE8EE0F8C08}" presName="sibTrans" presStyleCnt="0"/>
      <dgm:spPr/>
    </dgm:pt>
    <dgm:pt modelId="{AD53EDB7-A2BE-474F-99B3-8F79BDA6395B}" type="pres">
      <dgm:prSet presAssocID="{EB8EB6A3-3E0D-493A-ABF8-CD014814D4A7}" presName="node" presStyleLbl="node1" presStyleIdx="2" presStyleCnt="4" custScaleX="193442" custScaleY="120851">
        <dgm:presLayoutVars>
          <dgm:bulletEnabled val="1"/>
        </dgm:presLayoutVars>
      </dgm:prSet>
      <dgm:spPr/>
      <dgm:t>
        <a:bodyPr/>
        <a:lstStyle/>
        <a:p>
          <a:endParaRPr lang="ru-RU"/>
        </a:p>
      </dgm:t>
    </dgm:pt>
    <dgm:pt modelId="{37F57038-43AE-411A-9C11-BB547DD76153}" type="pres">
      <dgm:prSet presAssocID="{1C8B32B0-1DE2-4BA3-8C51-01F33A381ECE}" presName="sibTrans" presStyleCnt="0"/>
      <dgm:spPr/>
    </dgm:pt>
    <dgm:pt modelId="{04A65DBB-C12F-444E-A3B8-D484660B74BB}" type="pres">
      <dgm:prSet presAssocID="{E3DCA73C-361E-4E28-8A1C-C32C8A48D7E6}" presName="node" presStyleLbl="node1" presStyleIdx="3" presStyleCnt="4" custScaleX="193442" custScaleY="120851">
        <dgm:presLayoutVars>
          <dgm:bulletEnabled val="1"/>
        </dgm:presLayoutVars>
      </dgm:prSet>
      <dgm:spPr/>
      <dgm:t>
        <a:bodyPr/>
        <a:lstStyle/>
        <a:p>
          <a:endParaRPr lang="ru-RU"/>
        </a:p>
      </dgm:t>
    </dgm:pt>
  </dgm:ptLst>
  <dgm:cxnLst>
    <dgm:cxn modelId="{B1C4556B-305F-4B05-ADFA-978AFDB8C7CD}" srcId="{5620C647-D3B6-443B-88FC-64689812F5E8}" destId="{AFD04310-19DA-4120-9819-F490C8A99447}" srcOrd="0" destOrd="0" parTransId="{82C371BE-2B2D-4323-8F34-477157693021}" sibTransId="{9930C9E1-8A63-4C17-A7C0-7368C16761F8}"/>
    <dgm:cxn modelId="{C2A656CC-C3A6-4083-89A4-1C0D87E7AFC1}" srcId="{5620C647-D3B6-443B-88FC-64689812F5E8}" destId="{E3DCA73C-361E-4E28-8A1C-C32C8A48D7E6}" srcOrd="3" destOrd="0" parTransId="{D4C24A0E-FF56-4BF6-A33F-3C5F51DB6AA6}" sibTransId="{00FC99BA-8DFB-4CD6-9B0D-81CF91199E56}"/>
    <dgm:cxn modelId="{4A5F8C28-59D3-443D-B795-CA61B3CEEA50}" type="presOf" srcId="{E3DCA73C-361E-4E28-8A1C-C32C8A48D7E6}" destId="{04A65DBB-C12F-444E-A3B8-D484660B74BB}" srcOrd="0" destOrd="0" presId="urn:microsoft.com/office/officeart/2005/8/layout/default"/>
    <dgm:cxn modelId="{B3B471D1-5F64-41CA-AD77-B20CC8D2685D}" type="presOf" srcId="{EB8EB6A3-3E0D-493A-ABF8-CD014814D4A7}" destId="{AD53EDB7-A2BE-474F-99B3-8F79BDA6395B}" srcOrd="0" destOrd="0" presId="urn:microsoft.com/office/officeart/2005/8/layout/default"/>
    <dgm:cxn modelId="{15427E35-654A-4AA5-9DFF-6E9CE3C12889}" srcId="{5620C647-D3B6-443B-88FC-64689812F5E8}" destId="{EB8EB6A3-3E0D-493A-ABF8-CD014814D4A7}" srcOrd="2" destOrd="0" parTransId="{33D827AD-98F5-4D19-8B6F-F07E5C1D35A3}" sibTransId="{1C8B32B0-1DE2-4BA3-8C51-01F33A381ECE}"/>
    <dgm:cxn modelId="{89715F59-32CE-45E3-AE4D-B822EF5AD3BD}" type="presOf" srcId="{DF74DB63-78B0-434C-BBAC-5EBB18D49B78}" destId="{508B7595-9BEF-417C-B93B-849BE90502AA}" srcOrd="0" destOrd="0" presId="urn:microsoft.com/office/officeart/2005/8/layout/default"/>
    <dgm:cxn modelId="{DDF1862E-2A3A-46E2-8A1D-689C946BA107}" srcId="{5620C647-D3B6-443B-88FC-64689812F5E8}" destId="{DF74DB63-78B0-434C-BBAC-5EBB18D49B78}" srcOrd="1" destOrd="0" parTransId="{D2C6AB0F-8807-4F29-8FE5-AD60E0B8C76B}" sibTransId="{793FBA0B-79F1-4523-B55E-BBE8EE0F8C08}"/>
    <dgm:cxn modelId="{D81BA077-0FA4-434D-8EE9-E83C01C01B2A}" type="presOf" srcId="{AFD04310-19DA-4120-9819-F490C8A99447}" destId="{0AF272B8-AC16-418C-BEF2-F4EC60DC68A9}" srcOrd="0" destOrd="0" presId="urn:microsoft.com/office/officeart/2005/8/layout/default"/>
    <dgm:cxn modelId="{88E81E09-5944-49AC-B8A5-A5F953C6B3DB}" type="presOf" srcId="{5620C647-D3B6-443B-88FC-64689812F5E8}" destId="{5BF97D9E-EFF8-4597-9036-30F5E6DB27A4}" srcOrd="0" destOrd="0" presId="urn:microsoft.com/office/officeart/2005/8/layout/default"/>
    <dgm:cxn modelId="{1A2D4730-A6CC-4EE1-B806-F140CC0E131A}" type="presParOf" srcId="{5BF97D9E-EFF8-4597-9036-30F5E6DB27A4}" destId="{0AF272B8-AC16-418C-BEF2-F4EC60DC68A9}" srcOrd="0" destOrd="0" presId="urn:microsoft.com/office/officeart/2005/8/layout/default"/>
    <dgm:cxn modelId="{41AB247F-5205-48EC-B742-7F33901A1450}" type="presParOf" srcId="{5BF97D9E-EFF8-4597-9036-30F5E6DB27A4}" destId="{06A447DE-BBFB-4F09-879A-E0EF0ADEA77F}" srcOrd="1" destOrd="0" presId="urn:microsoft.com/office/officeart/2005/8/layout/default"/>
    <dgm:cxn modelId="{10A4BDE2-D288-43BB-81E9-FC051ADCBFD4}" type="presParOf" srcId="{5BF97D9E-EFF8-4597-9036-30F5E6DB27A4}" destId="{508B7595-9BEF-417C-B93B-849BE90502AA}" srcOrd="2" destOrd="0" presId="urn:microsoft.com/office/officeart/2005/8/layout/default"/>
    <dgm:cxn modelId="{D3401B6C-9947-442A-A597-2C6A668829A2}" type="presParOf" srcId="{5BF97D9E-EFF8-4597-9036-30F5E6DB27A4}" destId="{8AF566B0-ED89-4442-A063-97A9F4A5C840}" srcOrd="3" destOrd="0" presId="urn:microsoft.com/office/officeart/2005/8/layout/default"/>
    <dgm:cxn modelId="{EC6E168D-0964-4574-A45A-41472BD42B62}" type="presParOf" srcId="{5BF97D9E-EFF8-4597-9036-30F5E6DB27A4}" destId="{AD53EDB7-A2BE-474F-99B3-8F79BDA6395B}" srcOrd="4" destOrd="0" presId="urn:microsoft.com/office/officeart/2005/8/layout/default"/>
    <dgm:cxn modelId="{AD5EA4E8-32AC-433C-A7F7-3537025326FE}" type="presParOf" srcId="{5BF97D9E-EFF8-4597-9036-30F5E6DB27A4}" destId="{37F57038-43AE-411A-9C11-BB547DD76153}" srcOrd="5" destOrd="0" presId="urn:microsoft.com/office/officeart/2005/8/layout/default"/>
    <dgm:cxn modelId="{B670A649-43BC-4559-8603-139AD741FF66}" type="presParOf" srcId="{5BF97D9E-EFF8-4597-9036-30F5E6DB27A4}" destId="{04A65DBB-C12F-444E-A3B8-D484660B74BB}"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0E40F08-1D7D-4999-82E4-1033DE2E70B8}" type="doc">
      <dgm:prSet loTypeId="urn:microsoft.com/office/officeart/2008/layout/RadialCluster" loCatId="cycle" qsTypeId="urn:microsoft.com/office/officeart/2005/8/quickstyle/simple1" qsCatId="simple" csTypeId="urn:microsoft.com/office/officeart/2005/8/colors/accent1_1" csCatId="accent1" phldr="1"/>
      <dgm:spPr/>
      <dgm:t>
        <a:bodyPr/>
        <a:lstStyle/>
        <a:p>
          <a:endParaRPr lang="ru-RU"/>
        </a:p>
      </dgm:t>
    </dgm:pt>
    <dgm:pt modelId="{E4823F09-AEB4-4826-B525-91471A896CB8}">
      <dgm:prSet phldrT="[Текст]" custT="1"/>
      <dgm:spPr/>
      <dgm:t>
        <a:bodyPr/>
        <a:lstStyle/>
        <a:p>
          <a:r>
            <a:rPr lang="ru-RU" sz="5400" dirty="0" smtClean="0"/>
            <a:t>Инновации</a:t>
          </a:r>
          <a:endParaRPr lang="ru-RU" sz="5400" dirty="0"/>
        </a:p>
      </dgm:t>
    </dgm:pt>
    <dgm:pt modelId="{962E722D-8A83-4FC4-880B-2B089E487DA1}" type="parTrans" cxnId="{D5CD94CA-AD0D-4B40-ACE2-FBB0DFE31DAF}">
      <dgm:prSet/>
      <dgm:spPr/>
      <dgm:t>
        <a:bodyPr/>
        <a:lstStyle/>
        <a:p>
          <a:endParaRPr lang="ru-RU"/>
        </a:p>
      </dgm:t>
    </dgm:pt>
    <dgm:pt modelId="{5B3DD0AD-6E9F-4A14-A672-D7722F3FC4C2}" type="sibTrans" cxnId="{D5CD94CA-AD0D-4B40-ACE2-FBB0DFE31DAF}">
      <dgm:prSet/>
      <dgm:spPr/>
      <dgm:t>
        <a:bodyPr/>
        <a:lstStyle/>
        <a:p>
          <a:endParaRPr lang="ru-RU"/>
        </a:p>
      </dgm:t>
    </dgm:pt>
    <dgm:pt modelId="{96AC911F-4698-4581-88C9-383BD3BA63DB}">
      <dgm:prSet phldrT="[Текст]" custT="1"/>
      <dgm:spPr/>
      <dgm:t>
        <a:bodyPr/>
        <a:lstStyle/>
        <a:p>
          <a:r>
            <a:rPr lang="ru-RU" sz="4000" dirty="0" smtClean="0"/>
            <a:t>Продукты</a:t>
          </a:r>
          <a:endParaRPr lang="ru-RU" sz="4000" dirty="0"/>
        </a:p>
      </dgm:t>
    </dgm:pt>
    <dgm:pt modelId="{88EFD78F-D52B-4973-A127-995EC02F1E30}" type="parTrans" cxnId="{2A185CC8-11A4-4C8A-B48D-00189E94001E}">
      <dgm:prSet/>
      <dgm:spPr/>
      <dgm:t>
        <a:bodyPr/>
        <a:lstStyle/>
        <a:p>
          <a:endParaRPr lang="ru-RU"/>
        </a:p>
      </dgm:t>
    </dgm:pt>
    <dgm:pt modelId="{246F8F63-4495-4031-9938-0063E87C6486}" type="sibTrans" cxnId="{2A185CC8-11A4-4C8A-B48D-00189E94001E}">
      <dgm:prSet/>
      <dgm:spPr/>
      <dgm:t>
        <a:bodyPr/>
        <a:lstStyle/>
        <a:p>
          <a:endParaRPr lang="ru-RU"/>
        </a:p>
      </dgm:t>
    </dgm:pt>
    <dgm:pt modelId="{9AF4C996-5FDA-4498-B9E4-C42CF1CB0A57}">
      <dgm:prSet phldrT="[Текст]" custT="1"/>
      <dgm:spPr/>
      <dgm:t>
        <a:bodyPr/>
        <a:lstStyle/>
        <a:p>
          <a:r>
            <a:rPr lang="ru-RU" sz="4000" dirty="0" smtClean="0"/>
            <a:t>Сервис</a:t>
          </a:r>
          <a:endParaRPr lang="ru-RU" sz="4000" dirty="0"/>
        </a:p>
      </dgm:t>
    </dgm:pt>
    <dgm:pt modelId="{45B52273-C514-46C3-AB4E-D87073F1CC00}" type="parTrans" cxnId="{FE037780-FD51-45F4-8FEF-E8641B65D687}">
      <dgm:prSet/>
      <dgm:spPr/>
      <dgm:t>
        <a:bodyPr/>
        <a:lstStyle/>
        <a:p>
          <a:endParaRPr lang="ru-RU"/>
        </a:p>
      </dgm:t>
    </dgm:pt>
    <dgm:pt modelId="{1EFB55A0-96A1-42AD-8A41-239023830872}" type="sibTrans" cxnId="{FE037780-FD51-45F4-8FEF-E8641B65D687}">
      <dgm:prSet/>
      <dgm:spPr/>
      <dgm:t>
        <a:bodyPr/>
        <a:lstStyle/>
        <a:p>
          <a:endParaRPr lang="ru-RU"/>
        </a:p>
      </dgm:t>
    </dgm:pt>
    <dgm:pt modelId="{AB0FBD87-0C66-41C8-87F6-F14F32E2268D}">
      <dgm:prSet phldrT="[Текст]" custT="1"/>
      <dgm:spPr/>
      <dgm:t>
        <a:bodyPr/>
        <a:lstStyle/>
        <a:p>
          <a:r>
            <a:rPr lang="ru-RU" sz="4000" dirty="0" smtClean="0"/>
            <a:t>Процессы</a:t>
          </a:r>
          <a:endParaRPr lang="ru-RU" sz="4000" dirty="0"/>
        </a:p>
      </dgm:t>
    </dgm:pt>
    <dgm:pt modelId="{F5860E78-C03C-4ACA-BF2F-27EBFCA211FE}" type="parTrans" cxnId="{D0600A92-59DE-44CE-845C-D090B2C0B98D}">
      <dgm:prSet/>
      <dgm:spPr/>
      <dgm:t>
        <a:bodyPr/>
        <a:lstStyle/>
        <a:p>
          <a:endParaRPr lang="ru-RU"/>
        </a:p>
      </dgm:t>
    </dgm:pt>
    <dgm:pt modelId="{9966F3AA-8E85-44F0-BF98-5E2ACB91C41A}" type="sibTrans" cxnId="{D0600A92-59DE-44CE-845C-D090B2C0B98D}">
      <dgm:prSet/>
      <dgm:spPr/>
      <dgm:t>
        <a:bodyPr/>
        <a:lstStyle/>
        <a:p>
          <a:endParaRPr lang="ru-RU"/>
        </a:p>
      </dgm:t>
    </dgm:pt>
    <dgm:pt modelId="{408C3757-50C2-4590-ADEB-55ED31EF0724}">
      <dgm:prSet phldrT="[Текст]" custT="1"/>
      <dgm:spPr/>
      <dgm:t>
        <a:bodyPr/>
        <a:lstStyle/>
        <a:p>
          <a:r>
            <a:rPr lang="ru-RU" sz="2400" dirty="0" smtClean="0"/>
            <a:t>Развитие бизнес модели</a:t>
          </a:r>
          <a:endParaRPr lang="ru-RU" sz="2400" dirty="0"/>
        </a:p>
      </dgm:t>
    </dgm:pt>
    <dgm:pt modelId="{C45CED06-7D32-40FA-A057-38CBBD165E60}" type="parTrans" cxnId="{2B5FFE2E-2F75-4CBB-BE6B-2DCEAC7CD553}">
      <dgm:prSet/>
      <dgm:spPr/>
      <dgm:t>
        <a:bodyPr/>
        <a:lstStyle/>
        <a:p>
          <a:endParaRPr lang="ru-RU"/>
        </a:p>
      </dgm:t>
    </dgm:pt>
    <dgm:pt modelId="{7D372629-5D87-414E-8351-5052B1049C08}" type="sibTrans" cxnId="{2B5FFE2E-2F75-4CBB-BE6B-2DCEAC7CD553}">
      <dgm:prSet/>
      <dgm:spPr/>
      <dgm:t>
        <a:bodyPr/>
        <a:lstStyle/>
        <a:p>
          <a:endParaRPr lang="ru-RU"/>
        </a:p>
      </dgm:t>
    </dgm:pt>
    <dgm:pt modelId="{441802FB-7B0B-4910-ACA9-48C2AACE004E}">
      <dgm:prSet phldrT="[Текст]" custT="1"/>
      <dgm:spPr/>
      <dgm:t>
        <a:bodyPr/>
        <a:lstStyle/>
        <a:p>
          <a:r>
            <a:rPr lang="ru-RU" sz="2400" dirty="0" smtClean="0"/>
            <a:t>ИИ </a:t>
          </a:r>
          <a:r>
            <a:rPr lang="ru-RU" sz="2400" dirty="0" err="1" smtClean="0"/>
            <a:t>скоринг</a:t>
          </a:r>
          <a:endParaRPr lang="ru-RU" sz="2400" dirty="0"/>
        </a:p>
      </dgm:t>
    </dgm:pt>
    <dgm:pt modelId="{A582365A-09D3-443D-B4C1-CF4DE6EBAC64}" type="parTrans" cxnId="{70071156-20C7-4DDC-BD2A-EDA89214C709}">
      <dgm:prSet/>
      <dgm:spPr/>
      <dgm:t>
        <a:bodyPr/>
        <a:lstStyle/>
        <a:p>
          <a:endParaRPr lang="ru-RU"/>
        </a:p>
      </dgm:t>
    </dgm:pt>
    <dgm:pt modelId="{7B5D0BE4-0860-4C10-B635-6F1406047298}" type="sibTrans" cxnId="{70071156-20C7-4DDC-BD2A-EDA89214C709}">
      <dgm:prSet/>
      <dgm:spPr/>
      <dgm:t>
        <a:bodyPr/>
        <a:lstStyle/>
        <a:p>
          <a:endParaRPr lang="ru-RU"/>
        </a:p>
      </dgm:t>
    </dgm:pt>
    <dgm:pt modelId="{5F55D6D1-F925-4D0C-BFFF-5C423416B829}">
      <dgm:prSet phldrT="[Текст]" custT="1"/>
      <dgm:spPr/>
      <dgm:t>
        <a:bodyPr/>
        <a:lstStyle/>
        <a:p>
          <a:r>
            <a:rPr lang="ru-RU" sz="2400" dirty="0" smtClean="0"/>
            <a:t>Биометрия</a:t>
          </a:r>
          <a:endParaRPr lang="ru-RU" sz="2400" dirty="0"/>
        </a:p>
      </dgm:t>
    </dgm:pt>
    <dgm:pt modelId="{1ED57F68-A770-40BE-B708-18418F0173AD}" type="parTrans" cxnId="{1E85D1B2-C98E-4683-BEA5-E3D58FD3D2BE}">
      <dgm:prSet/>
      <dgm:spPr/>
      <dgm:t>
        <a:bodyPr/>
        <a:lstStyle/>
        <a:p>
          <a:endParaRPr lang="ru-RU"/>
        </a:p>
      </dgm:t>
    </dgm:pt>
    <dgm:pt modelId="{CA780F37-46A6-4B5C-BC7C-80F30614C7AF}" type="sibTrans" cxnId="{1E85D1B2-C98E-4683-BEA5-E3D58FD3D2BE}">
      <dgm:prSet/>
      <dgm:spPr/>
      <dgm:t>
        <a:bodyPr/>
        <a:lstStyle/>
        <a:p>
          <a:endParaRPr lang="ru-RU"/>
        </a:p>
      </dgm:t>
    </dgm:pt>
    <dgm:pt modelId="{CBFE5093-C134-4D7C-83D7-273A949FD50B}">
      <dgm:prSet phldrT="[Текст]" custT="1"/>
      <dgm:spPr/>
      <dgm:t>
        <a:bodyPr/>
        <a:lstStyle/>
        <a:p>
          <a:r>
            <a:rPr lang="ru-RU" sz="2400" dirty="0" smtClean="0"/>
            <a:t>Роботизация</a:t>
          </a:r>
          <a:endParaRPr lang="ru-RU" sz="2400" dirty="0"/>
        </a:p>
      </dgm:t>
    </dgm:pt>
    <dgm:pt modelId="{C7C22831-BA8C-4FFF-864E-C3BB3580AEF3}" type="parTrans" cxnId="{02958226-2D30-4A09-8DB0-168CBAF737E8}">
      <dgm:prSet/>
      <dgm:spPr/>
      <dgm:t>
        <a:bodyPr/>
        <a:lstStyle/>
        <a:p>
          <a:endParaRPr lang="ru-RU"/>
        </a:p>
      </dgm:t>
    </dgm:pt>
    <dgm:pt modelId="{A9F49982-0BDE-4A47-BD45-86C3911944DF}" type="sibTrans" cxnId="{02958226-2D30-4A09-8DB0-168CBAF737E8}">
      <dgm:prSet/>
      <dgm:spPr/>
      <dgm:t>
        <a:bodyPr/>
        <a:lstStyle/>
        <a:p>
          <a:endParaRPr lang="ru-RU"/>
        </a:p>
      </dgm:t>
    </dgm:pt>
    <dgm:pt modelId="{38DBFEAB-CADB-4C8C-B77B-6C95A3FC1C96}">
      <dgm:prSet phldrT="[Текст]" custT="1"/>
      <dgm:spPr/>
      <dgm:t>
        <a:bodyPr/>
        <a:lstStyle/>
        <a:p>
          <a:r>
            <a:rPr lang="ru-RU" sz="2800" smtClean="0"/>
            <a:t>ЦФА</a:t>
          </a:r>
          <a:endParaRPr lang="ru-RU" sz="2800" dirty="0"/>
        </a:p>
      </dgm:t>
    </dgm:pt>
    <dgm:pt modelId="{362D8B51-0C94-4F55-ADE6-A68BFFD7B1A0}" type="parTrans" cxnId="{0D8ADE04-2EF8-487A-81BC-B5775F95DAB6}">
      <dgm:prSet/>
      <dgm:spPr/>
      <dgm:t>
        <a:bodyPr/>
        <a:lstStyle/>
        <a:p>
          <a:endParaRPr lang="ru-RU"/>
        </a:p>
      </dgm:t>
    </dgm:pt>
    <dgm:pt modelId="{E4A5C061-A788-465B-8546-F49DB744111B}" type="sibTrans" cxnId="{0D8ADE04-2EF8-487A-81BC-B5775F95DAB6}">
      <dgm:prSet/>
      <dgm:spPr/>
      <dgm:t>
        <a:bodyPr/>
        <a:lstStyle/>
        <a:p>
          <a:endParaRPr lang="ru-RU"/>
        </a:p>
      </dgm:t>
    </dgm:pt>
    <dgm:pt modelId="{C6C49CC3-3488-4030-A6CE-85CCE12C25C8}">
      <dgm:prSet phldrT="[Текст]" custT="1"/>
      <dgm:spPr/>
      <dgm:t>
        <a:bodyPr/>
        <a:lstStyle/>
        <a:p>
          <a:r>
            <a:rPr lang="ru-RU" sz="2800" dirty="0" smtClean="0"/>
            <a:t>Привязка к </a:t>
          </a:r>
          <a:r>
            <a:rPr lang="ru-RU" sz="2800" dirty="0" err="1" smtClean="0"/>
            <a:t>гослугам</a:t>
          </a:r>
          <a:endParaRPr lang="ru-RU" sz="2800" dirty="0"/>
        </a:p>
      </dgm:t>
    </dgm:pt>
    <dgm:pt modelId="{3A2F46B2-2B0E-4D53-8E85-28938CB25E4F}" type="parTrans" cxnId="{A15DDF19-E890-41EC-B134-CB20CA8396DF}">
      <dgm:prSet/>
      <dgm:spPr/>
      <dgm:t>
        <a:bodyPr/>
        <a:lstStyle/>
        <a:p>
          <a:endParaRPr lang="ru-RU"/>
        </a:p>
      </dgm:t>
    </dgm:pt>
    <dgm:pt modelId="{C2CF9673-6017-4249-A5C3-74615F8EE559}" type="sibTrans" cxnId="{A15DDF19-E890-41EC-B134-CB20CA8396DF}">
      <dgm:prSet/>
      <dgm:spPr/>
      <dgm:t>
        <a:bodyPr/>
        <a:lstStyle/>
        <a:p>
          <a:endParaRPr lang="ru-RU"/>
        </a:p>
      </dgm:t>
    </dgm:pt>
    <dgm:pt modelId="{EFE5F3B4-6550-413E-8CD5-81ECF4603556}">
      <dgm:prSet phldrT="[Текст]" custT="1"/>
      <dgm:spPr/>
      <dgm:t>
        <a:bodyPr/>
        <a:lstStyle/>
        <a:p>
          <a:r>
            <a:rPr lang="ru-RU" sz="2800" dirty="0" smtClean="0"/>
            <a:t>Чат бот</a:t>
          </a:r>
          <a:endParaRPr lang="ru-RU" sz="2800" dirty="0"/>
        </a:p>
      </dgm:t>
    </dgm:pt>
    <dgm:pt modelId="{C51F7054-3798-4E3C-8913-4ECC5318817C}" type="parTrans" cxnId="{30B27B34-5895-47AE-92E0-04F8C0C7766C}">
      <dgm:prSet/>
      <dgm:spPr/>
      <dgm:t>
        <a:bodyPr/>
        <a:lstStyle/>
        <a:p>
          <a:endParaRPr lang="ru-RU"/>
        </a:p>
      </dgm:t>
    </dgm:pt>
    <dgm:pt modelId="{FA0AAF1A-A7E7-4D0C-BB54-E5F57152DA08}" type="sibTrans" cxnId="{30B27B34-5895-47AE-92E0-04F8C0C7766C}">
      <dgm:prSet/>
      <dgm:spPr/>
      <dgm:t>
        <a:bodyPr/>
        <a:lstStyle/>
        <a:p>
          <a:endParaRPr lang="ru-RU"/>
        </a:p>
      </dgm:t>
    </dgm:pt>
    <dgm:pt modelId="{CD29A598-AD48-4093-B50A-D8671D1DC870}">
      <dgm:prSet phldrT="[Текст]" custT="1"/>
      <dgm:spPr/>
      <dgm:t>
        <a:bodyPr/>
        <a:lstStyle/>
        <a:p>
          <a:r>
            <a:rPr lang="ru-RU" sz="2800" dirty="0" smtClean="0"/>
            <a:t>Приложение</a:t>
          </a:r>
          <a:endParaRPr lang="ru-RU" sz="2800" dirty="0"/>
        </a:p>
      </dgm:t>
    </dgm:pt>
    <dgm:pt modelId="{7136B063-CF50-4FD1-B42F-83AC36A86764}" type="parTrans" cxnId="{8D7BA9FF-D567-4B6B-AF57-203D29FDD65C}">
      <dgm:prSet/>
      <dgm:spPr/>
      <dgm:t>
        <a:bodyPr/>
        <a:lstStyle/>
        <a:p>
          <a:endParaRPr lang="ru-RU"/>
        </a:p>
      </dgm:t>
    </dgm:pt>
    <dgm:pt modelId="{DF27C600-14DA-437B-A539-3D25C8F4E9F2}" type="sibTrans" cxnId="{8D7BA9FF-D567-4B6B-AF57-203D29FDD65C}">
      <dgm:prSet/>
      <dgm:spPr/>
      <dgm:t>
        <a:bodyPr/>
        <a:lstStyle/>
        <a:p>
          <a:endParaRPr lang="ru-RU"/>
        </a:p>
      </dgm:t>
    </dgm:pt>
    <dgm:pt modelId="{46E8F0DB-2069-4B5C-832A-14F050C74026}">
      <dgm:prSet phldrT="[Текст]" custT="1"/>
      <dgm:spPr/>
      <dgm:t>
        <a:bodyPr/>
        <a:lstStyle/>
        <a:p>
          <a:r>
            <a:rPr lang="ru-RU" sz="2800" dirty="0" smtClean="0"/>
            <a:t>Сайт</a:t>
          </a:r>
          <a:endParaRPr lang="ru-RU" sz="2800" dirty="0"/>
        </a:p>
      </dgm:t>
    </dgm:pt>
    <dgm:pt modelId="{3CE2D14C-4C1B-4125-9739-D21ECE6909FF}" type="parTrans" cxnId="{AA670539-CC71-46A5-93B1-2016D5010AA7}">
      <dgm:prSet/>
      <dgm:spPr/>
      <dgm:t>
        <a:bodyPr/>
        <a:lstStyle/>
        <a:p>
          <a:endParaRPr lang="ru-RU"/>
        </a:p>
      </dgm:t>
    </dgm:pt>
    <dgm:pt modelId="{8C94FB77-C229-4655-976A-2CBF81315D55}" type="sibTrans" cxnId="{AA670539-CC71-46A5-93B1-2016D5010AA7}">
      <dgm:prSet/>
      <dgm:spPr/>
      <dgm:t>
        <a:bodyPr/>
        <a:lstStyle/>
        <a:p>
          <a:endParaRPr lang="ru-RU"/>
        </a:p>
      </dgm:t>
    </dgm:pt>
    <dgm:pt modelId="{E9A96928-D920-4D6A-ADB1-68028EB038A2}">
      <dgm:prSet phldrT="[Текст]" custT="1"/>
      <dgm:spPr/>
      <dgm:t>
        <a:bodyPr/>
        <a:lstStyle/>
        <a:p>
          <a:r>
            <a:rPr lang="ru-RU" sz="2800" dirty="0" smtClean="0"/>
            <a:t>Онлайн платеж</a:t>
          </a:r>
          <a:endParaRPr lang="ru-RU" sz="2800" dirty="0"/>
        </a:p>
      </dgm:t>
    </dgm:pt>
    <dgm:pt modelId="{BBA9D801-1C5D-4DD3-96DA-609FCA277830}" type="sibTrans" cxnId="{059AF4B2-F461-46F3-8F75-F6D3BCDFAEA4}">
      <dgm:prSet/>
      <dgm:spPr/>
      <dgm:t>
        <a:bodyPr/>
        <a:lstStyle/>
        <a:p>
          <a:endParaRPr lang="ru-RU"/>
        </a:p>
      </dgm:t>
    </dgm:pt>
    <dgm:pt modelId="{A75EFA06-FA7D-4451-B038-56D558D06722}" type="parTrans" cxnId="{059AF4B2-F461-46F3-8F75-F6D3BCDFAEA4}">
      <dgm:prSet/>
      <dgm:spPr/>
      <dgm:t>
        <a:bodyPr/>
        <a:lstStyle/>
        <a:p>
          <a:endParaRPr lang="ru-RU"/>
        </a:p>
      </dgm:t>
    </dgm:pt>
    <dgm:pt modelId="{76EF8128-B827-47D2-B0C3-EA2B08A2F902}">
      <dgm:prSet phldrT="[Текст]" custT="1"/>
      <dgm:spPr/>
      <dgm:t>
        <a:bodyPr/>
        <a:lstStyle/>
        <a:p>
          <a:r>
            <a:rPr lang="ru-RU" sz="2800" dirty="0" smtClean="0"/>
            <a:t>Онлайн кредит</a:t>
          </a:r>
          <a:endParaRPr lang="ru-RU" sz="2800" dirty="0"/>
        </a:p>
      </dgm:t>
    </dgm:pt>
    <dgm:pt modelId="{6CE47142-4DA4-47F4-8674-98A0DFAB9826}" type="sibTrans" cxnId="{A84EC2E1-5A11-4DE4-9E30-8686F61C31A0}">
      <dgm:prSet/>
      <dgm:spPr/>
      <dgm:t>
        <a:bodyPr/>
        <a:lstStyle/>
        <a:p>
          <a:endParaRPr lang="ru-RU"/>
        </a:p>
      </dgm:t>
    </dgm:pt>
    <dgm:pt modelId="{5392F523-C628-4B05-AAF0-7A26EB5FE7AC}" type="parTrans" cxnId="{A84EC2E1-5A11-4DE4-9E30-8686F61C31A0}">
      <dgm:prSet/>
      <dgm:spPr/>
      <dgm:t>
        <a:bodyPr/>
        <a:lstStyle/>
        <a:p>
          <a:endParaRPr lang="ru-RU"/>
        </a:p>
      </dgm:t>
    </dgm:pt>
    <dgm:pt modelId="{CD8AFF80-39AA-4004-8102-45AEBA8BFD6E}">
      <dgm:prSet phldrT="[Текст]" custT="1"/>
      <dgm:spPr/>
      <dgm:t>
        <a:bodyPr/>
        <a:lstStyle/>
        <a:p>
          <a:r>
            <a:rPr lang="ru-RU" sz="2800" dirty="0" smtClean="0"/>
            <a:t>Цифровая карта</a:t>
          </a:r>
          <a:endParaRPr lang="ru-RU" sz="2800" dirty="0"/>
        </a:p>
      </dgm:t>
    </dgm:pt>
    <dgm:pt modelId="{E14F82A5-8323-470E-9EE6-4BC9F60FED47}" type="sibTrans" cxnId="{AD5CFCB0-AE4E-4931-87F0-A7AE838F121B}">
      <dgm:prSet/>
      <dgm:spPr/>
      <dgm:t>
        <a:bodyPr/>
        <a:lstStyle/>
        <a:p>
          <a:endParaRPr lang="ru-RU"/>
        </a:p>
      </dgm:t>
    </dgm:pt>
    <dgm:pt modelId="{FD9902A9-553F-4042-ABF2-8139C0588080}" type="parTrans" cxnId="{AD5CFCB0-AE4E-4931-87F0-A7AE838F121B}">
      <dgm:prSet/>
      <dgm:spPr/>
      <dgm:t>
        <a:bodyPr/>
        <a:lstStyle/>
        <a:p>
          <a:endParaRPr lang="ru-RU"/>
        </a:p>
      </dgm:t>
    </dgm:pt>
    <dgm:pt modelId="{3B3DF35E-6957-40B5-9760-1A0EA4D629FA}" type="pres">
      <dgm:prSet presAssocID="{60E40F08-1D7D-4999-82E4-1033DE2E70B8}" presName="Name0" presStyleCnt="0">
        <dgm:presLayoutVars>
          <dgm:chMax val="1"/>
          <dgm:chPref val="1"/>
          <dgm:dir/>
          <dgm:animOne val="branch"/>
          <dgm:animLvl val="lvl"/>
        </dgm:presLayoutVars>
      </dgm:prSet>
      <dgm:spPr/>
      <dgm:t>
        <a:bodyPr/>
        <a:lstStyle/>
        <a:p>
          <a:endParaRPr lang="ru-RU"/>
        </a:p>
      </dgm:t>
    </dgm:pt>
    <dgm:pt modelId="{2978C590-5EE5-48C2-AE18-78CF335A1C7C}" type="pres">
      <dgm:prSet presAssocID="{E4823F09-AEB4-4826-B525-91471A896CB8}" presName="textCenter" presStyleLbl="node1" presStyleIdx="0" presStyleCnt="16" custScaleX="171303" custLinFactNeighborY="-15328"/>
      <dgm:spPr/>
      <dgm:t>
        <a:bodyPr/>
        <a:lstStyle/>
        <a:p>
          <a:endParaRPr lang="ru-RU"/>
        </a:p>
      </dgm:t>
    </dgm:pt>
    <dgm:pt modelId="{74945787-4228-49DA-B390-AB932EBC876E}" type="pres">
      <dgm:prSet presAssocID="{E4823F09-AEB4-4826-B525-91471A896CB8}" presName="cycle_1" presStyleCnt="0"/>
      <dgm:spPr/>
    </dgm:pt>
    <dgm:pt modelId="{8C08EE93-D3D8-4B44-A3AC-C959197CDF0C}" type="pres">
      <dgm:prSet presAssocID="{96AC911F-4698-4581-88C9-383BD3BA63DB}" presName="childCenter1" presStyleLbl="node1" presStyleIdx="1" presStyleCnt="16" custScaleX="171303"/>
      <dgm:spPr/>
      <dgm:t>
        <a:bodyPr/>
        <a:lstStyle/>
        <a:p>
          <a:endParaRPr lang="ru-RU"/>
        </a:p>
      </dgm:t>
    </dgm:pt>
    <dgm:pt modelId="{D5E62BBA-A27B-4B8E-9107-7F46E4D7F25B}" type="pres">
      <dgm:prSet presAssocID="{362D8B51-0C94-4F55-ADE6-A68BFFD7B1A0}" presName="Name141" presStyleLbl="parChTrans1D3" presStyleIdx="0" presStyleCnt="12"/>
      <dgm:spPr/>
      <dgm:t>
        <a:bodyPr/>
        <a:lstStyle/>
        <a:p>
          <a:endParaRPr lang="ru-RU"/>
        </a:p>
      </dgm:t>
    </dgm:pt>
    <dgm:pt modelId="{35B8EA52-EA66-4A87-AC6F-C19A419C5A53}" type="pres">
      <dgm:prSet presAssocID="{38DBFEAB-CADB-4C8C-B77B-6C95A3FC1C96}" presName="text1" presStyleLbl="node1" presStyleIdx="2" presStyleCnt="16" custScaleX="255253" custRadScaleRad="290878">
        <dgm:presLayoutVars>
          <dgm:bulletEnabled val="1"/>
        </dgm:presLayoutVars>
      </dgm:prSet>
      <dgm:spPr/>
      <dgm:t>
        <a:bodyPr/>
        <a:lstStyle/>
        <a:p>
          <a:endParaRPr lang="ru-RU"/>
        </a:p>
      </dgm:t>
    </dgm:pt>
    <dgm:pt modelId="{C8DE4109-793C-4EDE-8E07-C6040C64EAB9}" type="pres">
      <dgm:prSet presAssocID="{FD9902A9-553F-4042-ABF2-8139C0588080}" presName="Name141" presStyleLbl="parChTrans1D3" presStyleIdx="1" presStyleCnt="12"/>
      <dgm:spPr/>
      <dgm:t>
        <a:bodyPr/>
        <a:lstStyle/>
        <a:p>
          <a:endParaRPr lang="ru-RU"/>
        </a:p>
      </dgm:t>
    </dgm:pt>
    <dgm:pt modelId="{ECF75406-E93C-4E20-9D11-B85F0DC06452}" type="pres">
      <dgm:prSet presAssocID="{CD8AFF80-39AA-4004-8102-45AEBA8BFD6E}" presName="text1" presStyleLbl="node1" presStyleIdx="3" presStyleCnt="16" custScaleX="255253" custRadScaleRad="121073" custRadScaleInc="-31851">
        <dgm:presLayoutVars>
          <dgm:bulletEnabled val="1"/>
        </dgm:presLayoutVars>
      </dgm:prSet>
      <dgm:spPr/>
      <dgm:t>
        <a:bodyPr/>
        <a:lstStyle/>
        <a:p>
          <a:endParaRPr lang="ru-RU"/>
        </a:p>
      </dgm:t>
    </dgm:pt>
    <dgm:pt modelId="{06B6A79A-5785-4AFD-B2D4-74ACA246F8A5}" type="pres">
      <dgm:prSet presAssocID="{5392F523-C628-4B05-AAF0-7A26EB5FE7AC}" presName="Name141" presStyleLbl="parChTrans1D3" presStyleIdx="2" presStyleCnt="12"/>
      <dgm:spPr/>
      <dgm:t>
        <a:bodyPr/>
        <a:lstStyle/>
        <a:p>
          <a:endParaRPr lang="ru-RU"/>
        </a:p>
      </dgm:t>
    </dgm:pt>
    <dgm:pt modelId="{83936259-1EC2-411B-922E-629033B90392}" type="pres">
      <dgm:prSet presAssocID="{76EF8128-B827-47D2-B0C3-EA2B08A2F902}" presName="text1" presStyleLbl="node1" presStyleIdx="4" presStyleCnt="16" custScaleX="255253" custRadScaleRad="122956" custRadScaleInc="33831">
        <dgm:presLayoutVars>
          <dgm:bulletEnabled val="1"/>
        </dgm:presLayoutVars>
      </dgm:prSet>
      <dgm:spPr/>
      <dgm:t>
        <a:bodyPr/>
        <a:lstStyle/>
        <a:p>
          <a:endParaRPr lang="ru-RU"/>
        </a:p>
      </dgm:t>
    </dgm:pt>
    <dgm:pt modelId="{43C57DCE-7D26-476F-AC2C-2F2E8FE23D92}" type="pres">
      <dgm:prSet presAssocID="{A75EFA06-FA7D-4451-B038-56D558D06722}" presName="Name141" presStyleLbl="parChTrans1D3" presStyleIdx="3" presStyleCnt="12"/>
      <dgm:spPr/>
      <dgm:t>
        <a:bodyPr/>
        <a:lstStyle/>
        <a:p>
          <a:endParaRPr lang="ru-RU"/>
        </a:p>
      </dgm:t>
    </dgm:pt>
    <dgm:pt modelId="{7EF90CFD-7854-4498-80BA-E6E2EB16E306}" type="pres">
      <dgm:prSet presAssocID="{E9A96928-D920-4D6A-ADB1-68028EB038A2}" presName="text1" presStyleLbl="node1" presStyleIdx="5" presStyleCnt="16" custScaleX="255253" custRadScaleRad="249562">
        <dgm:presLayoutVars>
          <dgm:bulletEnabled val="1"/>
        </dgm:presLayoutVars>
      </dgm:prSet>
      <dgm:spPr/>
      <dgm:t>
        <a:bodyPr/>
        <a:lstStyle/>
        <a:p>
          <a:endParaRPr lang="ru-RU"/>
        </a:p>
      </dgm:t>
    </dgm:pt>
    <dgm:pt modelId="{96F5236C-BC80-4757-A63D-05BF931DA135}" type="pres">
      <dgm:prSet presAssocID="{88EFD78F-D52B-4973-A127-995EC02F1E30}" presName="Name144" presStyleLbl="parChTrans1D2" presStyleIdx="0" presStyleCnt="3"/>
      <dgm:spPr/>
      <dgm:t>
        <a:bodyPr/>
        <a:lstStyle/>
        <a:p>
          <a:endParaRPr lang="ru-RU"/>
        </a:p>
      </dgm:t>
    </dgm:pt>
    <dgm:pt modelId="{766FE88E-E42D-4532-ACD9-9008DA47DDF6}" type="pres">
      <dgm:prSet presAssocID="{E4823F09-AEB4-4826-B525-91471A896CB8}" presName="cycle_2" presStyleCnt="0"/>
      <dgm:spPr/>
    </dgm:pt>
    <dgm:pt modelId="{586A0DF1-C46D-49C0-8DA8-6321C48BE806}" type="pres">
      <dgm:prSet presAssocID="{9AF4C996-5FDA-4498-B9E4-C42CF1CB0A57}" presName="childCenter2" presStyleLbl="node1" presStyleIdx="6" presStyleCnt="16" custScaleX="171303"/>
      <dgm:spPr/>
      <dgm:t>
        <a:bodyPr/>
        <a:lstStyle/>
        <a:p>
          <a:endParaRPr lang="ru-RU"/>
        </a:p>
      </dgm:t>
    </dgm:pt>
    <dgm:pt modelId="{FAC210F1-4607-4DC3-8995-C0678B64B7B2}" type="pres">
      <dgm:prSet presAssocID="{C51F7054-3798-4E3C-8913-4ECC5318817C}" presName="Name218" presStyleLbl="parChTrans1D3" presStyleIdx="4" presStyleCnt="12"/>
      <dgm:spPr/>
      <dgm:t>
        <a:bodyPr/>
        <a:lstStyle/>
        <a:p>
          <a:endParaRPr lang="ru-RU"/>
        </a:p>
      </dgm:t>
    </dgm:pt>
    <dgm:pt modelId="{58DA83C8-73A8-4F7E-8AF5-03026F1258CB}" type="pres">
      <dgm:prSet presAssocID="{EFE5F3B4-6550-413E-8CD5-81ECF4603556}" presName="text2" presStyleLbl="node1" presStyleIdx="7" presStyleCnt="16" custScaleX="255253" custRadScaleRad="231802" custRadScaleInc="84582">
        <dgm:presLayoutVars>
          <dgm:bulletEnabled val="1"/>
        </dgm:presLayoutVars>
      </dgm:prSet>
      <dgm:spPr/>
      <dgm:t>
        <a:bodyPr/>
        <a:lstStyle/>
        <a:p>
          <a:endParaRPr lang="ru-RU"/>
        </a:p>
      </dgm:t>
    </dgm:pt>
    <dgm:pt modelId="{D8ABB9FB-0B30-40D3-A146-17DF2C997E65}" type="pres">
      <dgm:prSet presAssocID="{7136B063-CF50-4FD1-B42F-83AC36A86764}" presName="Name218" presStyleLbl="parChTrans1D3" presStyleIdx="5" presStyleCnt="12"/>
      <dgm:spPr/>
      <dgm:t>
        <a:bodyPr/>
        <a:lstStyle/>
        <a:p>
          <a:endParaRPr lang="ru-RU"/>
        </a:p>
      </dgm:t>
    </dgm:pt>
    <dgm:pt modelId="{B1B0631F-8B30-491B-930D-AAB2C9972171}" type="pres">
      <dgm:prSet presAssocID="{CD29A598-AD48-4093-B50A-D8671D1DC870}" presName="text2" presStyleLbl="node1" presStyleIdx="8" presStyleCnt="16" custScaleX="255253" custRadScaleRad="265017">
        <dgm:presLayoutVars>
          <dgm:bulletEnabled val="1"/>
        </dgm:presLayoutVars>
      </dgm:prSet>
      <dgm:spPr/>
      <dgm:t>
        <a:bodyPr/>
        <a:lstStyle/>
        <a:p>
          <a:endParaRPr lang="ru-RU"/>
        </a:p>
      </dgm:t>
    </dgm:pt>
    <dgm:pt modelId="{35D20998-CE50-4AD0-BD35-592010C02958}" type="pres">
      <dgm:prSet presAssocID="{3CE2D14C-4C1B-4125-9739-D21ECE6909FF}" presName="Name218" presStyleLbl="parChTrans1D3" presStyleIdx="6" presStyleCnt="12"/>
      <dgm:spPr/>
      <dgm:t>
        <a:bodyPr/>
        <a:lstStyle/>
        <a:p>
          <a:endParaRPr lang="ru-RU"/>
        </a:p>
      </dgm:t>
    </dgm:pt>
    <dgm:pt modelId="{DA9C6C8D-35B6-4C7C-AF8F-1189393B1534}" type="pres">
      <dgm:prSet presAssocID="{46E8F0DB-2069-4B5C-832A-14F050C74026}" presName="text2" presStyleLbl="node1" presStyleIdx="9" presStyleCnt="16" custScaleX="255253" custRadScaleRad="231802" custRadScaleInc="-84582">
        <dgm:presLayoutVars>
          <dgm:bulletEnabled val="1"/>
        </dgm:presLayoutVars>
      </dgm:prSet>
      <dgm:spPr/>
      <dgm:t>
        <a:bodyPr/>
        <a:lstStyle/>
        <a:p>
          <a:endParaRPr lang="ru-RU"/>
        </a:p>
      </dgm:t>
    </dgm:pt>
    <dgm:pt modelId="{1E752500-0436-4BDF-BFC5-4BFA22AFB79B}" type="pres">
      <dgm:prSet presAssocID="{3A2F46B2-2B0E-4D53-8E85-28938CB25E4F}" presName="Name218" presStyleLbl="parChTrans1D3" presStyleIdx="7" presStyleCnt="12"/>
      <dgm:spPr/>
      <dgm:t>
        <a:bodyPr/>
        <a:lstStyle/>
        <a:p>
          <a:endParaRPr lang="ru-RU"/>
        </a:p>
      </dgm:t>
    </dgm:pt>
    <dgm:pt modelId="{5FE5D136-7360-4C3B-A94D-305332E543FA}" type="pres">
      <dgm:prSet presAssocID="{C6C49CC3-3488-4030-A6CE-85CCE12C25C8}" presName="text2" presStyleLbl="node1" presStyleIdx="10" presStyleCnt="16" custScaleX="255253" custRadScaleRad="86658" custRadScaleInc="-62099">
        <dgm:presLayoutVars>
          <dgm:bulletEnabled val="1"/>
        </dgm:presLayoutVars>
      </dgm:prSet>
      <dgm:spPr/>
      <dgm:t>
        <a:bodyPr/>
        <a:lstStyle/>
        <a:p>
          <a:endParaRPr lang="ru-RU"/>
        </a:p>
      </dgm:t>
    </dgm:pt>
    <dgm:pt modelId="{A350DF7C-AE7A-4881-89A8-B36C4388ECC6}" type="pres">
      <dgm:prSet presAssocID="{45B52273-C514-46C3-AB4E-D87073F1CC00}" presName="Name221" presStyleLbl="parChTrans1D2" presStyleIdx="1" presStyleCnt="3"/>
      <dgm:spPr/>
      <dgm:t>
        <a:bodyPr/>
        <a:lstStyle/>
        <a:p>
          <a:endParaRPr lang="ru-RU"/>
        </a:p>
      </dgm:t>
    </dgm:pt>
    <dgm:pt modelId="{092AA4A0-9F42-4699-AD8E-ED6DF666D857}" type="pres">
      <dgm:prSet presAssocID="{E4823F09-AEB4-4826-B525-91471A896CB8}" presName="cycle_3" presStyleCnt="0"/>
      <dgm:spPr/>
    </dgm:pt>
    <dgm:pt modelId="{C14A26CF-2F5E-4D66-AE49-D5919A5CA32D}" type="pres">
      <dgm:prSet presAssocID="{AB0FBD87-0C66-41C8-87F6-F14F32E2268D}" presName="childCenter3" presStyleLbl="node1" presStyleIdx="11" presStyleCnt="16" custScaleX="171303"/>
      <dgm:spPr/>
      <dgm:t>
        <a:bodyPr/>
        <a:lstStyle/>
        <a:p>
          <a:endParaRPr lang="ru-RU"/>
        </a:p>
      </dgm:t>
    </dgm:pt>
    <dgm:pt modelId="{1025614D-E8C1-4C48-99B2-F6B1A051C7FA}" type="pres">
      <dgm:prSet presAssocID="{A582365A-09D3-443D-B4C1-CF4DE6EBAC64}" presName="Name285" presStyleLbl="parChTrans1D3" presStyleIdx="8" presStyleCnt="12"/>
      <dgm:spPr/>
      <dgm:t>
        <a:bodyPr/>
        <a:lstStyle/>
        <a:p>
          <a:endParaRPr lang="ru-RU"/>
        </a:p>
      </dgm:t>
    </dgm:pt>
    <dgm:pt modelId="{EAD266B5-7BCF-4DFC-96D6-D98143E4EBA3}" type="pres">
      <dgm:prSet presAssocID="{441802FB-7B0B-4910-ACA9-48C2AACE004E}" presName="text3" presStyleLbl="node1" presStyleIdx="12" presStyleCnt="16" custScaleX="255253" custRadScaleRad="86757" custRadScaleInc="59072">
        <dgm:presLayoutVars>
          <dgm:bulletEnabled val="1"/>
        </dgm:presLayoutVars>
      </dgm:prSet>
      <dgm:spPr/>
      <dgm:t>
        <a:bodyPr/>
        <a:lstStyle/>
        <a:p>
          <a:endParaRPr lang="ru-RU"/>
        </a:p>
      </dgm:t>
    </dgm:pt>
    <dgm:pt modelId="{A86EED12-7E7F-44D7-8D27-D43C336FAC26}" type="pres">
      <dgm:prSet presAssocID="{1ED57F68-A770-40BE-B708-18418F0173AD}" presName="Name285" presStyleLbl="parChTrans1D3" presStyleIdx="9" presStyleCnt="12"/>
      <dgm:spPr/>
      <dgm:t>
        <a:bodyPr/>
        <a:lstStyle/>
        <a:p>
          <a:endParaRPr lang="ru-RU"/>
        </a:p>
      </dgm:t>
    </dgm:pt>
    <dgm:pt modelId="{17677381-4215-47C1-8EA6-B4FA5D400A0C}" type="pres">
      <dgm:prSet presAssocID="{5F55D6D1-F925-4D0C-BFFF-5C423416B829}" presName="text3" presStyleLbl="node1" presStyleIdx="13" presStyleCnt="16" custScaleX="255253" custRadScaleRad="385681" custRadScaleInc="104498">
        <dgm:presLayoutVars>
          <dgm:bulletEnabled val="1"/>
        </dgm:presLayoutVars>
      </dgm:prSet>
      <dgm:spPr/>
      <dgm:t>
        <a:bodyPr/>
        <a:lstStyle/>
        <a:p>
          <a:endParaRPr lang="ru-RU"/>
        </a:p>
      </dgm:t>
    </dgm:pt>
    <dgm:pt modelId="{369E2BA1-D838-4BE7-8B7B-01CC85428831}" type="pres">
      <dgm:prSet presAssocID="{C7C22831-BA8C-4FFF-864E-C3BB3580AEF3}" presName="Name285" presStyleLbl="parChTrans1D3" presStyleIdx="10" presStyleCnt="12"/>
      <dgm:spPr/>
      <dgm:t>
        <a:bodyPr/>
        <a:lstStyle/>
        <a:p>
          <a:endParaRPr lang="ru-RU"/>
        </a:p>
      </dgm:t>
    </dgm:pt>
    <dgm:pt modelId="{B11AB385-20DB-49FE-BF1F-06E009D304B1}" type="pres">
      <dgm:prSet presAssocID="{CBFE5093-C134-4D7C-83D7-273A949FD50B}" presName="text3" presStyleLbl="node1" presStyleIdx="14" presStyleCnt="16" custScaleX="255253" custRadScaleRad="425836">
        <dgm:presLayoutVars>
          <dgm:bulletEnabled val="1"/>
        </dgm:presLayoutVars>
      </dgm:prSet>
      <dgm:spPr/>
      <dgm:t>
        <a:bodyPr/>
        <a:lstStyle/>
        <a:p>
          <a:endParaRPr lang="ru-RU"/>
        </a:p>
      </dgm:t>
    </dgm:pt>
    <dgm:pt modelId="{46F7DF5E-ADFC-40D5-B649-34EF14EDE879}" type="pres">
      <dgm:prSet presAssocID="{C45CED06-7D32-40FA-A057-38CBBD165E60}" presName="Name285" presStyleLbl="parChTrans1D3" presStyleIdx="11" presStyleCnt="12"/>
      <dgm:spPr/>
      <dgm:t>
        <a:bodyPr/>
        <a:lstStyle/>
        <a:p>
          <a:endParaRPr lang="ru-RU"/>
        </a:p>
      </dgm:t>
    </dgm:pt>
    <dgm:pt modelId="{81E1CE1D-B34D-403E-99DE-BEFAA1044435}" type="pres">
      <dgm:prSet presAssocID="{408C3757-50C2-4590-ADEB-55ED31EF0724}" presName="text3" presStyleLbl="node1" presStyleIdx="15" presStyleCnt="16" custScaleX="255253" custRadScaleRad="385681" custRadScaleInc="-104498">
        <dgm:presLayoutVars>
          <dgm:bulletEnabled val="1"/>
        </dgm:presLayoutVars>
      </dgm:prSet>
      <dgm:spPr/>
      <dgm:t>
        <a:bodyPr/>
        <a:lstStyle/>
        <a:p>
          <a:endParaRPr lang="ru-RU"/>
        </a:p>
      </dgm:t>
    </dgm:pt>
    <dgm:pt modelId="{8341C7DF-7A50-4544-8DD6-14B496C359F2}" type="pres">
      <dgm:prSet presAssocID="{F5860E78-C03C-4ACA-BF2F-27EBFCA211FE}" presName="Name288" presStyleLbl="parChTrans1D2" presStyleIdx="2" presStyleCnt="3"/>
      <dgm:spPr/>
      <dgm:t>
        <a:bodyPr/>
        <a:lstStyle/>
        <a:p>
          <a:endParaRPr lang="ru-RU"/>
        </a:p>
      </dgm:t>
    </dgm:pt>
  </dgm:ptLst>
  <dgm:cxnLst>
    <dgm:cxn modelId="{6434AF63-7448-4A54-A6DF-44686C99B892}" type="presOf" srcId="{60E40F08-1D7D-4999-82E4-1033DE2E70B8}" destId="{3B3DF35E-6957-40B5-9760-1A0EA4D629FA}" srcOrd="0" destOrd="0" presId="urn:microsoft.com/office/officeart/2008/layout/RadialCluster"/>
    <dgm:cxn modelId="{30B27B34-5895-47AE-92E0-04F8C0C7766C}" srcId="{9AF4C996-5FDA-4498-B9E4-C42CF1CB0A57}" destId="{EFE5F3B4-6550-413E-8CD5-81ECF4603556}" srcOrd="0" destOrd="0" parTransId="{C51F7054-3798-4E3C-8913-4ECC5318817C}" sibTransId="{FA0AAF1A-A7E7-4D0C-BB54-E5F57152DA08}"/>
    <dgm:cxn modelId="{FF4AD9DB-D150-4E59-9379-F731A65F33D5}" type="presOf" srcId="{FD9902A9-553F-4042-ABF2-8139C0588080}" destId="{C8DE4109-793C-4EDE-8E07-C6040C64EAB9}" srcOrd="0" destOrd="0" presId="urn:microsoft.com/office/officeart/2008/layout/RadialCluster"/>
    <dgm:cxn modelId="{DD168EC0-77AF-4775-B516-41D70F29F10C}" type="presOf" srcId="{7136B063-CF50-4FD1-B42F-83AC36A86764}" destId="{D8ABB9FB-0B30-40D3-A146-17DF2C997E65}" srcOrd="0" destOrd="0" presId="urn:microsoft.com/office/officeart/2008/layout/RadialCluster"/>
    <dgm:cxn modelId="{546C8130-82F5-48C4-8391-426D8021D0D3}" type="presOf" srcId="{5F55D6D1-F925-4D0C-BFFF-5C423416B829}" destId="{17677381-4215-47C1-8EA6-B4FA5D400A0C}" srcOrd="0" destOrd="0" presId="urn:microsoft.com/office/officeart/2008/layout/RadialCluster"/>
    <dgm:cxn modelId="{A15DDF19-E890-41EC-B134-CB20CA8396DF}" srcId="{9AF4C996-5FDA-4498-B9E4-C42CF1CB0A57}" destId="{C6C49CC3-3488-4030-A6CE-85CCE12C25C8}" srcOrd="3" destOrd="0" parTransId="{3A2F46B2-2B0E-4D53-8E85-28938CB25E4F}" sibTransId="{C2CF9673-6017-4249-A5C3-74615F8EE559}"/>
    <dgm:cxn modelId="{D5CD94CA-AD0D-4B40-ACE2-FBB0DFE31DAF}" srcId="{60E40F08-1D7D-4999-82E4-1033DE2E70B8}" destId="{E4823F09-AEB4-4826-B525-91471A896CB8}" srcOrd="0" destOrd="0" parTransId="{962E722D-8A83-4FC4-880B-2B089E487DA1}" sibTransId="{5B3DD0AD-6E9F-4A14-A672-D7722F3FC4C2}"/>
    <dgm:cxn modelId="{93E243AD-829B-42E6-BD11-E090865E44DC}" type="presOf" srcId="{441802FB-7B0B-4910-ACA9-48C2AACE004E}" destId="{EAD266B5-7BCF-4DFC-96D6-D98143E4EBA3}" srcOrd="0" destOrd="0" presId="urn:microsoft.com/office/officeart/2008/layout/RadialCluster"/>
    <dgm:cxn modelId="{ACAC9742-D9B5-4C36-9B47-C196F0A4E46B}" type="presOf" srcId="{C6C49CC3-3488-4030-A6CE-85CCE12C25C8}" destId="{5FE5D136-7360-4C3B-A94D-305332E543FA}" srcOrd="0" destOrd="0" presId="urn:microsoft.com/office/officeart/2008/layout/RadialCluster"/>
    <dgm:cxn modelId="{A84EC2E1-5A11-4DE4-9E30-8686F61C31A0}" srcId="{96AC911F-4698-4581-88C9-383BD3BA63DB}" destId="{76EF8128-B827-47D2-B0C3-EA2B08A2F902}" srcOrd="2" destOrd="0" parTransId="{5392F523-C628-4B05-AAF0-7A26EB5FE7AC}" sibTransId="{6CE47142-4DA4-47F4-8674-98A0DFAB9826}"/>
    <dgm:cxn modelId="{DFF0F40E-4942-4034-837B-BC8291E53772}" type="presOf" srcId="{CD8AFF80-39AA-4004-8102-45AEBA8BFD6E}" destId="{ECF75406-E93C-4E20-9D11-B85F0DC06452}" srcOrd="0" destOrd="0" presId="urn:microsoft.com/office/officeart/2008/layout/RadialCluster"/>
    <dgm:cxn modelId="{049C8FB4-62EB-409C-9E2A-D72BFB1F8AB0}" type="presOf" srcId="{E4823F09-AEB4-4826-B525-91471A896CB8}" destId="{2978C590-5EE5-48C2-AE18-78CF335A1C7C}" srcOrd="0" destOrd="0" presId="urn:microsoft.com/office/officeart/2008/layout/RadialCluster"/>
    <dgm:cxn modelId="{059AF4B2-F461-46F3-8F75-F6D3BCDFAEA4}" srcId="{96AC911F-4698-4581-88C9-383BD3BA63DB}" destId="{E9A96928-D920-4D6A-ADB1-68028EB038A2}" srcOrd="3" destOrd="0" parTransId="{A75EFA06-FA7D-4451-B038-56D558D06722}" sibTransId="{BBA9D801-1C5D-4DD3-96DA-609FCA277830}"/>
    <dgm:cxn modelId="{C769E256-82AA-4377-AC09-B79FE07AA212}" type="presOf" srcId="{A582365A-09D3-443D-B4C1-CF4DE6EBAC64}" destId="{1025614D-E8C1-4C48-99B2-F6B1A051C7FA}" srcOrd="0" destOrd="0" presId="urn:microsoft.com/office/officeart/2008/layout/RadialCluster"/>
    <dgm:cxn modelId="{36CB5511-9651-4E5D-BDD4-08DC1C06B7CA}" type="presOf" srcId="{F5860E78-C03C-4ACA-BF2F-27EBFCA211FE}" destId="{8341C7DF-7A50-4544-8DD6-14B496C359F2}" srcOrd="0" destOrd="0" presId="urn:microsoft.com/office/officeart/2008/layout/RadialCluster"/>
    <dgm:cxn modelId="{D3BED689-81D4-4708-AF51-2C6D761C4752}" type="presOf" srcId="{76EF8128-B827-47D2-B0C3-EA2B08A2F902}" destId="{83936259-1EC2-411B-922E-629033B90392}" srcOrd="0" destOrd="0" presId="urn:microsoft.com/office/officeart/2008/layout/RadialCluster"/>
    <dgm:cxn modelId="{E07CF773-E865-475F-97C4-FF0F21FC4DA7}" type="presOf" srcId="{1ED57F68-A770-40BE-B708-18418F0173AD}" destId="{A86EED12-7E7F-44D7-8D27-D43C336FAC26}" srcOrd="0" destOrd="0" presId="urn:microsoft.com/office/officeart/2008/layout/RadialCluster"/>
    <dgm:cxn modelId="{B69E2158-E35B-4E96-982D-C6743B11DB7A}" type="presOf" srcId="{A75EFA06-FA7D-4451-B038-56D558D06722}" destId="{43C57DCE-7D26-476F-AC2C-2F2E8FE23D92}" srcOrd="0" destOrd="0" presId="urn:microsoft.com/office/officeart/2008/layout/RadialCluster"/>
    <dgm:cxn modelId="{AD5CFCB0-AE4E-4931-87F0-A7AE838F121B}" srcId="{96AC911F-4698-4581-88C9-383BD3BA63DB}" destId="{CD8AFF80-39AA-4004-8102-45AEBA8BFD6E}" srcOrd="1" destOrd="0" parTransId="{FD9902A9-553F-4042-ABF2-8139C0588080}" sibTransId="{E14F82A5-8323-470E-9EE6-4BC9F60FED47}"/>
    <dgm:cxn modelId="{F56EF8C7-82C7-4186-B770-1A1AFEB12A0C}" type="presOf" srcId="{45B52273-C514-46C3-AB4E-D87073F1CC00}" destId="{A350DF7C-AE7A-4881-89A8-B36C4388ECC6}" srcOrd="0" destOrd="0" presId="urn:microsoft.com/office/officeart/2008/layout/RadialCluster"/>
    <dgm:cxn modelId="{9D6E9F01-210D-4D30-A8E1-B18791C995D1}" type="presOf" srcId="{CBFE5093-C134-4D7C-83D7-273A949FD50B}" destId="{B11AB385-20DB-49FE-BF1F-06E009D304B1}" srcOrd="0" destOrd="0" presId="urn:microsoft.com/office/officeart/2008/layout/RadialCluster"/>
    <dgm:cxn modelId="{AA670539-CC71-46A5-93B1-2016D5010AA7}" srcId="{9AF4C996-5FDA-4498-B9E4-C42CF1CB0A57}" destId="{46E8F0DB-2069-4B5C-832A-14F050C74026}" srcOrd="2" destOrd="0" parTransId="{3CE2D14C-4C1B-4125-9739-D21ECE6909FF}" sibTransId="{8C94FB77-C229-4655-976A-2CBF81315D55}"/>
    <dgm:cxn modelId="{D0600A92-59DE-44CE-845C-D090B2C0B98D}" srcId="{E4823F09-AEB4-4826-B525-91471A896CB8}" destId="{AB0FBD87-0C66-41C8-87F6-F14F32E2268D}" srcOrd="2" destOrd="0" parTransId="{F5860E78-C03C-4ACA-BF2F-27EBFCA211FE}" sibTransId="{9966F3AA-8E85-44F0-BF98-5E2ACB91C41A}"/>
    <dgm:cxn modelId="{EB29E42D-D118-4BD2-BF2C-AA9A2BB33EBF}" type="presOf" srcId="{E9A96928-D920-4D6A-ADB1-68028EB038A2}" destId="{7EF90CFD-7854-4498-80BA-E6E2EB16E306}" srcOrd="0" destOrd="0" presId="urn:microsoft.com/office/officeart/2008/layout/RadialCluster"/>
    <dgm:cxn modelId="{8D7BA9FF-D567-4B6B-AF57-203D29FDD65C}" srcId="{9AF4C996-5FDA-4498-B9E4-C42CF1CB0A57}" destId="{CD29A598-AD48-4093-B50A-D8671D1DC870}" srcOrd="1" destOrd="0" parTransId="{7136B063-CF50-4FD1-B42F-83AC36A86764}" sibTransId="{DF27C600-14DA-437B-A539-3D25C8F4E9F2}"/>
    <dgm:cxn modelId="{88EC9C47-5860-43FF-A5C2-3836D008A955}" type="presOf" srcId="{C7C22831-BA8C-4FFF-864E-C3BB3580AEF3}" destId="{369E2BA1-D838-4BE7-8B7B-01CC85428831}" srcOrd="0" destOrd="0" presId="urn:microsoft.com/office/officeart/2008/layout/RadialCluster"/>
    <dgm:cxn modelId="{D2881203-D0F3-4564-A501-0742C42D7E00}" type="presOf" srcId="{EFE5F3B4-6550-413E-8CD5-81ECF4603556}" destId="{58DA83C8-73A8-4F7E-8AF5-03026F1258CB}" srcOrd="0" destOrd="0" presId="urn:microsoft.com/office/officeart/2008/layout/RadialCluster"/>
    <dgm:cxn modelId="{739EDA61-9F2B-4D74-BA2F-1D0935EE668E}" type="presOf" srcId="{38DBFEAB-CADB-4C8C-B77B-6C95A3FC1C96}" destId="{35B8EA52-EA66-4A87-AC6F-C19A419C5A53}" srcOrd="0" destOrd="0" presId="urn:microsoft.com/office/officeart/2008/layout/RadialCluster"/>
    <dgm:cxn modelId="{CD75709C-E714-4FE3-9251-497E151DC3D3}" type="presOf" srcId="{408C3757-50C2-4590-ADEB-55ED31EF0724}" destId="{81E1CE1D-B34D-403E-99DE-BEFAA1044435}" srcOrd="0" destOrd="0" presId="urn:microsoft.com/office/officeart/2008/layout/RadialCluster"/>
    <dgm:cxn modelId="{0D8ADE04-2EF8-487A-81BC-B5775F95DAB6}" srcId="{96AC911F-4698-4581-88C9-383BD3BA63DB}" destId="{38DBFEAB-CADB-4C8C-B77B-6C95A3FC1C96}" srcOrd="0" destOrd="0" parTransId="{362D8B51-0C94-4F55-ADE6-A68BFFD7B1A0}" sibTransId="{E4A5C061-A788-465B-8546-F49DB744111B}"/>
    <dgm:cxn modelId="{02958226-2D30-4A09-8DB0-168CBAF737E8}" srcId="{AB0FBD87-0C66-41C8-87F6-F14F32E2268D}" destId="{CBFE5093-C134-4D7C-83D7-273A949FD50B}" srcOrd="2" destOrd="0" parTransId="{C7C22831-BA8C-4FFF-864E-C3BB3580AEF3}" sibTransId="{A9F49982-0BDE-4A47-BD45-86C3911944DF}"/>
    <dgm:cxn modelId="{1E85D1B2-C98E-4683-BEA5-E3D58FD3D2BE}" srcId="{AB0FBD87-0C66-41C8-87F6-F14F32E2268D}" destId="{5F55D6D1-F925-4D0C-BFFF-5C423416B829}" srcOrd="1" destOrd="0" parTransId="{1ED57F68-A770-40BE-B708-18418F0173AD}" sibTransId="{CA780F37-46A6-4B5C-BC7C-80F30614C7AF}"/>
    <dgm:cxn modelId="{01FFDDAB-6791-4724-B358-247132E06A03}" type="presOf" srcId="{3A2F46B2-2B0E-4D53-8E85-28938CB25E4F}" destId="{1E752500-0436-4BDF-BFC5-4BFA22AFB79B}" srcOrd="0" destOrd="0" presId="urn:microsoft.com/office/officeart/2008/layout/RadialCluster"/>
    <dgm:cxn modelId="{6F8EAA22-9A82-4C8B-A58C-929AF9AEFB98}" type="presOf" srcId="{AB0FBD87-0C66-41C8-87F6-F14F32E2268D}" destId="{C14A26CF-2F5E-4D66-AE49-D5919A5CA32D}" srcOrd="0" destOrd="0" presId="urn:microsoft.com/office/officeart/2008/layout/RadialCluster"/>
    <dgm:cxn modelId="{9B818A0B-9E06-4116-9CE4-CE6346AD9E8F}" type="presOf" srcId="{46E8F0DB-2069-4B5C-832A-14F050C74026}" destId="{DA9C6C8D-35B6-4C7C-AF8F-1189393B1534}" srcOrd="0" destOrd="0" presId="urn:microsoft.com/office/officeart/2008/layout/RadialCluster"/>
    <dgm:cxn modelId="{DF0B3BA3-F2AE-4303-83EC-8F067234623C}" type="presOf" srcId="{C51F7054-3798-4E3C-8913-4ECC5318817C}" destId="{FAC210F1-4607-4DC3-8995-C0678B64B7B2}" srcOrd="0" destOrd="0" presId="urn:microsoft.com/office/officeart/2008/layout/RadialCluster"/>
    <dgm:cxn modelId="{9D9006C4-979B-4A79-ACD4-BB9369C1FE6E}" type="presOf" srcId="{CD29A598-AD48-4093-B50A-D8671D1DC870}" destId="{B1B0631F-8B30-491B-930D-AAB2C9972171}" srcOrd="0" destOrd="0" presId="urn:microsoft.com/office/officeart/2008/layout/RadialCluster"/>
    <dgm:cxn modelId="{A8C9B1A0-B0CF-44C1-B7CD-247F6362AC30}" type="presOf" srcId="{88EFD78F-D52B-4973-A127-995EC02F1E30}" destId="{96F5236C-BC80-4757-A63D-05BF931DA135}" srcOrd="0" destOrd="0" presId="urn:microsoft.com/office/officeart/2008/layout/RadialCluster"/>
    <dgm:cxn modelId="{FE037780-FD51-45F4-8FEF-E8641B65D687}" srcId="{E4823F09-AEB4-4826-B525-91471A896CB8}" destId="{9AF4C996-5FDA-4498-B9E4-C42CF1CB0A57}" srcOrd="1" destOrd="0" parTransId="{45B52273-C514-46C3-AB4E-D87073F1CC00}" sibTransId="{1EFB55A0-96A1-42AD-8A41-239023830872}"/>
    <dgm:cxn modelId="{244A8F68-237A-4539-9CF2-E865D13EAED3}" type="presOf" srcId="{3CE2D14C-4C1B-4125-9739-D21ECE6909FF}" destId="{35D20998-CE50-4AD0-BD35-592010C02958}" srcOrd="0" destOrd="0" presId="urn:microsoft.com/office/officeart/2008/layout/RadialCluster"/>
    <dgm:cxn modelId="{A8A1BDFF-8243-4D2A-AE99-2D41E25CB240}" type="presOf" srcId="{96AC911F-4698-4581-88C9-383BD3BA63DB}" destId="{8C08EE93-D3D8-4B44-A3AC-C959197CDF0C}" srcOrd="0" destOrd="0" presId="urn:microsoft.com/office/officeart/2008/layout/RadialCluster"/>
    <dgm:cxn modelId="{2A185CC8-11A4-4C8A-B48D-00189E94001E}" srcId="{E4823F09-AEB4-4826-B525-91471A896CB8}" destId="{96AC911F-4698-4581-88C9-383BD3BA63DB}" srcOrd="0" destOrd="0" parTransId="{88EFD78F-D52B-4973-A127-995EC02F1E30}" sibTransId="{246F8F63-4495-4031-9938-0063E87C6486}"/>
    <dgm:cxn modelId="{17DBF347-2D86-436F-AD0C-5A51EC066C05}" type="presOf" srcId="{C45CED06-7D32-40FA-A057-38CBBD165E60}" destId="{46F7DF5E-ADFC-40D5-B649-34EF14EDE879}" srcOrd="0" destOrd="0" presId="urn:microsoft.com/office/officeart/2008/layout/RadialCluster"/>
    <dgm:cxn modelId="{70071156-20C7-4DDC-BD2A-EDA89214C709}" srcId="{AB0FBD87-0C66-41C8-87F6-F14F32E2268D}" destId="{441802FB-7B0B-4910-ACA9-48C2AACE004E}" srcOrd="0" destOrd="0" parTransId="{A582365A-09D3-443D-B4C1-CF4DE6EBAC64}" sibTransId="{7B5D0BE4-0860-4C10-B635-6F1406047298}"/>
    <dgm:cxn modelId="{06B467A7-9A83-4375-AAF4-C1DB8F50C2AB}" type="presOf" srcId="{9AF4C996-5FDA-4498-B9E4-C42CF1CB0A57}" destId="{586A0DF1-C46D-49C0-8DA8-6321C48BE806}" srcOrd="0" destOrd="0" presId="urn:microsoft.com/office/officeart/2008/layout/RadialCluster"/>
    <dgm:cxn modelId="{CCDE1710-2110-422F-A1A8-05143A2908EC}" type="presOf" srcId="{5392F523-C628-4B05-AAF0-7A26EB5FE7AC}" destId="{06B6A79A-5785-4AFD-B2D4-74ACA246F8A5}" srcOrd="0" destOrd="0" presId="urn:microsoft.com/office/officeart/2008/layout/RadialCluster"/>
    <dgm:cxn modelId="{2B5FFE2E-2F75-4CBB-BE6B-2DCEAC7CD553}" srcId="{AB0FBD87-0C66-41C8-87F6-F14F32E2268D}" destId="{408C3757-50C2-4590-ADEB-55ED31EF0724}" srcOrd="3" destOrd="0" parTransId="{C45CED06-7D32-40FA-A057-38CBBD165E60}" sibTransId="{7D372629-5D87-414E-8351-5052B1049C08}"/>
    <dgm:cxn modelId="{FCA73EC8-B682-4233-9E1E-5465D580E74A}" type="presOf" srcId="{362D8B51-0C94-4F55-ADE6-A68BFFD7B1A0}" destId="{D5E62BBA-A27B-4B8E-9107-7F46E4D7F25B}" srcOrd="0" destOrd="0" presId="urn:microsoft.com/office/officeart/2008/layout/RadialCluster"/>
    <dgm:cxn modelId="{F34D532D-9574-4C5A-B2F6-6D52B4FE41E3}" type="presParOf" srcId="{3B3DF35E-6957-40B5-9760-1A0EA4D629FA}" destId="{2978C590-5EE5-48C2-AE18-78CF335A1C7C}" srcOrd="0" destOrd="0" presId="urn:microsoft.com/office/officeart/2008/layout/RadialCluster"/>
    <dgm:cxn modelId="{FDBED213-EF47-46EC-8954-3D0B80E06966}" type="presParOf" srcId="{3B3DF35E-6957-40B5-9760-1A0EA4D629FA}" destId="{74945787-4228-49DA-B390-AB932EBC876E}" srcOrd="1" destOrd="0" presId="urn:microsoft.com/office/officeart/2008/layout/RadialCluster"/>
    <dgm:cxn modelId="{B6690DF5-E7D3-4DF8-8E51-D7839217B3AB}" type="presParOf" srcId="{74945787-4228-49DA-B390-AB932EBC876E}" destId="{8C08EE93-D3D8-4B44-A3AC-C959197CDF0C}" srcOrd="0" destOrd="0" presId="urn:microsoft.com/office/officeart/2008/layout/RadialCluster"/>
    <dgm:cxn modelId="{9F7FAD45-D4F2-4A47-A0BE-E68EA34C142B}" type="presParOf" srcId="{74945787-4228-49DA-B390-AB932EBC876E}" destId="{D5E62BBA-A27B-4B8E-9107-7F46E4D7F25B}" srcOrd="1" destOrd="0" presId="urn:microsoft.com/office/officeart/2008/layout/RadialCluster"/>
    <dgm:cxn modelId="{8AA542C2-63C4-4DA0-AF96-98677C4C89EA}" type="presParOf" srcId="{74945787-4228-49DA-B390-AB932EBC876E}" destId="{35B8EA52-EA66-4A87-AC6F-C19A419C5A53}" srcOrd="2" destOrd="0" presId="urn:microsoft.com/office/officeart/2008/layout/RadialCluster"/>
    <dgm:cxn modelId="{90044FC5-4B04-43D6-B5F0-C0D4E4884140}" type="presParOf" srcId="{74945787-4228-49DA-B390-AB932EBC876E}" destId="{C8DE4109-793C-4EDE-8E07-C6040C64EAB9}" srcOrd="3" destOrd="0" presId="urn:microsoft.com/office/officeart/2008/layout/RadialCluster"/>
    <dgm:cxn modelId="{16B33034-0114-4B3D-A079-FB6CE012A6F9}" type="presParOf" srcId="{74945787-4228-49DA-B390-AB932EBC876E}" destId="{ECF75406-E93C-4E20-9D11-B85F0DC06452}" srcOrd="4" destOrd="0" presId="urn:microsoft.com/office/officeart/2008/layout/RadialCluster"/>
    <dgm:cxn modelId="{9AA02929-D310-4A2F-B3AA-61CC62E08A53}" type="presParOf" srcId="{74945787-4228-49DA-B390-AB932EBC876E}" destId="{06B6A79A-5785-4AFD-B2D4-74ACA246F8A5}" srcOrd="5" destOrd="0" presId="urn:microsoft.com/office/officeart/2008/layout/RadialCluster"/>
    <dgm:cxn modelId="{D67F9B77-3721-4492-BDA6-08852CAC882D}" type="presParOf" srcId="{74945787-4228-49DA-B390-AB932EBC876E}" destId="{83936259-1EC2-411B-922E-629033B90392}" srcOrd="6" destOrd="0" presId="urn:microsoft.com/office/officeart/2008/layout/RadialCluster"/>
    <dgm:cxn modelId="{6D2AEB42-CE47-4E49-9021-0A9604477B7D}" type="presParOf" srcId="{74945787-4228-49DA-B390-AB932EBC876E}" destId="{43C57DCE-7D26-476F-AC2C-2F2E8FE23D92}" srcOrd="7" destOrd="0" presId="urn:microsoft.com/office/officeart/2008/layout/RadialCluster"/>
    <dgm:cxn modelId="{EF72BC36-44EE-4C4E-87D1-952A150FC13B}" type="presParOf" srcId="{74945787-4228-49DA-B390-AB932EBC876E}" destId="{7EF90CFD-7854-4498-80BA-E6E2EB16E306}" srcOrd="8" destOrd="0" presId="urn:microsoft.com/office/officeart/2008/layout/RadialCluster"/>
    <dgm:cxn modelId="{FE3E0743-BDD1-4250-B76D-C7E16B94E178}" type="presParOf" srcId="{3B3DF35E-6957-40B5-9760-1A0EA4D629FA}" destId="{96F5236C-BC80-4757-A63D-05BF931DA135}" srcOrd="2" destOrd="0" presId="urn:microsoft.com/office/officeart/2008/layout/RadialCluster"/>
    <dgm:cxn modelId="{0F87BA1A-EE5F-4CFD-B4AE-5AA825EB53DD}" type="presParOf" srcId="{3B3DF35E-6957-40B5-9760-1A0EA4D629FA}" destId="{766FE88E-E42D-4532-ACD9-9008DA47DDF6}" srcOrd="3" destOrd="0" presId="urn:microsoft.com/office/officeart/2008/layout/RadialCluster"/>
    <dgm:cxn modelId="{23A4F668-44BE-4951-B512-EF05E6F3E8C7}" type="presParOf" srcId="{766FE88E-E42D-4532-ACD9-9008DA47DDF6}" destId="{586A0DF1-C46D-49C0-8DA8-6321C48BE806}" srcOrd="0" destOrd="0" presId="urn:microsoft.com/office/officeart/2008/layout/RadialCluster"/>
    <dgm:cxn modelId="{0FCCAEA0-A6B0-402B-848A-9A1EF0007E36}" type="presParOf" srcId="{766FE88E-E42D-4532-ACD9-9008DA47DDF6}" destId="{FAC210F1-4607-4DC3-8995-C0678B64B7B2}" srcOrd="1" destOrd="0" presId="urn:microsoft.com/office/officeart/2008/layout/RadialCluster"/>
    <dgm:cxn modelId="{1341A9E4-74A6-47AA-9CA8-FEBC783B7691}" type="presParOf" srcId="{766FE88E-E42D-4532-ACD9-9008DA47DDF6}" destId="{58DA83C8-73A8-4F7E-8AF5-03026F1258CB}" srcOrd="2" destOrd="0" presId="urn:microsoft.com/office/officeart/2008/layout/RadialCluster"/>
    <dgm:cxn modelId="{5E1A6889-B129-4EC0-B521-F8470623DBB9}" type="presParOf" srcId="{766FE88E-E42D-4532-ACD9-9008DA47DDF6}" destId="{D8ABB9FB-0B30-40D3-A146-17DF2C997E65}" srcOrd="3" destOrd="0" presId="urn:microsoft.com/office/officeart/2008/layout/RadialCluster"/>
    <dgm:cxn modelId="{971D9B99-6BD5-43B5-9CB2-CB5243868C53}" type="presParOf" srcId="{766FE88E-E42D-4532-ACD9-9008DA47DDF6}" destId="{B1B0631F-8B30-491B-930D-AAB2C9972171}" srcOrd="4" destOrd="0" presId="urn:microsoft.com/office/officeart/2008/layout/RadialCluster"/>
    <dgm:cxn modelId="{083E3A23-3C54-429E-9756-6D5F31CB80EB}" type="presParOf" srcId="{766FE88E-E42D-4532-ACD9-9008DA47DDF6}" destId="{35D20998-CE50-4AD0-BD35-592010C02958}" srcOrd="5" destOrd="0" presId="urn:microsoft.com/office/officeart/2008/layout/RadialCluster"/>
    <dgm:cxn modelId="{63E3B4D0-11D8-4850-91AD-D331EA2F7F5F}" type="presParOf" srcId="{766FE88E-E42D-4532-ACD9-9008DA47DDF6}" destId="{DA9C6C8D-35B6-4C7C-AF8F-1189393B1534}" srcOrd="6" destOrd="0" presId="urn:microsoft.com/office/officeart/2008/layout/RadialCluster"/>
    <dgm:cxn modelId="{38CF2BF1-4822-4E2C-8D6B-EB6A17F520DF}" type="presParOf" srcId="{766FE88E-E42D-4532-ACD9-9008DA47DDF6}" destId="{1E752500-0436-4BDF-BFC5-4BFA22AFB79B}" srcOrd="7" destOrd="0" presId="urn:microsoft.com/office/officeart/2008/layout/RadialCluster"/>
    <dgm:cxn modelId="{F9C64F3C-93C7-4238-B2C2-59B8BE1277D0}" type="presParOf" srcId="{766FE88E-E42D-4532-ACD9-9008DA47DDF6}" destId="{5FE5D136-7360-4C3B-A94D-305332E543FA}" srcOrd="8" destOrd="0" presId="urn:microsoft.com/office/officeart/2008/layout/RadialCluster"/>
    <dgm:cxn modelId="{76614A2F-504C-4DD6-B7EA-CC19E0043BD3}" type="presParOf" srcId="{3B3DF35E-6957-40B5-9760-1A0EA4D629FA}" destId="{A350DF7C-AE7A-4881-89A8-B36C4388ECC6}" srcOrd="4" destOrd="0" presId="urn:microsoft.com/office/officeart/2008/layout/RadialCluster"/>
    <dgm:cxn modelId="{FE7EC482-A831-4F55-BC25-408DD472B302}" type="presParOf" srcId="{3B3DF35E-6957-40B5-9760-1A0EA4D629FA}" destId="{092AA4A0-9F42-4699-AD8E-ED6DF666D857}" srcOrd="5" destOrd="0" presId="urn:microsoft.com/office/officeart/2008/layout/RadialCluster"/>
    <dgm:cxn modelId="{8E6C949D-B83F-4323-BC38-7CC43B16BFF9}" type="presParOf" srcId="{092AA4A0-9F42-4699-AD8E-ED6DF666D857}" destId="{C14A26CF-2F5E-4D66-AE49-D5919A5CA32D}" srcOrd="0" destOrd="0" presId="urn:microsoft.com/office/officeart/2008/layout/RadialCluster"/>
    <dgm:cxn modelId="{F205A24D-8D3D-4C85-8277-4D34F715DECF}" type="presParOf" srcId="{092AA4A0-9F42-4699-AD8E-ED6DF666D857}" destId="{1025614D-E8C1-4C48-99B2-F6B1A051C7FA}" srcOrd="1" destOrd="0" presId="urn:microsoft.com/office/officeart/2008/layout/RadialCluster"/>
    <dgm:cxn modelId="{3D4B914D-C68B-4269-8ECB-E6B386D70CAB}" type="presParOf" srcId="{092AA4A0-9F42-4699-AD8E-ED6DF666D857}" destId="{EAD266B5-7BCF-4DFC-96D6-D98143E4EBA3}" srcOrd="2" destOrd="0" presId="urn:microsoft.com/office/officeart/2008/layout/RadialCluster"/>
    <dgm:cxn modelId="{37629891-03A8-4F49-A12E-4DDA005F4C34}" type="presParOf" srcId="{092AA4A0-9F42-4699-AD8E-ED6DF666D857}" destId="{A86EED12-7E7F-44D7-8D27-D43C336FAC26}" srcOrd="3" destOrd="0" presId="urn:microsoft.com/office/officeart/2008/layout/RadialCluster"/>
    <dgm:cxn modelId="{13148869-E1D2-460F-AF0F-20455C4EF4AE}" type="presParOf" srcId="{092AA4A0-9F42-4699-AD8E-ED6DF666D857}" destId="{17677381-4215-47C1-8EA6-B4FA5D400A0C}" srcOrd="4" destOrd="0" presId="urn:microsoft.com/office/officeart/2008/layout/RadialCluster"/>
    <dgm:cxn modelId="{47D902EB-BAD8-4D61-AD2E-D33E35BB57E8}" type="presParOf" srcId="{092AA4A0-9F42-4699-AD8E-ED6DF666D857}" destId="{369E2BA1-D838-4BE7-8B7B-01CC85428831}" srcOrd="5" destOrd="0" presId="urn:microsoft.com/office/officeart/2008/layout/RadialCluster"/>
    <dgm:cxn modelId="{3AF33B59-9DDE-4FB7-97ED-26F0DFC5EEEA}" type="presParOf" srcId="{092AA4A0-9F42-4699-AD8E-ED6DF666D857}" destId="{B11AB385-20DB-49FE-BF1F-06E009D304B1}" srcOrd="6" destOrd="0" presId="urn:microsoft.com/office/officeart/2008/layout/RadialCluster"/>
    <dgm:cxn modelId="{8F87E504-D123-43EC-AB41-11514AA846A0}" type="presParOf" srcId="{092AA4A0-9F42-4699-AD8E-ED6DF666D857}" destId="{46F7DF5E-ADFC-40D5-B649-34EF14EDE879}" srcOrd="7" destOrd="0" presId="urn:microsoft.com/office/officeart/2008/layout/RadialCluster"/>
    <dgm:cxn modelId="{C03D021E-B74E-481A-B70B-820639D6C8C3}" type="presParOf" srcId="{092AA4A0-9F42-4699-AD8E-ED6DF666D857}" destId="{81E1CE1D-B34D-403E-99DE-BEFAA1044435}" srcOrd="8" destOrd="0" presId="urn:microsoft.com/office/officeart/2008/layout/RadialCluster"/>
    <dgm:cxn modelId="{6734E557-4E7E-4636-A6C2-D417EAF6F1A1}" type="presParOf" srcId="{3B3DF35E-6957-40B5-9760-1A0EA4D629FA}" destId="{8341C7DF-7A50-4544-8DD6-14B496C359F2}"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F5A82B8-3AA6-4872-BE51-8AA32037A121}" type="doc">
      <dgm:prSet loTypeId="urn:microsoft.com/office/officeart/2005/8/layout/cycle5" loCatId="cycle" qsTypeId="urn:microsoft.com/office/officeart/2005/8/quickstyle/simple1" qsCatId="simple" csTypeId="urn:microsoft.com/office/officeart/2005/8/colors/accent0_1" csCatId="mainScheme" phldr="1"/>
      <dgm:spPr/>
      <dgm:t>
        <a:bodyPr/>
        <a:lstStyle/>
        <a:p>
          <a:endParaRPr lang="ru-RU"/>
        </a:p>
      </dgm:t>
    </dgm:pt>
    <dgm:pt modelId="{F3FD7C5D-42DE-4858-BD5A-0A53B7A31E62}">
      <dgm:prSet phldrT="[Текст]" custT="1"/>
      <dgm:spPr/>
      <dgm:t>
        <a:bodyPr/>
        <a:lstStyle/>
        <a:p>
          <a:r>
            <a:rPr lang="ru-RU" sz="2800" b="1">
              <a:latin typeface="Times New Roman" panose="02020603050405020304" pitchFamily="18" charset="0"/>
              <a:cs typeface="Times New Roman" panose="02020603050405020304" pitchFamily="18" charset="0"/>
            </a:rPr>
            <a:t>Новая идея</a:t>
          </a:r>
        </a:p>
      </dgm:t>
    </dgm:pt>
    <dgm:pt modelId="{59BA5CED-89FC-40EF-8735-CE3D9615C84D}" type="parTrans" cxnId="{A66A3BB7-D114-4EEE-8CF1-59C6E937FE29}">
      <dgm:prSet/>
      <dgm:spPr/>
      <dgm:t>
        <a:bodyPr/>
        <a:lstStyle/>
        <a:p>
          <a:endParaRPr lang="ru-RU" sz="2800" b="1">
            <a:latin typeface="Times New Roman" panose="02020603050405020304" pitchFamily="18" charset="0"/>
            <a:cs typeface="Times New Roman" panose="02020603050405020304" pitchFamily="18" charset="0"/>
          </a:endParaRPr>
        </a:p>
      </dgm:t>
    </dgm:pt>
    <dgm:pt modelId="{3B4E703A-0135-42EA-BC36-F322DE6BE5F8}" type="sibTrans" cxnId="{A66A3BB7-D114-4EEE-8CF1-59C6E937FE29}">
      <dgm:prSet/>
      <dgm:spPr/>
      <dgm:t>
        <a:bodyPr/>
        <a:lstStyle/>
        <a:p>
          <a:endParaRPr lang="ru-RU" sz="2800" b="1">
            <a:latin typeface="Times New Roman" panose="02020603050405020304" pitchFamily="18" charset="0"/>
            <a:cs typeface="Times New Roman" panose="02020603050405020304" pitchFamily="18" charset="0"/>
          </a:endParaRPr>
        </a:p>
      </dgm:t>
    </dgm:pt>
    <dgm:pt modelId="{7FEC1898-883C-4919-800F-CB49CC592024}">
      <dgm:prSet phldrT="[Текст]" custT="1"/>
      <dgm:spPr/>
      <dgm:t>
        <a:bodyPr/>
        <a:lstStyle/>
        <a:p>
          <a:r>
            <a:rPr lang="ru-RU" sz="2800" b="1" dirty="0">
              <a:latin typeface="Times New Roman" panose="02020603050405020304" pitchFamily="18" charset="0"/>
              <a:cs typeface="Times New Roman" panose="02020603050405020304" pitchFamily="18" charset="0"/>
            </a:rPr>
            <a:t>Внедрение инновации</a:t>
          </a:r>
        </a:p>
      </dgm:t>
    </dgm:pt>
    <dgm:pt modelId="{731B5BCB-4F88-4343-A503-6D9813848710}" type="parTrans" cxnId="{3E43DA25-B30C-425F-8BE5-3E6593EEDECB}">
      <dgm:prSet/>
      <dgm:spPr/>
      <dgm:t>
        <a:bodyPr/>
        <a:lstStyle/>
        <a:p>
          <a:endParaRPr lang="ru-RU" sz="2800" b="1">
            <a:latin typeface="Times New Roman" panose="02020603050405020304" pitchFamily="18" charset="0"/>
            <a:cs typeface="Times New Roman" panose="02020603050405020304" pitchFamily="18" charset="0"/>
          </a:endParaRPr>
        </a:p>
      </dgm:t>
    </dgm:pt>
    <dgm:pt modelId="{DF8661C4-EA10-4F78-8090-6805E379CD60}" type="sibTrans" cxnId="{3E43DA25-B30C-425F-8BE5-3E6593EEDECB}">
      <dgm:prSet/>
      <dgm:spPr/>
      <dgm:t>
        <a:bodyPr/>
        <a:lstStyle/>
        <a:p>
          <a:endParaRPr lang="ru-RU" sz="2800" b="1">
            <a:latin typeface="Times New Roman" panose="02020603050405020304" pitchFamily="18" charset="0"/>
            <a:cs typeface="Times New Roman" panose="02020603050405020304" pitchFamily="18" charset="0"/>
          </a:endParaRPr>
        </a:p>
      </dgm:t>
    </dgm:pt>
    <dgm:pt modelId="{BD5AB75B-43A5-4D7F-98D6-209AA3B8B326}">
      <dgm:prSet phldrT="[Текст]" custT="1"/>
      <dgm:spPr/>
      <dgm:t>
        <a:bodyPr/>
        <a:lstStyle/>
        <a:p>
          <a:r>
            <a:rPr lang="ru-RU" sz="2800" b="1" dirty="0">
              <a:latin typeface="Times New Roman" panose="02020603050405020304" pitchFamily="18" charset="0"/>
              <a:cs typeface="Times New Roman" panose="02020603050405020304" pitchFamily="18" charset="0"/>
            </a:rPr>
            <a:t>Рост прибыли</a:t>
          </a:r>
        </a:p>
      </dgm:t>
    </dgm:pt>
    <dgm:pt modelId="{B3B6E728-C895-4857-A805-FC5640264096}" type="parTrans" cxnId="{B11613C4-8BCB-446F-B142-A09CE04CAE0F}">
      <dgm:prSet/>
      <dgm:spPr/>
      <dgm:t>
        <a:bodyPr/>
        <a:lstStyle/>
        <a:p>
          <a:endParaRPr lang="ru-RU" sz="2800" b="1">
            <a:latin typeface="Times New Roman" panose="02020603050405020304" pitchFamily="18" charset="0"/>
            <a:cs typeface="Times New Roman" panose="02020603050405020304" pitchFamily="18" charset="0"/>
          </a:endParaRPr>
        </a:p>
      </dgm:t>
    </dgm:pt>
    <dgm:pt modelId="{31598447-5AC8-4F0F-8974-7561C998C98B}" type="sibTrans" cxnId="{B11613C4-8BCB-446F-B142-A09CE04CAE0F}">
      <dgm:prSet/>
      <dgm:spPr/>
      <dgm:t>
        <a:bodyPr/>
        <a:lstStyle/>
        <a:p>
          <a:endParaRPr lang="ru-RU" sz="2800" b="1">
            <a:latin typeface="Times New Roman" panose="02020603050405020304" pitchFamily="18" charset="0"/>
            <a:cs typeface="Times New Roman" panose="02020603050405020304" pitchFamily="18" charset="0"/>
          </a:endParaRPr>
        </a:p>
      </dgm:t>
    </dgm:pt>
    <dgm:pt modelId="{2B68BEB6-3572-4039-8765-6C1F0A4CC812}">
      <dgm:prSet phldrT="[Текст]" custT="1"/>
      <dgm:spPr/>
      <dgm:t>
        <a:bodyPr/>
        <a:lstStyle/>
        <a:p>
          <a:r>
            <a:rPr lang="ru-RU" sz="2800" b="1">
              <a:latin typeface="Times New Roman" panose="02020603050405020304" pitchFamily="18" charset="0"/>
              <a:cs typeface="Times New Roman" panose="02020603050405020304" pitchFamily="18" charset="0"/>
            </a:rPr>
            <a:t>Рост обязательств</a:t>
          </a:r>
        </a:p>
      </dgm:t>
    </dgm:pt>
    <dgm:pt modelId="{1FD8944B-877F-4E5C-894A-3BD60B2358A1}" type="parTrans" cxnId="{4DDEACEC-92A1-4F6A-B681-E03F98DBE893}">
      <dgm:prSet/>
      <dgm:spPr/>
      <dgm:t>
        <a:bodyPr/>
        <a:lstStyle/>
        <a:p>
          <a:endParaRPr lang="ru-RU" sz="2800" b="1">
            <a:latin typeface="Times New Roman" panose="02020603050405020304" pitchFamily="18" charset="0"/>
            <a:cs typeface="Times New Roman" panose="02020603050405020304" pitchFamily="18" charset="0"/>
          </a:endParaRPr>
        </a:p>
      </dgm:t>
    </dgm:pt>
    <dgm:pt modelId="{E646B913-7291-462D-9CF3-F63FE50DEA20}" type="sibTrans" cxnId="{4DDEACEC-92A1-4F6A-B681-E03F98DBE893}">
      <dgm:prSet/>
      <dgm:spPr/>
      <dgm:t>
        <a:bodyPr/>
        <a:lstStyle/>
        <a:p>
          <a:endParaRPr lang="ru-RU" sz="2800" b="1">
            <a:latin typeface="Times New Roman" panose="02020603050405020304" pitchFamily="18" charset="0"/>
            <a:cs typeface="Times New Roman" panose="02020603050405020304" pitchFamily="18" charset="0"/>
          </a:endParaRPr>
        </a:p>
      </dgm:t>
    </dgm:pt>
    <dgm:pt modelId="{30507A4F-B513-4E25-AD23-E629E1804462}">
      <dgm:prSet phldrT="[Текст]" custT="1"/>
      <dgm:spPr/>
      <dgm:t>
        <a:bodyPr/>
        <a:lstStyle/>
        <a:p>
          <a:r>
            <a:rPr lang="ru-RU" sz="2800" b="1" dirty="0">
              <a:latin typeface="Times New Roman" panose="02020603050405020304" pitchFamily="18" charset="0"/>
              <a:cs typeface="Times New Roman" panose="02020603050405020304" pitchFamily="18" charset="0"/>
            </a:rPr>
            <a:t>Рост конкуренции и падение прибыли</a:t>
          </a:r>
        </a:p>
      </dgm:t>
    </dgm:pt>
    <dgm:pt modelId="{8124FFD7-B343-4B4E-BD39-8A3FA879779B}" type="parTrans" cxnId="{1842C3D8-DBDD-4033-BA60-4D207CAA5EB2}">
      <dgm:prSet/>
      <dgm:spPr/>
      <dgm:t>
        <a:bodyPr/>
        <a:lstStyle/>
        <a:p>
          <a:endParaRPr lang="ru-RU" sz="2800" b="1">
            <a:latin typeface="Times New Roman" panose="02020603050405020304" pitchFamily="18" charset="0"/>
            <a:cs typeface="Times New Roman" panose="02020603050405020304" pitchFamily="18" charset="0"/>
          </a:endParaRPr>
        </a:p>
      </dgm:t>
    </dgm:pt>
    <dgm:pt modelId="{7F9FD2AB-699E-4A7F-9745-9C386EED96DA}" type="sibTrans" cxnId="{1842C3D8-DBDD-4033-BA60-4D207CAA5EB2}">
      <dgm:prSet/>
      <dgm:spPr/>
      <dgm:t>
        <a:bodyPr/>
        <a:lstStyle/>
        <a:p>
          <a:endParaRPr lang="ru-RU" sz="2800" b="1">
            <a:latin typeface="Times New Roman" panose="02020603050405020304" pitchFamily="18" charset="0"/>
            <a:cs typeface="Times New Roman" panose="02020603050405020304" pitchFamily="18" charset="0"/>
          </a:endParaRPr>
        </a:p>
      </dgm:t>
    </dgm:pt>
    <dgm:pt modelId="{6E5FE930-223A-4600-887A-735908AD63C7}">
      <dgm:prSet phldrT="[Текст]" custT="1"/>
      <dgm:spPr/>
      <dgm:t>
        <a:bodyPr/>
        <a:lstStyle/>
        <a:p>
          <a:r>
            <a:rPr lang="ru-RU" sz="2800" b="1" dirty="0">
              <a:latin typeface="Times New Roman" panose="02020603050405020304" pitchFamily="18" charset="0"/>
              <a:cs typeface="Times New Roman" panose="02020603050405020304" pitchFamily="18" charset="0"/>
            </a:rPr>
            <a:t>Рост риска банкротства</a:t>
          </a:r>
        </a:p>
      </dgm:t>
    </dgm:pt>
    <dgm:pt modelId="{9F6D0D33-46D1-4B23-B118-D01620872E25}" type="parTrans" cxnId="{E9A98C72-83FE-4212-A5DF-E8141B7BB32E}">
      <dgm:prSet/>
      <dgm:spPr/>
      <dgm:t>
        <a:bodyPr/>
        <a:lstStyle/>
        <a:p>
          <a:endParaRPr lang="ru-RU" sz="2800" b="1">
            <a:latin typeface="Times New Roman" panose="02020603050405020304" pitchFamily="18" charset="0"/>
            <a:cs typeface="Times New Roman" panose="02020603050405020304" pitchFamily="18" charset="0"/>
          </a:endParaRPr>
        </a:p>
      </dgm:t>
    </dgm:pt>
    <dgm:pt modelId="{44E7F143-9DF8-4B0F-9F4D-6E03C38B6185}" type="sibTrans" cxnId="{E9A98C72-83FE-4212-A5DF-E8141B7BB32E}">
      <dgm:prSet/>
      <dgm:spPr/>
      <dgm:t>
        <a:bodyPr/>
        <a:lstStyle/>
        <a:p>
          <a:endParaRPr lang="ru-RU" sz="2800" b="1">
            <a:latin typeface="Times New Roman" panose="02020603050405020304" pitchFamily="18" charset="0"/>
            <a:cs typeface="Times New Roman" panose="02020603050405020304" pitchFamily="18" charset="0"/>
          </a:endParaRPr>
        </a:p>
      </dgm:t>
    </dgm:pt>
    <dgm:pt modelId="{94694B40-DC1A-4E7B-8DD8-D781CA349AA5}" type="pres">
      <dgm:prSet presAssocID="{DF5A82B8-3AA6-4872-BE51-8AA32037A121}" presName="cycle" presStyleCnt="0">
        <dgm:presLayoutVars>
          <dgm:dir/>
          <dgm:resizeHandles val="exact"/>
        </dgm:presLayoutVars>
      </dgm:prSet>
      <dgm:spPr/>
      <dgm:t>
        <a:bodyPr/>
        <a:lstStyle/>
        <a:p>
          <a:endParaRPr lang="ru-RU"/>
        </a:p>
      </dgm:t>
    </dgm:pt>
    <dgm:pt modelId="{74E7700D-5AB5-46E8-B745-9B9F2E98DBE0}" type="pres">
      <dgm:prSet presAssocID="{F3FD7C5D-42DE-4858-BD5A-0A53B7A31E62}" presName="node" presStyleLbl="node1" presStyleIdx="0" presStyleCnt="6" custScaleX="169851" custScaleY="78392" custRadScaleRad="98382">
        <dgm:presLayoutVars>
          <dgm:bulletEnabled val="1"/>
        </dgm:presLayoutVars>
      </dgm:prSet>
      <dgm:spPr/>
      <dgm:t>
        <a:bodyPr/>
        <a:lstStyle/>
        <a:p>
          <a:endParaRPr lang="ru-RU"/>
        </a:p>
      </dgm:t>
    </dgm:pt>
    <dgm:pt modelId="{368E0AC9-E763-46D2-A76E-347557329BA0}" type="pres">
      <dgm:prSet presAssocID="{F3FD7C5D-42DE-4858-BD5A-0A53B7A31E62}" presName="spNode" presStyleCnt="0"/>
      <dgm:spPr/>
    </dgm:pt>
    <dgm:pt modelId="{D635136A-6711-4751-99D7-089056BFEED9}" type="pres">
      <dgm:prSet presAssocID="{3B4E703A-0135-42EA-BC36-F322DE6BE5F8}" presName="sibTrans" presStyleLbl="sibTrans1D1" presStyleIdx="0" presStyleCnt="6"/>
      <dgm:spPr/>
      <dgm:t>
        <a:bodyPr/>
        <a:lstStyle/>
        <a:p>
          <a:endParaRPr lang="ru-RU"/>
        </a:p>
      </dgm:t>
    </dgm:pt>
    <dgm:pt modelId="{06C9A1B1-733F-4FEC-A079-B52E14D1DE17}" type="pres">
      <dgm:prSet presAssocID="{7FEC1898-883C-4919-800F-CB49CC592024}" presName="node" presStyleLbl="node1" presStyleIdx="1" presStyleCnt="6" custScaleX="202192" custScaleY="78392" custRadScaleRad="90581" custRadScaleInc="32195">
        <dgm:presLayoutVars>
          <dgm:bulletEnabled val="1"/>
        </dgm:presLayoutVars>
      </dgm:prSet>
      <dgm:spPr/>
      <dgm:t>
        <a:bodyPr/>
        <a:lstStyle/>
        <a:p>
          <a:endParaRPr lang="ru-RU"/>
        </a:p>
      </dgm:t>
    </dgm:pt>
    <dgm:pt modelId="{556D3CE8-5D17-4395-9E94-F943ACE8816B}" type="pres">
      <dgm:prSet presAssocID="{7FEC1898-883C-4919-800F-CB49CC592024}" presName="spNode" presStyleCnt="0"/>
      <dgm:spPr/>
    </dgm:pt>
    <dgm:pt modelId="{0EA197AC-08C9-4B31-A455-04C3966178D4}" type="pres">
      <dgm:prSet presAssocID="{DF8661C4-EA10-4F78-8090-6805E379CD60}" presName="sibTrans" presStyleLbl="sibTrans1D1" presStyleIdx="1" presStyleCnt="6"/>
      <dgm:spPr/>
      <dgm:t>
        <a:bodyPr/>
        <a:lstStyle/>
        <a:p>
          <a:endParaRPr lang="ru-RU"/>
        </a:p>
      </dgm:t>
    </dgm:pt>
    <dgm:pt modelId="{E570399D-1BE7-4082-B00D-57221C914601}" type="pres">
      <dgm:prSet presAssocID="{BD5AB75B-43A5-4D7F-98D6-209AA3B8B326}" presName="node" presStyleLbl="node1" presStyleIdx="2" presStyleCnt="6" custScaleX="130792" custScaleY="78392" custRadScaleRad="92066" custRadScaleInc="-61600">
        <dgm:presLayoutVars>
          <dgm:bulletEnabled val="1"/>
        </dgm:presLayoutVars>
      </dgm:prSet>
      <dgm:spPr/>
      <dgm:t>
        <a:bodyPr/>
        <a:lstStyle/>
        <a:p>
          <a:endParaRPr lang="ru-RU"/>
        </a:p>
      </dgm:t>
    </dgm:pt>
    <dgm:pt modelId="{84C505FF-0CFC-4CDB-BEAB-A9820F5012ED}" type="pres">
      <dgm:prSet presAssocID="{BD5AB75B-43A5-4D7F-98D6-209AA3B8B326}" presName="spNode" presStyleCnt="0"/>
      <dgm:spPr/>
    </dgm:pt>
    <dgm:pt modelId="{C129E7EA-B2E7-4944-A603-0A80BCBD83AC}" type="pres">
      <dgm:prSet presAssocID="{31598447-5AC8-4F0F-8974-7561C998C98B}" presName="sibTrans" presStyleLbl="sibTrans1D1" presStyleIdx="2" presStyleCnt="6"/>
      <dgm:spPr/>
      <dgm:t>
        <a:bodyPr/>
        <a:lstStyle/>
        <a:p>
          <a:endParaRPr lang="ru-RU"/>
        </a:p>
      </dgm:t>
    </dgm:pt>
    <dgm:pt modelId="{29E1ABD4-CA76-47F0-A4AD-37D3A8D24969}" type="pres">
      <dgm:prSet presAssocID="{2B68BEB6-3572-4039-8765-6C1F0A4CC812}" presName="node" presStyleLbl="node1" presStyleIdx="3" presStyleCnt="6" custScaleX="188602" custScaleY="78392" custRadScaleRad="89641" custRadScaleInc="-43635">
        <dgm:presLayoutVars>
          <dgm:bulletEnabled val="1"/>
        </dgm:presLayoutVars>
      </dgm:prSet>
      <dgm:spPr/>
      <dgm:t>
        <a:bodyPr/>
        <a:lstStyle/>
        <a:p>
          <a:endParaRPr lang="ru-RU"/>
        </a:p>
      </dgm:t>
    </dgm:pt>
    <dgm:pt modelId="{937FE08A-14D1-47A3-8B7F-B58F94F440F5}" type="pres">
      <dgm:prSet presAssocID="{2B68BEB6-3572-4039-8765-6C1F0A4CC812}" presName="spNode" presStyleCnt="0"/>
      <dgm:spPr/>
    </dgm:pt>
    <dgm:pt modelId="{0B3BCAD7-BBC0-450A-ABE2-3177125A0B80}" type="pres">
      <dgm:prSet presAssocID="{E646B913-7291-462D-9CF3-F63FE50DEA20}" presName="sibTrans" presStyleLbl="sibTrans1D1" presStyleIdx="3" presStyleCnt="6"/>
      <dgm:spPr/>
      <dgm:t>
        <a:bodyPr/>
        <a:lstStyle/>
        <a:p>
          <a:endParaRPr lang="ru-RU"/>
        </a:p>
      </dgm:t>
    </dgm:pt>
    <dgm:pt modelId="{F5122116-90D6-4643-963B-36874EC0C35E}" type="pres">
      <dgm:prSet presAssocID="{30507A4F-B513-4E25-AD23-E629E1804462}" presName="node" presStyleLbl="node1" presStyleIdx="4" presStyleCnt="6" custScaleX="199919" custScaleY="78392" custRadScaleRad="92085" custRadScaleInc="23668">
        <dgm:presLayoutVars>
          <dgm:bulletEnabled val="1"/>
        </dgm:presLayoutVars>
      </dgm:prSet>
      <dgm:spPr/>
      <dgm:t>
        <a:bodyPr/>
        <a:lstStyle/>
        <a:p>
          <a:endParaRPr lang="ru-RU"/>
        </a:p>
      </dgm:t>
    </dgm:pt>
    <dgm:pt modelId="{407D801A-0AD2-4840-AA9C-275226BF9BA8}" type="pres">
      <dgm:prSet presAssocID="{30507A4F-B513-4E25-AD23-E629E1804462}" presName="spNode" presStyleCnt="0"/>
      <dgm:spPr/>
    </dgm:pt>
    <dgm:pt modelId="{0E13FCF9-BEA5-47DB-8E06-CA2925FD95F3}" type="pres">
      <dgm:prSet presAssocID="{7F9FD2AB-699E-4A7F-9745-9C386EED96DA}" presName="sibTrans" presStyleLbl="sibTrans1D1" presStyleIdx="4" presStyleCnt="6"/>
      <dgm:spPr/>
      <dgm:t>
        <a:bodyPr/>
        <a:lstStyle/>
        <a:p>
          <a:endParaRPr lang="ru-RU"/>
        </a:p>
      </dgm:t>
    </dgm:pt>
    <dgm:pt modelId="{EFBA3A18-CB7E-4F15-8A5C-CE0C1E30AF24}" type="pres">
      <dgm:prSet presAssocID="{6E5FE930-223A-4600-887A-735908AD63C7}" presName="node" presStyleLbl="node1" presStyleIdx="5" presStyleCnt="6" custScaleX="164800" custScaleY="78392" custRadScaleRad="96273" custRadScaleInc="-22174">
        <dgm:presLayoutVars>
          <dgm:bulletEnabled val="1"/>
        </dgm:presLayoutVars>
      </dgm:prSet>
      <dgm:spPr/>
      <dgm:t>
        <a:bodyPr/>
        <a:lstStyle/>
        <a:p>
          <a:endParaRPr lang="ru-RU"/>
        </a:p>
      </dgm:t>
    </dgm:pt>
    <dgm:pt modelId="{8CF8E544-AC31-4101-A3E5-F1947F64EBC2}" type="pres">
      <dgm:prSet presAssocID="{6E5FE930-223A-4600-887A-735908AD63C7}" presName="spNode" presStyleCnt="0"/>
      <dgm:spPr/>
    </dgm:pt>
    <dgm:pt modelId="{E45C8187-889C-470F-B984-E0CABE602BD4}" type="pres">
      <dgm:prSet presAssocID="{44E7F143-9DF8-4B0F-9F4D-6E03C38B6185}" presName="sibTrans" presStyleLbl="sibTrans1D1" presStyleIdx="5" presStyleCnt="6"/>
      <dgm:spPr/>
      <dgm:t>
        <a:bodyPr/>
        <a:lstStyle/>
        <a:p>
          <a:endParaRPr lang="ru-RU"/>
        </a:p>
      </dgm:t>
    </dgm:pt>
  </dgm:ptLst>
  <dgm:cxnLst>
    <dgm:cxn modelId="{0F8099AC-87F1-4E79-9B21-89BF2A112905}" type="presOf" srcId="{7F9FD2AB-699E-4A7F-9745-9C386EED96DA}" destId="{0E13FCF9-BEA5-47DB-8E06-CA2925FD95F3}" srcOrd="0" destOrd="0" presId="urn:microsoft.com/office/officeart/2005/8/layout/cycle5"/>
    <dgm:cxn modelId="{06D9B0B3-8A2E-486D-9537-6F4A5550F1AE}" type="presOf" srcId="{3B4E703A-0135-42EA-BC36-F322DE6BE5F8}" destId="{D635136A-6711-4751-99D7-089056BFEED9}" srcOrd="0" destOrd="0" presId="urn:microsoft.com/office/officeart/2005/8/layout/cycle5"/>
    <dgm:cxn modelId="{025CAAFC-658C-44E5-ADF9-780938B85BC3}" type="presOf" srcId="{2B68BEB6-3572-4039-8765-6C1F0A4CC812}" destId="{29E1ABD4-CA76-47F0-A4AD-37D3A8D24969}" srcOrd="0" destOrd="0" presId="urn:microsoft.com/office/officeart/2005/8/layout/cycle5"/>
    <dgm:cxn modelId="{0B9E8AAF-B541-4B7A-9972-0EA5096C4EBB}" type="presOf" srcId="{DF8661C4-EA10-4F78-8090-6805E379CD60}" destId="{0EA197AC-08C9-4B31-A455-04C3966178D4}" srcOrd="0" destOrd="0" presId="urn:microsoft.com/office/officeart/2005/8/layout/cycle5"/>
    <dgm:cxn modelId="{96989B8D-04FA-44A2-BBDA-F965958C2D42}" type="presOf" srcId="{6E5FE930-223A-4600-887A-735908AD63C7}" destId="{EFBA3A18-CB7E-4F15-8A5C-CE0C1E30AF24}" srcOrd="0" destOrd="0" presId="urn:microsoft.com/office/officeart/2005/8/layout/cycle5"/>
    <dgm:cxn modelId="{3E43DA25-B30C-425F-8BE5-3E6593EEDECB}" srcId="{DF5A82B8-3AA6-4872-BE51-8AA32037A121}" destId="{7FEC1898-883C-4919-800F-CB49CC592024}" srcOrd="1" destOrd="0" parTransId="{731B5BCB-4F88-4343-A503-6D9813848710}" sibTransId="{DF8661C4-EA10-4F78-8090-6805E379CD60}"/>
    <dgm:cxn modelId="{A66A3BB7-D114-4EEE-8CF1-59C6E937FE29}" srcId="{DF5A82B8-3AA6-4872-BE51-8AA32037A121}" destId="{F3FD7C5D-42DE-4858-BD5A-0A53B7A31E62}" srcOrd="0" destOrd="0" parTransId="{59BA5CED-89FC-40EF-8735-CE3D9615C84D}" sibTransId="{3B4E703A-0135-42EA-BC36-F322DE6BE5F8}"/>
    <dgm:cxn modelId="{E9A98C72-83FE-4212-A5DF-E8141B7BB32E}" srcId="{DF5A82B8-3AA6-4872-BE51-8AA32037A121}" destId="{6E5FE930-223A-4600-887A-735908AD63C7}" srcOrd="5" destOrd="0" parTransId="{9F6D0D33-46D1-4B23-B118-D01620872E25}" sibTransId="{44E7F143-9DF8-4B0F-9F4D-6E03C38B6185}"/>
    <dgm:cxn modelId="{1842C3D8-DBDD-4033-BA60-4D207CAA5EB2}" srcId="{DF5A82B8-3AA6-4872-BE51-8AA32037A121}" destId="{30507A4F-B513-4E25-AD23-E629E1804462}" srcOrd="4" destOrd="0" parTransId="{8124FFD7-B343-4B4E-BD39-8A3FA879779B}" sibTransId="{7F9FD2AB-699E-4A7F-9745-9C386EED96DA}"/>
    <dgm:cxn modelId="{4A074CE3-775D-42C5-9BA4-2FDB24966655}" type="presOf" srcId="{DF5A82B8-3AA6-4872-BE51-8AA32037A121}" destId="{94694B40-DC1A-4E7B-8DD8-D781CA349AA5}" srcOrd="0" destOrd="0" presId="urn:microsoft.com/office/officeart/2005/8/layout/cycle5"/>
    <dgm:cxn modelId="{F9B71AE0-7934-4B61-A25A-DA9EAEE5CC83}" type="presOf" srcId="{44E7F143-9DF8-4B0F-9F4D-6E03C38B6185}" destId="{E45C8187-889C-470F-B984-E0CABE602BD4}" srcOrd="0" destOrd="0" presId="urn:microsoft.com/office/officeart/2005/8/layout/cycle5"/>
    <dgm:cxn modelId="{8FDA3BFB-61CA-4078-8ABB-D4E63915FF6F}" type="presOf" srcId="{7FEC1898-883C-4919-800F-CB49CC592024}" destId="{06C9A1B1-733F-4FEC-A079-B52E14D1DE17}" srcOrd="0" destOrd="0" presId="urn:microsoft.com/office/officeart/2005/8/layout/cycle5"/>
    <dgm:cxn modelId="{B11613C4-8BCB-446F-B142-A09CE04CAE0F}" srcId="{DF5A82B8-3AA6-4872-BE51-8AA32037A121}" destId="{BD5AB75B-43A5-4D7F-98D6-209AA3B8B326}" srcOrd="2" destOrd="0" parTransId="{B3B6E728-C895-4857-A805-FC5640264096}" sibTransId="{31598447-5AC8-4F0F-8974-7561C998C98B}"/>
    <dgm:cxn modelId="{4DDEACEC-92A1-4F6A-B681-E03F98DBE893}" srcId="{DF5A82B8-3AA6-4872-BE51-8AA32037A121}" destId="{2B68BEB6-3572-4039-8765-6C1F0A4CC812}" srcOrd="3" destOrd="0" parTransId="{1FD8944B-877F-4E5C-894A-3BD60B2358A1}" sibTransId="{E646B913-7291-462D-9CF3-F63FE50DEA20}"/>
    <dgm:cxn modelId="{1DD93B4E-1273-4762-9040-463634186741}" type="presOf" srcId="{31598447-5AC8-4F0F-8974-7561C998C98B}" destId="{C129E7EA-B2E7-4944-A603-0A80BCBD83AC}" srcOrd="0" destOrd="0" presId="urn:microsoft.com/office/officeart/2005/8/layout/cycle5"/>
    <dgm:cxn modelId="{071CF72D-5567-4250-9D6F-DF734D2CB2F4}" type="presOf" srcId="{E646B913-7291-462D-9CF3-F63FE50DEA20}" destId="{0B3BCAD7-BBC0-450A-ABE2-3177125A0B80}" srcOrd="0" destOrd="0" presId="urn:microsoft.com/office/officeart/2005/8/layout/cycle5"/>
    <dgm:cxn modelId="{6F0C8671-91C9-4F2A-8F05-97C07F48364B}" type="presOf" srcId="{30507A4F-B513-4E25-AD23-E629E1804462}" destId="{F5122116-90D6-4643-963B-36874EC0C35E}" srcOrd="0" destOrd="0" presId="urn:microsoft.com/office/officeart/2005/8/layout/cycle5"/>
    <dgm:cxn modelId="{DEF7B9CF-C24E-4CD3-90EF-FDFCECFC1C5C}" type="presOf" srcId="{F3FD7C5D-42DE-4858-BD5A-0A53B7A31E62}" destId="{74E7700D-5AB5-46E8-B745-9B9F2E98DBE0}" srcOrd="0" destOrd="0" presId="urn:microsoft.com/office/officeart/2005/8/layout/cycle5"/>
    <dgm:cxn modelId="{A0BF4861-C028-4721-8DA8-AE38013EE5CE}" type="presOf" srcId="{BD5AB75B-43A5-4D7F-98D6-209AA3B8B326}" destId="{E570399D-1BE7-4082-B00D-57221C914601}" srcOrd="0" destOrd="0" presId="urn:microsoft.com/office/officeart/2005/8/layout/cycle5"/>
    <dgm:cxn modelId="{0C9D7E93-82D8-44B6-83F7-C109BB26EEDD}" type="presParOf" srcId="{94694B40-DC1A-4E7B-8DD8-D781CA349AA5}" destId="{74E7700D-5AB5-46E8-B745-9B9F2E98DBE0}" srcOrd="0" destOrd="0" presId="urn:microsoft.com/office/officeart/2005/8/layout/cycle5"/>
    <dgm:cxn modelId="{926FB622-3A00-4CCF-914E-7BF334110158}" type="presParOf" srcId="{94694B40-DC1A-4E7B-8DD8-D781CA349AA5}" destId="{368E0AC9-E763-46D2-A76E-347557329BA0}" srcOrd="1" destOrd="0" presId="urn:microsoft.com/office/officeart/2005/8/layout/cycle5"/>
    <dgm:cxn modelId="{00353AFB-B52B-4DCE-B0F4-94B4C108DE13}" type="presParOf" srcId="{94694B40-DC1A-4E7B-8DD8-D781CA349AA5}" destId="{D635136A-6711-4751-99D7-089056BFEED9}" srcOrd="2" destOrd="0" presId="urn:microsoft.com/office/officeart/2005/8/layout/cycle5"/>
    <dgm:cxn modelId="{E676007E-F684-4CEB-8EF3-356358047484}" type="presParOf" srcId="{94694B40-DC1A-4E7B-8DD8-D781CA349AA5}" destId="{06C9A1B1-733F-4FEC-A079-B52E14D1DE17}" srcOrd="3" destOrd="0" presId="urn:microsoft.com/office/officeart/2005/8/layout/cycle5"/>
    <dgm:cxn modelId="{7F093315-9434-4E8B-A34B-E1BA40B1F55F}" type="presParOf" srcId="{94694B40-DC1A-4E7B-8DD8-D781CA349AA5}" destId="{556D3CE8-5D17-4395-9E94-F943ACE8816B}" srcOrd="4" destOrd="0" presId="urn:microsoft.com/office/officeart/2005/8/layout/cycle5"/>
    <dgm:cxn modelId="{8A5BB031-F86F-4FFC-9040-77B15B3FE611}" type="presParOf" srcId="{94694B40-DC1A-4E7B-8DD8-D781CA349AA5}" destId="{0EA197AC-08C9-4B31-A455-04C3966178D4}" srcOrd="5" destOrd="0" presId="urn:microsoft.com/office/officeart/2005/8/layout/cycle5"/>
    <dgm:cxn modelId="{7917F0C1-6642-486C-A393-8C56902314E3}" type="presParOf" srcId="{94694B40-DC1A-4E7B-8DD8-D781CA349AA5}" destId="{E570399D-1BE7-4082-B00D-57221C914601}" srcOrd="6" destOrd="0" presId="urn:microsoft.com/office/officeart/2005/8/layout/cycle5"/>
    <dgm:cxn modelId="{2E842245-BC7F-43F2-8EC5-B74D726BFB4D}" type="presParOf" srcId="{94694B40-DC1A-4E7B-8DD8-D781CA349AA5}" destId="{84C505FF-0CFC-4CDB-BEAB-A9820F5012ED}" srcOrd="7" destOrd="0" presId="urn:microsoft.com/office/officeart/2005/8/layout/cycle5"/>
    <dgm:cxn modelId="{3BB7C283-F4AD-4423-9BA0-AC8A439ED398}" type="presParOf" srcId="{94694B40-DC1A-4E7B-8DD8-D781CA349AA5}" destId="{C129E7EA-B2E7-4944-A603-0A80BCBD83AC}" srcOrd="8" destOrd="0" presId="urn:microsoft.com/office/officeart/2005/8/layout/cycle5"/>
    <dgm:cxn modelId="{9FA4A23E-5712-4357-A882-E41811ED36CA}" type="presParOf" srcId="{94694B40-DC1A-4E7B-8DD8-D781CA349AA5}" destId="{29E1ABD4-CA76-47F0-A4AD-37D3A8D24969}" srcOrd="9" destOrd="0" presId="urn:microsoft.com/office/officeart/2005/8/layout/cycle5"/>
    <dgm:cxn modelId="{171F369A-7AE4-4396-8B49-93FCA1ED6FD9}" type="presParOf" srcId="{94694B40-DC1A-4E7B-8DD8-D781CA349AA5}" destId="{937FE08A-14D1-47A3-8B7F-B58F94F440F5}" srcOrd="10" destOrd="0" presId="urn:microsoft.com/office/officeart/2005/8/layout/cycle5"/>
    <dgm:cxn modelId="{A21E7A67-4B85-435F-9D3C-79B619F91C6E}" type="presParOf" srcId="{94694B40-DC1A-4E7B-8DD8-D781CA349AA5}" destId="{0B3BCAD7-BBC0-450A-ABE2-3177125A0B80}" srcOrd="11" destOrd="0" presId="urn:microsoft.com/office/officeart/2005/8/layout/cycle5"/>
    <dgm:cxn modelId="{6CF4ECA5-7CBB-4F63-9EA9-0FFE4D07ED80}" type="presParOf" srcId="{94694B40-DC1A-4E7B-8DD8-D781CA349AA5}" destId="{F5122116-90D6-4643-963B-36874EC0C35E}" srcOrd="12" destOrd="0" presId="urn:microsoft.com/office/officeart/2005/8/layout/cycle5"/>
    <dgm:cxn modelId="{77B5CB6A-346A-496F-8676-0F80E46EDD47}" type="presParOf" srcId="{94694B40-DC1A-4E7B-8DD8-D781CA349AA5}" destId="{407D801A-0AD2-4840-AA9C-275226BF9BA8}" srcOrd="13" destOrd="0" presId="urn:microsoft.com/office/officeart/2005/8/layout/cycle5"/>
    <dgm:cxn modelId="{168AB9A6-00F1-477A-BD41-E5FA2B12D43D}" type="presParOf" srcId="{94694B40-DC1A-4E7B-8DD8-D781CA349AA5}" destId="{0E13FCF9-BEA5-47DB-8E06-CA2925FD95F3}" srcOrd="14" destOrd="0" presId="urn:microsoft.com/office/officeart/2005/8/layout/cycle5"/>
    <dgm:cxn modelId="{8579D496-BC2F-47A6-A397-584DE773F734}" type="presParOf" srcId="{94694B40-DC1A-4E7B-8DD8-D781CA349AA5}" destId="{EFBA3A18-CB7E-4F15-8A5C-CE0C1E30AF24}" srcOrd="15" destOrd="0" presId="urn:microsoft.com/office/officeart/2005/8/layout/cycle5"/>
    <dgm:cxn modelId="{7B6A8101-8879-46E8-B3FA-AC37A00AE1A3}" type="presParOf" srcId="{94694B40-DC1A-4E7B-8DD8-D781CA349AA5}" destId="{8CF8E544-AC31-4101-A3E5-F1947F64EBC2}" srcOrd="16" destOrd="0" presId="urn:microsoft.com/office/officeart/2005/8/layout/cycle5"/>
    <dgm:cxn modelId="{AD71B4E2-ABA7-491C-885C-6F5B5BB57490}" type="presParOf" srcId="{94694B40-DC1A-4E7B-8DD8-D781CA349AA5}" destId="{E45C8187-889C-470F-B984-E0CABE602BD4}" srcOrd="17"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004839D-5BBC-4BF1-AC9F-A02BC04A05A9}" type="doc">
      <dgm:prSet loTypeId="urn:microsoft.com/office/officeart/2005/8/layout/default" loCatId="list" qsTypeId="urn:microsoft.com/office/officeart/2005/8/quickstyle/simple1" qsCatId="simple" csTypeId="urn:microsoft.com/office/officeart/2005/8/colors/accent0_1" csCatId="mainScheme" phldr="1"/>
      <dgm:spPr/>
      <dgm:t>
        <a:bodyPr/>
        <a:lstStyle/>
        <a:p>
          <a:endParaRPr lang="ru-RU"/>
        </a:p>
      </dgm:t>
    </dgm:pt>
    <dgm:pt modelId="{B2D30D9F-9BC7-4954-96D6-74F49CB9FDD1}">
      <dgm:prSet phldrT="[Текст]" custT="1"/>
      <dgm:spPr/>
      <dgm:t>
        <a:bodyPr/>
        <a:lstStyle/>
        <a:p>
          <a:r>
            <a:rPr lang="ru-RU" sz="5400" dirty="0"/>
            <a:t>1. Банк не занимается инновациями</a:t>
          </a:r>
        </a:p>
      </dgm:t>
    </dgm:pt>
    <dgm:pt modelId="{A3A8C3D4-0231-42B4-8CBF-BAA679230C38}" type="parTrans" cxnId="{DE228D11-8F2F-4D7E-81BE-A5BFABB1CB2E}">
      <dgm:prSet/>
      <dgm:spPr/>
      <dgm:t>
        <a:bodyPr/>
        <a:lstStyle/>
        <a:p>
          <a:endParaRPr lang="ru-RU"/>
        </a:p>
      </dgm:t>
    </dgm:pt>
    <dgm:pt modelId="{72DC8210-700B-4805-BCD2-88C326EA44E8}" type="sibTrans" cxnId="{DE228D11-8F2F-4D7E-81BE-A5BFABB1CB2E}">
      <dgm:prSet/>
      <dgm:spPr/>
      <dgm:t>
        <a:bodyPr/>
        <a:lstStyle/>
        <a:p>
          <a:endParaRPr lang="ru-RU"/>
        </a:p>
      </dgm:t>
    </dgm:pt>
    <dgm:pt modelId="{3D86A3D7-70C0-4DCA-9468-10411E72FA45}">
      <dgm:prSet custT="1"/>
      <dgm:spPr/>
      <dgm:t>
        <a:bodyPr/>
        <a:lstStyle/>
        <a:p>
          <a:r>
            <a:rPr lang="ru-RU" sz="5400" dirty="0"/>
            <a:t>2. Банк внедряет инновации для снижения затрат</a:t>
          </a:r>
        </a:p>
      </dgm:t>
    </dgm:pt>
    <dgm:pt modelId="{4180358A-7A01-4B69-9D4F-060EC0F1F295}" type="parTrans" cxnId="{F63AF160-A17A-480E-961F-FFE046FB7ED0}">
      <dgm:prSet/>
      <dgm:spPr/>
      <dgm:t>
        <a:bodyPr/>
        <a:lstStyle/>
        <a:p>
          <a:endParaRPr lang="ru-RU"/>
        </a:p>
      </dgm:t>
    </dgm:pt>
    <dgm:pt modelId="{82DF3AE7-62C4-4D6B-B626-5707A1316EBB}" type="sibTrans" cxnId="{F63AF160-A17A-480E-961F-FFE046FB7ED0}">
      <dgm:prSet/>
      <dgm:spPr/>
      <dgm:t>
        <a:bodyPr/>
        <a:lstStyle/>
        <a:p>
          <a:endParaRPr lang="ru-RU"/>
        </a:p>
      </dgm:t>
    </dgm:pt>
    <dgm:pt modelId="{35AF82A5-4C6B-4148-9267-2FBCCE09197F}">
      <dgm:prSet custT="1"/>
      <dgm:spPr/>
      <dgm:t>
        <a:bodyPr/>
        <a:lstStyle/>
        <a:p>
          <a:r>
            <a:rPr lang="ru-RU" sz="5400" dirty="0"/>
            <a:t>3. Банк внедряет инновации для повышения спроса на кредитные продукты банка</a:t>
          </a:r>
        </a:p>
      </dgm:t>
    </dgm:pt>
    <dgm:pt modelId="{3F336C47-2B14-4453-83A4-A5DFF5F8B109}" type="parTrans" cxnId="{1B4E50A7-97A3-49AC-9E05-272ACBDBC76B}">
      <dgm:prSet/>
      <dgm:spPr/>
      <dgm:t>
        <a:bodyPr/>
        <a:lstStyle/>
        <a:p>
          <a:endParaRPr lang="ru-RU"/>
        </a:p>
      </dgm:t>
    </dgm:pt>
    <dgm:pt modelId="{8B673053-E6F7-46E7-9B5A-B317133DBA6A}" type="sibTrans" cxnId="{1B4E50A7-97A3-49AC-9E05-272ACBDBC76B}">
      <dgm:prSet/>
      <dgm:spPr/>
      <dgm:t>
        <a:bodyPr/>
        <a:lstStyle/>
        <a:p>
          <a:endParaRPr lang="ru-RU"/>
        </a:p>
      </dgm:t>
    </dgm:pt>
    <dgm:pt modelId="{21A54FFD-5AD5-43B8-ABE5-17D7A33B7DDF}">
      <dgm:prSet custT="1"/>
      <dgm:spPr/>
      <dgm:t>
        <a:bodyPr/>
        <a:lstStyle/>
        <a:p>
          <a:r>
            <a:rPr lang="ru-RU" sz="5400" dirty="0"/>
            <a:t>4. Банк одновременно внедряет инновации для снижения затрат и повышения спроса на кредитные продукты банка.</a:t>
          </a:r>
        </a:p>
      </dgm:t>
    </dgm:pt>
    <dgm:pt modelId="{DB95C262-76BD-4F7D-BDE2-006F5B0A72F0}" type="parTrans" cxnId="{5BE9B10D-054E-4186-9224-7ED73B4C88AA}">
      <dgm:prSet/>
      <dgm:spPr/>
      <dgm:t>
        <a:bodyPr/>
        <a:lstStyle/>
        <a:p>
          <a:endParaRPr lang="ru-RU"/>
        </a:p>
      </dgm:t>
    </dgm:pt>
    <dgm:pt modelId="{30C8B2A1-F249-455B-9C02-8496A3130206}" type="sibTrans" cxnId="{5BE9B10D-054E-4186-9224-7ED73B4C88AA}">
      <dgm:prSet/>
      <dgm:spPr/>
      <dgm:t>
        <a:bodyPr/>
        <a:lstStyle/>
        <a:p>
          <a:endParaRPr lang="ru-RU"/>
        </a:p>
      </dgm:t>
    </dgm:pt>
    <dgm:pt modelId="{C24F3703-384A-4C69-A087-70E59E8E6E0E}" type="pres">
      <dgm:prSet presAssocID="{F004839D-5BBC-4BF1-AC9F-A02BC04A05A9}" presName="diagram" presStyleCnt="0">
        <dgm:presLayoutVars>
          <dgm:dir/>
          <dgm:resizeHandles val="exact"/>
        </dgm:presLayoutVars>
      </dgm:prSet>
      <dgm:spPr/>
      <dgm:t>
        <a:bodyPr/>
        <a:lstStyle/>
        <a:p>
          <a:endParaRPr lang="ru-RU"/>
        </a:p>
      </dgm:t>
    </dgm:pt>
    <dgm:pt modelId="{24B51F16-6254-48E0-A7D5-99910421BF80}" type="pres">
      <dgm:prSet presAssocID="{B2D30D9F-9BC7-4954-96D6-74F49CB9FDD1}" presName="node" presStyleLbl="node1" presStyleIdx="0" presStyleCnt="4" custScaleY="220825">
        <dgm:presLayoutVars>
          <dgm:bulletEnabled val="1"/>
        </dgm:presLayoutVars>
      </dgm:prSet>
      <dgm:spPr/>
      <dgm:t>
        <a:bodyPr/>
        <a:lstStyle/>
        <a:p>
          <a:endParaRPr lang="ru-RU"/>
        </a:p>
      </dgm:t>
    </dgm:pt>
    <dgm:pt modelId="{0713883D-10BE-48F3-A35F-AA1C12325BFA}" type="pres">
      <dgm:prSet presAssocID="{72DC8210-700B-4805-BCD2-88C326EA44E8}" presName="sibTrans" presStyleCnt="0"/>
      <dgm:spPr/>
    </dgm:pt>
    <dgm:pt modelId="{FCD23383-6A20-44A3-8D3E-C625DFC27F3F}" type="pres">
      <dgm:prSet presAssocID="{3D86A3D7-70C0-4DCA-9468-10411E72FA45}" presName="node" presStyleLbl="node1" presStyleIdx="1" presStyleCnt="4" custScaleY="220825">
        <dgm:presLayoutVars>
          <dgm:bulletEnabled val="1"/>
        </dgm:presLayoutVars>
      </dgm:prSet>
      <dgm:spPr/>
      <dgm:t>
        <a:bodyPr/>
        <a:lstStyle/>
        <a:p>
          <a:endParaRPr lang="ru-RU"/>
        </a:p>
      </dgm:t>
    </dgm:pt>
    <dgm:pt modelId="{7DE3C857-D17E-45A6-9000-D794BC166AA0}" type="pres">
      <dgm:prSet presAssocID="{82DF3AE7-62C4-4D6B-B626-5707A1316EBB}" presName="sibTrans" presStyleCnt="0"/>
      <dgm:spPr/>
    </dgm:pt>
    <dgm:pt modelId="{1CB191CC-1116-42C1-AAE8-743FED84DBC2}" type="pres">
      <dgm:prSet presAssocID="{35AF82A5-4C6B-4148-9267-2FBCCE09197F}" presName="node" presStyleLbl="node1" presStyleIdx="2" presStyleCnt="4" custScaleY="220825">
        <dgm:presLayoutVars>
          <dgm:bulletEnabled val="1"/>
        </dgm:presLayoutVars>
      </dgm:prSet>
      <dgm:spPr/>
      <dgm:t>
        <a:bodyPr/>
        <a:lstStyle/>
        <a:p>
          <a:endParaRPr lang="ru-RU"/>
        </a:p>
      </dgm:t>
    </dgm:pt>
    <dgm:pt modelId="{F651B12A-93F9-4DAF-8761-333FA85F523D}" type="pres">
      <dgm:prSet presAssocID="{8B673053-E6F7-46E7-9B5A-B317133DBA6A}" presName="sibTrans" presStyleCnt="0"/>
      <dgm:spPr/>
    </dgm:pt>
    <dgm:pt modelId="{E6385A47-9CE9-4856-9BD3-C37D31BC8A03}" type="pres">
      <dgm:prSet presAssocID="{21A54FFD-5AD5-43B8-ABE5-17D7A33B7DDF}" presName="node" presStyleLbl="node1" presStyleIdx="3" presStyleCnt="4" custScaleY="220825">
        <dgm:presLayoutVars>
          <dgm:bulletEnabled val="1"/>
        </dgm:presLayoutVars>
      </dgm:prSet>
      <dgm:spPr/>
      <dgm:t>
        <a:bodyPr/>
        <a:lstStyle/>
        <a:p>
          <a:endParaRPr lang="ru-RU"/>
        </a:p>
      </dgm:t>
    </dgm:pt>
  </dgm:ptLst>
  <dgm:cxnLst>
    <dgm:cxn modelId="{10568E7E-0EA3-43C5-BD1B-35E5B9F0CF21}" type="presOf" srcId="{21A54FFD-5AD5-43B8-ABE5-17D7A33B7DDF}" destId="{E6385A47-9CE9-4856-9BD3-C37D31BC8A03}" srcOrd="0" destOrd="0" presId="urn:microsoft.com/office/officeart/2005/8/layout/default"/>
    <dgm:cxn modelId="{EC417297-7BD4-4DFB-8971-B5F48F4A6E17}" type="presOf" srcId="{F004839D-5BBC-4BF1-AC9F-A02BC04A05A9}" destId="{C24F3703-384A-4C69-A087-70E59E8E6E0E}" srcOrd="0" destOrd="0" presId="urn:microsoft.com/office/officeart/2005/8/layout/default"/>
    <dgm:cxn modelId="{F63AF160-A17A-480E-961F-FFE046FB7ED0}" srcId="{F004839D-5BBC-4BF1-AC9F-A02BC04A05A9}" destId="{3D86A3D7-70C0-4DCA-9468-10411E72FA45}" srcOrd="1" destOrd="0" parTransId="{4180358A-7A01-4B69-9D4F-060EC0F1F295}" sibTransId="{82DF3AE7-62C4-4D6B-B626-5707A1316EBB}"/>
    <dgm:cxn modelId="{30FC654C-86D0-45AA-8CCF-6D8BE3A22970}" type="presOf" srcId="{35AF82A5-4C6B-4148-9267-2FBCCE09197F}" destId="{1CB191CC-1116-42C1-AAE8-743FED84DBC2}" srcOrd="0" destOrd="0" presId="urn:microsoft.com/office/officeart/2005/8/layout/default"/>
    <dgm:cxn modelId="{E1DC9441-DE3F-45E6-9ED2-ACBECFF02028}" type="presOf" srcId="{3D86A3D7-70C0-4DCA-9468-10411E72FA45}" destId="{FCD23383-6A20-44A3-8D3E-C625DFC27F3F}" srcOrd="0" destOrd="0" presId="urn:microsoft.com/office/officeart/2005/8/layout/default"/>
    <dgm:cxn modelId="{5BE9B10D-054E-4186-9224-7ED73B4C88AA}" srcId="{F004839D-5BBC-4BF1-AC9F-A02BC04A05A9}" destId="{21A54FFD-5AD5-43B8-ABE5-17D7A33B7DDF}" srcOrd="3" destOrd="0" parTransId="{DB95C262-76BD-4F7D-BDE2-006F5B0A72F0}" sibTransId="{30C8B2A1-F249-455B-9C02-8496A3130206}"/>
    <dgm:cxn modelId="{CAC32511-B7FA-4F76-A293-831066FA76C7}" type="presOf" srcId="{B2D30D9F-9BC7-4954-96D6-74F49CB9FDD1}" destId="{24B51F16-6254-48E0-A7D5-99910421BF80}" srcOrd="0" destOrd="0" presId="urn:microsoft.com/office/officeart/2005/8/layout/default"/>
    <dgm:cxn modelId="{DE228D11-8F2F-4D7E-81BE-A5BFABB1CB2E}" srcId="{F004839D-5BBC-4BF1-AC9F-A02BC04A05A9}" destId="{B2D30D9F-9BC7-4954-96D6-74F49CB9FDD1}" srcOrd="0" destOrd="0" parTransId="{A3A8C3D4-0231-42B4-8CBF-BAA679230C38}" sibTransId="{72DC8210-700B-4805-BCD2-88C326EA44E8}"/>
    <dgm:cxn modelId="{1B4E50A7-97A3-49AC-9E05-272ACBDBC76B}" srcId="{F004839D-5BBC-4BF1-AC9F-A02BC04A05A9}" destId="{35AF82A5-4C6B-4148-9267-2FBCCE09197F}" srcOrd="2" destOrd="0" parTransId="{3F336C47-2B14-4453-83A4-A5DFF5F8B109}" sibTransId="{8B673053-E6F7-46E7-9B5A-B317133DBA6A}"/>
    <dgm:cxn modelId="{E37A9B0B-86F4-459D-A6CB-EFB9173553A9}" type="presParOf" srcId="{C24F3703-384A-4C69-A087-70E59E8E6E0E}" destId="{24B51F16-6254-48E0-A7D5-99910421BF80}" srcOrd="0" destOrd="0" presId="urn:microsoft.com/office/officeart/2005/8/layout/default"/>
    <dgm:cxn modelId="{5F730A74-FED9-4B3B-9656-D16C235A5AD4}" type="presParOf" srcId="{C24F3703-384A-4C69-A087-70E59E8E6E0E}" destId="{0713883D-10BE-48F3-A35F-AA1C12325BFA}" srcOrd="1" destOrd="0" presId="urn:microsoft.com/office/officeart/2005/8/layout/default"/>
    <dgm:cxn modelId="{F6A85572-B470-4689-8B85-F120032ECA9D}" type="presParOf" srcId="{C24F3703-384A-4C69-A087-70E59E8E6E0E}" destId="{FCD23383-6A20-44A3-8D3E-C625DFC27F3F}" srcOrd="2" destOrd="0" presId="urn:microsoft.com/office/officeart/2005/8/layout/default"/>
    <dgm:cxn modelId="{B75CE9EA-B4CC-42FD-9CBE-E18849097BC8}" type="presParOf" srcId="{C24F3703-384A-4C69-A087-70E59E8E6E0E}" destId="{7DE3C857-D17E-45A6-9000-D794BC166AA0}" srcOrd="3" destOrd="0" presId="urn:microsoft.com/office/officeart/2005/8/layout/default"/>
    <dgm:cxn modelId="{B3A3B4AC-E16A-4D71-9DCD-6EBEFCDFE71A}" type="presParOf" srcId="{C24F3703-384A-4C69-A087-70E59E8E6E0E}" destId="{1CB191CC-1116-42C1-AAE8-743FED84DBC2}" srcOrd="4" destOrd="0" presId="urn:microsoft.com/office/officeart/2005/8/layout/default"/>
    <dgm:cxn modelId="{13A747A4-AA75-4641-ADEA-2AAA25EEA928}" type="presParOf" srcId="{C24F3703-384A-4C69-A087-70E59E8E6E0E}" destId="{F651B12A-93F9-4DAF-8761-333FA85F523D}" srcOrd="5" destOrd="0" presId="urn:microsoft.com/office/officeart/2005/8/layout/default"/>
    <dgm:cxn modelId="{AC740643-7E58-4BC7-AFD6-5ADD34814F12}" type="presParOf" srcId="{C24F3703-384A-4C69-A087-70E59E8E6E0E}" destId="{E6385A47-9CE9-4856-9BD3-C37D31BC8A03}"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7769225" y="0"/>
            <a:ext cx="5943600" cy="1222375"/>
          </a:xfrm>
          <a:prstGeom prst="rect">
            <a:avLst/>
          </a:prstGeom>
        </p:spPr>
        <p:txBody>
          <a:bodyPr vert="horz" lIns="91440" tIns="45720" rIns="91440" bIns="45720" rtlCol="0"/>
          <a:lstStyle>
            <a:lvl1pPr algn="r">
              <a:defRPr sz="1200"/>
            </a:lvl1pPr>
          </a:lstStyle>
          <a:p>
            <a:fld id="{230D9FC5-6F5C-4F94-8A4D-5F065518B95F}" type="datetimeFigureOut">
              <a:rPr lang="ru-RU" smtClean="0"/>
              <a:t>07.05.2024</a:t>
            </a:fld>
            <a:endParaRPr lang="ru-RU"/>
          </a:p>
        </p:txBody>
      </p:sp>
      <p:sp>
        <p:nvSpPr>
          <p:cNvPr id="4" name="Образ слайда 3"/>
          <p:cNvSpPr>
            <a:spLocks noGrp="1" noRot="1" noChangeAspect="1"/>
          </p:cNvSpPr>
          <p:nvPr>
            <p:ph type="sldImg" idx="2"/>
          </p:nvPr>
        </p:nvSpPr>
        <p:spPr>
          <a:xfrm>
            <a:off x="-457200" y="3048000"/>
            <a:ext cx="14630400" cy="82296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1371600" y="11734800"/>
            <a:ext cx="10972800" cy="96012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23161625"/>
            <a:ext cx="5943600" cy="12223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7769225" y="23161625"/>
            <a:ext cx="5943600" cy="1222375"/>
          </a:xfrm>
          <a:prstGeom prst="rect">
            <a:avLst/>
          </a:prstGeom>
        </p:spPr>
        <p:txBody>
          <a:bodyPr vert="horz" lIns="91440" tIns="45720" rIns="91440" bIns="45720" rtlCol="0" anchor="b"/>
          <a:lstStyle>
            <a:lvl1pPr algn="r">
              <a:defRPr sz="1200"/>
            </a:lvl1pPr>
          </a:lstStyle>
          <a:p>
            <a:fld id="{ED60DD62-1E2E-4DB8-9306-B341793E1CC1}" type="slidenum">
              <a:rPr lang="ru-RU" smtClean="0"/>
              <a:t>‹#›</a:t>
            </a:fld>
            <a:endParaRPr lang="ru-RU"/>
          </a:p>
        </p:txBody>
      </p:sp>
    </p:spTree>
    <p:extLst>
      <p:ext uri="{BB962C8B-B14F-4D97-AF65-F5344CB8AC3E}">
        <p14:creationId xmlns:p14="http://schemas.microsoft.com/office/powerpoint/2010/main" val="3073067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D60DD62-1E2E-4DB8-9306-B341793E1CC1}" type="slidenum">
              <a:rPr lang="ru-RU" smtClean="0"/>
              <a:t>3</a:t>
            </a:fld>
            <a:endParaRPr lang="ru-RU"/>
          </a:p>
        </p:txBody>
      </p:sp>
    </p:spTree>
    <p:extLst>
      <p:ext uri="{BB962C8B-B14F-4D97-AF65-F5344CB8AC3E}">
        <p14:creationId xmlns:p14="http://schemas.microsoft.com/office/powerpoint/2010/main" val="1815059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D60DD62-1E2E-4DB8-9306-B341793E1CC1}" type="slidenum">
              <a:rPr lang="ru-RU" smtClean="0"/>
              <a:t>4</a:t>
            </a:fld>
            <a:endParaRPr lang="ru-RU"/>
          </a:p>
        </p:txBody>
      </p:sp>
    </p:spTree>
    <p:extLst>
      <p:ext uri="{BB962C8B-B14F-4D97-AF65-F5344CB8AC3E}">
        <p14:creationId xmlns:p14="http://schemas.microsoft.com/office/powerpoint/2010/main" val="42672107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userDrawn="1">
  <p:cSld name="Заголовок и подзаголовок">
    <p:spTree>
      <p:nvGrpSpPr>
        <p:cNvPr id="1" name=""/>
        <p:cNvGrpSpPr/>
        <p:nvPr/>
      </p:nvGrpSpPr>
      <p:grpSpPr bwMode="auto">
        <a:xfrm>
          <a:off x="0" y="0"/>
          <a:ext cx="0" cy="0"/>
          <a:chOff x="0" y="0"/>
          <a:chExt cx="0" cy="0"/>
        </a:xfrm>
      </p:grpSpPr>
      <p:sp>
        <p:nvSpPr>
          <p:cNvPr id="4" name="Прямоугольник"/>
          <p:cNvSpPr/>
          <p:nvPr/>
        </p:nvSpPr>
        <p:spPr bwMode="auto">
          <a:xfrm>
            <a:off x="5230254" y="-37339"/>
            <a:ext cx="19217708" cy="13716001"/>
          </a:xfrm>
          <a:prstGeom prst="rect">
            <a:avLst/>
          </a:prstGeom>
          <a:solidFill>
            <a:srgbClr val="FFFFFF"/>
          </a:solidFill>
          <a:ln w="12700">
            <a:miter lim="400000"/>
          </a:ln>
        </p:spPr>
        <p:txBody>
          <a:bodyPr lIns="71437" tIns="71437" rIns="71437" bIns="71437" anchor="ctr"/>
          <a:lstStyle/>
          <a:p>
            <a:pPr>
              <a:defRPr sz="3200">
                <a:solidFill>
                  <a:srgbClr val="FFFFFF"/>
                </a:solidFill>
              </a:defRPr>
            </a:pPr>
            <a:endParaRP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 по центру">
    <p:bg>
      <p:bgPr>
        <a:solidFill>
          <a:srgbClr val="FFFFFF"/>
        </a:solidFill>
        <a:effectLst/>
      </p:bgPr>
    </p:bg>
    <p:spTree>
      <p:nvGrpSpPr>
        <p:cNvPr id="1" name=""/>
        <p:cNvGrpSpPr/>
        <p:nvPr/>
      </p:nvGrpSpPr>
      <p:grpSpPr bwMode="auto">
        <a:xfrm>
          <a:off x="0" y="0"/>
          <a:ext cx="0" cy="0"/>
          <a:chOff x="0" y="0"/>
          <a:chExt cx="0" cy="0"/>
        </a:xfrm>
      </p:grpSpPr>
      <p:sp>
        <p:nvSpPr>
          <p:cNvPr id="4"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tx" userDrawn="1">
  <p:cSld name="Фото — вертикальн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half" idx="13"/>
          </p:nvPr>
        </p:nvSpPr>
        <p:spPr bwMode="auto">
          <a:xfrm>
            <a:off x="12495609" y="892968"/>
            <a:ext cx="7500938" cy="11572876"/>
          </a:xfrm>
          <a:prstGeom prst="rect">
            <a:avLst/>
          </a:prstGeom>
        </p:spPr>
        <p:txBody>
          <a:bodyPr lIns="91439" tIns="45719" rIns="91439" bIns="45719" anchor="t">
            <a:noAutofit/>
          </a:bodyPr>
          <a:lstStyle/>
          <a:p>
            <a:pPr>
              <a:defRPr/>
            </a:pPr>
            <a:endParaRPr/>
          </a:p>
        </p:txBody>
      </p:sp>
      <p:sp>
        <p:nvSpPr>
          <p:cNvPr id="5" name="Текст заголовка"/>
          <p:cNvSpPr>
            <a:spLocks noGrp="1"/>
          </p:cNvSpPr>
          <p:nvPr>
            <p:ph type="title"/>
          </p:nvPr>
        </p:nvSpPr>
        <p:spPr bwMode="auto">
          <a:xfrm>
            <a:off x="4387453" y="892968"/>
            <a:ext cx="7500938" cy="5607845"/>
          </a:xfrm>
          <a:prstGeom prst="rect">
            <a:avLst/>
          </a:prstGeom>
        </p:spPr>
        <p:txBody>
          <a:bodyPr anchor="b"/>
          <a:lstStyle>
            <a:lvl1pPr>
              <a:defRPr sz="8400"/>
            </a:lvl1pPr>
          </a:lstStyle>
          <a:p>
            <a:pPr>
              <a:defRPr/>
            </a:pPr>
            <a:r>
              <a:t>Текст заголовка</a:t>
            </a:r>
          </a:p>
        </p:txBody>
      </p:sp>
      <p:sp>
        <p:nvSpPr>
          <p:cNvPr id="6" name="Уровень текста 1…"/>
          <p:cNvSpPr>
            <a:spLocks noGrp="1"/>
          </p:cNvSpPr>
          <p:nvPr>
            <p:ph type="body" sz="quarter" idx="1"/>
          </p:nvPr>
        </p:nvSpPr>
        <p:spPr bwMode="auto">
          <a:xfrm>
            <a:off x="4387453" y="6697265"/>
            <a:ext cx="7500938" cy="5768578"/>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и пункты">
    <p:bg>
      <p:bgPr>
        <a:solidFill>
          <a:srgbClr val="FFFFFF"/>
        </a:solidFill>
        <a:effectLst/>
      </p:bgPr>
    </p:bg>
    <p:spTree>
      <p:nvGrpSpPr>
        <p:cNvPr id="1" name=""/>
        <p:cNvGrpSpPr/>
        <p:nvPr/>
      </p:nvGrpSpPr>
      <p:grpSpPr bwMode="auto">
        <a:xfrm>
          <a:off x="0" y="0"/>
          <a:ext cx="0" cy="0"/>
          <a:chOff x="0" y="0"/>
          <a:chExt cx="0" cy="0"/>
        </a:xfrm>
      </p:grpSpPr>
      <p:sp>
        <p:nvSpPr>
          <p:cNvPr id="4" name="Текст заголовка"/>
          <p:cNvSpPr>
            <a:spLocks noGrp="1"/>
          </p:cNvSpPr>
          <p:nvPr>
            <p:ph type="title"/>
          </p:nvPr>
        </p:nvSpPr>
        <p:spPr bwMode="auto">
          <a:prstGeom prst="rect">
            <a:avLst/>
          </a:prstGeom>
        </p:spPr>
        <p:txBody>
          <a:bodyPr/>
          <a:lstStyle/>
          <a:p>
            <a:pPr>
              <a:defRPr/>
            </a:pPr>
            <a:r>
              <a:t>Текст заголовка</a:t>
            </a:r>
          </a:p>
        </p:txBody>
      </p:sp>
      <p:sp>
        <p:nvSpPr>
          <p:cNvPr id="5" name="Уровень текста 1…"/>
          <p:cNvSpPr>
            <a:spLocks noGrp="1"/>
          </p:cNvSpPr>
          <p:nvPr>
            <p:ph type="body" idx="1"/>
          </p:nvPr>
        </p:nvSpPr>
        <p:spPr bwMode="auto">
          <a:prstGeom prst="rect">
            <a:avLst/>
          </a:prstGeom>
        </p:spPr>
        <p:txBody>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6"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пункты и фот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quarter" idx="13"/>
          </p:nvPr>
        </p:nvSpPr>
        <p:spPr bwMode="auto">
          <a:xfrm>
            <a:off x="12495609" y="3661171"/>
            <a:ext cx="7500938" cy="8840392"/>
          </a:xfrm>
          <a:prstGeom prst="rect">
            <a:avLst/>
          </a:prstGeom>
        </p:spPr>
        <p:txBody>
          <a:bodyPr lIns="91439" tIns="45719" rIns="91439" bIns="45719" anchor="t">
            <a:noAutofit/>
          </a:bodyPr>
          <a:lstStyle/>
          <a:p>
            <a:pPr>
              <a:defRPr/>
            </a:pPr>
            <a:endParaRPr/>
          </a:p>
        </p:txBody>
      </p:sp>
      <p:sp>
        <p:nvSpPr>
          <p:cNvPr id="5" name="Текст заголовка"/>
          <p:cNvSpPr>
            <a:spLocks noGrp="1"/>
          </p:cNvSpPr>
          <p:nvPr>
            <p:ph type="title"/>
          </p:nvPr>
        </p:nvSpPr>
        <p:spPr bwMode="auto">
          <a:prstGeom prst="rect">
            <a:avLst/>
          </a:prstGeom>
        </p:spPr>
        <p:txBody>
          <a:bodyPr/>
          <a:lstStyle/>
          <a:p>
            <a:pPr>
              <a:defRPr/>
            </a:pPr>
            <a:r>
              <a:t>Текст заголовка</a:t>
            </a:r>
          </a:p>
        </p:txBody>
      </p:sp>
      <p:sp>
        <p:nvSpPr>
          <p:cNvPr id="6" name="Уровень текста 1…"/>
          <p:cNvSpPr>
            <a:spLocks noGrp="1"/>
          </p:cNvSpPr>
          <p:nvPr>
            <p:ph type="body" sz="quarter" idx="1"/>
          </p:nvPr>
        </p:nvSpPr>
        <p:spPr bwMode="auto">
          <a:xfrm>
            <a:off x="4387453" y="3661171"/>
            <a:ext cx="7500938" cy="8840392"/>
          </a:xfrm>
          <a:prstGeom prst="rect">
            <a:avLst/>
          </a:prstGeom>
        </p:spPr>
        <p:txBody>
          <a:bodyPr/>
          <a:lstStyle>
            <a:lvl1pPr marL="465364" indent="-465364">
              <a:spcBef>
                <a:spcPts val="4500"/>
              </a:spcBef>
              <a:defRPr sz="3800"/>
            </a:lvl1pPr>
            <a:lvl2pPr marL="808264" indent="-465364">
              <a:spcBef>
                <a:spcPts val="4500"/>
              </a:spcBef>
              <a:defRPr sz="3800"/>
            </a:lvl2pPr>
            <a:lvl3pPr marL="1151164" indent="-465364">
              <a:spcBef>
                <a:spcPts val="4500"/>
              </a:spcBef>
              <a:defRPr sz="3800"/>
            </a:lvl3pPr>
            <a:lvl4pPr marL="1494064" indent="-465364">
              <a:spcBef>
                <a:spcPts val="4500"/>
              </a:spcBef>
              <a:defRPr sz="3800"/>
            </a:lvl4pPr>
            <a:lvl5pPr marL="1836964" indent="-465364">
              <a:spcBef>
                <a:spcPts val="4500"/>
              </a:spcBef>
              <a:defRPr sz="3800"/>
            </a:lvl5p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tx" userDrawn="1">
  <p:cSld name="Пункты">
    <p:bg>
      <p:bgPr>
        <a:solidFill>
          <a:srgbClr val="FFFFFF"/>
        </a:solidFill>
        <a:effectLst/>
      </p:bgPr>
    </p:bg>
    <p:spTree>
      <p:nvGrpSpPr>
        <p:cNvPr id="1" name=""/>
        <p:cNvGrpSpPr/>
        <p:nvPr/>
      </p:nvGrpSpPr>
      <p:grpSpPr bwMode="auto">
        <a:xfrm>
          <a:off x="0" y="0"/>
          <a:ext cx="0" cy="0"/>
          <a:chOff x="0" y="0"/>
          <a:chExt cx="0" cy="0"/>
        </a:xfrm>
      </p:grpSpPr>
      <p:sp>
        <p:nvSpPr>
          <p:cNvPr id="4" name="Уровень текста 1…"/>
          <p:cNvSpPr>
            <a:spLocks noGrp="1"/>
          </p:cNvSpPr>
          <p:nvPr>
            <p:ph type="body" idx="1"/>
          </p:nvPr>
        </p:nvSpPr>
        <p:spPr bwMode="auto">
          <a:xfrm>
            <a:off x="4387453" y="1785937"/>
            <a:ext cx="15609094" cy="10144126"/>
          </a:xfrm>
          <a:prstGeom prst="rect">
            <a:avLst/>
          </a:prstGeom>
        </p:spPr>
        <p:txBody>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type="tx" userDrawn="1">
  <p:cSld name="Фото — 3 шт.">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quarter" idx="13"/>
          </p:nvPr>
        </p:nvSpPr>
        <p:spPr bwMode="auto">
          <a:xfrm>
            <a:off x="12495609" y="7161609"/>
            <a:ext cx="7500938" cy="5304235"/>
          </a:xfrm>
          <a:prstGeom prst="rect">
            <a:avLst/>
          </a:prstGeom>
        </p:spPr>
        <p:txBody>
          <a:bodyPr lIns="91439" tIns="45719" rIns="91439" bIns="45719" anchor="t">
            <a:noAutofit/>
          </a:bodyPr>
          <a:lstStyle/>
          <a:p>
            <a:pPr>
              <a:defRPr/>
            </a:pPr>
            <a:endParaRPr/>
          </a:p>
        </p:txBody>
      </p:sp>
      <p:sp>
        <p:nvSpPr>
          <p:cNvPr id="5" name="Изображение"/>
          <p:cNvSpPr>
            <a:spLocks noGrp="1"/>
          </p:cNvSpPr>
          <p:nvPr>
            <p:ph type="pic" sz="quarter" idx="14"/>
          </p:nvPr>
        </p:nvSpPr>
        <p:spPr bwMode="auto">
          <a:xfrm>
            <a:off x="12504353" y="1250156"/>
            <a:ext cx="7500939" cy="5304235"/>
          </a:xfrm>
          <a:prstGeom prst="rect">
            <a:avLst/>
          </a:prstGeom>
        </p:spPr>
        <p:txBody>
          <a:bodyPr lIns="91439" tIns="45719" rIns="91439" bIns="45719" anchor="t">
            <a:noAutofit/>
          </a:bodyPr>
          <a:lstStyle/>
          <a:p>
            <a:pPr>
              <a:defRPr/>
            </a:pPr>
            <a:endParaRPr/>
          </a:p>
        </p:txBody>
      </p:sp>
      <p:sp>
        <p:nvSpPr>
          <p:cNvPr id="6" name="Изображение"/>
          <p:cNvSpPr>
            <a:spLocks noGrp="1"/>
          </p:cNvSpPr>
          <p:nvPr>
            <p:ph type="pic" sz="half" idx="15"/>
          </p:nvPr>
        </p:nvSpPr>
        <p:spPr bwMode="auto">
          <a:xfrm>
            <a:off x="4387453" y="1250156"/>
            <a:ext cx="7500938" cy="11215688"/>
          </a:xfrm>
          <a:prstGeom prst="rect">
            <a:avLst/>
          </a:prstGeom>
        </p:spPr>
        <p:txBody>
          <a:bodyPr lIns="91439" tIns="45719" rIns="91439" bIns="45719" anchor="t">
            <a:noAutofit/>
          </a:bodyPr>
          <a:lstStyle/>
          <a:p>
            <a:pPr>
              <a:defRPr/>
            </a:pPr>
            <a:endParaRP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type="tx" userDrawn="1">
  <p:cSld name="Цитата">
    <p:bg>
      <p:bgPr>
        <a:solidFill>
          <a:srgbClr val="FFFFFF"/>
        </a:solidFill>
        <a:effectLst/>
      </p:bgPr>
    </p:bg>
    <p:spTree>
      <p:nvGrpSpPr>
        <p:cNvPr id="1" name=""/>
        <p:cNvGrpSpPr/>
        <p:nvPr/>
      </p:nvGrpSpPr>
      <p:grpSpPr bwMode="auto">
        <a:xfrm>
          <a:off x="0" y="0"/>
          <a:ext cx="0" cy="0"/>
          <a:chOff x="0" y="0"/>
          <a:chExt cx="0" cy="0"/>
        </a:xfrm>
      </p:grpSpPr>
      <p:sp>
        <p:nvSpPr>
          <p:cNvPr id="4" name="–Иван Арсентьев"/>
          <p:cNvSpPr>
            <a:spLocks noGrp="1"/>
          </p:cNvSpPr>
          <p:nvPr>
            <p:ph type="body" sz="quarter" idx="13"/>
          </p:nvPr>
        </p:nvSpPr>
        <p:spPr bwMode="auto">
          <a:xfrm>
            <a:off x="4833937" y="8947546"/>
            <a:ext cx="14716126" cy="660798"/>
          </a:xfrm>
          <a:prstGeom prst="rect">
            <a:avLst/>
          </a:prstGeom>
        </p:spPr>
        <p:txBody>
          <a:bodyPr anchor="t">
            <a:spAutoFit/>
          </a:bodyPr>
          <a:lstStyle>
            <a:lvl1pPr marL="0" indent="0" algn="ctr">
              <a:spcBef>
                <a:spcPts val="0"/>
              </a:spcBef>
              <a:buSzTx/>
              <a:buNone/>
              <a:defRPr sz="3200">
                <a:latin typeface="Helvetica"/>
                <a:ea typeface="Helvetica"/>
                <a:cs typeface="Helvetica"/>
              </a:defRPr>
            </a:lvl1pPr>
          </a:lstStyle>
          <a:p>
            <a:pPr>
              <a:defRPr/>
            </a:pPr>
            <a:r>
              <a:t>–Иван Арсентьев</a:t>
            </a:r>
          </a:p>
        </p:txBody>
      </p:sp>
      <p:sp>
        <p:nvSpPr>
          <p:cNvPr id="5" name="«Место ввода цитаты»."/>
          <p:cNvSpPr>
            <a:spLocks noGrp="1"/>
          </p:cNvSpPr>
          <p:nvPr>
            <p:ph type="body" sz="quarter" idx="14"/>
          </p:nvPr>
        </p:nvSpPr>
        <p:spPr bwMode="auto">
          <a:xfrm>
            <a:off x="4833937" y="6000353"/>
            <a:ext cx="14716126" cy="965201"/>
          </a:xfrm>
          <a:prstGeom prst="rect">
            <a:avLst/>
          </a:prstGeom>
        </p:spPr>
        <p:txBody>
          <a:bodyPr>
            <a:spAutoFit/>
          </a:bodyPr>
          <a:lstStyle>
            <a:lvl1pPr marL="0" indent="0" algn="ctr">
              <a:spcBef>
                <a:spcPts val="0"/>
              </a:spcBef>
              <a:buSzTx/>
              <a:buNone/>
              <a:defRPr sz="5200"/>
            </a:lvl1pPr>
          </a:lstStyle>
          <a:p>
            <a:pPr>
              <a:defRPr/>
            </a:pPr>
            <a:r>
              <a:t>«Место ввода цитаты».</a:t>
            </a:r>
          </a:p>
        </p:txBody>
      </p:sp>
      <p:sp>
        <p:nvSpPr>
          <p:cNvPr id="6"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type="tx" userDrawn="1">
  <p:cSld name="Фот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idx="13"/>
          </p:nvPr>
        </p:nvSpPr>
        <p:spPr bwMode="auto">
          <a:xfrm>
            <a:off x="3048000" y="0"/>
            <a:ext cx="18288000" cy="13716000"/>
          </a:xfrm>
          <a:prstGeom prst="rect">
            <a:avLst/>
          </a:prstGeom>
        </p:spPr>
        <p:txBody>
          <a:bodyPr lIns="91439" tIns="45719" rIns="91439" bIns="45719" anchor="t">
            <a:noAutofit/>
          </a:bodyPr>
          <a:lstStyle/>
          <a:p>
            <a:pPr>
              <a:defRPr/>
            </a:pPr>
            <a:endParaRP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type="tx" userDrawn="1">
  <p:cSld name="Пустой">
    <p:bg>
      <p:bgPr>
        <a:solidFill>
          <a:srgbClr val="FFFFFF"/>
        </a:solidFill>
        <a:effectLst/>
      </p:bgPr>
    </p:bg>
    <p:spTree>
      <p:nvGrpSpPr>
        <p:cNvPr id="1" name=""/>
        <p:cNvGrpSpPr/>
        <p:nvPr/>
      </p:nvGrpSpPr>
      <p:grpSpPr bwMode="auto">
        <a:xfrm>
          <a:off x="0" y="0"/>
          <a:ext cx="0" cy="0"/>
          <a:chOff x="0" y="0"/>
          <a:chExt cx="0" cy="0"/>
        </a:xfrm>
      </p:grpSpPr>
      <p:sp>
        <p:nvSpPr>
          <p:cNvPr id="4"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Заголовок и подзаголовок">
    <p:spTree>
      <p:nvGrpSpPr>
        <p:cNvPr id="1" name=""/>
        <p:cNvGrpSpPr/>
        <p:nvPr/>
      </p:nvGrpSpPr>
      <p:grpSpPr>
        <a:xfrm>
          <a:off x="0" y="0"/>
          <a:ext cx="0" cy="0"/>
          <a:chOff x="0" y="0"/>
          <a:chExt cx="0" cy="0"/>
        </a:xfrm>
      </p:grpSpPr>
      <p:sp>
        <p:nvSpPr>
          <p:cNvPr id="6" name="Прямоугольник"/>
          <p:cNvSpPr/>
          <p:nvPr/>
        </p:nvSpPr>
        <p:spPr>
          <a:xfrm>
            <a:off x="5230254" y="-37339"/>
            <a:ext cx="19217708" cy="13716001"/>
          </a:xfrm>
          <a:prstGeom prst="rect">
            <a:avLst/>
          </a:prstGeom>
          <a:solidFill>
            <a:srgbClr val="FFFFFF"/>
          </a:solidFill>
          <a:ln w="12700">
            <a:miter lim="400000"/>
          </a:ln>
        </p:spPr>
        <p:txBody>
          <a:bodyPr lIns="71437" tIns="71437" rIns="71437" bIns="71437" anchor="ctr"/>
          <a:lstStyle/>
          <a:p>
            <a:pPr rtl="0" hangingPunct="0">
              <a:defRPr sz="3200">
                <a:solidFill>
                  <a:srgbClr val="FFFFFF"/>
                </a:solidFill>
              </a:defRPr>
            </a:pPr>
            <a:endParaRPr sz="3200">
              <a:solidFill>
                <a:srgbClr val="FFFFFF"/>
              </a:solidFill>
              <a:sym typeface="Helvetica Light"/>
            </a:endParaRPr>
          </a:p>
        </p:txBody>
      </p:sp>
      <p:sp>
        <p:nvSpPr>
          <p:cNvPr id="7"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456323295"/>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Фото — горизонтально">
    <p:bg>
      <p:bgPr>
        <a:solidFill>
          <a:srgbClr val="FFFFFF"/>
        </a:solidFill>
        <a:effectLst/>
      </p:bgPr>
    </p:bg>
    <p:spTree>
      <p:nvGrpSpPr>
        <p:cNvPr id="1" name=""/>
        <p:cNvGrpSpPr/>
        <p:nvPr/>
      </p:nvGrpSpPr>
      <p:grpSpPr>
        <a:xfrm>
          <a:off x="0" y="0"/>
          <a:ext cx="0" cy="0"/>
          <a:chOff x="0" y="0"/>
          <a:chExt cx="0" cy="0"/>
        </a:xfrm>
      </p:grpSpPr>
      <p:sp>
        <p:nvSpPr>
          <p:cNvPr id="9" name="Изображение"/>
          <p:cNvSpPr>
            <a:spLocks noGrp="1"/>
          </p:cNvSpPr>
          <p:nvPr>
            <p:ph type="pic" sz="half" idx="13"/>
          </p:nvPr>
        </p:nvSpPr>
        <p:spPr>
          <a:xfrm>
            <a:off x="5307210" y="892968"/>
            <a:ext cx="13751720" cy="8322470"/>
          </a:xfrm>
          <a:prstGeom prst="rect">
            <a:avLst/>
          </a:prstGeom>
        </p:spPr>
        <p:txBody>
          <a:bodyPr lIns="91439" tIns="45719" rIns="91439" bIns="45719" anchor="t">
            <a:noAutofit/>
          </a:bodyPr>
          <a:lstStyle/>
          <a:p>
            <a:endParaRPr/>
          </a:p>
        </p:txBody>
      </p:sp>
      <p:sp>
        <p:nvSpPr>
          <p:cNvPr id="10" name="Текст заголовка"/>
          <p:cNvSpPr txBox="1">
            <a:spLocks noGrp="1"/>
          </p:cNvSpPr>
          <p:nvPr>
            <p:ph type="title"/>
          </p:nvPr>
        </p:nvSpPr>
        <p:spPr>
          <a:xfrm>
            <a:off x="4833937" y="9447609"/>
            <a:ext cx="14716126" cy="2000251"/>
          </a:xfrm>
          <a:prstGeom prst="rect">
            <a:avLst/>
          </a:prstGeom>
        </p:spPr>
        <p:txBody>
          <a:bodyPr anchor="b"/>
          <a:lstStyle/>
          <a:p>
            <a:r>
              <a:t>Текст заголовка</a:t>
            </a:r>
          </a:p>
        </p:txBody>
      </p:sp>
      <p:sp>
        <p:nvSpPr>
          <p:cNvPr id="11" name="Уровень текста 1…"/>
          <p:cNvSpPr txBox="1">
            <a:spLocks noGrp="1"/>
          </p:cNvSpPr>
          <p:nvPr>
            <p:ph type="body" sz="quarter" idx="1"/>
          </p:nvPr>
        </p:nvSpPr>
        <p:spPr>
          <a:xfrm>
            <a:off x="4833937" y="11519296"/>
            <a:ext cx="14716126" cy="1589486"/>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2" name="Номер слайда"/>
          <p:cNvSpPr txBox="1">
            <a:spLocks noGrp="1"/>
          </p:cNvSpPr>
          <p:nvPr>
            <p:ph type="sldNum" sz="quarter" idx="2"/>
          </p:nvPr>
        </p:nvSpPr>
        <p:spPr>
          <a:xfrm>
            <a:off x="11935814" y="13001625"/>
            <a:ext cx="494513" cy="511175"/>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083249838"/>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Заголовок — по центру">
    <p:bg>
      <p:bgPr>
        <a:solidFill>
          <a:srgbClr val="FFFFFF"/>
        </a:solidFill>
        <a:effectLst/>
      </p:bgPr>
    </p:bg>
    <p:spTree>
      <p:nvGrpSpPr>
        <p:cNvPr id="1" name=""/>
        <p:cNvGrpSpPr/>
        <p:nvPr/>
      </p:nvGrpSpPr>
      <p:grpSpPr>
        <a:xfrm>
          <a:off x="0" y="0"/>
          <a:ext cx="0" cy="0"/>
          <a:chOff x="0" y="0"/>
          <a:chExt cx="0" cy="0"/>
        </a:xfrm>
      </p:grpSpPr>
      <p:sp>
        <p:nvSpPr>
          <p:cNvPr id="14"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4091536759"/>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Фото — вертикально">
    <p:bg>
      <p:bgPr>
        <a:solidFill>
          <a:srgbClr val="FFFFFF"/>
        </a:solidFill>
        <a:effectLst/>
      </p:bgPr>
    </p:bg>
    <p:spTree>
      <p:nvGrpSpPr>
        <p:cNvPr id="1" name=""/>
        <p:cNvGrpSpPr/>
        <p:nvPr/>
      </p:nvGrpSpPr>
      <p:grpSpPr>
        <a:xfrm>
          <a:off x="0" y="0"/>
          <a:ext cx="0" cy="0"/>
          <a:chOff x="0" y="0"/>
          <a:chExt cx="0" cy="0"/>
        </a:xfrm>
      </p:grpSpPr>
      <p:sp>
        <p:nvSpPr>
          <p:cNvPr id="16" name="Изображение"/>
          <p:cNvSpPr>
            <a:spLocks noGrp="1"/>
          </p:cNvSpPr>
          <p:nvPr>
            <p:ph type="pic" sz="half" idx="13"/>
          </p:nvPr>
        </p:nvSpPr>
        <p:spPr>
          <a:xfrm>
            <a:off x="12495609" y="892968"/>
            <a:ext cx="7500938" cy="11572876"/>
          </a:xfrm>
          <a:prstGeom prst="rect">
            <a:avLst/>
          </a:prstGeom>
        </p:spPr>
        <p:txBody>
          <a:bodyPr lIns="91439" tIns="45719" rIns="91439" bIns="45719" anchor="t">
            <a:noAutofit/>
          </a:bodyPr>
          <a:lstStyle/>
          <a:p>
            <a:endParaRPr/>
          </a:p>
        </p:txBody>
      </p:sp>
      <p:sp>
        <p:nvSpPr>
          <p:cNvPr id="17" name="Текст заголовка"/>
          <p:cNvSpPr txBox="1">
            <a:spLocks noGrp="1"/>
          </p:cNvSpPr>
          <p:nvPr>
            <p:ph type="title"/>
          </p:nvPr>
        </p:nvSpPr>
        <p:spPr>
          <a:xfrm>
            <a:off x="4387453" y="892968"/>
            <a:ext cx="7500938" cy="5607845"/>
          </a:xfrm>
          <a:prstGeom prst="rect">
            <a:avLst/>
          </a:prstGeom>
        </p:spPr>
        <p:txBody>
          <a:bodyPr anchor="b"/>
          <a:lstStyle>
            <a:lvl1pPr>
              <a:defRPr sz="8400"/>
            </a:lvl1pPr>
          </a:lstStyle>
          <a:p>
            <a:r>
              <a:t>Текст заголовка</a:t>
            </a:r>
          </a:p>
        </p:txBody>
      </p:sp>
      <p:sp>
        <p:nvSpPr>
          <p:cNvPr id="18" name="Уровень текста 1…"/>
          <p:cNvSpPr txBox="1">
            <a:spLocks noGrp="1"/>
          </p:cNvSpPr>
          <p:nvPr>
            <p:ph type="body" sz="quarter" idx="1"/>
          </p:nvPr>
        </p:nvSpPr>
        <p:spPr>
          <a:xfrm>
            <a:off x="4387453" y="6697265"/>
            <a:ext cx="7500938" cy="5768579"/>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9"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426410828"/>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Заголовок — вверху">
    <p:spTree>
      <p:nvGrpSpPr>
        <p:cNvPr id="1" name=""/>
        <p:cNvGrpSpPr/>
        <p:nvPr/>
      </p:nvGrpSpPr>
      <p:grpSpPr>
        <a:xfrm>
          <a:off x="0" y="0"/>
          <a:ext cx="0" cy="0"/>
          <a:chOff x="0" y="0"/>
          <a:chExt cx="0" cy="0"/>
        </a:xfrm>
      </p:grpSpPr>
      <p:sp>
        <p:nvSpPr>
          <p:cNvPr id="21"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826523605"/>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Заголовок и пункты">
    <p:bg>
      <p:bgPr>
        <a:solidFill>
          <a:srgbClr val="FFFFFF"/>
        </a:solidFill>
        <a:effectLst/>
      </p:bgPr>
    </p:bg>
    <p:spTree>
      <p:nvGrpSpPr>
        <p:cNvPr id="1" name=""/>
        <p:cNvGrpSpPr/>
        <p:nvPr/>
      </p:nvGrpSpPr>
      <p:grpSpPr>
        <a:xfrm>
          <a:off x="0" y="0"/>
          <a:ext cx="0" cy="0"/>
          <a:chOff x="0" y="0"/>
          <a:chExt cx="0" cy="0"/>
        </a:xfrm>
      </p:grpSpPr>
      <p:sp>
        <p:nvSpPr>
          <p:cNvPr id="23" name="Текст заголовка"/>
          <p:cNvSpPr txBox="1">
            <a:spLocks noGrp="1"/>
          </p:cNvSpPr>
          <p:nvPr>
            <p:ph type="title"/>
          </p:nvPr>
        </p:nvSpPr>
        <p:spPr>
          <a:prstGeom prst="rect">
            <a:avLst/>
          </a:prstGeom>
        </p:spPr>
        <p:txBody>
          <a:bodyPr/>
          <a:lstStyle/>
          <a:p>
            <a:r>
              <a:t>Текст заголовка</a:t>
            </a:r>
          </a:p>
        </p:txBody>
      </p:sp>
      <p:sp>
        <p:nvSpPr>
          <p:cNvPr id="24" name="Уровень текста 1…"/>
          <p:cNvSpPr txBox="1">
            <a:spLocks noGrp="1"/>
          </p:cNvSpPr>
          <p:nvPr>
            <p:ph type="body" idx="1"/>
          </p:nvPr>
        </p:nvSpPr>
        <p:spPr>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19107266"/>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Заголовок, пункты и фото">
    <p:bg>
      <p:bgPr>
        <a:solidFill>
          <a:srgbClr val="FFFFFF"/>
        </a:solidFill>
        <a:effectLst/>
      </p:bgPr>
    </p:bg>
    <p:spTree>
      <p:nvGrpSpPr>
        <p:cNvPr id="1" name=""/>
        <p:cNvGrpSpPr/>
        <p:nvPr/>
      </p:nvGrpSpPr>
      <p:grpSpPr>
        <a:xfrm>
          <a:off x="0" y="0"/>
          <a:ext cx="0" cy="0"/>
          <a:chOff x="0" y="0"/>
          <a:chExt cx="0" cy="0"/>
        </a:xfrm>
      </p:grpSpPr>
      <p:sp>
        <p:nvSpPr>
          <p:cNvPr id="27" name="Изображение"/>
          <p:cNvSpPr>
            <a:spLocks noGrp="1"/>
          </p:cNvSpPr>
          <p:nvPr>
            <p:ph type="pic" sz="quarter" idx="13"/>
          </p:nvPr>
        </p:nvSpPr>
        <p:spPr>
          <a:xfrm>
            <a:off x="12495609" y="3661171"/>
            <a:ext cx="7500938" cy="8840392"/>
          </a:xfrm>
          <a:prstGeom prst="rect">
            <a:avLst/>
          </a:prstGeom>
        </p:spPr>
        <p:txBody>
          <a:bodyPr lIns="91439" tIns="45719" rIns="91439" bIns="45719" anchor="t">
            <a:noAutofit/>
          </a:bodyPr>
          <a:lstStyle/>
          <a:p>
            <a:endParaRPr/>
          </a:p>
        </p:txBody>
      </p:sp>
      <p:sp>
        <p:nvSpPr>
          <p:cNvPr id="28" name="Текст заголовка"/>
          <p:cNvSpPr txBox="1">
            <a:spLocks noGrp="1"/>
          </p:cNvSpPr>
          <p:nvPr>
            <p:ph type="title"/>
          </p:nvPr>
        </p:nvSpPr>
        <p:spPr>
          <a:prstGeom prst="rect">
            <a:avLst/>
          </a:prstGeom>
        </p:spPr>
        <p:txBody>
          <a:bodyPr/>
          <a:lstStyle/>
          <a:p>
            <a:r>
              <a:t>Текст заголовка</a:t>
            </a:r>
          </a:p>
        </p:txBody>
      </p:sp>
      <p:sp>
        <p:nvSpPr>
          <p:cNvPr id="29" name="Уровень текста 1…"/>
          <p:cNvSpPr txBox="1">
            <a:spLocks noGrp="1"/>
          </p:cNvSpPr>
          <p:nvPr>
            <p:ph type="body" sz="quarter" idx="1"/>
          </p:nvPr>
        </p:nvSpPr>
        <p:spPr>
          <a:xfrm>
            <a:off x="4387453" y="3661171"/>
            <a:ext cx="7500938" cy="8840392"/>
          </a:xfrm>
          <a:prstGeom prst="rect">
            <a:avLst/>
          </a:prstGeom>
        </p:spPr>
        <p:txBody>
          <a:bodyPr/>
          <a:lstStyle>
            <a:lvl1pPr marL="465364" indent="-465364">
              <a:spcBef>
                <a:spcPts val="4500"/>
              </a:spcBef>
              <a:defRPr sz="3800"/>
            </a:lvl1pPr>
            <a:lvl2pPr marL="808264" indent="-465364">
              <a:spcBef>
                <a:spcPts val="4500"/>
              </a:spcBef>
              <a:defRPr sz="3800"/>
            </a:lvl2pPr>
            <a:lvl3pPr marL="1151164" indent="-465364">
              <a:spcBef>
                <a:spcPts val="4500"/>
              </a:spcBef>
              <a:defRPr sz="3800"/>
            </a:lvl3pPr>
            <a:lvl4pPr marL="1494064" indent="-465364">
              <a:spcBef>
                <a:spcPts val="4500"/>
              </a:spcBef>
              <a:defRPr sz="3800"/>
            </a:lvl4pPr>
            <a:lvl5pPr marL="1836964" indent="-465364">
              <a:spcBef>
                <a:spcPts val="4500"/>
              </a:spcBef>
              <a:defRPr sz="38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0"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67142731"/>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Пункты">
    <p:bg>
      <p:bgPr>
        <a:solidFill>
          <a:srgbClr val="FFFFFF"/>
        </a:solidFill>
        <a:effectLst/>
      </p:bgPr>
    </p:bg>
    <p:spTree>
      <p:nvGrpSpPr>
        <p:cNvPr id="1" name=""/>
        <p:cNvGrpSpPr/>
        <p:nvPr/>
      </p:nvGrpSpPr>
      <p:grpSpPr>
        <a:xfrm>
          <a:off x="0" y="0"/>
          <a:ext cx="0" cy="0"/>
          <a:chOff x="0" y="0"/>
          <a:chExt cx="0" cy="0"/>
        </a:xfrm>
      </p:grpSpPr>
      <p:sp>
        <p:nvSpPr>
          <p:cNvPr id="32" name="Уровень текста 1…"/>
          <p:cNvSpPr txBox="1">
            <a:spLocks noGrp="1"/>
          </p:cNvSpPr>
          <p:nvPr>
            <p:ph type="body" idx="1"/>
          </p:nvPr>
        </p:nvSpPr>
        <p:spPr>
          <a:xfrm>
            <a:off x="4387453" y="1785937"/>
            <a:ext cx="15609094" cy="10144126"/>
          </a:xfrm>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3"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35314448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Фото — 3 шт.">
    <p:bg>
      <p:bgPr>
        <a:solidFill>
          <a:srgbClr val="FFFFFF"/>
        </a:solidFill>
        <a:effectLst/>
      </p:bgPr>
    </p:bg>
    <p:spTree>
      <p:nvGrpSpPr>
        <p:cNvPr id="1" name=""/>
        <p:cNvGrpSpPr/>
        <p:nvPr/>
      </p:nvGrpSpPr>
      <p:grpSpPr>
        <a:xfrm>
          <a:off x="0" y="0"/>
          <a:ext cx="0" cy="0"/>
          <a:chOff x="0" y="0"/>
          <a:chExt cx="0" cy="0"/>
        </a:xfrm>
      </p:grpSpPr>
      <p:sp>
        <p:nvSpPr>
          <p:cNvPr id="35" name="Изображение"/>
          <p:cNvSpPr>
            <a:spLocks noGrp="1"/>
          </p:cNvSpPr>
          <p:nvPr>
            <p:ph type="pic" sz="quarter" idx="13"/>
          </p:nvPr>
        </p:nvSpPr>
        <p:spPr>
          <a:xfrm>
            <a:off x="12495609" y="7161609"/>
            <a:ext cx="7500938" cy="5304235"/>
          </a:xfrm>
          <a:prstGeom prst="rect">
            <a:avLst/>
          </a:prstGeom>
        </p:spPr>
        <p:txBody>
          <a:bodyPr lIns="91439" tIns="45719" rIns="91439" bIns="45719" anchor="t">
            <a:noAutofit/>
          </a:bodyPr>
          <a:lstStyle/>
          <a:p>
            <a:endParaRPr/>
          </a:p>
        </p:txBody>
      </p:sp>
      <p:sp>
        <p:nvSpPr>
          <p:cNvPr id="36" name="Изображение"/>
          <p:cNvSpPr>
            <a:spLocks noGrp="1"/>
          </p:cNvSpPr>
          <p:nvPr>
            <p:ph type="pic" sz="quarter" idx="14"/>
          </p:nvPr>
        </p:nvSpPr>
        <p:spPr>
          <a:xfrm>
            <a:off x="12504353" y="1250156"/>
            <a:ext cx="7500939" cy="5304235"/>
          </a:xfrm>
          <a:prstGeom prst="rect">
            <a:avLst/>
          </a:prstGeom>
        </p:spPr>
        <p:txBody>
          <a:bodyPr lIns="91439" tIns="45719" rIns="91439" bIns="45719" anchor="t">
            <a:noAutofit/>
          </a:bodyPr>
          <a:lstStyle/>
          <a:p>
            <a:endParaRPr/>
          </a:p>
        </p:txBody>
      </p:sp>
      <p:sp>
        <p:nvSpPr>
          <p:cNvPr id="37" name="Изображение"/>
          <p:cNvSpPr>
            <a:spLocks noGrp="1"/>
          </p:cNvSpPr>
          <p:nvPr>
            <p:ph type="pic" sz="half" idx="15"/>
          </p:nvPr>
        </p:nvSpPr>
        <p:spPr>
          <a:xfrm>
            <a:off x="4387453" y="1250156"/>
            <a:ext cx="7500938" cy="11215688"/>
          </a:xfrm>
          <a:prstGeom prst="rect">
            <a:avLst/>
          </a:prstGeom>
        </p:spPr>
        <p:txBody>
          <a:bodyPr lIns="91439" tIns="45719" rIns="91439" bIns="45719" anchor="t">
            <a:noAutofit/>
          </a:bodyPr>
          <a:lstStyle/>
          <a:p>
            <a:endParaRPr/>
          </a:p>
        </p:txBody>
      </p:sp>
      <p:sp>
        <p:nvSpPr>
          <p:cNvPr id="38"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592200143"/>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Цитата">
    <p:bg>
      <p:bgPr>
        <a:solidFill>
          <a:srgbClr val="FFFFFF"/>
        </a:solidFill>
        <a:effectLst/>
      </p:bgPr>
    </p:bg>
    <p:spTree>
      <p:nvGrpSpPr>
        <p:cNvPr id="1" name=""/>
        <p:cNvGrpSpPr/>
        <p:nvPr/>
      </p:nvGrpSpPr>
      <p:grpSpPr>
        <a:xfrm>
          <a:off x="0" y="0"/>
          <a:ext cx="0" cy="0"/>
          <a:chOff x="0" y="0"/>
          <a:chExt cx="0" cy="0"/>
        </a:xfrm>
      </p:grpSpPr>
      <p:sp>
        <p:nvSpPr>
          <p:cNvPr id="40" name="–Иван Арсентьев"/>
          <p:cNvSpPr txBox="1">
            <a:spLocks noGrp="1"/>
          </p:cNvSpPr>
          <p:nvPr>
            <p:ph type="body" sz="quarter" idx="13"/>
          </p:nvPr>
        </p:nvSpPr>
        <p:spPr>
          <a:xfrm>
            <a:off x="4833937" y="8947546"/>
            <a:ext cx="14716126" cy="660798"/>
          </a:xfrm>
          <a:prstGeom prst="rect">
            <a:avLst/>
          </a:prstGeom>
        </p:spPr>
        <p:txBody>
          <a:bodyPr anchor="t">
            <a:spAutoFit/>
          </a:bodyPr>
          <a:lstStyle>
            <a:lvl1pPr marL="0" indent="0" algn="ctr">
              <a:spcBef>
                <a:spcPts val="0"/>
              </a:spcBef>
              <a:buSzTx/>
              <a:buNone/>
              <a:defRPr sz="3200">
                <a:latin typeface="Helvetica"/>
                <a:ea typeface="Helvetica"/>
                <a:cs typeface="Helvetica"/>
                <a:sym typeface="Helvetica"/>
              </a:defRPr>
            </a:lvl1pPr>
          </a:lstStyle>
          <a:p>
            <a:r>
              <a:t>–Иван Арсентьев</a:t>
            </a:r>
          </a:p>
        </p:txBody>
      </p:sp>
      <p:sp>
        <p:nvSpPr>
          <p:cNvPr id="41" name="«Место ввода цитаты»."/>
          <p:cNvSpPr txBox="1">
            <a:spLocks noGrp="1"/>
          </p:cNvSpPr>
          <p:nvPr>
            <p:ph type="body" sz="quarter" idx="14"/>
          </p:nvPr>
        </p:nvSpPr>
        <p:spPr>
          <a:xfrm>
            <a:off x="4833937" y="6000353"/>
            <a:ext cx="14716126" cy="965201"/>
          </a:xfrm>
          <a:prstGeom prst="rect">
            <a:avLst/>
          </a:prstGeom>
        </p:spPr>
        <p:txBody>
          <a:bodyPr>
            <a:spAutoFit/>
          </a:bodyPr>
          <a:lstStyle>
            <a:lvl1pPr marL="0" indent="0" algn="ctr">
              <a:spcBef>
                <a:spcPts val="0"/>
              </a:spcBef>
              <a:buSzTx/>
              <a:buNone/>
              <a:defRPr sz="5200"/>
            </a:lvl1pPr>
          </a:lstStyle>
          <a:p>
            <a:r>
              <a:t>«Место ввода цитаты».</a:t>
            </a:r>
          </a:p>
        </p:txBody>
      </p:sp>
      <p:sp>
        <p:nvSpPr>
          <p:cNvPr id="42"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977841737"/>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Фото">
    <p:bg>
      <p:bgPr>
        <a:solidFill>
          <a:srgbClr val="FFFFFF"/>
        </a:solidFill>
        <a:effectLst/>
      </p:bgPr>
    </p:bg>
    <p:spTree>
      <p:nvGrpSpPr>
        <p:cNvPr id="1" name=""/>
        <p:cNvGrpSpPr/>
        <p:nvPr/>
      </p:nvGrpSpPr>
      <p:grpSpPr>
        <a:xfrm>
          <a:off x="0" y="0"/>
          <a:ext cx="0" cy="0"/>
          <a:chOff x="0" y="0"/>
          <a:chExt cx="0" cy="0"/>
        </a:xfrm>
      </p:grpSpPr>
      <p:sp>
        <p:nvSpPr>
          <p:cNvPr id="44" name="Изображение"/>
          <p:cNvSpPr>
            <a:spLocks noGrp="1"/>
          </p:cNvSpPr>
          <p:nvPr>
            <p:ph type="pic" idx="13"/>
          </p:nvPr>
        </p:nvSpPr>
        <p:spPr>
          <a:xfrm>
            <a:off x="3048000" y="0"/>
            <a:ext cx="18288000" cy="13716000"/>
          </a:xfrm>
          <a:prstGeom prst="rect">
            <a:avLst/>
          </a:prstGeom>
        </p:spPr>
        <p:txBody>
          <a:bodyPr lIns="91439" tIns="45719" rIns="91439" bIns="45719" anchor="t">
            <a:noAutofit/>
          </a:bodyPr>
          <a:lstStyle/>
          <a:p>
            <a:endParaRPr/>
          </a:p>
        </p:txBody>
      </p:sp>
      <p:sp>
        <p:nvSpPr>
          <p:cNvPr id="4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367345420"/>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Пустой">
    <p:bg>
      <p:bgPr>
        <a:solidFill>
          <a:srgbClr val="FFFFFF"/>
        </a:solidFill>
        <a:effectLst/>
      </p:bgPr>
    </p:bg>
    <p:spTree>
      <p:nvGrpSpPr>
        <p:cNvPr id="1" name=""/>
        <p:cNvGrpSpPr/>
        <p:nvPr/>
      </p:nvGrpSpPr>
      <p:grpSpPr>
        <a:xfrm>
          <a:off x="0" y="0"/>
          <a:ext cx="0" cy="0"/>
          <a:chOff x="0" y="0"/>
          <a:chExt cx="0" cy="0"/>
        </a:xfrm>
      </p:grpSpPr>
      <p:sp>
        <p:nvSpPr>
          <p:cNvPr id="47"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608774970"/>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53957"/>
        </a:solidFill>
        <a:effectLst/>
      </p:bgPr>
    </p:bg>
    <p:spTree>
      <p:nvGrpSpPr>
        <p:cNvPr id="1" name=""/>
        <p:cNvGrpSpPr/>
        <p:nvPr/>
      </p:nvGrpSpPr>
      <p:grpSpPr bwMode="auto">
        <a:xfrm>
          <a:off x="0" y="0"/>
          <a:ext cx="0" cy="0"/>
          <a:chOff x="0" y="0"/>
          <a:chExt cx="0" cy="0"/>
        </a:xfrm>
      </p:grpSpPr>
      <p:sp>
        <p:nvSpPr>
          <p:cNvPr id="4" name="Текст заголовка"/>
          <p:cNvSpPr>
            <a:spLocks noGrp="1"/>
          </p:cNvSpPr>
          <p:nvPr>
            <p:ph type="title"/>
          </p:nvPr>
        </p:nvSpPr>
        <p:spPr bwMode="auto">
          <a:xfrm>
            <a:off x="4387453" y="625078"/>
            <a:ext cx="15609094" cy="3036094"/>
          </a:xfrm>
          <a:prstGeom prst="rect">
            <a:avLst/>
          </a:prstGeom>
          <a:ln w="12700">
            <a:miter lim="400000"/>
          </a:ln>
        </p:spPr>
        <p:txBody>
          <a:bodyPr lIns="71437" tIns="71437" rIns="71437" bIns="71437" anchor="ctr">
            <a:normAutofit/>
          </a:bodyPr>
          <a:lstStyle/>
          <a:p>
            <a:pPr>
              <a:defRPr/>
            </a:pPr>
            <a:r>
              <a:t>Текст заголовка</a:t>
            </a:r>
          </a:p>
        </p:txBody>
      </p:sp>
      <p:sp>
        <p:nvSpPr>
          <p:cNvPr id="5" name="Уровень текста 1…"/>
          <p:cNvSpPr>
            <a:spLocks noGrp="1"/>
          </p:cNvSpPr>
          <p:nvPr>
            <p:ph type="body" idx="1"/>
          </p:nvPr>
        </p:nvSpPr>
        <p:spPr bwMode="auto">
          <a:xfrm>
            <a:off x="4387453" y="3661171"/>
            <a:ext cx="15609094" cy="8840392"/>
          </a:xfrm>
          <a:prstGeom prst="rect">
            <a:avLst/>
          </a:prstGeom>
          <a:ln w="12700">
            <a:miter lim="400000"/>
          </a:ln>
        </p:spPr>
        <p:txBody>
          <a:bodyPr lIns="71437" tIns="71437" rIns="71437" bIns="71437" anchor="ctr">
            <a:normAutofit/>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6" name="Номер слайда"/>
          <p:cNvSpPr>
            <a:spLocks noGrp="1"/>
          </p:cNvSpPr>
          <p:nvPr>
            <p:ph type="sldNum" sz="quarter" idx="2"/>
          </p:nvPr>
        </p:nvSpPr>
        <p:spPr bwMode="auto">
          <a:xfrm>
            <a:off x="11935814" y="13010554"/>
            <a:ext cx="494513" cy="511176"/>
          </a:xfrm>
          <a:prstGeom prst="rect">
            <a:avLst/>
          </a:prstGeom>
          <a:ln w="12700">
            <a:miter lim="400000"/>
          </a:ln>
        </p:spPr>
        <p:txBody>
          <a:bodyPr wrap="none" lIns="71437" tIns="71437" rIns="71437" bIns="71437">
            <a:spAutoFit/>
          </a:bodyPr>
          <a:lstStyle>
            <a:lvl1pPr>
              <a:defRPr sz="2400"/>
            </a:lvl1pPr>
          </a:lstStyle>
          <a:p>
            <a:pPr>
              <a:defRPr/>
            </a:pPr>
            <a:fld id="{86CB4B4D-7CA3-9044-876B-883B54F8677D}" type="slidenum">
              <a:rPr/>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2" r:id="rId3"/>
    <p:sldLayoutId id="2147483654" r:id="rId4"/>
    <p:sldLayoutId id="2147483655" r:id="rId5"/>
    <p:sldLayoutId id="2147483656" r:id="rId6"/>
    <p:sldLayoutId id="2147483657" r:id="rId7"/>
    <p:sldLayoutId id="2147483658" r:id="rId8"/>
    <p:sldLayoutId id="2147483659" r:id="rId9"/>
    <p:sldLayoutId id="2147483660" r:id="rId10"/>
  </p:sldLayoutIdLst>
  <p:hf hdr="0" ftr="0" dt="0"/>
  <p:txStyles>
    <p:titleStyle>
      <a:lvl1pPr marL="0" marR="0" indent="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1pPr>
      <a:lvl2pPr marL="0" marR="0" indent="2286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2pPr>
      <a:lvl3pPr marL="0" marR="0" indent="4572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3pPr>
      <a:lvl4pPr marL="0" marR="0" indent="6858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4pPr>
      <a:lvl5pPr marL="0" marR="0" indent="9144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5pPr>
      <a:lvl6pPr marL="0" marR="0" indent="11430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6pPr>
      <a:lvl7pPr marL="0" marR="0" indent="13716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7pPr>
      <a:lvl8pPr marL="0" marR="0" indent="16002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8pPr>
      <a:lvl9pPr marL="0" marR="0" indent="18288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9pPr>
    </p:titleStyle>
    <p:bodyStyle>
      <a:lvl1pPr marL="617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1pPr>
      <a:lvl2pPr marL="1061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2pPr>
      <a:lvl3pPr marL="1506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3pPr>
      <a:lvl4pPr marL="1950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4pPr>
      <a:lvl5pPr marL="2395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5pPr>
      <a:lvl6pPr marL="2839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6pPr>
      <a:lvl7pPr marL="3284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7pPr>
      <a:lvl8pPr marL="3728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8pPr>
      <a:lvl9pPr marL="4173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9pPr>
    </p:bodyStyle>
    <p:otherStyle>
      <a:lvl1pPr marL="0" marR="0" indent="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1pPr>
      <a:lvl2pPr marL="0" marR="0" indent="2286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2pPr>
      <a:lvl3pPr marL="0" marR="0" indent="4572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3pPr>
      <a:lvl4pPr marL="0" marR="0" indent="6858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4pPr>
      <a:lvl5pPr marL="0" marR="0" indent="9144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5pPr>
      <a:lvl6pPr marL="0" marR="0" indent="11430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6pPr>
      <a:lvl7pPr marL="0" marR="0" indent="13716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7pPr>
      <a:lvl8pPr marL="0" marR="0" indent="16002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8pPr>
      <a:lvl9pPr marL="0" marR="0" indent="18288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253957"/>
        </a:solidFill>
        <a:effectLst/>
      </p:bgPr>
    </p:bg>
    <p:spTree>
      <p:nvGrpSpPr>
        <p:cNvPr id="1" name=""/>
        <p:cNvGrpSpPr/>
        <p:nvPr/>
      </p:nvGrpSpPr>
      <p:grpSpPr>
        <a:xfrm>
          <a:off x="0" y="0"/>
          <a:ext cx="0" cy="0"/>
          <a:chOff x="0" y="0"/>
          <a:chExt cx="0" cy="0"/>
        </a:xfrm>
      </p:grpSpPr>
      <p:sp>
        <p:nvSpPr>
          <p:cNvPr id="2" name="Текст заголовка"/>
          <p:cNvSpPr txBox="1">
            <a:spLocks noGrp="1"/>
          </p:cNvSpPr>
          <p:nvPr>
            <p:ph type="title"/>
          </p:nvPr>
        </p:nvSpPr>
        <p:spPr>
          <a:xfrm>
            <a:off x="4387453" y="625078"/>
            <a:ext cx="15609094" cy="30360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71437" tIns="71437" rIns="71437" bIns="71437" anchor="ctr">
            <a:normAutofit/>
          </a:bodyPr>
          <a:lstStyle/>
          <a:p>
            <a:r>
              <a:t>Текст заголовка</a:t>
            </a:r>
          </a:p>
        </p:txBody>
      </p:sp>
      <p:sp>
        <p:nvSpPr>
          <p:cNvPr id="3" name="Уровень текста 1…"/>
          <p:cNvSpPr txBox="1">
            <a:spLocks noGrp="1"/>
          </p:cNvSpPr>
          <p:nvPr>
            <p:ph type="body" idx="1"/>
          </p:nvPr>
        </p:nvSpPr>
        <p:spPr>
          <a:xfrm>
            <a:off x="4387453" y="3661171"/>
            <a:ext cx="15609094" cy="88403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71437" tIns="71437" rIns="71437" bIns="71437" anchor="ctr">
            <a:normAutofit/>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4" name="Номер слайда"/>
          <p:cNvSpPr txBox="1">
            <a:spLocks noGrp="1"/>
          </p:cNvSpPr>
          <p:nvPr>
            <p:ph type="sldNum" sz="quarter" idx="2"/>
          </p:nvPr>
        </p:nvSpPr>
        <p:spPr>
          <a:xfrm>
            <a:off x="11935814" y="13010554"/>
            <a:ext cx="494513" cy="511176"/>
          </a:xfrm>
          <a:prstGeom prst="rect">
            <a:avLst/>
          </a:prstGeom>
          <a:ln w="12700">
            <a:miter lim="400000"/>
          </a:ln>
        </p:spPr>
        <p:txBody>
          <a:bodyPr wrap="none" lIns="71437" tIns="71437" rIns="71437" bIns="71437">
            <a:spAutoFit/>
          </a:bodyPr>
          <a:lstStyle>
            <a:lvl1pPr>
              <a:defRPr sz="2400"/>
            </a:lvl1pPr>
          </a:lstStyle>
          <a:p>
            <a:pPr rtl="0" hangingPunct="0"/>
            <a:fld id="{86CB4B4D-7CA3-9044-876B-883B54F8677D}" type="slidenum">
              <a:rPr>
                <a:sym typeface="Helvetica Light"/>
              </a:rPr>
              <a:pPr rtl="0" hangingPunct="0"/>
              <a:t>‹#›</a:t>
            </a:fld>
            <a:endParaRPr>
              <a:sym typeface="Helvetica Light"/>
            </a:endParaRPr>
          </a:p>
        </p:txBody>
      </p:sp>
    </p:spTree>
    <p:extLst>
      <p:ext uri="{BB962C8B-B14F-4D97-AF65-F5344CB8AC3E}">
        <p14:creationId xmlns:p14="http://schemas.microsoft.com/office/powerpoint/2010/main" val="305759753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med"/>
  <p:hf hdr="0" ftr="0" dt="0"/>
  <p:txStyles>
    <p:titleStyle>
      <a:lvl1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1pPr>
      <a:lvl2pPr marL="0" marR="0" indent="2286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2pPr>
      <a:lvl3pPr marL="0" marR="0" indent="4572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3pPr>
      <a:lvl4pPr marL="0" marR="0" indent="6858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4pPr>
      <a:lvl5pPr marL="0" marR="0" indent="9144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5pPr>
      <a:lvl6pPr marL="0" marR="0" indent="11430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6pPr>
      <a:lvl7pPr marL="0" marR="0" indent="13716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7pPr>
      <a:lvl8pPr marL="0" marR="0" indent="16002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8pPr>
      <a:lvl9pPr marL="0" marR="0" indent="18288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9pPr>
    </p:titleStyle>
    <p:bodyStyle>
      <a:lvl1pPr marL="617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1pPr>
      <a:lvl2pPr marL="1061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2pPr>
      <a:lvl3pPr marL="1506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3pPr>
      <a:lvl4pPr marL="1950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4pPr>
      <a:lvl5pPr marL="2395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5pPr>
      <a:lvl6pPr marL="2839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6pPr>
      <a:lvl7pPr marL="3284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7pPr>
      <a:lvl8pPr marL="3728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8pPr>
      <a:lvl9pPr marL="4173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9pPr>
    </p:bodyStyle>
    <p:otherStyle>
      <a:lvl1pPr marL="0" marR="0" indent="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1pPr>
      <a:lvl2pPr marL="0" marR="0" indent="2286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2pPr>
      <a:lvl3pPr marL="0" marR="0" indent="4572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3pPr>
      <a:lvl4pPr marL="0" marR="0" indent="6858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4pPr>
      <a:lvl5pPr marL="0" marR="0" indent="9144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5pPr>
      <a:lvl6pPr marL="0" marR="0" indent="11430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6pPr>
      <a:lvl7pPr marL="0" marR="0" indent="13716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7pPr>
      <a:lvl8pPr marL="0" marR="0" indent="16002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8pPr>
      <a:lvl9pPr marL="0" marR="0" indent="18288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chart" Target="../charts/chart11.xml"/><Relationship Id="rId5" Type="http://schemas.openxmlformats.org/officeDocument/2006/relationships/chart" Target="../charts/chart10.xml"/><Relationship Id="rId4" Type="http://schemas.openxmlformats.org/officeDocument/2006/relationships/chart" Target="../charts/chart9.xml"/></Relationships>
</file>

<file path=ppt/slides/_rels/slide15.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chart" Target="../charts/chart14.xml"/><Relationship Id="rId4" Type="http://schemas.openxmlformats.org/officeDocument/2006/relationships/chart" Target="../charts/char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flipV="1">
            <a:off x="10370343" y="1604166"/>
            <a:ext cx="1" cy="2777349"/>
          </a:xfrm>
          <a:prstGeom prst="line">
            <a:avLst/>
          </a:prstGeom>
          <a:ln w="12700">
            <a:solidFill>
              <a:srgbClr val="FFFFFF"/>
            </a:solidFill>
            <a:miter lim="400000"/>
          </a:ln>
        </p:spPr>
        <p:txBody>
          <a:bodyPr lIns="71437" tIns="71437" rIns="71437" bIns="71437" anchor="ctr"/>
          <a:lstStyle/>
          <a:p>
            <a:pPr>
              <a:defRPr sz="3200"/>
            </a:pPr>
            <a:endParaRPr/>
          </a:p>
        </p:txBody>
      </p:sp>
      <p:sp>
        <p:nvSpPr>
          <p:cNvPr id="5" name="Очень крутой…"/>
          <p:cNvSpPr>
            <a:spLocks/>
          </p:cNvSpPr>
          <p:nvPr/>
        </p:nvSpPr>
        <p:spPr bwMode="auto">
          <a:xfrm>
            <a:off x="7116914" y="3934663"/>
            <a:ext cx="14114311" cy="4156092"/>
          </a:xfrm>
          <a:prstGeom prst="rect">
            <a:avLst/>
          </a:prstGeom>
          <a:ln w="12700">
            <a:miter lim="400000"/>
          </a:ln>
        </p:spPr>
        <p:txBody>
          <a:bodyPr lIns="71437" tIns="71437" rIns="71437" bIns="71437" anchor="b"/>
          <a:lstStyle/>
          <a:p>
            <a:pPr algn="l">
              <a:defRPr sz="7000" b="1" cap="all">
                <a:solidFill>
                  <a:srgbClr val="253957"/>
                </a:solidFill>
                <a:latin typeface="+mn-lt"/>
                <a:ea typeface="+mn-ea"/>
                <a:cs typeface="+mn-cs"/>
              </a:defRPr>
            </a:pPr>
            <a:endParaRPr dirty="0"/>
          </a:p>
        </p:txBody>
      </p:sp>
      <p:sp>
        <p:nvSpPr>
          <p:cNvPr id="6" name="Очень крутой подзаголовок презентации"/>
          <p:cNvSpPr>
            <a:spLocks/>
          </p:cNvSpPr>
          <p:nvPr/>
        </p:nvSpPr>
        <p:spPr bwMode="auto">
          <a:xfrm>
            <a:off x="5907288" y="9450288"/>
            <a:ext cx="17950008" cy="3456384"/>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3600" dirty="0"/>
              <a:t>Соискатель </a:t>
            </a:r>
          </a:p>
          <a:p>
            <a:pPr algn="r">
              <a:defRPr/>
            </a:pPr>
            <a:r>
              <a:rPr lang="ru-RU" sz="3600" dirty="0"/>
              <a:t>Егоров Андрей Юрьевич</a:t>
            </a:r>
          </a:p>
          <a:p>
            <a:pPr algn="r">
              <a:defRPr/>
            </a:pPr>
            <a:endParaRPr lang="ru-RU" sz="3600" dirty="0"/>
          </a:p>
          <a:p>
            <a:pPr algn="r">
              <a:defRPr/>
            </a:pPr>
            <a:r>
              <a:rPr lang="ru-RU" sz="3600" dirty="0"/>
              <a:t>Научный руководитель </a:t>
            </a:r>
          </a:p>
          <a:p>
            <a:pPr algn="r">
              <a:defRPr/>
            </a:pPr>
            <a:r>
              <a:rPr lang="ru-RU" sz="3600" dirty="0"/>
              <a:t>д.т.н., д.э.н., </a:t>
            </a:r>
            <a:r>
              <a:rPr lang="ru-RU" sz="3600" dirty="0" smtClean="0"/>
              <a:t>профессор </a:t>
            </a:r>
            <a:endParaRPr lang="ru-RU" sz="3600" dirty="0"/>
          </a:p>
          <a:p>
            <a:pPr algn="r">
              <a:defRPr/>
            </a:pPr>
            <a:r>
              <a:rPr lang="ru-RU" sz="3600" dirty="0" err="1"/>
              <a:t>Карминский</a:t>
            </a:r>
            <a:r>
              <a:rPr lang="ru-RU" sz="3600" dirty="0"/>
              <a:t> Александр Маркович</a:t>
            </a:r>
          </a:p>
          <a:p>
            <a:pPr>
              <a:defRPr/>
            </a:pPr>
            <a:endParaRPr lang="en-US" sz="3600" dirty="0"/>
          </a:p>
        </p:txBody>
      </p:sp>
      <p:sp>
        <p:nvSpPr>
          <p:cNvPr id="7" name="Название подразделения,  лаборатории, факультета и т.д."/>
          <p:cNvSpPr>
            <a:spLocks/>
          </p:cNvSpPr>
          <p:nvPr/>
        </p:nvSpPr>
        <p:spPr bwMode="auto">
          <a:xfrm>
            <a:off x="7116914" y="879238"/>
            <a:ext cx="15385153" cy="2738402"/>
          </a:xfrm>
          <a:prstGeom prst="rect">
            <a:avLst/>
          </a:prstGeom>
          <a:ln w="12700">
            <a:miter lim="400000"/>
          </a:ln>
        </p:spPr>
        <p:txBody>
          <a:bodyPr lIns="71436" tIns="71436" rIns="71436" bIns="71436" anchor="ctr">
            <a:noAutofit/>
          </a:bodyPr>
          <a:lstStyle/>
          <a:p>
            <a:pPr>
              <a:defRPr sz="4200">
                <a:solidFill>
                  <a:srgbClr val="253957"/>
                </a:solidFill>
                <a:latin typeface="+mn-lt"/>
                <a:ea typeface="+mn-ea"/>
                <a:cs typeface="+mn-cs"/>
              </a:defRPr>
            </a:pPr>
            <a:r>
              <a:rPr lang="ru-RU" sz="4800" dirty="0"/>
              <a:t>Национальный исследовательский университет «Высшая школа экономики» (НИУ ВШЭ)</a:t>
            </a:r>
          </a:p>
          <a:p>
            <a:pPr algn="l">
              <a:defRPr sz="4200">
                <a:solidFill>
                  <a:srgbClr val="253957"/>
                </a:solidFill>
                <a:latin typeface="+mn-lt"/>
                <a:ea typeface="+mn-ea"/>
                <a:cs typeface="+mn-cs"/>
              </a:defRPr>
            </a:pPr>
            <a:endParaRPr lang="ru-RU" sz="1800" dirty="0"/>
          </a:p>
          <a:p>
            <a:pPr>
              <a:defRPr sz="4200">
                <a:solidFill>
                  <a:srgbClr val="253957"/>
                </a:solidFill>
                <a:latin typeface="+mn-lt"/>
                <a:ea typeface="+mn-ea"/>
                <a:cs typeface="+mn-cs"/>
              </a:defRPr>
            </a:pPr>
            <a:r>
              <a:rPr lang="ru-RU" sz="4400" dirty="0"/>
              <a:t>Факультет экономических наук</a:t>
            </a:r>
          </a:p>
          <a:p>
            <a:pPr>
              <a:defRPr sz="4200">
                <a:solidFill>
                  <a:srgbClr val="253957"/>
                </a:solidFill>
                <a:latin typeface="+mn-lt"/>
                <a:ea typeface="+mn-ea"/>
                <a:cs typeface="+mn-cs"/>
              </a:defRPr>
            </a:pPr>
            <a:endParaRPr lang="ru-RU" sz="2000" dirty="0"/>
          </a:p>
          <a:p>
            <a:pPr>
              <a:defRPr sz="4200">
                <a:solidFill>
                  <a:srgbClr val="253957"/>
                </a:solidFill>
                <a:latin typeface="+mn-lt"/>
                <a:ea typeface="+mn-ea"/>
                <a:cs typeface="+mn-cs"/>
              </a:defRPr>
            </a:pPr>
            <a:r>
              <a:rPr lang="ru-RU" sz="4000" dirty="0"/>
              <a:t>НУЛ ф</a:t>
            </a:r>
            <a:r>
              <a:rPr lang="ru-RU" sz="4000" dirty="0" smtClean="0"/>
              <a:t>инансовых </a:t>
            </a:r>
            <a:r>
              <a:rPr lang="ru-RU" sz="4000" dirty="0"/>
              <a:t>и</a:t>
            </a:r>
            <a:r>
              <a:rPr lang="ru-RU" sz="4000" dirty="0" smtClean="0"/>
              <a:t>нноваций </a:t>
            </a:r>
            <a:r>
              <a:rPr lang="ru-RU" sz="4000" dirty="0"/>
              <a:t>и риск-менеджмента</a:t>
            </a:r>
          </a:p>
        </p:txBody>
      </p:sp>
      <p:sp>
        <p:nvSpPr>
          <p:cNvPr id="8" name="Москва, 2017"/>
          <p:cNvSpPr>
            <a:spLocks/>
          </p:cNvSpPr>
          <p:nvPr/>
        </p:nvSpPr>
        <p:spPr bwMode="auto">
          <a:xfrm>
            <a:off x="14174069" y="12978680"/>
            <a:ext cx="9443424" cy="575156"/>
          </a:xfrm>
          <a:prstGeom prst="rect">
            <a:avLst/>
          </a:prstGeom>
          <a:ln w="12700">
            <a:miter lim="400000"/>
          </a:ln>
        </p:spPr>
        <p:txBody>
          <a:bodyPr lIns="71437" tIns="71437" rIns="71437" bIns="71437" anchor="ctr">
            <a:spAutoFit/>
          </a:bodyPr>
          <a:lstStyle>
            <a:lvl1pPr algn="l" defTabSz="642936">
              <a:defRPr sz="2800">
                <a:solidFill>
                  <a:srgbClr val="253957"/>
                </a:solidFill>
                <a:latin typeface="+mn-lt"/>
                <a:ea typeface="+mn-ea"/>
                <a:cs typeface="+mn-cs"/>
              </a:defRPr>
            </a:lvl1pPr>
          </a:lstStyle>
          <a:p>
            <a:pPr>
              <a:defRPr/>
            </a:pPr>
            <a:r>
              <a:rPr lang="ru-RU" dirty="0"/>
              <a:t>Москва</a:t>
            </a:r>
            <a:r>
              <a:rPr lang="en-US" dirty="0"/>
              <a:t>, 202</a:t>
            </a:r>
            <a:r>
              <a:rPr lang="ru-RU" dirty="0"/>
              <a:t>4</a:t>
            </a:r>
            <a:endParaRPr dirty="0"/>
          </a:p>
        </p:txBody>
      </p:sp>
      <p:pic>
        <p:nvPicPr>
          <p:cNvPr id="9" name="Изображение" descr="Изображение"/>
          <p:cNvPicPr>
            <a:picLocks noChangeAspect="1"/>
          </p:cNvPicPr>
          <p:nvPr/>
        </p:nvPicPr>
        <p:blipFill>
          <a:blip r:embed="rId2"/>
          <a:stretch/>
        </p:blipFill>
        <p:spPr bwMode="auto">
          <a:xfrm>
            <a:off x="1506855" y="1330739"/>
            <a:ext cx="2166348" cy="2792805"/>
          </a:xfrm>
          <a:prstGeom prst="rect">
            <a:avLst/>
          </a:prstGeom>
          <a:ln w="12700">
            <a:miter lim="400000"/>
          </a:ln>
        </p:spPr>
      </p:pic>
      <p:sp>
        <p:nvSpPr>
          <p:cNvPr id="2" name="Прямоугольник 1">
            <a:extLst>
              <a:ext uri="{FF2B5EF4-FFF2-40B4-BE49-F238E27FC236}">
                <a16:creationId xmlns="" xmlns:a16="http://schemas.microsoft.com/office/drawing/2014/main" id="{B4D9236F-67C2-43B5-9EBB-95DBFCF6F3FE}"/>
              </a:ext>
            </a:extLst>
          </p:cNvPr>
          <p:cNvSpPr/>
          <p:nvPr/>
        </p:nvSpPr>
        <p:spPr>
          <a:xfrm>
            <a:off x="6503368" y="4599032"/>
            <a:ext cx="15817081" cy="5355312"/>
          </a:xfrm>
          <a:prstGeom prst="rect">
            <a:avLst/>
          </a:prstGeom>
        </p:spPr>
        <p:txBody>
          <a:bodyPr wrap="square">
            <a:spAutoFit/>
          </a:bodyPr>
          <a:lstStyle/>
          <a:p>
            <a:r>
              <a:rPr lang="ru-RU" sz="5400" dirty="0" smtClean="0">
                <a:solidFill>
                  <a:srgbClr val="253957"/>
                </a:solidFill>
                <a:latin typeface="+mn-lt"/>
                <a:ea typeface="+mn-ea"/>
                <a:cs typeface="+mn-cs"/>
              </a:rPr>
              <a:t>РОЛЬ УПРАВЛЕНИЯ ИННОВАЦИЯМИ В ПОВЫШЕНИИ </a:t>
            </a:r>
            <a:r>
              <a:rPr lang="ru-RU" sz="5400" dirty="0">
                <a:solidFill>
                  <a:srgbClr val="253957"/>
                </a:solidFill>
                <a:latin typeface="+mn-lt"/>
                <a:ea typeface="+mn-ea"/>
                <a:cs typeface="+mn-cs"/>
              </a:rPr>
              <a:t>ЭФФЕКТИВНОСТИ И ФИНАНСОВОЙ УСТОЙЧИВОСТИ КОММЕРЧЕСКИХ БАНКОВ</a:t>
            </a:r>
          </a:p>
          <a:p>
            <a:endParaRPr lang="ru-RU" sz="3600" dirty="0">
              <a:solidFill>
                <a:srgbClr val="253957"/>
              </a:solidFill>
              <a:latin typeface="+mn-lt"/>
              <a:ea typeface="+mn-ea"/>
              <a:cs typeface="+mn-cs"/>
            </a:endParaRPr>
          </a:p>
          <a:p>
            <a:r>
              <a:rPr lang="ru-RU" sz="3600" dirty="0">
                <a:solidFill>
                  <a:srgbClr val="253957"/>
                </a:solidFill>
                <a:latin typeface="+mn-lt"/>
                <a:ea typeface="+mn-ea"/>
                <a:cs typeface="+mn-cs"/>
              </a:rPr>
              <a:t>диссертации на соискание учёной степени</a:t>
            </a:r>
            <a:br>
              <a:rPr lang="ru-RU" sz="3600" dirty="0">
                <a:solidFill>
                  <a:srgbClr val="253957"/>
                </a:solidFill>
                <a:latin typeface="+mn-lt"/>
                <a:ea typeface="+mn-ea"/>
                <a:cs typeface="+mn-cs"/>
              </a:rPr>
            </a:br>
            <a:r>
              <a:rPr lang="ru-RU" sz="3600" dirty="0">
                <a:solidFill>
                  <a:srgbClr val="253957"/>
                </a:solidFill>
                <a:latin typeface="+mn-lt"/>
                <a:ea typeface="+mn-ea"/>
                <a:cs typeface="+mn-cs"/>
              </a:rPr>
              <a:t>кандидата экономических наук</a:t>
            </a:r>
          </a:p>
          <a:p>
            <a:r>
              <a:rPr lang="ru-RU" sz="3600" dirty="0">
                <a:solidFill>
                  <a:srgbClr val="253957"/>
                </a:solidFill>
                <a:latin typeface="+mn-lt"/>
                <a:ea typeface="+mn-ea"/>
                <a:cs typeface="+mn-cs"/>
              </a:rPr>
              <a:t>По специальности: 5.2.6. – Менеджмент</a:t>
            </a:r>
            <a:br>
              <a:rPr lang="ru-RU" sz="3600" dirty="0">
                <a:solidFill>
                  <a:srgbClr val="253957"/>
                </a:solidFill>
                <a:latin typeface="+mn-lt"/>
                <a:ea typeface="+mn-ea"/>
                <a:cs typeface="+mn-cs"/>
              </a:rPr>
            </a:br>
            <a:r>
              <a:rPr lang="ru-RU" sz="3600" dirty="0">
                <a:solidFill>
                  <a:srgbClr val="253957"/>
                </a:solidFill>
                <a:latin typeface="+mn-lt"/>
                <a:ea typeface="+mn-ea"/>
                <a:cs typeface="+mn-cs"/>
              </a:rPr>
              <a:t>19. Управление инновациями </a:t>
            </a:r>
          </a:p>
        </p:txBody>
      </p:sp>
    </p:spTree>
    <p:extLst>
      <p:ext uri="{BB962C8B-B14F-4D97-AF65-F5344CB8AC3E}">
        <p14:creationId xmlns:p14="http://schemas.microsoft.com/office/powerpoint/2010/main" val="3868128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5" name="Очень крутой заголовок…"/>
          <p:cNvSpPr>
            <a:spLocks/>
          </p:cNvSpPr>
          <p:nvPr/>
        </p:nvSpPr>
        <p:spPr bwMode="auto">
          <a:xfrm>
            <a:off x="1492806" y="2607941"/>
            <a:ext cx="22431532" cy="1428760"/>
          </a:xfrm>
          <a:prstGeom prst="rect">
            <a:avLst/>
          </a:prstGeom>
          <a:ln w="12700">
            <a:miter lim="400000"/>
          </a:ln>
        </p:spPr>
        <p:txBody>
          <a:bodyPr lIns="71437" tIns="71437" rIns="71437" bIns="71437"/>
          <a:lstStyle/>
          <a:p>
            <a:pPr algn="l">
              <a:defRPr sz="5000" b="1" cap="all">
                <a:solidFill>
                  <a:srgbClr val="253957"/>
                </a:solidFill>
                <a:latin typeface="+mn-lt"/>
                <a:ea typeface="+mn-ea"/>
                <a:cs typeface="+mn-cs"/>
              </a:defRPr>
            </a:pPr>
            <a:endParaRPr sz="4000" dirty="0"/>
          </a:p>
          <a:p>
            <a:pPr algn="l">
              <a:defRPr sz="3000">
                <a:solidFill>
                  <a:srgbClr val="253957"/>
                </a:solidFill>
                <a:latin typeface="+mn-lt"/>
                <a:ea typeface="+mn-ea"/>
                <a:cs typeface="+mn-cs"/>
              </a:defRPr>
            </a:pPr>
            <a:endParaRPr dirty="0"/>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2"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a:extLst>
              <a:ext uri="{FF2B5EF4-FFF2-40B4-BE49-F238E27FC236}">
                <a16:creationId xmlns="" xmlns:a16="http://schemas.microsoft.com/office/drawing/2014/main" id="{AA81EE6A-D0BF-4649-9E80-1250744868E7}"/>
              </a:ext>
            </a:extLst>
          </p:cNvPr>
          <p:cNvSpPr>
            <a:spLocks/>
          </p:cNvSpPr>
          <p:nvPr/>
        </p:nvSpPr>
        <p:spPr bwMode="auto">
          <a:xfrm>
            <a:off x="1174776" y="2384152"/>
            <a:ext cx="21530392" cy="10666536"/>
          </a:xfrm>
          <a:prstGeom prst="rect">
            <a:avLst/>
          </a:prstGeom>
          <a:ln w="12700">
            <a:miter lim="400000"/>
          </a:ln>
        </p:spPr>
        <p:txBody>
          <a:bodyPr lIns="71436" tIns="71436" rIns="71436" bIns="71436"/>
          <a:lstStyle/>
          <a:p>
            <a:pPr lvl="0" algn="just"/>
            <a:r>
              <a:rPr lang="ru-RU" sz="4800" b="1" dirty="0">
                <a:solidFill>
                  <a:srgbClr val="253957"/>
                </a:solidFill>
                <a:latin typeface="Arial Narrow" panose="020B0606020202030204" pitchFamily="34" charset="0"/>
                <a:ea typeface="Times New Roman"/>
                <a:cs typeface="Times New Roman"/>
              </a:rPr>
              <a:t>Цель: </a:t>
            </a:r>
            <a:r>
              <a:rPr lang="ru-RU" sz="4000" dirty="0">
                <a:solidFill>
                  <a:schemeClr val="tx1"/>
                </a:solidFill>
                <a:latin typeface="Arial Narrow" panose="020B0606020202030204" pitchFamily="34" charset="0"/>
                <a:ea typeface="Times New Roman"/>
                <a:cs typeface="Times New Roman"/>
              </a:rPr>
              <a:t>определить </a:t>
            </a:r>
            <a:r>
              <a:rPr lang="ru-RU" sz="4000" dirty="0" smtClean="0">
                <a:solidFill>
                  <a:schemeClr val="tx1"/>
                </a:solidFill>
                <a:latin typeface="Arial Narrow" panose="020B0606020202030204" pitchFamily="34" charset="0"/>
                <a:ea typeface="Times New Roman"/>
                <a:cs typeface="Times New Roman"/>
              </a:rPr>
              <a:t>роль управления инновациями в повышении финансовой устойчивости </a:t>
            </a:r>
            <a:r>
              <a:rPr lang="ru-RU" sz="4000" dirty="0">
                <a:solidFill>
                  <a:schemeClr val="tx1"/>
                </a:solidFill>
                <a:latin typeface="Arial Narrow" panose="020B0606020202030204" pitchFamily="34" charset="0"/>
                <a:ea typeface="Times New Roman"/>
                <a:cs typeface="Times New Roman"/>
              </a:rPr>
              <a:t>и </a:t>
            </a:r>
            <a:r>
              <a:rPr lang="ru-RU" sz="4000" dirty="0" smtClean="0">
                <a:solidFill>
                  <a:schemeClr val="tx1"/>
                </a:solidFill>
                <a:latin typeface="Arial Narrow" panose="020B0606020202030204" pitchFamily="34" charset="0"/>
                <a:ea typeface="Times New Roman"/>
                <a:cs typeface="Times New Roman"/>
              </a:rPr>
              <a:t>эффективности </a:t>
            </a:r>
            <a:r>
              <a:rPr lang="ru-RU" sz="4000" dirty="0">
                <a:solidFill>
                  <a:schemeClr val="tx1"/>
                </a:solidFill>
                <a:latin typeface="Arial Narrow" panose="020B0606020202030204" pitchFamily="34" charset="0"/>
                <a:ea typeface="Times New Roman"/>
                <a:cs typeface="Times New Roman"/>
              </a:rPr>
              <a:t>коммерческих банков. </a:t>
            </a:r>
          </a:p>
          <a:p>
            <a:pPr marL="914400" lvl="0" indent="-914400" algn="just">
              <a:buFont typeface="+mj-lt"/>
              <a:buAutoNum type="arabicPeriod"/>
            </a:pPr>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Основные задачи:</a:t>
            </a:r>
          </a:p>
          <a:p>
            <a:pPr marL="742950" lvl="0" indent="-742950" algn="just">
              <a:buAutoNum type="arabicPeriod"/>
            </a:pPr>
            <a:r>
              <a:rPr lang="ru-RU" sz="4000" dirty="0" smtClean="0">
                <a:solidFill>
                  <a:schemeClr val="tx1"/>
                </a:solidFill>
                <a:latin typeface="Arial Narrow" panose="020B0606020202030204" pitchFamily="34" charset="0"/>
                <a:ea typeface="Times New Roman"/>
                <a:cs typeface="Times New Roman"/>
              </a:rPr>
              <a:t>Систематизировать </a:t>
            </a:r>
            <a:r>
              <a:rPr lang="ru-RU" sz="4000" dirty="0">
                <a:solidFill>
                  <a:schemeClr val="tx1"/>
                </a:solidFill>
                <a:latin typeface="Arial Narrow" panose="020B0606020202030204" pitchFamily="34" charset="0"/>
                <a:ea typeface="Times New Roman"/>
                <a:cs typeface="Times New Roman"/>
              </a:rPr>
              <a:t>и проанализировать </a:t>
            </a:r>
            <a:r>
              <a:rPr lang="ru-RU" sz="4000" dirty="0" smtClean="0">
                <a:solidFill>
                  <a:schemeClr val="tx1"/>
                </a:solidFill>
                <a:latin typeface="Arial Narrow" panose="020B0606020202030204" pitchFamily="34" charset="0"/>
                <a:ea typeface="Times New Roman"/>
                <a:cs typeface="Times New Roman"/>
              </a:rPr>
              <a:t>теоретические </a:t>
            </a:r>
            <a:r>
              <a:rPr lang="ru-RU" sz="4000" dirty="0">
                <a:solidFill>
                  <a:schemeClr val="tx1"/>
                </a:solidFill>
                <a:latin typeface="Arial Narrow" panose="020B0606020202030204" pitchFamily="34" charset="0"/>
                <a:ea typeface="Times New Roman"/>
                <a:cs typeface="Times New Roman"/>
              </a:rPr>
              <a:t>и эмпирические </a:t>
            </a:r>
            <a:r>
              <a:rPr lang="ru-RU" sz="4000" dirty="0" smtClean="0">
                <a:solidFill>
                  <a:schemeClr val="tx1"/>
                </a:solidFill>
                <a:latin typeface="Arial Narrow" panose="020B0606020202030204" pitchFamily="34" charset="0"/>
                <a:ea typeface="Times New Roman"/>
                <a:cs typeface="Times New Roman"/>
              </a:rPr>
              <a:t>исследования в </a:t>
            </a:r>
            <a:r>
              <a:rPr lang="ru-RU" sz="4000" dirty="0">
                <a:solidFill>
                  <a:schemeClr val="tx1"/>
                </a:solidFill>
                <a:latin typeface="Arial Narrow" panose="020B0606020202030204" pitchFamily="34" charset="0"/>
                <a:ea typeface="Times New Roman"/>
                <a:cs typeface="Times New Roman"/>
              </a:rPr>
              <a:t>области управления инновациями в банковском секторе.</a:t>
            </a:r>
          </a:p>
          <a:p>
            <a:pPr marL="742950" lvl="0" indent="-742950" algn="just">
              <a:buAutoNum type="arabicPeriod"/>
            </a:pPr>
            <a:r>
              <a:rPr lang="ru-RU" sz="4000" dirty="0" smtClean="0">
                <a:solidFill>
                  <a:schemeClr val="tx1"/>
                </a:solidFill>
                <a:latin typeface="Arial Narrow" panose="020B0606020202030204" pitchFamily="34" charset="0"/>
                <a:ea typeface="Times New Roman"/>
                <a:cs typeface="Times New Roman"/>
              </a:rPr>
              <a:t>Оценить </a:t>
            </a:r>
            <a:r>
              <a:rPr lang="ru-RU" sz="4000" dirty="0">
                <a:solidFill>
                  <a:schemeClr val="tx1"/>
                </a:solidFill>
                <a:latin typeface="Arial Narrow" panose="020B0606020202030204" pitchFamily="34" charset="0"/>
                <a:ea typeface="Times New Roman"/>
                <a:cs typeface="Times New Roman"/>
              </a:rPr>
              <a:t>влияние инноваций на финансовую стабильность и эффективность коммерческих банков и определить степень этого влияния.</a:t>
            </a:r>
          </a:p>
          <a:p>
            <a:pPr marL="742950" lvl="0" indent="-742950" algn="just">
              <a:buAutoNum type="arabicPeriod"/>
            </a:pPr>
            <a:r>
              <a:rPr lang="ru-RU" sz="4000" dirty="0" smtClean="0">
                <a:solidFill>
                  <a:schemeClr val="tx1"/>
                </a:solidFill>
                <a:latin typeface="Arial Narrow" panose="020B0606020202030204" pitchFamily="34" charset="0"/>
                <a:ea typeface="Times New Roman"/>
                <a:cs typeface="Times New Roman"/>
              </a:rPr>
              <a:t>Провести сценарный анализ воздействия </a:t>
            </a:r>
            <a:r>
              <a:rPr lang="ru-RU" sz="4000" dirty="0">
                <a:solidFill>
                  <a:schemeClr val="tx1"/>
                </a:solidFill>
                <a:latin typeface="Arial Narrow" panose="020B0606020202030204" pitchFamily="34" charset="0"/>
                <a:ea typeface="Times New Roman"/>
                <a:cs typeface="Times New Roman"/>
              </a:rPr>
              <a:t>различных видов инноваций на бизнес-деятельность банков с целью выявления наиболее эффективных и перспективных инноваций.</a:t>
            </a:r>
          </a:p>
          <a:p>
            <a:pPr marL="742950" lvl="0" indent="-742950" algn="just">
              <a:buAutoNum type="arabicPeriod"/>
            </a:pPr>
            <a:r>
              <a:rPr lang="ru-RU" sz="4000" dirty="0" smtClean="0">
                <a:solidFill>
                  <a:schemeClr val="tx1"/>
                </a:solidFill>
                <a:latin typeface="Arial Narrow" panose="020B0606020202030204" pitchFamily="34" charset="0"/>
                <a:ea typeface="Times New Roman"/>
                <a:cs typeface="Times New Roman"/>
              </a:rPr>
              <a:t>Разработать </a:t>
            </a:r>
            <a:r>
              <a:rPr lang="ru-RU" sz="4000" dirty="0">
                <a:solidFill>
                  <a:schemeClr val="tx1"/>
                </a:solidFill>
                <a:latin typeface="Arial Narrow" panose="020B0606020202030204" pitchFamily="34" charset="0"/>
                <a:ea typeface="Times New Roman"/>
                <a:cs typeface="Times New Roman"/>
              </a:rPr>
              <a:t>рекомендации по управлению инновационной деятельностью в банковском секторе на основе результатов проведенного исследования</a:t>
            </a:r>
            <a:r>
              <a:rPr lang="ru-RU" sz="4000" dirty="0" smtClean="0">
                <a:solidFill>
                  <a:schemeClr val="tx1"/>
                </a:solidFill>
                <a:latin typeface="Arial Narrow" panose="020B0606020202030204" pitchFamily="34" charset="0"/>
                <a:ea typeface="Times New Roman"/>
                <a:cs typeface="Times New Roman"/>
              </a:rPr>
              <a:t>.</a:t>
            </a:r>
            <a:endParaRPr lang="en-US" sz="4000" dirty="0">
              <a:solidFill>
                <a:schemeClr val="tx1"/>
              </a:solidFill>
              <a:latin typeface="Arial Narrow" panose="020B0606020202030204" pitchFamily="34" charset="0"/>
              <a:ea typeface="Times New Roman"/>
              <a:cs typeface="Times New Roman"/>
            </a:endParaRPr>
          </a:p>
          <a:p>
            <a:pPr marL="742950" lvl="0" indent="-742950" algn="just">
              <a:buAutoNum type="arabicPeriod"/>
            </a:pPr>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Объектом исследования </a:t>
            </a:r>
            <a:r>
              <a:rPr lang="ru-RU" sz="4000" dirty="0" smtClean="0">
                <a:solidFill>
                  <a:schemeClr val="tx1"/>
                </a:solidFill>
                <a:latin typeface="Arial Narrow" panose="020B0606020202030204" pitchFamily="34" charset="0"/>
                <a:ea typeface="Times New Roman"/>
                <a:cs typeface="Times New Roman"/>
              </a:rPr>
              <a:t>выступает управление инновациями в коммерческом банке. </a:t>
            </a:r>
            <a:endParaRPr lang="ru-RU" sz="4000" dirty="0">
              <a:solidFill>
                <a:schemeClr val="tx1"/>
              </a:solidFill>
              <a:latin typeface="Arial Narrow" panose="020B0606020202030204" pitchFamily="34" charset="0"/>
              <a:ea typeface="Times New Roman"/>
              <a:cs typeface="Times New Roman"/>
            </a:endParaRPr>
          </a:p>
          <a:p>
            <a:pPr lvl="0" algn="just"/>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Предметом исследования </a:t>
            </a:r>
            <a:r>
              <a:rPr lang="ru-RU" sz="4000" dirty="0" smtClean="0">
                <a:solidFill>
                  <a:schemeClr val="tx1"/>
                </a:solidFill>
                <a:latin typeface="Arial Narrow" panose="020B0606020202030204" pitchFamily="34" charset="0"/>
                <a:ea typeface="Times New Roman"/>
                <a:cs typeface="Times New Roman"/>
              </a:rPr>
              <a:t>является методы оценки </a:t>
            </a:r>
            <a:r>
              <a:rPr lang="ru-RU" sz="4000" dirty="0">
                <a:solidFill>
                  <a:schemeClr val="tx1"/>
                </a:solidFill>
                <a:latin typeface="Arial Narrow" panose="020B0606020202030204" pitchFamily="34" charset="0"/>
                <a:ea typeface="Times New Roman"/>
                <a:cs typeface="Times New Roman"/>
              </a:rPr>
              <a:t>влияния технологического и институционального развития на банковский сектор</a:t>
            </a:r>
          </a:p>
        </p:txBody>
      </p:sp>
      <p:sp>
        <p:nvSpPr>
          <p:cNvPr id="7" name="Очень крутой подзаголовок презентации"/>
          <p:cNvSpPr>
            <a:spLocks/>
          </p:cNvSpPr>
          <p:nvPr/>
        </p:nvSpPr>
        <p:spPr bwMode="auto">
          <a:xfrm>
            <a:off x="11255896" y="340154"/>
            <a:ext cx="138451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endParaRPr lang="ru-RU" i="1" dirty="0">
              <a:solidFill>
                <a:schemeClr val="accent1">
                  <a:lumMod val="75000"/>
                </a:schemeClr>
              </a:solidFill>
            </a:endParaRPr>
          </a:p>
        </p:txBody>
      </p:sp>
      <p:sp>
        <p:nvSpPr>
          <p:cNvPr id="9" name="Очень крутой подзаголовок презентации"/>
          <p:cNvSpPr>
            <a:spLocks/>
          </p:cNvSpPr>
          <p:nvPr/>
        </p:nvSpPr>
        <p:spPr bwMode="auto">
          <a:xfrm>
            <a:off x="10463808" y="492554"/>
            <a:ext cx="12975704"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800" b="1" i="1" dirty="0">
                <a:solidFill>
                  <a:schemeClr val="accent1">
                    <a:lumMod val="75000"/>
                  </a:schemeClr>
                </a:solidFill>
              </a:rPr>
              <a:t>Цель, задачи, объект и предмет исследования</a:t>
            </a:r>
          </a:p>
        </p:txBody>
      </p:sp>
      <p:sp>
        <p:nvSpPr>
          <p:cNvPr id="11" name="Номер слайда 2">
            <a:extLst>
              <a:ext uri="{FF2B5EF4-FFF2-40B4-BE49-F238E27FC236}">
                <a16:creationId xmlns="" xmlns:a16="http://schemas.microsoft.com/office/drawing/2014/main" id="{BEAC8D92-B4E2-4EEC-96C0-766F5D8D0B28}"/>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2</a:t>
            </a:fld>
            <a:endParaRPr lang="ru-RU" sz="8000" b="1" dirty="0"/>
          </a:p>
        </p:txBody>
      </p:sp>
    </p:spTree>
    <p:extLst>
      <p:ext uri="{BB962C8B-B14F-4D97-AF65-F5344CB8AC3E}">
        <p14:creationId xmlns:p14="http://schemas.microsoft.com/office/powerpoint/2010/main" val="1419643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3"/>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6656496" y="340154"/>
            <a:ext cx="5976664"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800" b="1" i="1" dirty="0">
                <a:solidFill>
                  <a:schemeClr val="accent1">
                    <a:lumMod val="75000"/>
                  </a:schemeClr>
                </a:solidFill>
              </a:rPr>
              <a:t>Научные результаты</a:t>
            </a:r>
          </a:p>
        </p:txBody>
      </p:sp>
      <p:graphicFrame>
        <p:nvGraphicFramePr>
          <p:cNvPr id="2" name="Схема 1"/>
          <p:cNvGraphicFramePr/>
          <p:nvPr>
            <p:extLst>
              <p:ext uri="{D42A27DB-BD31-4B8C-83A1-F6EECF244321}">
                <p14:modId xmlns:p14="http://schemas.microsoft.com/office/powerpoint/2010/main" val="2367853935"/>
              </p:ext>
            </p:extLst>
          </p:nvPr>
        </p:nvGraphicFramePr>
        <p:xfrm>
          <a:off x="382688" y="2465512"/>
          <a:ext cx="23618624" cy="106571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Номер слайда 2">
            <a:extLst>
              <a:ext uri="{FF2B5EF4-FFF2-40B4-BE49-F238E27FC236}">
                <a16:creationId xmlns="" xmlns:a16="http://schemas.microsoft.com/office/drawing/2014/main" id="{3D8784EA-9FEA-43BE-B9AA-3905F33E3F7D}"/>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3</a:t>
            </a:fld>
            <a:endParaRPr lang="ru-RU" sz="8000" b="1" dirty="0"/>
          </a:p>
        </p:txBody>
      </p:sp>
    </p:spTree>
    <p:extLst>
      <p:ext uri="{BB962C8B-B14F-4D97-AF65-F5344CB8AC3E}">
        <p14:creationId xmlns:p14="http://schemas.microsoft.com/office/powerpoint/2010/main" val="413778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3"/>
          <a:stretch/>
        </p:blipFill>
        <p:spPr bwMode="auto">
          <a:xfrm>
            <a:off x="1211199" y="620465"/>
            <a:ext cx="1214985" cy="1214985"/>
          </a:xfrm>
          <a:prstGeom prst="rect">
            <a:avLst/>
          </a:prstGeom>
          <a:ln w="12700">
            <a:miter lim="400000"/>
          </a:ln>
        </p:spPr>
      </p:pic>
      <p:sp>
        <p:nvSpPr>
          <p:cNvPr id="7" name="Очень крутой подзаголовок презентации"/>
          <p:cNvSpPr>
            <a:spLocks/>
          </p:cNvSpPr>
          <p:nvPr/>
        </p:nvSpPr>
        <p:spPr bwMode="auto">
          <a:xfrm>
            <a:off x="11255896" y="340154"/>
            <a:ext cx="138451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endParaRPr lang="ru-RU" i="1" dirty="0">
              <a:solidFill>
                <a:schemeClr val="accent1">
                  <a:lumMod val="75000"/>
                </a:schemeClr>
              </a:solidFill>
            </a:endParaRPr>
          </a:p>
        </p:txBody>
      </p:sp>
      <p:sp>
        <p:nvSpPr>
          <p:cNvPr id="9" name="Очень крутой подзаголовок презентации"/>
          <p:cNvSpPr>
            <a:spLocks/>
          </p:cNvSpPr>
          <p:nvPr/>
        </p:nvSpPr>
        <p:spPr bwMode="auto">
          <a:xfrm>
            <a:off x="12334672" y="492554"/>
            <a:ext cx="10370496"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800" b="1" i="1" dirty="0">
                <a:solidFill>
                  <a:schemeClr val="accent1">
                    <a:lumMod val="75000"/>
                  </a:schemeClr>
                </a:solidFill>
              </a:rPr>
              <a:t>Методологическая база исследования</a:t>
            </a:r>
          </a:p>
        </p:txBody>
      </p:sp>
      <p:graphicFrame>
        <p:nvGraphicFramePr>
          <p:cNvPr id="2" name="Схема 1"/>
          <p:cNvGraphicFramePr/>
          <p:nvPr>
            <p:extLst>
              <p:ext uri="{D42A27DB-BD31-4B8C-83A1-F6EECF244321}">
                <p14:modId xmlns:p14="http://schemas.microsoft.com/office/powerpoint/2010/main" val="1234550620"/>
              </p:ext>
            </p:extLst>
          </p:nvPr>
        </p:nvGraphicFramePr>
        <p:xfrm>
          <a:off x="1102768" y="2609528"/>
          <a:ext cx="21602400" cy="105131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Номер слайда 2">
            <a:extLst>
              <a:ext uri="{FF2B5EF4-FFF2-40B4-BE49-F238E27FC236}">
                <a16:creationId xmlns="" xmlns:a16="http://schemas.microsoft.com/office/drawing/2014/main" id="{EFDD1EB6-DD14-4AD0-AFE3-D2044ACF2192}"/>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4</a:t>
            </a:fld>
            <a:endParaRPr lang="ru-RU" sz="8000" b="1" dirty="0"/>
          </a:p>
        </p:txBody>
      </p:sp>
    </p:spTree>
    <p:extLst>
      <p:ext uri="{BB962C8B-B14F-4D97-AF65-F5344CB8AC3E}">
        <p14:creationId xmlns:p14="http://schemas.microsoft.com/office/powerpoint/2010/main" val="3298903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7" name="Очень крутой подзаголовок презентации"/>
          <p:cNvSpPr>
            <a:spLocks/>
          </p:cNvSpPr>
          <p:nvPr/>
        </p:nvSpPr>
        <p:spPr bwMode="auto">
          <a:xfrm>
            <a:off x="11255896" y="340154"/>
            <a:ext cx="138451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400" b="1" i="1" dirty="0">
                <a:solidFill>
                  <a:schemeClr val="accent1">
                    <a:lumMod val="75000"/>
                  </a:schemeClr>
                </a:solidFill>
              </a:rPr>
              <a:t>Основные положения, выносимые на защиту</a:t>
            </a:r>
          </a:p>
        </p:txBody>
      </p:sp>
      <p:graphicFrame>
        <p:nvGraphicFramePr>
          <p:cNvPr id="2" name="Схема 1"/>
          <p:cNvGraphicFramePr/>
          <p:nvPr>
            <p:extLst>
              <p:ext uri="{D42A27DB-BD31-4B8C-83A1-F6EECF244321}">
                <p14:modId xmlns:p14="http://schemas.microsoft.com/office/powerpoint/2010/main" val="621784532"/>
              </p:ext>
            </p:extLst>
          </p:nvPr>
        </p:nvGraphicFramePr>
        <p:xfrm>
          <a:off x="1174776" y="3185592"/>
          <a:ext cx="21458384" cy="94330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Номер слайда 2">
            <a:extLst>
              <a:ext uri="{FF2B5EF4-FFF2-40B4-BE49-F238E27FC236}">
                <a16:creationId xmlns="" xmlns:a16="http://schemas.microsoft.com/office/drawing/2014/main" id="{C8B9718F-3E7A-42B1-84B6-41B1D31DADBB}"/>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5</a:t>
            </a:fld>
            <a:endParaRPr lang="ru-RU" sz="8000" b="1" dirty="0"/>
          </a:p>
        </p:txBody>
      </p:sp>
    </p:spTree>
    <p:extLst>
      <p:ext uri="{BB962C8B-B14F-4D97-AF65-F5344CB8AC3E}">
        <p14:creationId xmlns:p14="http://schemas.microsoft.com/office/powerpoint/2010/main" val="2009755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01064" y="4409729"/>
            <a:ext cx="21506373" cy="8544304"/>
          </a:xfrm>
          <a:prstGeom prst="rect">
            <a:avLst/>
          </a:prstGeom>
          <a:ln w="12700">
            <a:miter lim="400000"/>
          </a:ln>
        </p:spPr>
        <p:txBody>
          <a:bodyPr lIns="71436" tIns="71436" rIns="71436" bIns="71436"/>
          <a:lstStyle/>
          <a:p>
            <a:pPr algn="l">
              <a:spcBef>
                <a:spcPts val="2800"/>
              </a:spcBef>
              <a:defRPr sz="2800">
                <a:solidFill>
                  <a:srgbClr val="253957"/>
                </a:solidFill>
                <a:latin typeface="+mn-lt"/>
                <a:ea typeface="+mn-ea"/>
                <a:cs typeface="+mn-cs"/>
              </a:defRPr>
            </a:pPr>
            <a:endParaRPr sz="3600" dirty="0">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9" name="Очень крутой подзаголовок презентации"/>
          <p:cNvSpPr>
            <a:spLocks/>
          </p:cNvSpPr>
          <p:nvPr/>
        </p:nvSpPr>
        <p:spPr bwMode="auto">
          <a:xfrm>
            <a:off x="4271120" y="186014"/>
            <a:ext cx="18434048" cy="1827632"/>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800" b="1" i="1" dirty="0">
                <a:solidFill>
                  <a:schemeClr val="accent1">
                    <a:lumMod val="75000"/>
                  </a:schemeClr>
                </a:solidFill>
              </a:rPr>
              <a:t>Систематизация исследований финансовых инноваций (Положение 1)</a:t>
            </a:r>
          </a:p>
          <a:p>
            <a:pPr algn="just">
              <a:defRPr/>
            </a:pPr>
            <a:endParaRPr lang="en-US" sz="4800" b="1" i="1" dirty="0">
              <a:solidFill>
                <a:schemeClr val="accent1">
                  <a:lumMod val="75000"/>
                </a:schemeClr>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498878399"/>
              </p:ext>
            </p:extLst>
          </p:nvPr>
        </p:nvGraphicFramePr>
        <p:xfrm>
          <a:off x="1174776" y="2465513"/>
          <a:ext cx="21530392" cy="10128330"/>
        </p:xfrm>
        <a:graphic>
          <a:graphicData uri="http://schemas.openxmlformats.org/drawingml/2006/table">
            <a:tbl>
              <a:tblPr firstRow="1" bandRow="1">
                <a:tableStyleId>{5940675A-B579-460E-94D1-54222C63F5DA}</a:tableStyleId>
              </a:tblPr>
              <a:tblGrid>
                <a:gridCol w="11233248">
                  <a:extLst>
                    <a:ext uri="{9D8B030D-6E8A-4147-A177-3AD203B41FA5}">
                      <a16:colId xmlns="" xmlns:a16="http://schemas.microsoft.com/office/drawing/2014/main" val="20000"/>
                    </a:ext>
                  </a:extLst>
                </a:gridCol>
                <a:gridCol w="10297144">
                  <a:extLst>
                    <a:ext uri="{9D8B030D-6E8A-4147-A177-3AD203B41FA5}">
                      <a16:colId xmlns="" xmlns:a16="http://schemas.microsoft.com/office/drawing/2014/main" val="20001"/>
                    </a:ext>
                  </a:extLst>
                </a:gridCol>
              </a:tblGrid>
              <a:tr h="382109">
                <a:tc>
                  <a:txBody>
                    <a:bodyPr/>
                    <a:lstStyle/>
                    <a:p>
                      <a:pPr>
                        <a:lnSpc>
                          <a:spcPct val="107000"/>
                        </a:lnSpc>
                        <a:spcAft>
                          <a:spcPts val="800"/>
                        </a:spcAft>
                      </a:pPr>
                      <a:r>
                        <a:rPr lang="ru-RU" sz="2800" dirty="0">
                          <a:effectLst/>
                        </a:rPr>
                        <a:t>Публикации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2800">
                          <a:effectLst/>
                        </a:rPr>
                        <a:t>Направленность</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0"/>
                  </a:ext>
                </a:extLst>
              </a:tr>
              <a:tr h="1135996">
                <a:tc>
                  <a:txBody>
                    <a:bodyPr/>
                    <a:lstStyle/>
                    <a:p>
                      <a:pPr>
                        <a:lnSpc>
                          <a:spcPct val="107000"/>
                        </a:lnSpc>
                        <a:spcAft>
                          <a:spcPts val="800"/>
                        </a:spcAft>
                      </a:pPr>
                      <a:r>
                        <a:rPr lang="en-US" sz="2800">
                          <a:effectLst/>
                        </a:rPr>
                        <a:t>Pakes, Sokoloff (1996), Pakes (2002), Schumpeter (1961), Solow (1956), Sickles, Zelenyuk (2019), Radecki, Wenninger, Orlow (1997), Rui (2020), Amiti, Wei (2009), Laeven, Levine, Michalopoulos (2015)</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развития технологий в экономическом росте и развитии финансового сектора</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1"/>
                  </a:ext>
                </a:extLst>
              </a:tr>
              <a:tr h="1512939">
                <a:tc>
                  <a:txBody>
                    <a:bodyPr/>
                    <a:lstStyle/>
                    <a:p>
                      <a:pPr>
                        <a:lnSpc>
                          <a:spcPct val="107000"/>
                        </a:lnSpc>
                        <a:spcAft>
                          <a:spcPts val="800"/>
                        </a:spcAft>
                      </a:pPr>
                      <a:r>
                        <a:rPr lang="en-US" sz="2800" dirty="0">
                          <a:effectLst/>
                        </a:rPr>
                        <a:t>North (1990), Webster H. (1929), </a:t>
                      </a:r>
                      <a:r>
                        <a:rPr lang="ru-RU" sz="2800" dirty="0">
                          <a:effectLst/>
                        </a:rPr>
                        <a:t>Пономарева</a:t>
                      </a:r>
                      <a:r>
                        <a:rPr lang="en-US" sz="2800" dirty="0">
                          <a:effectLst/>
                        </a:rPr>
                        <a:t> (2019), </a:t>
                      </a:r>
                      <a:r>
                        <a:rPr lang="en-US" sz="2800" dirty="0" err="1">
                          <a:effectLst/>
                        </a:rPr>
                        <a:t>Valeriani</a:t>
                      </a:r>
                      <a:r>
                        <a:rPr lang="en-US" sz="2800" dirty="0">
                          <a:effectLst/>
                        </a:rPr>
                        <a:t>, </a:t>
                      </a:r>
                      <a:r>
                        <a:rPr lang="en-US" sz="2800" dirty="0" err="1">
                          <a:effectLst/>
                        </a:rPr>
                        <a:t>Peluso</a:t>
                      </a:r>
                      <a:r>
                        <a:rPr lang="en-US" sz="2800" dirty="0">
                          <a:effectLst/>
                        </a:rPr>
                        <a:t> (2011), Scully (1988), Goldin, Katz (2010), Gordon (2012), </a:t>
                      </a:r>
                      <a:r>
                        <a:rPr lang="en-US" sz="2800" dirty="0" err="1">
                          <a:effectLst/>
                        </a:rPr>
                        <a:t>Pece</a:t>
                      </a:r>
                      <a:r>
                        <a:rPr lang="en-US" sz="2800" dirty="0">
                          <a:effectLst/>
                        </a:rPr>
                        <a:t>, Simona (2015), Shukla </a:t>
                      </a:r>
                      <a:r>
                        <a:rPr lang="en-US" sz="2800" dirty="0" err="1">
                          <a:effectLst/>
                        </a:rPr>
                        <a:t>Sushma</a:t>
                      </a:r>
                      <a:r>
                        <a:rPr lang="en-US" sz="2800" dirty="0">
                          <a:effectLst/>
                        </a:rPr>
                        <a:t> (2017), </a:t>
                      </a:r>
                      <a:r>
                        <a:rPr lang="en-US" sz="2800" dirty="0" err="1">
                          <a:effectLst/>
                        </a:rPr>
                        <a:t>Atun</a:t>
                      </a:r>
                      <a:r>
                        <a:rPr lang="en-US" sz="2800" dirty="0">
                          <a:effectLst/>
                        </a:rPr>
                        <a:t> et</a:t>
                      </a:r>
                      <a:r>
                        <a:rPr lang="en-US" sz="2800" baseline="0" dirty="0">
                          <a:effectLst/>
                        </a:rPr>
                        <a:t> al </a:t>
                      </a:r>
                      <a:r>
                        <a:rPr lang="en-US" sz="2800" dirty="0">
                          <a:effectLst/>
                        </a:rPr>
                        <a:t>(2007), Cezar, Escobar (2015)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институционального развития в развитии финансовых технологий</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2"/>
                  </a:ext>
                </a:extLst>
              </a:tr>
              <a:tr h="1135996">
                <a:tc>
                  <a:txBody>
                    <a:bodyPr/>
                    <a:lstStyle/>
                    <a:p>
                      <a:pPr>
                        <a:lnSpc>
                          <a:spcPct val="107000"/>
                        </a:lnSpc>
                        <a:spcAft>
                          <a:spcPts val="800"/>
                        </a:spcAft>
                      </a:pPr>
                      <a:r>
                        <a:rPr lang="en-US" sz="2800" dirty="0">
                          <a:effectLst/>
                        </a:rPr>
                        <a:t>Marrano</a:t>
                      </a:r>
                      <a:r>
                        <a:rPr lang="ru-RU" sz="2800" dirty="0">
                          <a:effectLst/>
                        </a:rPr>
                        <a:t>, </a:t>
                      </a:r>
                      <a:r>
                        <a:rPr lang="en-US" sz="2800" dirty="0" err="1">
                          <a:effectLst/>
                        </a:rPr>
                        <a:t>Haskel</a:t>
                      </a:r>
                      <a:r>
                        <a:rPr lang="ru-RU" sz="2800" dirty="0">
                          <a:effectLst/>
                        </a:rPr>
                        <a:t>, </a:t>
                      </a:r>
                      <a:r>
                        <a:rPr lang="en-US" sz="2800" dirty="0">
                          <a:effectLst/>
                        </a:rPr>
                        <a:t>Wallis</a:t>
                      </a:r>
                      <a:r>
                        <a:rPr lang="ru-RU" sz="2800" dirty="0">
                          <a:effectLst/>
                        </a:rPr>
                        <a:t> (2009), </a:t>
                      </a:r>
                      <a:r>
                        <a:rPr lang="en-US" sz="2800" dirty="0" err="1">
                          <a:effectLst/>
                        </a:rPr>
                        <a:t>Koivisto</a:t>
                      </a:r>
                      <a:r>
                        <a:rPr lang="ru-RU" sz="2800" dirty="0">
                          <a:effectLst/>
                        </a:rPr>
                        <a:t> (2018), </a:t>
                      </a:r>
                      <a:r>
                        <a:rPr lang="en-US" sz="2800" dirty="0">
                          <a:effectLst/>
                        </a:rPr>
                        <a:t>Montresor</a:t>
                      </a:r>
                      <a:r>
                        <a:rPr lang="ru-RU" sz="2800" dirty="0">
                          <a:effectLst/>
                        </a:rPr>
                        <a:t>, </a:t>
                      </a:r>
                      <a:r>
                        <a:rPr lang="en-US" sz="2800" dirty="0" err="1">
                          <a:effectLst/>
                        </a:rPr>
                        <a:t>Vezzani</a:t>
                      </a:r>
                      <a:r>
                        <a:rPr lang="ru-RU" sz="2800" dirty="0">
                          <a:effectLst/>
                        </a:rPr>
                        <a:t> (2015), </a:t>
                      </a:r>
                      <a:r>
                        <a:rPr lang="en-US" sz="2800" dirty="0">
                          <a:effectLst/>
                        </a:rPr>
                        <a:t>L</a:t>
                      </a:r>
                      <a:r>
                        <a:rPr lang="ru-RU" sz="2800" dirty="0" err="1">
                          <a:effectLst/>
                        </a:rPr>
                        <a:t>öö</a:t>
                      </a:r>
                      <a:r>
                        <a:rPr lang="en-US" sz="2800" dirty="0">
                          <a:effectLst/>
                        </a:rPr>
                        <a:t>f</a:t>
                      </a:r>
                      <a:r>
                        <a:rPr lang="ru-RU" sz="2800" dirty="0">
                          <a:effectLst/>
                        </a:rPr>
                        <a:t>, </a:t>
                      </a:r>
                      <a:r>
                        <a:rPr lang="en-US" sz="2800" dirty="0" err="1">
                          <a:effectLst/>
                        </a:rPr>
                        <a:t>Heshmati</a:t>
                      </a:r>
                      <a:r>
                        <a:rPr lang="ru-RU" sz="2800" dirty="0">
                          <a:effectLst/>
                        </a:rPr>
                        <a:t> (2002), </a:t>
                      </a:r>
                      <a:r>
                        <a:rPr lang="en-US" sz="2800" dirty="0">
                          <a:effectLst/>
                        </a:rPr>
                        <a:t>Penrose</a:t>
                      </a:r>
                      <a:r>
                        <a:rPr lang="ru-RU" sz="2800" dirty="0">
                          <a:effectLst/>
                        </a:rPr>
                        <a:t> (1959), </a:t>
                      </a:r>
                      <a:r>
                        <a:rPr lang="en-US" sz="2800" dirty="0">
                          <a:effectLst/>
                        </a:rPr>
                        <a:t>Grant</a:t>
                      </a:r>
                      <a:r>
                        <a:rPr lang="ru-RU" sz="2800" dirty="0">
                          <a:effectLst/>
                        </a:rPr>
                        <a:t> (2013), Козырев (2006), </a:t>
                      </a:r>
                      <a:r>
                        <a:rPr lang="ru-RU" sz="2800" dirty="0" err="1">
                          <a:effectLst/>
                        </a:rPr>
                        <a:t>Байбурина</a:t>
                      </a:r>
                      <a:r>
                        <a:rPr lang="ru-RU" sz="2800" dirty="0">
                          <a:effectLst/>
                        </a:rPr>
                        <a:t>, </a:t>
                      </a:r>
                      <a:r>
                        <a:rPr lang="ru-RU" sz="2800" dirty="0" err="1">
                          <a:effectLst/>
                        </a:rPr>
                        <a:t>Ивашковская</a:t>
                      </a:r>
                      <a:r>
                        <a:rPr lang="ru-RU" sz="2800" dirty="0">
                          <a:effectLst/>
                        </a:rPr>
                        <a:t> (2007), Гаранина (2010), </a:t>
                      </a:r>
                      <a:r>
                        <a:rPr lang="en-US" sz="2800" dirty="0">
                          <a:effectLst/>
                        </a:rPr>
                        <a:t>Lu </a:t>
                      </a:r>
                      <a:r>
                        <a:rPr lang="ru-RU" sz="2800" dirty="0">
                          <a:effectLst/>
                        </a:rPr>
                        <a:t>(2010)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Нематериальные активы как фактор технологического и институционального развития</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3"/>
                  </a:ext>
                </a:extLst>
              </a:tr>
              <a:tr h="759053">
                <a:tc>
                  <a:txBody>
                    <a:bodyPr/>
                    <a:lstStyle/>
                    <a:p>
                      <a:pPr>
                        <a:lnSpc>
                          <a:spcPct val="107000"/>
                        </a:lnSpc>
                        <a:spcAft>
                          <a:spcPts val="800"/>
                        </a:spcAft>
                      </a:pPr>
                      <a:r>
                        <a:rPr lang="en-US" sz="2800">
                          <a:effectLst/>
                        </a:rPr>
                        <a:t>Kumar (2014), Andrieș, Ursu (2016), Chenini, Jarboui (2016), Elekdag, Malik, Mitra (2019), Kablay, Gumbo (2021) </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Влияние инноваций на эффективность банка</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4"/>
                  </a:ext>
                </a:extLst>
              </a:tr>
              <a:tr h="759053">
                <a:tc>
                  <a:txBody>
                    <a:bodyPr/>
                    <a:lstStyle/>
                    <a:p>
                      <a:pPr>
                        <a:lnSpc>
                          <a:spcPct val="107000"/>
                        </a:lnSpc>
                        <a:spcAft>
                          <a:spcPts val="800"/>
                        </a:spcAft>
                      </a:pPr>
                      <a:r>
                        <a:rPr lang="it-IT" sz="2800" dirty="0">
                          <a:effectLst/>
                        </a:rPr>
                        <a:t>Campanella, Peruta, Giudice (2017), Meghna (2021), Laeven, Levine, Michalopoulos (2015), Koivisto (2018)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Влияние инноваций на финансовую устойчивость банков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5"/>
                  </a:ext>
                </a:extLst>
              </a:tr>
              <a:tr h="1135996">
                <a:tc>
                  <a:txBody>
                    <a:bodyPr/>
                    <a:lstStyle/>
                    <a:p>
                      <a:pPr>
                        <a:lnSpc>
                          <a:spcPct val="107000"/>
                        </a:lnSpc>
                        <a:spcAft>
                          <a:spcPts val="800"/>
                        </a:spcAft>
                      </a:pPr>
                      <a:r>
                        <a:rPr lang="it-IT" sz="2800">
                          <a:effectLst/>
                        </a:rPr>
                        <a:t>Hashim, Mohammed et al. (2020), Конева (2022), Дедов (2018), Stewart (1997), Crafts (2006), Carlin, Soskice (2006), Knut 2012), Aghion, Bergeaud, Reenen (2021) </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Особенности регулирование в условиях активного внедрения инноваций в деятельность коммерческих банков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6"/>
                  </a:ext>
                </a:extLst>
              </a:tr>
              <a:tr h="1043861">
                <a:tc>
                  <a:txBody>
                    <a:bodyPr/>
                    <a:lstStyle/>
                    <a:p>
                      <a:pPr>
                        <a:lnSpc>
                          <a:spcPct val="107000"/>
                        </a:lnSpc>
                        <a:spcAft>
                          <a:spcPts val="800"/>
                        </a:spcAft>
                      </a:pPr>
                      <a:r>
                        <a:rPr lang="it-IT" sz="2800">
                          <a:effectLst/>
                        </a:rPr>
                        <a:t>Karminsky, Egorova, Chigireva (2022), Grishunin, et al. (2022), Egorova, Grishunin, Karminsky (2022), Feng, Wang, Kreuze (2017), Petitjean (2019) </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a:t>
                      </a:r>
                      <a:r>
                        <a:rPr lang="en-US" sz="3200" dirty="0">
                          <a:effectLst/>
                        </a:rPr>
                        <a:t>ESG</a:t>
                      </a:r>
                      <a:r>
                        <a:rPr lang="ru-RU" sz="3200" dirty="0">
                          <a:effectLst/>
                        </a:rPr>
                        <a:t> в стимулировании внедрения инноваций и снижении рисков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7"/>
                  </a:ext>
                </a:extLst>
              </a:tr>
              <a:tr h="1135996">
                <a:tc>
                  <a:txBody>
                    <a:bodyPr/>
                    <a:lstStyle/>
                    <a:p>
                      <a:pPr>
                        <a:lnSpc>
                          <a:spcPct val="107000"/>
                        </a:lnSpc>
                        <a:spcAft>
                          <a:spcPts val="800"/>
                        </a:spcAft>
                      </a:pPr>
                      <a:r>
                        <a:rPr lang="ru-RU" sz="2800" dirty="0">
                          <a:effectLst/>
                        </a:rPr>
                        <a:t>Григорьева, </a:t>
                      </a:r>
                      <a:r>
                        <a:rPr lang="ru-RU" sz="2800" dirty="0" err="1">
                          <a:effectLst/>
                        </a:rPr>
                        <a:t>Забайкалов</a:t>
                      </a:r>
                      <a:r>
                        <a:rPr lang="ru-RU" sz="2800" dirty="0">
                          <a:effectLst/>
                        </a:rPr>
                        <a:t> (2023), </a:t>
                      </a:r>
                      <a:r>
                        <a:rPr lang="ru-RU" sz="2800" dirty="0" err="1">
                          <a:effectLst/>
                        </a:rPr>
                        <a:t>Дектярева</a:t>
                      </a:r>
                      <a:r>
                        <a:rPr lang="ru-RU" sz="2800" dirty="0">
                          <a:effectLst/>
                        </a:rPr>
                        <a:t> (2023), </a:t>
                      </a:r>
                      <a:r>
                        <a:rPr lang="ru-RU" sz="2800" dirty="0" err="1">
                          <a:effectLst/>
                        </a:rPr>
                        <a:t>Гудрова</a:t>
                      </a:r>
                      <a:r>
                        <a:rPr lang="ru-RU" sz="2800" dirty="0">
                          <a:effectLst/>
                        </a:rPr>
                        <a:t> и др. (2022),  </a:t>
                      </a:r>
                      <a:r>
                        <a:rPr lang="ru-RU" sz="2800" dirty="0" err="1">
                          <a:effectLst/>
                        </a:rPr>
                        <a:t>Колибаба</a:t>
                      </a:r>
                      <a:r>
                        <a:rPr lang="ru-RU" sz="2800" dirty="0">
                          <a:effectLst/>
                        </a:rPr>
                        <a:t> и Морозова (2022), Орлов и др. (2018), Фалько С.Г. (2008), </a:t>
                      </a:r>
                      <a:r>
                        <a:rPr lang="ru-RU" sz="2800" dirty="0" err="1">
                          <a:effectLst/>
                        </a:rPr>
                        <a:t>Карминский</a:t>
                      </a:r>
                      <a:r>
                        <a:rPr lang="ru-RU" sz="2800" dirty="0">
                          <a:effectLst/>
                        </a:rPr>
                        <a:t>, Фалько и др. (2024) (серия книг по </a:t>
                      </a:r>
                      <a:r>
                        <a:rPr lang="ru-RU" sz="2800" dirty="0" err="1">
                          <a:effectLst/>
                        </a:rPr>
                        <a:t>контроллингу</a:t>
                      </a:r>
                      <a:r>
                        <a:rPr lang="ru-RU" sz="2800" dirty="0">
                          <a:effectLst/>
                        </a:rPr>
                        <a:t>), </a:t>
                      </a:r>
                      <a:r>
                        <a:rPr lang="ru-RU" sz="2800" dirty="0" err="1">
                          <a:effectLst/>
                        </a:rPr>
                        <a:t>Лойко</a:t>
                      </a:r>
                      <a:r>
                        <a:rPr lang="ru-RU" sz="2800" dirty="0">
                          <a:effectLst/>
                        </a:rPr>
                        <a:t> и др. (2018)</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контроллинга в управлении инновационным процессом и обеспечении его успешной реализации. </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8"/>
                  </a:ext>
                </a:extLst>
              </a:tr>
            </a:tbl>
          </a:graphicData>
        </a:graphic>
      </p:graphicFrame>
      <p:sp>
        <p:nvSpPr>
          <p:cNvPr id="11" name="Номер слайда 2">
            <a:extLst>
              <a:ext uri="{FF2B5EF4-FFF2-40B4-BE49-F238E27FC236}">
                <a16:creationId xmlns="" xmlns:a16="http://schemas.microsoft.com/office/drawing/2014/main" id="{28823FEF-D1FE-498B-BABC-D225E9570655}"/>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6</a:t>
            </a:fld>
            <a:endParaRPr lang="ru-RU" sz="80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3848184" y="305272"/>
            <a:ext cx="84445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smtClean="0">
                <a:solidFill>
                  <a:schemeClr val="accent1">
                    <a:lumMod val="75000"/>
                  </a:schemeClr>
                </a:solidFill>
              </a:rPr>
              <a:t>Классификация инноваций</a:t>
            </a:r>
            <a:endParaRPr lang="ru-RU" sz="4000" b="1" i="1" dirty="0">
              <a:solidFill>
                <a:schemeClr val="accent1">
                  <a:lumMod val="75000"/>
                </a:schemeClr>
              </a:solidFill>
            </a:endParaRPr>
          </a:p>
        </p:txBody>
      </p:sp>
      <p:sp>
        <p:nvSpPr>
          <p:cNvPr id="11" name="Номер слайда 2">
            <a:extLst>
              <a:ext uri="{FF2B5EF4-FFF2-40B4-BE49-F238E27FC236}">
                <a16:creationId xmlns="" xmlns:a16="http://schemas.microsoft.com/office/drawing/2014/main" id="{EC674D86-603C-437B-9829-5CA2A873BBC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7</a:t>
            </a:fld>
            <a:endParaRPr lang="ru-RU" sz="8000" b="1" dirty="0"/>
          </a:p>
        </p:txBody>
      </p:sp>
      <p:graphicFrame>
        <p:nvGraphicFramePr>
          <p:cNvPr id="2" name="Схема 1"/>
          <p:cNvGraphicFramePr/>
          <p:nvPr>
            <p:extLst>
              <p:ext uri="{D42A27DB-BD31-4B8C-83A1-F6EECF244321}">
                <p14:modId xmlns:p14="http://schemas.microsoft.com/office/powerpoint/2010/main" val="2490133600"/>
              </p:ext>
            </p:extLst>
          </p:nvPr>
        </p:nvGraphicFramePr>
        <p:xfrm>
          <a:off x="4064000" y="2456329"/>
          <a:ext cx="18929200" cy="98203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84697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10" name="Схема 9"/>
          <p:cNvGraphicFramePr/>
          <p:nvPr>
            <p:extLst>
              <p:ext uri="{D42A27DB-BD31-4B8C-83A1-F6EECF244321}">
                <p14:modId xmlns:p14="http://schemas.microsoft.com/office/powerpoint/2010/main" val="2627981425"/>
              </p:ext>
            </p:extLst>
          </p:nvPr>
        </p:nvGraphicFramePr>
        <p:xfrm>
          <a:off x="310680" y="3761656"/>
          <a:ext cx="11017224" cy="88569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Текст 2"/>
          <p:cNvSpPr>
            <a:spLocks noGrp="1"/>
          </p:cNvSpPr>
          <p:nvPr>
            <p:ph type="body" idx="1"/>
          </p:nvPr>
        </p:nvSpPr>
        <p:spPr>
          <a:xfrm>
            <a:off x="11687944" y="2393504"/>
            <a:ext cx="12025336" cy="10648182"/>
          </a:xfrm>
        </p:spPr>
        <p:txBody>
          <a:bodyPr>
            <a:normAutofit fontScale="62500" lnSpcReduction="20000"/>
          </a:bodyPr>
          <a:lstStyle/>
          <a:p>
            <a:pPr marL="0" indent="0" algn="just">
              <a:lnSpc>
                <a:spcPct val="120000"/>
              </a:lnSpc>
              <a:spcBef>
                <a:spcPts val="0"/>
              </a:spcBef>
              <a:spcAft>
                <a:spcPts val="1800"/>
              </a:spcAft>
              <a:buNone/>
            </a:pPr>
            <a:r>
              <a:rPr lang="ru-RU" dirty="0">
                <a:latin typeface="+mn-lt"/>
              </a:rPr>
              <a:t>Инновации – это непрерывное явление. </a:t>
            </a:r>
          </a:p>
          <a:p>
            <a:pPr marL="0" indent="0" algn="just">
              <a:lnSpc>
                <a:spcPct val="120000"/>
              </a:lnSpc>
              <a:spcBef>
                <a:spcPts val="0"/>
              </a:spcBef>
              <a:spcAft>
                <a:spcPts val="1800"/>
              </a:spcAft>
              <a:buNone/>
            </a:pPr>
            <a:r>
              <a:rPr lang="ru-RU" dirty="0">
                <a:latin typeface="+mn-lt"/>
              </a:rPr>
              <a:t>Новая идея является началом жизненного цикла, где возникают новые концепции и подходы к финансовым инновациям. </a:t>
            </a:r>
          </a:p>
          <a:p>
            <a:pPr marL="0" indent="0" algn="just">
              <a:lnSpc>
                <a:spcPct val="120000"/>
              </a:lnSpc>
              <a:spcBef>
                <a:spcPts val="0"/>
              </a:spcBef>
              <a:spcAft>
                <a:spcPts val="1800"/>
              </a:spcAft>
              <a:buNone/>
            </a:pPr>
            <a:r>
              <a:rPr lang="ru-RU" dirty="0">
                <a:latin typeface="+mn-lt"/>
              </a:rPr>
              <a:t>Затем следует этап внедрения инновации, где инновационные решения и технологии вводятся в практику. </a:t>
            </a:r>
          </a:p>
          <a:p>
            <a:pPr marL="0" indent="0" algn="just">
              <a:lnSpc>
                <a:spcPct val="120000"/>
              </a:lnSpc>
              <a:spcBef>
                <a:spcPts val="0"/>
              </a:spcBef>
              <a:spcAft>
                <a:spcPts val="1800"/>
              </a:spcAft>
              <a:buNone/>
            </a:pPr>
            <a:r>
              <a:rPr lang="ru-RU" dirty="0">
                <a:latin typeface="+mn-lt"/>
              </a:rPr>
              <a:t>В результате успешного внедрения инноваций, возникает рост прибыли, поскольку новые продукты или услуги привлекают клиентов и ведут к увеличению доходов, а также оптимизируются процессы. </a:t>
            </a:r>
          </a:p>
          <a:p>
            <a:pPr marL="0" indent="0" algn="just">
              <a:lnSpc>
                <a:spcPct val="120000"/>
              </a:lnSpc>
              <a:spcBef>
                <a:spcPts val="0"/>
              </a:spcBef>
              <a:spcAft>
                <a:spcPts val="1800"/>
              </a:spcAft>
              <a:buNone/>
            </a:pPr>
            <a:r>
              <a:rPr lang="ru-RU" dirty="0">
                <a:latin typeface="+mn-lt"/>
              </a:rPr>
              <a:t>Однако, вместе с ростом прибыли, возрастают и обязательства, такие как дополнительные инвестиции в развитие и поддержку инноваций. </a:t>
            </a:r>
          </a:p>
          <a:p>
            <a:pPr marL="0" indent="0" algn="just">
              <a:lnSpc>
                <a:spcPct val="120000"/>
              </a:lnSpc>
              <a:spcBef>
                <a:spcPts val="0"/>
              </a:spcBef>
              <a:spcAft>
                <a:spcPts val="1800"/>
              </a:spcAft>
              <a:buNone/>
            </a:pPr>
            <a:r>
              <a:rPr lang="ru-RU" dirty="0">
                <a:latin typeface="+mn-lt"/>
              </a:rPr>
              <a:t>Что ведет к росту конкуренции и негативно сказывается на финансовых результатах. </a:t>
            </a:r>
          </a:p>
          <a:p>
            <a:pPr marL="0" indent="0" algn="just">
              <a:lnSpc>
                <a:spcPct val="120000"/>
              </a:lnSpc>
              <a:spcBef>
                <a:spcPts val="0"/>
              </a:spcBef>
              <a:spcAft>
                <a:spcPts val="1800"/>
              </a:spcAft>
              <a:buNone/>
            </a:pPr>
            <a:r>
              <a:rPr lang="ru-RU" dirty="0">
                <a:latin typeface="+mn-lt"/>
              </a:rPr>
              <a:t>С падением прибыли, растет риск банкротства, который впоследствии может привести к кризису, ввиду проблем с обслуживанием обязательств и финансовой устойчивостью компаний. </a:t>
            </a:r>
          </a:p>
          <a:p>
            <a:pPr marL="0" indent="0" algn="just">
              <a:lnSpc>
                <a:spcPct val="120000"/>
              </a:lnSpc>
              <a:spcBef>
                <a:spcPts val="0"/>
              </a:spcBef>
              <a:spcAft>
                <a:spcPts val="1800"/>
              </a:spcAft>
              <a:buNone/>
            </a:pPr>
            <a:r>
              <a:rPr lang="ru-RU" dirty="0">
                <a:latin typeface="+mn-lt"/>
              </a:rPr>
              <a:t>Тем не менее, новый цикл позволяет преодолеть кризис, создавая новые ценности и достигая успеха в новых условиях.</a:t>
            </a:r>
          </a:p>
        </p:txBody>
      </p:sp>
      <p:sp>
        <p:nvSpPr>
          <p:cNvPr id="11" name="Очень крутой подзаголовок презентации"/>
          <p:cNvSpPr>
            <a:spLocks/>
          </p:cNvSpPr>
          <p:nvPr/>
        </p:nvSpPr>
        <p:spPr bwMode="auto">
          <a:xfrm>
            <a:off x="9599712" y="186014"/>
            <a:ext cx="13105456" cy="1827632"/>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800" b="1" i="1" dirty="0" smtClean="0">
                <a:solidFill>
                  <a:schemeClr val="accent1">
                    <a:lumMod val="75000"/>
                  </a:schemeClr>
                </a:solidFill>
              </a:rPr>
              <a:t>Жизненный цикл </a:t>
            </a:r>
            <a:r>
              <a:rPr lang="ru-RU" sz="4800" b="1" i="1" dirty="0">
                <a:solidFill>
                  <a:schemeClr val="accent1">
                    <a:lumMod val="75000"/>
                  </a:schemeClr>
                </a:solidFill>
              </a:rPr>
              <a:t>инноваций </a:t>
            </a:r>
            <a:r>
              <a:rPr lang="ru-RU" sz="4800" b="1" i="1" dirty="0" smtClean="0">
                <a:solidFill>
                  <a:schemeClr val="accent1">
                    <a:lumMod val="75000"/>
                  </a:schemeClr>
                </a:solidFill>
              </a:rPr>
              <a:t>в банке (Положение </a:t>
            </a:r>
            <a:r>
              <a:rPr lang="ru-RU" sz="4800" b="1" i="1" dirty="0">
                <a:solidFill>
                  <a:schemeClr val="accent1">
                    <a:lumMod val="75000"/>
                  </a:schemeClr>
                </a:solidFill>
              </a:rPr>
              <a:t>1)</a:t>
            </a:r>
          </a:p>
        </p:txBody>
      </p:sp>
      <p:sp>
        <p:nvSpPr>
          <p:cNvPr id="13" name="Номер слайда 2">
            <a:extLst>
              <a:ext uri="{FF2B5EF4-FFF2-40B4-BE49-F238E27FC236}">
                <a16:creationId xmlns="" xmlns:a16="http://schemas.microsoft.com/office/drawing/2014/main" id="{2C5A77CB-C185-4B31-92DA-7C6AE4AD79E7}"/>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8</a:t>
            </a:fld>
            <a:endParaRPr lang="ru-RU" sz="8000" b="1" dirty="0"/>
          </a:p>
        </p:txBody>
      </p:sp>
    </p:spTree>
    <p:extLst>
      <p:ext uri="{BB962C8B-B14F-4D97-AF65-F5344CB8AC3E}">
        <p14:creationId xmlns:p14="http://schemas.microsoft.com/office/powerpoint/2010/main" val="3910450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7655496" y="340154"/>
            <a:ext cx="1504967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000" b="1" i="1" dirty="0">
                <a:solidFill>
                  <a:schemeClr val="accent1">
                    <a:lumMod val="75000"/>
                  </a:schemeClr>
                </a:solidFill>
              </a:rPr>
              <a:t>Оценка инновационной активности российских банков (Положение 2)</a:t>
            </a:r>
          </a:p>
        </p:txBody>
      </p:sp>
      <p:graphicFrame>
        <p:nvGraphicFramePr>
          <p:cNvPr id="9" name="Таблица 8"/>
          <p:cNvGraphicFramePr>
            <a:graphicFrameLocks noGrp="1"/>
          </p:cNvGraphicFramePr>
          <p:nvPr>
            <p:extLst>
              <p:ext uri="{D42A27DB-BD31-4B8C-83A1-F6EECF244321}">
                <p14:modId xmlns:p14="http://schemas.microsoft.com/office/powerpoint/2010/main" val="697273188"/>
              </p:ext>
            </p:extLst>
          </p:nvPr>
        </p:nvGraphicFramePr>
        <p:xfrm>
          <a:off x="310673" y="3329611"/>
          <a:ext cx="11521286" cy="4427999"/>
        </p:xfrm>
        <a:graphic>
          <a:graphicData uri="http://schemas.openxmlformats.org/drawingml/2006/table">
            <a:tbl>
              <a:tblPr firstRow="1" firstCol="1" bandRow="1"/>
              <a:tblGrid>
                <a:gridCol w="822949">
                  <a:extLst>
                    <a:ext uri="{9D8B030D-6E8A-4147-A177-3AD203B41FA5}">
                      <a16:colId xmlns="" xmlns:a16="http://schemas.microsoft.com/office/drawing/2014/main" val="20000"/>
                    </a:ext>
                  </a:extLst>
                </a:gridCol>
                <a:gridCol w="822949">
                  <a:extLst>
                    <a:ext uri="{9D8B030D-6E8A-4147-A177-3AD203B41FA5}">
                      <a16:colId xmlns="" xmlns:a16="http://schemas.microsoft.com/office/drawing/2014/main" val="20001"/>
                    </a:ext>
                  </a:extLst>
                </a:gridCol>
                <a:gridCol w="822949">
                  <a:extLst>
                    <a:ext uri="{9D8B030D-6E8A-4147-A177-3AD203B41FA5}">
                      <a16:colId xmlns="" xmlns:a16="http://schemas.microsoft.com/office/drawing/2014/main" val="20002"/>
                    </a:ext>
                  </a:extLst>
                </a:gridCol>
                <a:gridCol w="822949">
                  <a:extLst>
                    <a:ext uri="{9D8B030D-6E8A-4147-A177-3AD203B41FA5}">
                      <a16:colId xmlns="" xmlns:a16="http://schemas.microsoft.com/office/drawing/2014/main" val="20003"/>
                    </a:ext>
                  </a:extLst>
                </a:gridCol>
                <a:gridCol w="822949">
                  <a:extLst>
                    <a:ext uri="{9D8B030D-6E8A-4147-A177-3AD203B41FA5}">
                      <a16:colId xmlns="" xmlns:a16="http://schemas.microsoft.com/office/drawing/2014/main" val="20004"/>
                    </a:ext>
                  </a:extLst>
                </a:gridCol>
                <a:gridCol w="822949">
                  <a:extLst>
                    <a:ext uri="{9D8B030D-6E8A-4147-A177-3AD203B41FA5}">
                      <a16:colId xmlns="" xmlns:a16="http://schemas.microsoft.com/office/drawing/2014/main" val="20005"/>
                    </a:ext>
                  </a:extLst>
                </a:gridCol>
                <a:gridCol w="822949">
                  <a:extLst>
                    <a:ext uri="{9D8B030D-6E8A-4147-A177-3AD203B41FA5}">
                      <a16:colId xmlns="" xmlns:a16="http://schemas.microsoft.com/office/drawing/2014/main" val="20006"/>
                    </a:ext>
                  </a:extLst>
                </a:gridCol>
                <a:gridCol w="822949">
                  <a:extLst>
                    <a:ext uri="{9D8B030D-6E8A-4147-A177-3AD203B41FA5}">
                      <a16:colId xmlns="" xmlns:a16="http://schemas.microsoft.com/office/drawing/2014/main" val="20007"/>
                    </a:ext>
                  </a:extLst>
                </a:gridCol>
                <a:gridCol w="822949">
                  <a:extLst>
                    <a:ext uri="{9D8B030D-6E8A-4147-A177-3AD203B41FA5}">
                      <a16:colId xmlns="" xmlns:a16="http://schemas.microsoft.com/office/drawing/2014/main" val="20008"/>
                    </a:ext>
                  </a:extLst>
                </a:gridCol>
                <a:gridCol w="822949">
                  <a:extLst>
                    <a:ext uri="{9D8B030D-6E8A-4147-A177-3AD203B41FA5}">
                      <a16:colId xmlns="" xmlns:a16="http://schemas.microsoft.com/office/drawing/2014/main" val="20009"/>
                    </a:ext>
                  </a:extLst>
                </a:gridCol>
                <a:gridCol w="822949">
                  <a:extLst>
                    <a:ext uri="{9D8B030D-6E8A-4147-A177-3AD203B41FA5}">
                      <a16:colId xmlns="" xmlns:a16="http://schemas.microsoft.com/office/drawing/2014/main" val="20010"/>
                    </a:ext>
                  </a:extLst>
                </a:gridCol>
                <a:gridCol w="822949">
                  <a:extLst>
                    <a:ext uri="{9D8B030D-6E8A-4147-A177-3AD203B41FA5}">
                      <a16:colId xmlns="" xmlns:a16="http://schemas.microsoft.com/office/drawing/2014/main" val="20011"/>
                    </a:ext>
                  </a:extLst>
                </a:gridCol>
                <a:gridCol w="822949">
                  <a:extLst>
                    <a:ext uri="{9D8B030D-6E8A-4147-A177-3AD203B41FA5}">
                      <a16:colId xmlns="" xmlns:a16="http://schemas.microsoft.com/office/drawing/2014/main" val="20012"/>
                    </a:ext>
                  </a:extLst>
                </a:gridCol>
                <a:gridCol w="822949">
                  <a:extLst>
                    <a:ext uri="{9D8B030D-6E8A-4147-A177-3AD203B41FA5}">
                      <a16:colId xmlns="" xmlns:a16="http://schemas.microsoft.com/office/drawing/2014/main" val="20013"/>
                    </a:ext>
                  </a:extLst>
                </a:gridCol>
              </a:tblGrid>
              <a:tr h="1682479">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год</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Сбербанк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ВТБ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ГПБ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Альфабанк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ТинькофФ</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Россельхоз</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Юникредит</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Совкомбанк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МКБ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Росбанк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Промсвязьбанк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Открытие</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Райффайзен</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999555">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32980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3BE7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16354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680"/>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7237</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E38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4580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0E7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810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479"/>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3820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E8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1270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182"/>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1454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2909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1369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pPr>
                      <a:r>
                        <a:rPr lang="ru-RU" sz="2400" dirty="0">
                          <a:effectLst/>
                          <a:latin typeface="Calibri" panose="020F0502020204030204" pitchFamily="34" charset="0"/>
                          <a:cs typeface="Times New Roman" panose="02020603050405020304" pitchFamily="18" charset="0"/>
                        </a:rPr>
                        <a:t>2000</a:t>
                      </a: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2600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1452</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extLst>
                  <a:ext uri="{0D108BD9-81ED-4DB2-BD59-A6C34878D82A}">
                    <a16:rowId xmlns="" xmlns:a16="http://schemas.microsoft.com/office/drawing/2014/main" val="10001"/>
                  </a:ext>
                </a:extLst>
              </a:tr>
              <a:tr h="999555">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2015</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22707</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6CD7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9395</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082"/>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4953</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68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2059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36D"/>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2511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1375</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773"/>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1186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D980"/>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861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97A"/>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1218</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DC81"/>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2966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851</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87A"/>
                    </a:solidFill>
                  </a:tcPr>
                </a:tc>
                <a:extLst>
                  <a:ext uri="{0D108BD9-81ED-4DB2-BD59-A6C34878D82A}">
                    <a16:rowId xmlns="" xmlns:a16="http://schemas.microsoft.com/office/drawing/2014/main" val="10006"/>
                  </a:ext>
                </a:extLst>
              </a:tr>
              <a:tr h="746410">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2011</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10419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3DF82"/>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4172</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E884"/>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2398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923</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F7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1384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878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B7A"/>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B6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7C6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599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A075"/>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561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C7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454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272"/>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572</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D75"/>
                    </a:solidFill>
                  </a:tcPr>
                </a:tc>
                <a:extLst>
                  <a:ext uri="{0D108BD9-81ED-4DB2-BD59-A6C34878D82A}">
                    <a16:rowId xmlns="" xmlns:a16="http://schemas.microsoft.com/office/drawing/2014/main" val="10010"/>
                  </a:ext>
                </a:extLst>
              </a:tr>
            </a:tbl>
          </a:graphicData>
        </a:graphic>
      </p:graphicFrame>
      <p:graphicFrame>
        <p:nvGraphicFramePr>
          <p:cNvPr id="11" name="Таблица 10"/>
          <p:cNvGraphicFramePr>
            <a:graphicFrameLocks noGrp="1"/>
          </p:cNvGraphicFramePr>
          <p:nvPr>
            <p:extLst>
              <p:ext uri="{D42A27DB-BD31-4B8C-83A1-F6EECF244321}">
                <p14:modId xmlns:p14="http://schemas.microsoft.com/office/powerpoint/2010/main" val="4242883057"/>
              </p:ext>
            </p:extLst>
          </p:nvPr>
        </p:nvGraphicFramePr>
        <p:xfrm>
          <a:off x="11975982" y="3329608"/>
          <a:ext cx="12097344" cy="4464000"/>
        </p:xfrm>
        <a:graphic>
          <a:graphicData uri="http://schemas.openxmlformats.org/drawingml/2006/table">
            <a:tbl>
              <a:tblPr firstRow="1" firstCol="1" bandRow="1"/>
              <a:tblGrid>
                <a:gridCol w="864096">
                  <a:extLst>
                    <a:ext uri="{9D8B030D-6E8A-4147-A177-3AD203B41FA5}">
                      <a16:colId xmlns="" xmlns:a16="http://schemas.microsoft.com/office/drawing/2014/main" val="20000"/>
                    </a:ext>
                  </a:extLst>
                </a:gridCol>
                <a:gridCol w="864096">
                  <a:extLst>
                    <a:ext uri="{9D8B030D-6E8A-4147-A177-3AD203B41FA5}">
                      <a16:colId xmlns="" xmlns:a16="http://schemas.microsoft.com/office/drawing/2014/main" val="20001"/>
                    </a:ext>
                  </a:extLst>
                </a:gridCol>
                <a:gridCol w="864096">
                  <a:extLst>
                    <a:ext uri="{9D8B030D-6E8A-4147-A177-3AD203B41FA5}">
                      <a16:colId xmlns="" xmlns:a16="http://schemas.microsoft.com/office/drawing/2014/main" val="20002"/>
                    </a:ext>
                  </a:extLst>
                </a:gridCol>
                <a:gridCol w="864096">
                  <a:extLst>
                    <a:ext uri="{9D8B030D-6E8A-4147-A177-3AD203B41FA5}">
                      <a16:colId xmlns="" xmlns:a16="http://schemas.microsoft.com/office/drawing/2014/main" val="20003"/>
                    </a:ext>
                  </a:extLst>
                </a:gridCol>
                <a:gridCol w="864096">
                  <a:extLst>
                    <a:ext uri="{9D8B030D-6E8A-4147-A177-3AD203B41FA5}">
                      <a16:colId xmlns="" xmlns:a16="http://schemas.microsoft.com/office/drawing/2014/main" val="20004"/>
                    </a:ext>
                  </a:extLst>
                </a:gridCol>
                <a:gridCol w="864096">
                  <a:extLst>
                    <a:ext uri="{9D8B030D-6E8A-4147-A177-3AD203B41FA5}">
                      <a16:colId xmlns="" xmlns:a16="http://schemas.microsoft.com/office/drawing/2014/main" val="20005"/>
                    </a:ext>
                  </a:extLst>
                </a:gridCol>
                <a:gridCol w="864096">
                  <a:extLst>
                    <a:ext uri="{9D8B030D-6E8A-4147-A177-3AD203B41FA5}">
                      <a16:colId xmlns="" xmlns:a16="http://schemas.microsoft.com/office/drawing/2014/main" val="20006"/>
                    </a:ext>
                  </a:extLst>
                </a:gridCol>
                <a:gridCol w="864096">
                  <a:extLst>
                    <a:ext uri="{9D8B030D-6E8A-4147-A177-3AD203B41FA5}">
                      <a16:colId xmlns="" xmlns:a16="http://schemas.microsoft.com/office/drawing/2014/main" val="20007"/>
                    </a:ext>
                  </a:extLst>
                </a:gridCol>
                <a:gridCol w="864096">
                  <a:extLst>
                    <a:ext uri="{9D8B030D-6E8A-4147-A177-3AD203B41FA5}">
                      <a16:colId xmlns="" xmlns:a16="http://schemas.microsoft.com/office/drawing/2014/main" val="20008"/>
                    </a:ext>
                  </a:extLst>
                </a:gridCol>
                <a:gridCol w="864096">
                  <a:extLst>
                    <a:ext uri="{9D8B030D-6E8A-4147-A177-3AD203B41FA5}">
                      <a16:colId xmlns="" xmlns:a16="http://schemas.microsoft.com/office/drawing/2014/main" val="20009"/>
                    </a:ext>
                  </a:extLst>
                </a:gridCol>
                <a:gridCol w="864096">
                  <a:extLst>
                    <a:ext uri="{9D8B030D-6E8A-4147-A177-3AD203B41FA5}">
                      <a16:colId xmlns="" xmlns:a16="http://schemas.microsoft.com/office/drawing/2014/main" val="20010"/>
                    </a:ext>
                  </a:extLst>
                </a:gridCol>
                <a:gridCol w="864096">
                  <a:extLst>
                    <a:ext uri="{9D8B030D-6E8A-4147-A177-3AD203B41FA5}">
                      <a16:colId xmlns="" xmlns:a16="http://schemas.microsoft.com/office/drawing/2014/main" val="20011"/>
                    </a:ext>
                  </a:extLst>
                </a:gridCol>
                <a:gridCol w="864096">
                  <a:extLst>
                    <a:ext uri="{9D8B030D-6E8A-4147-A177-3AD203B41FA5}">
                      <a16:colId xmlns="" xmlns:a16="http://schemas.microsoft.com/office/drawing/2014/main" val="20012"/>
                    </a:ext>
                  </a:extLst>
                </a:gridCol>
                <a:gridCol w="864096">
                  <a:extLst>
                    <a:ext uri="{9D8B030D-6E8A-4147-A177-3AD203B41FA5}">
                      <a16:colId xmlns="" xmlns:a16="http://schemas.microsoft.com/office/drawing/2014/main" val="20013"/>
                    </a:ext>
                  </a:extLst>
                </a:gridCol>
              </a:tblGrid>
              <a:tr h="1678640">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год</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Сбербанк</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ВТБ</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ГПБ</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Альфабанк</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ТинькофФ</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Россельхоз</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Юникредит</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Совкомбанк</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МКБ</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Росбанк</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Промсвязьбанк</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Открытие</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Райффайзен</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988166">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2020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2928</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3BE7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1127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8DB81"/>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452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683"/>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392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1E7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186</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261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77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479"/>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169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B7E"/>
                    </a:solidFill>
                  </a:tcPr>
                </a:tc>
                <a:tc>
                  <a:txBody>
                    <a:bodyPr/>
                    <a:lstStyle/>
                    <a:p>
                      <a:pPr algn="ctr">
                        <a:lnSpc>
                          <a:spcPct val="107000"/>
                        </a:lnSpc>
                      </a:pPr>
                      <a:r>
                        <a:rPr lang="ru-RU" sz="2400" dirty="0">
                          <a:effectLst/>
                          <a:latin typeface="Calibri" panose="020F0502020204030204" pitchFamily="34" charset="0"/>
                          <a:cs typeface="Times New Roman" panose="02020603050405020304" pitchFamily="18" charset="0"/>
                        </a:rPr>
                        <a:t>155</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188</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115</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DF81"/>
                    </a:solidFill>
                  </a:tcPr>
                </a:tc>
                <a:extLst>
                  <a:ext uri="{0D108BD9-81ED-4DB2-BD59-A6C34878D82A}">
                    <a16:rowId xmlns="" xmlns:a16="http://schemas.microsoft.com/office/drawing/2014/main" val="10001"/>
                  </a:ext>
                </a:extLst>
              </a:tr>
              <a:tr h="988166">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2015</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2289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7C97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658</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38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403</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0E7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234</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56</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D75"/>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242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98</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C7E"/>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47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373"/>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99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D7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87A"/>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68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200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07B"/>
                    </a:solidFill>
                  </a:tcPr>
                </a:tc>
                <a:extLst>
                  <a:ext uri="{0D108BD9-81ED-4DB2-BD59-A6C34878D82A}">
                    <a16:rowId xmlns="" xmlns:a16="http://schemas.microsoft.com/office/drawing/2014/main" val="10006"/>
                  </a:ext>
                </a:extLst>
              </a:tr>
              <a:tr h="809028">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972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DE82"/>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212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A84"/>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141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57C"/>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C6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125</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67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24</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A6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F75"/>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60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275"/>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871"/>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673"/>
                    </a:solidFill>
                  </a:tcPr>
                </a:tc>
                <a:extLst>
                  <a:ext uri="{0D108BD9-81ED-4DB2-BD59-A6C34878D82A}">
                    <a16:rowId xmlns="" xmlns:a16="http://schemas.microsoft.com/office/drawing/2014/main" val="10010"/>
                  </a:ext>
                </a:extLst>
              </a:tr>
            </a:tbl>
          </a:graphicData>
        </a:graphic>
      </p:graphicFrame>
      <p:sp>
        <p:nvSpPr>
          <p:cNvPr id="2" name="Текст 1"/>
          <p:cNvSpPr>
            <a:spLocks noGrp="1"/>
          </p:cNvSpPr>
          <p:nvPr>
            <p:ph type="body" idx="1"/>
          </p:nvPr>
        </p:nvSpPr>
        <p:spPr>
          <a:xfrm>
            <a:off x="1246784" y="8370168"/>
            <a:ext cx="21962440" cy="5103566"/>
          </a:xfrm>
        </p:spPr>
        <p:txBody>
          <a:bodyPr>
            <a:normAutofit fontScale="92500" lnSpcReduction="10000"/>
          </a:bodyPr>
          <a:lstStyle/>
          <a:p>
            <a:pPr>
              <a:spcBef>
                <a:spcPts val="2400"/>
              </a:spcBef>
            </a:pPr>
            <a:r>
              <a:rPr lang="ru-RU" sz="4800" dirty="0"/>
              <a:t>Как показывает сравнительный анализ, крупнейшими банками являются Сбербанк, ВТБ и ГПБ на которые приходится большая часть всех активов и доходов сектора.</a:t>
            </a:r>
          </a:p>
          <a:p>
            <a:pPr>
              <a:spcBef>
                <a:spcPts val="2400"/>
              </a:spcBef>
            </a:pPr>
            <a:r>
              <a:rPr lang="ru-RU" sz="4800" dirty="0"/>
              <a:t>Самый маленький банк по активам Тинькофф, за счет своей инновационности и востребованности, имеет доходы на уровне 6-го банка из 13-и.</a:t>
            </a:r>
          </a:p>
          <a:p>
            <a:pPr>
              <a:spcBef>
                <a:spcPts val="2400"/>
              </a:spcBef>
            </a:pPr>
            <a:r>
              <a:rPr lang="ru-RU" sz="4800" dirty="0"/>
              <a:t>МКБ имея активов больше чем Открытие, отстает от него по доходам почти в 2 раза</a:t>
            </a:r>
          </a:p>
        </p:txBody>
      </p:sp>
      <p:sp>
        <p:nvSpPr>
          <p:cNvPr id="12" name="Очень крутой подзаголовок презентации"/>
          <p:cNvSpPr>
            <a:spLocks/>
          </p:cNvSpPr>
          <p:nvPr/>
        </p:nvSpPr>
        <p:spPr bwMode="auto">
          <a:xfrm>
            <a:off x="1174776" y="2249488"/>
            <a:ext cx="1715756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Сравнительный анализ Активов и Доходов системно значимых банков, млрд. руб.</a:t>
            </a:r>
          </a:p>
          <a:p>
            <a:pPr>
              <a:defRPr/>
            </a:pPr>
            <a:endParaRPr lang="en-US" sz="4000" i="1" dirty="0">
              <a:solidFill>
                <a:schemeClr val="accent1">
                  <a:lumMod val="75000"/>
                </a:schemeClr>
              </a:solidFill>
            </a:endParaRPr>
          </a:p>
        </p:txBody>
      </p:sp>
      <p:sp>
        <p:nvSpPr>
          <p:cNvPr id="13" name="Номер слайда 2">
            <a:extLst>
              <a:ext uri="{FF2B5EF4-FFF2-40B4-BE49-F238E27FC236}">
                <a16:creationId xmlns="" xmlns:a16="http://schemas.microsoft.com/office/drawing/2014/main" id="{E8CB37BB-5E51-4B7C-AE14-34304CD075AF}"/>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9</a:t>
            </a:fld>
            <a:endParaRPr lang="ru-RU" sz="8000" b="1" dirty="0"/>
          </a:p>
        </p:txBody>
      </p:sp>
    </p:spTree>
    <p:extLst>
      <p:ext uri="{BB962C8B-B14F-4D97-AF65-F5344CB8AC3E}">
        <p14:creationId xmlns:p14="http://schemas.microsoft.com/office/powerpoint/2010/main" val="3462055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mc:AlternateContent xmlns:mc="http://schemas.openxmlformats.org/markup-compatibility/2006" xmlns:a14="http://schemas.microsoft.com/office/drawing/2010/main">
        <mc:Choice Requires="a14">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678832" y="3041576"/>
                <a:ext cx="11103920" cy="2902782"/>
              </a:xfrm>
              <a:prstGeom prst="rect">
                <a:avLst/>
              </a:prstGeom>
              <a:ln w="12700">
                <a:miter lim="400000"/>
              </a:ln>
            </p:spPr>
            <p:txBody>
              <a:bodyPr lIns="71436" tIns="71436" rIns="71436" bIns="71436"/>
              <a:lstStyle/>
              <a:p>
                <a:pPr algn="just"/>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𝑂𝐷</m:t>
                      </m:r>
                      <m:r>
                        <a:rPr lang="ru-RU" sz="3600" i="1" smtClean="0">
                          <a:latin typeface="Cambria Math" panose="02040503050406030204" pitchFamily="18" charset="0"/>
                        </a:rPr>
                        <m:t>= 315,42 + 0,01</m:t>
                      </m:r>
                      <m:r>
                        <a:rPr lang="en-US" sz="3600" b="0" i="1" smtClean="0">
                          <a:latin typeface="Cambria Math" panose="02040503050406030204" pitchFamily="18" charset="0"/>
                        </a:rPr>
                        <m:t>𝐿</m:t>
                      </m:r>
                      <m:r>
                        <a:rPr lang="ru-RU" sz="3600" i="1">
                          <a:latin typeface="Cambria Math" panose="02040503050406030204" pitchFamily="18" charset="0"/>
                        </a:rPr>
                        <m:t>+ 0,0</m:t>
                      </m:r>
                      <m:r>
                        <a:rPr lang="ru-RU" sz="3600" b="0" i="1" smtClean="0">
                          <a:latin typeface="Cambria Math" panose="02040503050406030204" pitchFamily="18" charset="0"/>
                        </a:rPr>
                        <m:t>3</m:t>
                      </m:r>
                      <m:r>
                        <a:rPr lang="en-US" sz="3600" b="0" i="1" smtClean="0">
                          <a:latin typeface="Cambria Math" panose="02040503050406030204" pitchFamily="18" charset="0"/>
                        </a:rPr>
                        <m:t>𝐷</m:t>
                      </m:r>
                    </m:oMath>
                  </m:oMathPara>
                </a14:m>
                <a:endParaRPr lang="ru-RU" sz="3600" dirty="0">
                  <a:latin typeface="Times New Roman" panose="02020603050405020304" pitchFamily="18" charset="0"/>
                  <a:cs typeface="Times New Roman" panose="02020603050405020304" pitchFamily="18" charset="0"/>
                </a:endParaRPr>
              </a:p>
              <a:p>
                <a:pPr algn="just"/>
                <a:endParaRPr lang="ru-RU" sz="3600" dirty="0">
                  <a:latin typeface="Times New Roman" panose="02020603050405020304" pitchFamily="18" charset="0"/>
                  <a:cs typeface="Times New Roman" panose="02020603050405020304" pitchFamily="18" charset="0"/>
                </a:endParaRPr>
              </a:p>
              <a:p>
                <a:pPr algn="just"/>
                <a:r>
                  <a:rPr lang="en-US" sz="3600" dirty="0">
                    <a:latin typeface="Times New Roman" panose="02020603050405020304" pitchFamily="18" charset="0"/>
                    <a:cs typeface="Times New Roman" panose="02020603050405020304" pitchFamily="18" charset="0"/>
                  </a:rPr>
                  <a:t>L - </a:t>
                </a:r>
                <a:r>
                  <a:rPr lang="ru-RU" sz="3600" dirty="0" err="1">
                    <a:latin typeface="Times New Roman" panose="02020603050405020304" pitchFamily="18" charset="0"/>
                    <a:cs typeface="Times New Roman" panose="02020603050405020304" pitchFamily="18" charset="0"/>
                  </a:rPr>
                  <a:t>loans</a:t>
                </a:r>
                <a:r>
                  <a:rPr lang="ru-RU" sz="3600" dirty="0">
                    <a:latin typeface="Times New Roman" panose="02020603050405020304" pitchFamily="18" charset="0"/>
                    <a:cs typeface="Times New Roman" panose="02020603050405020304" pitchFamily="18" charset="0"/>
                  </a:rPr>
                  <a:t> – объем потребительских кредитов; </a:t>
                </a:r>
              </a:p>
              <a:p>
                <a:pPr algn="just"/>
                <a:r>
                  <a:rPr lang="en-US" sz="3600" dirty="0">
                    <a:latin typeface="Times New Roman" panose="02020603050405020304" pitchFamily="18" charset="0"/>
                    <a:cs typeface="Times New Roman" panose="02020603050405020304" pitchFamily="18" charset="0"/>
                  </a:rPr>
                  <a:t>D - </a:t>
                </a:r>
                <a:r>
                  <a:rPr lang="ru-RU" sz="3600" dirty="0" err="1">
                    <a:latin typeface="Times New Roman" panose="02020603050405020304" pitchFamily="18" charset="0"/>
                    <a:cs typeface="Times New Roman" panose="02020603050405020304" pitchFamily="18" charset="0"/>
                  </a:rPr>
                  <a:t>debt</a:t>
                </a:r>
                <a:r>
                  <a:rPr lang="ru-RU" sz="3600" dirty="0">
                    <a:latin typeface="Times New Roman" panose="02020603050405020304" pitchFamily="18" charset="0"/>
                    <a:cs typeface="Times New Roman" panose="02020603050405020304" pitchFamily="18" charset="0"/>
                  </a:rPr>
                  <a:t> – задолженность по потребительским кредитам;</a:t>
                </a:r>
              </a:p>
              <a:p>
                <a:pPr algn="just"/>
                <a:r>
                  <a:rPr lang="en-US" sz="3600" dirty="0">
                    <a:latin typeface="Times New Roman" panose="02020603050405020304" pitchFamily="18" charset="0"/>
                    <a:cs typeface="Times New Roman" panose="02020603050405020304" pitchFamily="18" charset="0"/>
                  </a:rPr>
                  <a:t>OD - </a:t>
                </a:r>
                <a:r>
                  <a:rPr lang="ru-RU" sz="3600" dirty="0" err="1">
                    <a:latin typeface="Times New Roman" panose="02020603050405020304" pitchFamily="18" charset="0"/>
                    <a:cs typeface="Times New Roman" panose="02020603050405020304" pitchFamily="18" charset="0"/>
                  </a:rPr>
                  <a:t>overduedebt</a:t>
                </a:r>
                <a:r>
                  <a:rPr lang="ru-RU" sz="3600" dirty="0">
                    <a:latin typeface="Times New Roman" panose="02020603050405020304" pitchFamily="18" charset="0"/>
                    <a:cs typeface="Times New Roman" panose="02020603050405020304" pitchFamily="18" charset="0"/>
                  </a:rPr>
                  <a:t> – просроченная задолженность по потребительским кредитам.</a:t>
                </a:r>
              </a:p>
              <a:p>
                <a:pPr algn="just"/>
                <a:endParaRPr lang="ru-RU" sz="3600" dirty="0">
                  <a:latin typeface="Times New Roman" panose="02020603050405020304" pitchFamily="18" charset="0"/>
                  <a:cs typeface="Times New Roman" panose="02020603050405020304" pitchFamily="18" charset="0"/>
                </a:endParaRPr>
              </a:p>
            </p:txBody>
          </p:sp>
        </mc:Choice>
        <mc:Fallback xmlns="">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noRot="1" noChangeAspect="1" noMove="1" noResize="1" noEditPoints="1" noAdjustHandles="1" noChangeArrowheads="1" noChangeShapeType="1" noTextEdit="1"/>
              </p:cNvSpPr>
              <p:nvPr/>
            </p:nvSpPr>
            <p:spPr bwMode="auto">
              <a:xfrm>
                <a:off x="1678832" y="3041576"/>
                <a:ext cx="11103920" cy="2902782"/>
              </a:xfrm>
              <a:prstGeom prst="rect">
                <a:avLst/>
              </a:prstGeom>
              <a:blipFill rotWithShape="0">
                <a:blip r:embed="rId2"/>
                <a:stretch>
                  <a:fillRect l="-1811" r="-1866" b="-44118"/>
                </a:stretch>
              </a:blipFill>
              <a:ln w="12700">
                <a:miter lim="400000"/>
              </a:ln>
            </p:spPr>
            <p:txBody>
              <a:bodyPr/>
              <a:lstStyle/>
              <a:p>
                <a:r>
                  <a:rPr lang="ru-RU">
                    <a:noFill/>
                  </a:rPr>
                  <a:t> </a:t>
                </a:r>
              </a:p>
            </p:txBody>
          </p:sp>
        </mc:Fallback>
      </mc:AlternateContent>
      <p:pic>
        <p:nvPicPr>
          <p:cNvPr id="8" name="Изображение" descr="Изображение"/>
          <p:cNvPicPr>
            <a:picLocks noChangeAspect="1"/>
          </p:cNvPicPr>
          <p:nvPr/>
        </p:nvPicPr>
        <p:blipFill>
          <a:blip r:embed="rId3"/>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7583488" y="340154"/>
            <a:ext cx="1504967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r>
              <a:rPr lang="ru-RU" sz="4000" b="1" i="1" dirty="0">
                <a:solidFill>
                  <a:schemeClr val="accent1">
                    <a:lumMod val="75000"/>
                  </a:schemeClr>
                </a:solidFill>
              </a:rPr>
              <a:t>Оценка инновационной активности российских банков (Положение 2)</a:t>
            </a:r>
          </a:p>
        </p:txBody>
      </p:sp>
      <p:graphicFrame>
        <p:nvGraphicFramePr>
          <p:cNvPr id="7" name="Диаграмма 6"/>
          <p:cNvGraphicFramePr/>
          <p:nvPr>
            <p:extLst>
              <p:ext uri="{D42A27DB-BD31-4B8C-83A1-F6EECF244321}">
                <p14:modId xmlns:p14="http://schemas.microsoft.com/office/powerpoint/2010/main" val="293963894"/>
              </p:ext>
            </p:extLst>
          </p:nvPr>
        </p:nvGraphicFramePr>
        <p:xfrm>
          <a:off x="1606824" y="7794104"/>
          <a:ext cx="11233248" cy="5112568"/>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4064208" y="2249488"/>
            <a:ext cx="9361040" cy="10657184"/>
          </a:xfrm>
          <a:prstGeom prst="rect">
            <a:avLst/>
          </a:prstGeom>
          <a:ln w="12700">
            <a:miter lim="400000"/>
          </a:ln>
        </p:spPr>
        <p:txBody>
          <a:bodyPr lIns="71436" tIns="71436" rIns="71436" bIns="71436"/>
          <a:lstStyle/>
          <a:p>
            <a:pPr algn="just">
              <a:spcBef>
                <a:spcPts val="3000"/>
              </a:spcBef>
            </a:pPr>
            <a:r>
              <a:rPr lang="ru-RU" sz="3600" dirty="0">
                <a:solidFill>
                  <a:schemeClr val="tx1"/>
                </a:solidFill>
                <a:latin typeface="Times New Roman" panose="02020603050405020304" pitchFamily="18" charset="0"/>
                <a:cs typeface="Times New Roman" panose="02020603050405020304" pitchFamily="18" charset="0"/>
              </a:rPr>
              <a:t>Спрос на банковские </a:t>
            </a:r>
            <a:r>
              <a:rPr lang="ru-RU" sz="3600" dirty="0" smtClean="0">
                <a:solidFill>
                  <a:schemeClr val="tx1"/>
                </a:solidFill>
                <a:latin typeface="Times New Roman" panose="02020603050405020304" pitchFamily="18" charset="0"/>
                <a:cs typeface="Times New Roman" panose="02020603050405020304" pitchFamily="18" charset="0"/>
              </a:rPr>
              <a:t>продукты в </a:t>
            </a:r>
            <a:r>
              <a:rPr lang="ru-RU" sz="3600" dirty="0">
                <a:solidFill>
                  <a:schemeClr val="tx1"/>
                </a:solidFill>
                <a:latin typeface="Times New Roman" panose="02020603050405020304" pitchFamily="18" charset="0"/>
                <a:cs typeface="Times New Roman" panose="02020603050405020304" pitchFamily="18" charset="0"/>
              </a:rPr>
              <a:t>краткосрочном периоде </a:t>
            </a:r>
            <a:r>
              <a:rPr lang="ru-RU" sz="3600" dirty="0" smtClean="0">
                <a:solidFill>
                  <a:schemeClr val="tx1"/>
                </a:solidFill>
                <a:latin typeface="Times New Roman" panose="02020603050405020304" pitchFamily="18" charset="0"/>
                <a:cs typeface="Times New Roman" panose="02020603050405020304" pitchFamily="18" charset="0"/>
              </a:rPr>
              <a:t>ограничен</a:t>
            </a:r>
            <a:r>
              <a:rPr lang="ru-RU" sz="3600" dirty="0">
                <a:solidFill>
                  <a:schemeClr val="tx1"/>
                </a:solidFill>
                <a:latin typeface="Times New Roman" panose="02020603050405020304" pitchFamily="18" charset="0"/>
                <a:cs typeface="Times New Roman" panose="02020603050405020304" pitchFamily="18" charset="0"/>
              </a:rPr>
              <a:t> </a:t>
            </a:r>
            <a:r>
              <a:rPr lang="ru-RU" sz="3600" dirty="0" smtClean="0">
                <a:solidFill>
                  <a:schemeClr val="tx1"/>
                </a:solidFill>
                <a:latin typeface="Times New Roman" panose="02020603050405020304" pitchFamily="18" charset="0"/>
                <a:cs typeface="Times New Roman" panose="02020603050405020304" pitchFamily="18" charset="0"/>
              </a:rPr>
              <a:t>и для </a:t>
            </a:r>
            <a:r>
              <a:rPr lang="ru-RU" sz="3600" dirty="0">
                <a:solidFill>
                  <a:schemeClr val="tx1"/>
                </a:solidFill>
                <a:latin typeface="Times New Roman" panose="02020603050405020304" pitchFamily="18" charset="0"/>
                <a:cs typeface="Times New Roman" panose="02020603050405020304" pitchFamily="18" charset="0"/>
              </a:rPr>
              <a:t>увеличения объема выданных кредитов, банкам необходимо повышать свой </a:t>
            </a:r>
            <a:r>
              <a:rPr lang="ru-RU" sz="3600" dirty="0" smtClean="0">
                <a:solidFill>
                  <a:schemeClr val="tx1"/>
                </a:solidFill>
                <a:latin typeface="Times New Roman" panose="02020603050405020304" pitchFamily="18" charset="0"/>
                <a:cs typeface="Times New Roman" panose="02020603050405020304" pitchFamily="18" charset="0"/>
              </a:rPr>
              <a:t>риск-аппетит.</a:t>
            </a:r>
            <a:endParaRPr lang="ru-RU" sz="3600" dirty="0">
              <a:solidFill>
                <a:schemeClr val="tx1"/>
              </a:solidFill>
              <a:latin typeface="Times New Roman" panose="02020603050405020304" pitchFamily="18" charset="0"/>
              <a:cs typeface="Times New Roman" panose="02020603050405020304" pitchFamily="18" charset="0"/>
            </a:endParaRPr>
          </a:p>
          <a:p>
            <a:pPr algn="just">
              <a:spcBef>
                <a:spcPts val="3000"/>
              </a:spcBef>
            </a:pPr>
            <a:r>
              <a:rPr lang="ru-RU" sz="3600" dirty="0" smtClean="0">
                <a:solidFill>
                  <a:schemeClr val="tx1"/>
                </a:solidFill>
                <a:latin typeface="Times New Roman" panose="02020603050405020304" pitchFamily="18" charset="0"/>
                <a:cs typeface="Times New Roman" panose="02020603050405020304" pitchFamily="18" charset="0"/>
              </a:rPr>
              <a:t>При </a:t>
            </a:r>
            <a:r>
              <a:rPr lang="ru-RU" sz="3600" dirty="0">
                <a:solidFill>
                  <a:schemeClr val="tx1"/>
                </a:solidFill>
                <a:latin typeface="Times New Roman" panose="02020603050405020304" pitchFamily="18" charset="0"/>
                <a:cs typeface="Times New Roman" panose="02020603050405020304" pitchFamily="18" charset="0"/>
              </a:rPr>
              <a:t>увеличении общей задолженности по потребительским </a:t>
            </a:r>
            <a:r>
              <a:rPr lang="ru-RU" sz="3600" dirty="0" smtClean="0">
                <a:solidFill>
                  <a:schemeClr val="tx1"/>
                </a:solidFill>
                <a:latin typeface="Times New Roman" panose="02020603050405020304" pitchFamily="18" charset="0"/>
                <a:cs typeface="Times New Roman" panose="02020603050405020304" pitchFamily="18" charset="0"/>
              </a:rPr>
              <a:t>кредитам в российских банках доля </a:t>
            </a:r>
            <a:r>
              <a:rPr lang="ru-RU" sz="3600" dirty="0">
                <a:solidFill>
                  <a:schemeClr val="tx1"/>
                </a:solidFill>
                <a:latin typeface="Times New Roman" panose="02020603050405020304" pitchFamily="18" charset="0"/>
                <a:cs typeface="Times New Roman" panose="02020603050405020304" pitchFamily="18" charset="0"/>
              </a:rPr>
              <a:t>просроченной задолженности сокращается.</a:t>
            </a:r>
          </a:p>
          <a:p>
            <a:pPr algn="just">
              <a:spcBef>
                <a:spcPts val="3000"/>
              </a:spcBef>
            </a:pPr>
            <a:r>
              <a:rPr lang="ru-RU" sz="3600" dirty="0">
                <a:solidFill>
                  <a:schemeClr val="tx1"/>
                </a:solidFill>
                <a:latin typeface="Times New Roman" panose="02020603050405020304" pitchFamily="18" charset="0"/>
                <a:cs typeface="Times New Roman" panose="02020603050405020304" pitchFamily="18" charset="0"/>
              </a:rPr>
              <a:t>Эта ситуация объясняется двумя аспектами: </a:t>
            </a:r>
          </a:p>
          <a:p>
            <a:pPr marL="571500" indent="-571500" algn="just">
              <a:spcBef>
                <a:spcPts val="3000"/>
              </a:spcBef>
              <a:buFontTx/>
              <a:buChar char="-"/>
            </a:pPr>
            <a:r>
              <a:rPr lang="ru-RU" sz="3600" dirty="0" smtClean="0">
                <a:solidFill>
                  <a:schemeClr val="tx1"/>
                </a:solidFill>
                <a:latin typeface="Times New Roman" panose="02020603050405020304" pitchFamily="18" charset="0"/>
                <a:cs typeface="Times New Roman" panose="02020603050405020304" pitchFamily="18" charset="0"/>
              </a:rPr>
              <a:t>Рост </a:t>
            </a:r>
            <a:r>
              <a:rPr lang="ru-RU" sz="3600" dirty="0">
                <a:solidFill>
                  <a:schemeClr val="tx1"/>
                </a:solidFill>
                <a:latin typeface="Times New Roman" panose="02020603050405020304" pitchFamily="18" charset="0"/>
                <a:cs typeface="Times New Roman" panose="02020603050405020304" pitchFamily="18" charset="0"/>
              </a:rPr>
              <a:t>задолженности </a:t>
            </a:r>
            <a:r>
              <a:rPr lang="ru-RU" sz="3600" dirty="0" smtClean="0">
                <a:solidFill>
                  <a:schemeClr val="tx1"/>
                </a:solidFill>
                <a:latin typeface="Times New Roman" panose="02020603050405020304" pitchFamily="18" charset="0"/>
                <a:cs typeface="Times New Roman" panose="02020603050405020304" pitchFamily="18" charset="0"/>
              </a:rPr>
              <a:t>связан </a:t>
            </a:r>
            <a:r>
              <a:rPr lang="ru-RU" sz="3600" dirty="0">
                <a:solidFill>
                  <a:schemeClr val="tx1"/>
                </a:solidFill>
                <a:latin typeface="Times New Roman" panose="02020603050405020304" pitchFamily="18" charset="0"/>
                <a:cs typeface="Times New Roman" panose="02020603050405020304" pitchFamily="18" charset="0"/>
              </a:rPr>
              <a:t>с ростом числа клиентов, что </a:t>
            </a:r>
            <a:r>
              <a:rPr lang="ru-RU" sz="3600" dirty="0" smtClean="0">
                <a:solidFill>
                  <a:schemeClr val="tx1"/>
                </a:solidFill>
                <a:latin typeface="Times New Roman" panose="02020603050405020304" pitchFamily="18" charset="0"/>
                <a:cs typeface="Times New Roman" panose="02020603050405020304" pitchFamily="18" charset="0"/>
              </a:rPr>
              <a:t>позволяет </a:t>
            </a:r>
            <a:r>
              <a:rPr lang="ru-RU" sz="3600" dirty="0">
                <a:solidFill>
                  <a:schemeClr val="tx1"/>
                </a:solidFill>
                <a:latin typeface="Times New Roman" panose="02020603050405020304" pitchFamily="18" charset="0"/>
                <a:cs typeface="Times New Roman" panose="02020603050405020304" pitchFamily="18" charset="0"/>
              </a:rPr>
              <a:t>диверсифицировать риски</a:t>
            </a:r>
          </a:p>
          <a:p>
            <a:pPr marL="571500" indent="-571500" algn="just">
              <a:spcBef>
                <a:spcPts val="3000"/>
              </a:spcBef>
              <a:buFontTx/>
              <a:buChar char="-"/>
            </a:pPr>
            <a:r>
              <a:rPr lang="ru-RU" sz="3600" dirty="0" smtClean="0">
                <a:solidFill>
                  <a:schemeClr val="tx1"/>
                </a:solidFill>
                <a:latin typeface="Times New Roman" panose="02020603050405020304" pitchFamily="18" charset="0"/>
                <a:cs typeface="Times New Roman" panose="02020603050405020304" pitchFamily="18" charset="0"/>
              </a:rPr>
              <a:t>Банки </a:t>
            </a:r>
            <a:r>
              <a:rPr lang="ru-RU" sz="3600" dirty="0">
                <a:solidFill>
                  <a:schemeClr val="tx1"/>
                </a:solidFill>
                <a:latin typeface="Times New Roman" panose="02020603050405020304" pitchFamily="18" charset="0"/>
                <a:cs typeface="Times New Roman" panose="02020603050405020304" pitchFamily="18" charset="0"/>
              </a:rPr>
              <a:t>при наращивании клиентской базы, </a:t>
            </a:r>
            <a:r>
              <a:rPr lang="ru-RU" sz="3600" dirty="0" smtClean="0">
                <a:solidFill>
                  <a:schemeClr val="tx1"/>
                </a:solidFill>
                <a:latin typeface="Times New Roman" panose="02020603050405020304" pitchFamily="18" charset="0"/>
                <a:cs typeface="Times New Roman" panose="02020603050405020304" pitchFamily="18" charset="0"/>
              </a:rPr>
              <a:t>развивают </a:t>
            </a:r>
            <a:r>
              <a:rPr lang="ru-RU" sz="3600" dirty="0">
                <a:solidFill>
                  <a:schemeClr val="tx1"/>
                </a:solidFill>
                <a:latin typeface="Times New Roman" panose="02020603050405020304" pitchFamily="18" charset="0"/>
                <a:cs typeface="Times New Roman" panose="02020603050405020304" pitchFamily="18" charset="0"/>
              </a:rPr>
              <a:t>системы </a:t>
            </a:r>
            <a:r>
              <a:rPr lang="ru-RU" sz="3600" dirty="0" err="1">
                <a:solidFill>
                  <a:schemeClr val="tx1"/>
                </a:solidFill>
                <a:latin typeface="Times New Roman" panose="02020603050405020304" pitchFamily="18" charset="0"/>
                <a:cs typeface="Times New Roman" panose="02020603050405020304" pitchFamily="18" charset="0"/>
              </a:rPr>
              <a:t>скоринга</a:t>
            </a:r>
            <a:r>
              <a:rPr lang="ru-RU" sz="3600" dirty="0">
                <a:solidFill>
                  <a:schemeClr val="tx1"/>
                </a:solidFill>
                <a:latin typeface="Times New Roman" panose="02020603050405020304" pitchFamily="18" charset="0"/>
                <a:cs typeface="Times New Roman" panose="02020603050405020304" pitchFamily="18" charset="0"/>
              </a:rPr>
              <a:t>, сокращая «серую зону» клиентской базы</a:t>
            </a:r>
          </a:p>
        </p:txBody>
      </p:sp>
      <p:sp>
        <p:nvSpPr>
          <p:cNvPr id="14" name="Номер слайда 2">
            <a:extLst>
              <a:ext uri="{FF2B5EF4-FFF2-40B4-BE49-F238E27FC236}">
                <a16:creationId xmlns="" xmlns:a16="http://schemas.microsoft.com/office/drawing/2014/main" id="{80B9F318-9ED1-403F-9674-EB1433CFC1F2}"/>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10</a:t>
            </a:fld>
            <a:endParaRPr lang="ru-RU" sz="8000" b="1" dirty="0"/>
          </a:p>
        </p:txBody>
      </p:sp>
    </p:spTree>
    <p:extLst>
      <p:ext uri="{BB962C8B-B14F-4D97-AF65-F5344CB8AC3E}">
        <p14:creationId xmlns:p14="http://schemas.microsoft.com/office/powerpoint/2010/main" val="1995611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12" name="Таблица 11"/>
          <p:cNvGraphicFramePr>
            <a:graphicFrameLocks noGrp="1"/>
          </p:cNvGraphicFramePr>
          <p:nvPr>
            <p:extLst>
              <p:ext uri="{D42A27DB-BD31-4B8C-83A1-F6EECF244321}">
                <p14:modId xmlns:p14="http://schemas.microsoft.com/office/powerpoint/2010/main" val="3981083785"/>
              </p:ext>
            </p:extLst>
          </p:nvPr>
        </p:nvGraphicFramePr>
        <p:xfrm>
          <a:off x="382688" y="3185594"/>
          <a:ext cx="10513174" cy="4546742"/>
        </p:xfrm>
        <a:graphic>
          <a:graphicData uri="http://schemas.openxmlformats.org/drawingml/2006/table">
            <a:tbl>
              <a:tblPr firstRow="1" firstCol="1" bandRow="1"/>
              <a:tblGrid>
                <a:gridCol w="750941">
                  <a:extLst>
                    <a:ext uri="{9D8B030D-6E8A-4147-A177-3AD203B41FA5}">
                      <a16:colId xmlns="" xmlns:a16="http://schemas.microsoft.com/office/drawing/2014/main" val="20000"/>
                    </a:ext>
                  </a:extLst>
                </a:gridCol>
                <a:gridCol w="750941">
                  <a:extLst>
                    <a:ext uri="{9D8B030D-6E8A-4147-A177-3AD203B41FA5}">
                      <a16:colId xmlns="" xmlns:a16="http://schemas.microsoft.com/office/drawing/2014/main" val="20001"/>
                    </a:ext>
                  </a:extLst>
                </a:gridCol>
                <a:gridCol w="750941">
                  <a:extLst>
                    <a:ext uri="{9D8B030D-6E8A-4147-A177-3AD203B41FA5}">
                      <a16:colId xmlns="" xmlns:a16="http://schemas.microsoft.com/office/drawing/2014/main" val="20002"/>
                    </a:ext>
                  </a:extLst>
                </a:gridCol>
                <a:gridCol w="750941">
                  <a:extLst>
                    <a:ext uri="{9D8B030D-6E8A-4147-A177-3AD203B41FA5}">
                      <a16:colId xmlns="" xmlns:a16="http://schemas.microsoft.com/office/drawing/2014/main" val="20003"/>
                    </a:ext>
                  </a:extLst>
                </a:gridCol>
                <a:gridCol w="750941">
                  <a:extLst>
                    <a:ext uri="{9D8B030D-6E8A-4147-A177-3AD203B41FA5}">
                      <a16:colId xmlns="" xmlns:a16="http://schemas.microsoft.com/office/drawing/2014/main" val="20004"/>
                    </a:ext>
                  </a:extLst>
                </a:gridCol>
                <a:gridCol w="750941">
                  <a:extLst>
                    <a:ext uri="{9D8B030D-6E8A-4147-A177-3AD203B41FA5}">
                      <a16:colId xmlns="" xmlns:a16="http://schemas.microsoft.com/office/drawing/2014/main" val="20005"/>
                    </a:ext>
                  </a:extLst>
                </a:gridCol>
                <a:gridCol w="750941">
                  <a:extLst>
                    <a:ext uri="{9D8B030D-6E8A-4147-A177-3AD203B41FA5}">
                      <a16:colId xmlns="" xmlns:a16="http://schemas.microsoft.com/office/drawing/2014/main" val="20006"/>
                    </a:ext>
                  </a:extLst>
                </a:gridCol>
                <a:gridCol w="750941">
                  <a:extLst>
                    <a:ext uri="{9D8B030D-6E8A-4147-A177-3AD203B41FA5}">
                      <a16:colId xmlns="" xmlns:a16="http://schemas.microsoft.com/office/drawing/2014/main" val="20007"/>
                    </a:ext>
                  </a:extLst>
                </a:gridCol>
                <a:gridCol w="750941">
                  <a:extLst>
                    <a:ext uri="{9D8B030D-6E8A-4147-A177-3AD203B41FA5}">
                      <a16:colId xmlns="" xmlns:a16="http://schemas.microsoft.com/office/drawing/2014/main" val="20008"/>
                    </a:ext>
                  </a:extLst>
                </a:gridCol>
                <a:gridCol w="750941">
                  <a:extLst>
                    <a:ext uri="{9D8B030D-6E8A-4147-A177-3AD203B41FA5}">
                      <a16:colId xmlns="" xmlns:a16="http://schemas.microsoft.com/office/drawing/2014/main" val="20009"/>
                    </a:ext>
                  </a:extLst>
                </a:gridCol>
                <a:gridCol w="750941">
                  <a:extLst>
                    <a:ext uri="{9D8B030D-6E8A-4147-A177-3AD203B41FA5}">
                      <a16:colId xmlns="" xmlns:a16="http://schemas.microsoft.com/office/drawing/2014/main" val="20010"/>
                    </a:ext>
                  </a:extLst>
                </a:gridCol>
                <a:gridCol w="750941">
                  <a:extLst>
                    <a:ext uri="{9D8B030D-6E8A-4147-A177-3AD203B41FA5}">
                      <a16:colId xmlns="" xmlns:a16="http://schemas.microsoft.com/office/drawing/2014/main" val="20011"/>
                    </a:ext>
                  </a:extLst>
                </a:gridCol>
                <a:gridCol w="750941">
                  <a:extLst>
                    <a:ext uri="{9D8B030D-6E8A-4147-A177-3AD203B41FA5}">
                      <a16:colId xmlns="" xmlns:a16="http://schemas.microsoft.com/office/drawing/2014/main" val="20012"/>
                    </a:ext>
                  </a:extLst>
                </a:gridCol>
                <a:gridCol w="750941">
                  <a:extLst>
                    <a:ext uri="{9D8B030D-6E8A-4147-A177-3AD203B41FA5}">
                      <a16:colId xmlns="" xmlns:a16="http://schemas.microsoft.com/office/drawing/2014/main" val="20013"/>
                    </a:ext>
                  </a:extLst>
                </a:gridCol>
              </a:tblGrid>
              <a:tr h="1872060">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год</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Сбербанк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ВТБ</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ГПБ</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Альфабанк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ТинькофФ</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Рроссельхоз</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Юникредит</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Совкомбанк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Мкб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Росбанк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Промсвязьбанк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Открытие</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Райффайзен</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213605">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102,6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3BE7B"/>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31,8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FDE82"/>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10,5</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0E7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E9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4,68</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8,0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E8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13,38</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E683"/>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1,2</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0,78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6,21</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984"/>
                    </a:solidFill>
                  </a:tcPr>
                </a:tc>
                <a:tc>
                  <a:txBody>
                    <a:bodyPr/>
                    <a:lstStyle/>
                    <a:p>
                      <a:pPr>
                        <a:lnSpc>
                          <a:spcPct val="107000"/>
                        </a:lnSpc>
                      </a:pPr>
                      <a:r>
                        <a:rPr lang="ru-RU" sz="2400" dirty="0">
                          <a:effectLst/>
                          <a:latin typeface="Times New Roman" panose="02020603050405020304" pitchFamily="18" charset="0"/>
                          <a:cs typeface="Times New Roman" panose="02020603050405020304" pitchFamily="18" charset="0"/>
                        </a:rPr>
                        <a:t>4,00</a:t>
                      </a: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10,33</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0E7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A84"/>
                    </a:solidFill>
                  </a:tcPr>
                </a:tc>
                <a:extLst>
                  <a:ext uri="{0D108BD9-81ED-4DB2-BD59-A6C34878D82A}">
                    <a16:rowId xmlns="" xmlns:a16="http://schemas.microsoft.com/office/drawing/2014/main" val="10001"/>
                  </a:ext>
                </a:extLst>
              </a:tr>
              <a:tr h="648753">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2015</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13,60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E683"/>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072"/>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8F72"/>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0,57</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06F"/>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370"/>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0,03</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66D"/>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0,60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0,03</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56D"/>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0,02</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36D"/>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0,13</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075"/>
                    </a:solidFill>
                  </a:tcPr>
                </a:tc>
                <a:extLst>
                  <a:ext uri="{0D108BD9-81ED-4DB2-BD59-A6C34878D82A}">
                    <a16:rowId xmlns="" xmlns:a16="http://schemas.microsoft.com/office/drawing/2014/main" val="10006"/>
                  </a:ext>
                </a:extLst>
              </a:tr>
              <a:tr h="812324">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2011</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0,96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A6E"/>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A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0,26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DA80"/>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370"/>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E6C"/>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A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0,08</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D71"/>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B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0,04</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96E"/>
                    </a:solidFill>
                  </a:tcPr>
                </a:tc>
                <a:extLst>
                  <a:ext uri="{0D108BD9-81ED-4DB2-BD59-A6C34878D82A}">
                    <a16:rowId xmlns="" xmlns:a16="http://schemas.microsoft.com/office/drawing/2014/main" val="10010"/>
                  </a:ext>
                </a:extLst>
              </a:tr>
            </a:tbl>
          </a:graphicData>
        </a:graphic>
      </p:graphicFrame>
      <p:graphicFrame>
        <p:nvGraphicFramePr>
          <p:cNvPr id="13" name="Таблица 12"/>
          <p:cNvGraphicFramePr>
            <a:graphicFrameLocks noGrp="1"/>
          </p:cNvGraphicFramePr>
          <p:nvPr>
            <p:extLst>
              <p:ext uri="{D42A27DB-BD31-4B8C-83A1-F6EECF244321}">
                <p14:modId xmlns:p14="http://schemas.microsoft.com/office/powerpoint/2010/main" val="346157633"/>
              </p:ext>
            </p:extLst>
          </p:nvPr>
        </p:nvGraphicFramePr>
        <p:xfrm>
          <a:off x="11399916" y="3185593"/>
          <a:ext cx="12601398" cy="4536504"/>
        </p:xfrm>
        <a:graphic>
          <a:graphicData uri="http://schemas.openxmlformats.org/drawingml/2006/table">
            <a:tbl>
              <a:tblPr firstRow="1" firstCol="1" bandRow="1"/>
              <a:tblGrid>
                <a:gridCol w="875574">
                  <a:extLst>
                    <a:ext uri="{9D8B030D-6E8A-4147-A177-3AD203B41FA5}">
                      <a16:colId xmlns="" xmlns:a16="http://schemas.microsoft.com/office/drawing/2014/main" val="20000"/>
                    </a:ext>
                  </a:extLst>
                </a:gridCol>
                <a:gridCol w="1047255">
                  <a:extLst>
                    <a:ext uri="{9D8B030D-6E8A-4147-A177-3AD203B41FA5}">
                      <a16:colId xmlns="" xmlns:a16="http://schemas.microsoft.com/office/drawing/2014/main" val="20001"/>
                    </a:ext>
                  </a:extLst>
                </a:gridCol>
                <a:gridCol w="1047255">
                  <a:extLst>
                    <a:ext uri="{9D8B030D-6E8A-4147-A177-3AD203B41FA5}">
                      <a16:colId xmlns="" xmlns:a16="http://schemas.microsoft.com/office/drawing/2014/main" val="20002"/>
                    </a:ext>
                  </a:extLst>
                </a:gridCol>
                <a:gridCol w="875574">
                  <a:extLst>
                    <a:ext uri="{9D8B030D-6E8A-4147-A177-3AD203B41FA5}">
                      <a16:colId xmlns="" xmlns:a16="http://schemas.microsoft.com/office/drawing/2014/main" val="20003"/>
                    </a:ext>
                  </a:extLst>
                </a:gridCol>
                <a:gridCol w="875574">
                  <a:extLst>
                    <a:ext uri="{9D8B030D-6E8A-4147-A177-3AD203B41FA5}">
                      <a16:colId xmlns="" xmlns:a16="http://schemas.microsoft.com/office/drawing/2014/main" val="20004"/>
                    </a:ext>
                  </a:extLst>
                </a:gridCol>
                <a:gridCol w="875574">
                  <a:extLst>
                    <a:ext uri="{9D8B030D-6E8A-4147-A177-3AD203B41FA5}">
                      <a16:colId xmlns="" xmlns:a16="http://schemas.microsoft.com/office/drawing/2014/main" val="20005"/>
                    </a:ext>
                  </a:extLst>
                </a:gridCol>
                <a:gridCol w="875574">
                  <a:extLst>
                    <a:ext uri="{9D8B030D-6E8A-4147-A177-3AD203B41FA5}">
                      <a16:colId xmlns="" xmlns:a16="http://schemas.microsoft.com/office/drawing/2014/main" val="20006"/>
                    </a:ext>
                  </a:extLst>
                </a:gridCol>
                <a:gridCol w="875574">
                  <a:extLst>
                    <a:ext uri="{9D8B030D-6E8A-4147-A177-3AD203B41FA5}">
                      <a16:colId xmlns="" xmlns:a16="http://schemas.microsoft.com/office/drawing/2014/main" val="20007"/>
                    </a:ext>
                  </a:extLst>
                </a:gridCol>
                <a:gridCol w="875574">
                  <a:extLst>
                    <a:ext uri="{9D8B030D-6E8A-4147-A177-3AD203B41FA5}">
                      <a16:colId xmlns="" xmlns:a16="http://schemas.microsoft.com/office/drawing/2014/main" val="20008"/>
                    </a:ext>
                  </a:extLst>
                </a:gridCol>
                <a:gridCol w="875574">
                  <a:extLst>
                    <a:ext uri="{9D8B030D-6E8A-4147-A177-3AD203B41FA5}">
                      <a16:colId xmlns="" xmlns:a16="http://schemas.microsoft.com/office/drawing/2014/main" val="20009"/>
                    </a:ext>
                  </a:extLst>
                </a:gridCol>
                <a:gridCol w="875574">
                  <a:extLst>
                    <a:ext uri="{9D8B030D-6E8A-4147-A177-3AD203B41FA5}">
                      <a16:colId xmlns="" xmlns:a16="http://schemas.microsoft.com/office/drawing/2014/main" val="20010"/>
                    </a:ext>
                  </a:extLst>
                </a:gridCol>
                <a:gridCol w="875574">
                  <a:extLst>
                    <a:ext uri="{9D8B030D-6E8A-4147-A177-3AD203B41FA5}">
                      <a16:colId xmlns="" xmlns:a16="http://schemas.microsoft.com/office/drawing/2014/main" val="20011"/>
                    </a:ext>
                  </a:extLst>
                </a:gridCol>
                <a:gridCol w="875574">
                  <a:extLst>
                    <a:ext uri="{9D8B030D-6E8A-4147-A177-3AD203B41FA5}">
                      <a16:colId xmlns="" xmlns:a16="http://schemas.microsoft.com/office/drawing/2014/main" val="20012"/>
                    </a:ext>
                  </a:extLst>
                </a:gridCol>
                <a:gridCol w="875574">
                  <a:extLst>
                    <a:ext uri="{9D8B030D-6E8A-4147-A177-3AD203B41FA5}">
                      <a16:colId xmlns="" xmlns:a16="http://schemas.microsoft.com/office/drawing/2014/main" val="20013"/>
                    </a:ext>
                  </a:extLst>
                </a:gridCol>
              </a:tblGrid>
              <a:tr h="1832354">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год</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Сбербанк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ВТБ</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ГПБ</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Альфабанк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ТинькофФ</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Рроссельхоз</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Юникредит</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Совкомбанк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Мкб</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Росбанк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Промсвязьбанк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Открытие</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Райффайзен</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016392">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2020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42748</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2C37C"/>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12789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182"/>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4460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9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5557</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E8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3998</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2936</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A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713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B7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2352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1460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D07E"/>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1152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A7A"/>
                    </a:solidFill>
                  </a:tcPr>
                </a:tc>
                <a:tc>
                  <a:txBody>
                    <a:bodyPr/>
                    <a:lstStyle/>
                    <a:p>
                      <a:pPr>
                        <a:lnSpc>
                          <a:spcPct val="107000"/>
                        </a:lnSpc>
                      </a:pPr>
                      <a:r>
                        <a:rPr lang="ru-RU" sz="2400" dirty="0">
                          <a:effectLst/>
                          <a:latin typeface="Times New Roman" panose="02020603050405020304" pitchFamily="18" charset="0"/>
                          <a:cs typeface="Times New Roman" panose="02020603050405020304" pitchFamily="18" charset="0"/>
                        </a:rPr>
                        <a:t>2000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2252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1531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D57F"/>
                    </a:solidFill>
                  </a:tcPr>
                </a:tc>
                <a:extLst>
                  <a:ext uri="{0D108BD9-81ED-4DB2-BD59-A6C34878D82A}">
                    <a16:rowId xmlns="" xmlns:a16="http://schemas.microsoft.com/office/drawing/2014/main" val="10001"/>
                  </a:ext>
                </a:extLst>
              </a:tr>
              <a:tr h="671366">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2015</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36487</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8C97E"/>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7615</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E683"/>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5481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E8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4004</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1304</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57C"/>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3749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1165</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B7A"/>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712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B7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1380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A7D"/>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1202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E7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1921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2209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1399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C7E"/>
                    </a:solidFill>
                  </a:tcPr>
                </a:tc>
                <a:extLst>
                  <a:ext uri="{0D108BD9-81ED-4DB2-BD59-A6C34878D82A}">
                    <a16:rowId xmlns="" xmlns:a16="http://schemas.microsoft.com/office/drawing/2014/main" val="10006"/>
                  </a:ext>
                </a:extLst>
              </a:tr>
              <a:tr h="1016392">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14727</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3DF82"/>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1307</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57C"/>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1239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07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1443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F7E"/>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262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7B6E"/>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1861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401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570"/>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166</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46D"/>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392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470"/>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883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777"/>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988</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F78"/>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503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C71"/>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713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B74"/>
                    </a:solidFill>
                  </a:tcPr>
                </a:tc>
                <a:extLst>
                  <a:ext uri="{0D108BD9-81ED-4DB2-BD59-A6C34878D82A}">
                    <a16:rowId xmlns="" xmlns:a16="http://schemas.microsoft.com/office/drawing/2014/main" val="10010"/>
                  </a:ext>
                </a:extLst>
              </a:tr>
            </a:tbl>
          </a:graphicData>
        </a:graphic>
      </p:graphicFrame>
      <p:sp>
        <p:nvSpPr>
          <p:cNvPr id="5" name="Текст 4"/>
          <p:cNvSpPr>
            <a:spLocks noGrp="1"/>
          </p:cNvSpPr>
          <p:nvPr>
            <p:ph type="body" idx="1"/>
          </p:nvPr>
        </p:nvSpPr>
        <p:spPr>
          <a:xfrm>
            <a:off x="1174776" y="8298160"/>
            <a:ext cx="22034448" cy="4743526"/>
          </a:xfrm>
        </p:spPr>
        <p:txBody>
          <a:bodyPr>
            <a:normAutofit fontScale="85000" lnSpcReduction="10000"/>
          </a:bodyPr>
          <a:lstStyle/>
          <a:p>
            <a:pPr marL="0" indent="0">
              <a:spcBef>
                <a:spcPts val="0"/>
              </a:spcBef>
              <a:spcAft>
                <a:spcPts val="1200"/>
              </a:spcAft>
              <a:buNone/>
            </a:pPr>
            <a:r>
              <a:rPr lang="ru-RU" sz="4000" dirty="0">
                <a:latin typeface="+mn-lt"/>
              </a:rPr>
              <a:t>Нематериальные активы могут служить индикаторами или мерами инноваций в банковском секторе, поскольку они представляют собой результаты или проявления инновационной деятельности. </a:t>
            </a:r>
            <a:endParaRPr lang="ru-RU" sz="4000" dirty="0" smtClean="0">
              <a:latin typeface="+mn-lt"/>
            </a:endParaRPr>
          </a:p>
          <a:p>
            <a:pPr marL="0" indent="0">
              <a:spcBef>
                <a:spcPts val="0"/>
              </a:spcBef>
              <a:spcAft>
                <a:spcPts val="1200"/>
              </a:spcAft>
              <a:buNone/>
            </a:pPr>
            <a:r>
              <a:rPr lang="ru-RU" sz="4000" dirty="0" smtClean="0">
                <a:latin typeface="+mn-lt"/>
              </a:rPr>
              <a:t>Они </a:t>
            </a:r>
            <a:r>
              <a:rPr lang="ru-RU" sz="4000" dirty="0">
                <a:latin typeface="+mn-lt"/>
              </a:rPr>
              <a:t>являются видимыми проявлениями инноваций и могут быть использованы для оценки уровня </a:t>
            </a:r>
            <a:r>
              <a:rPr lang="ru-RU" sz="4000" dirty="0" err="1">
                <a:latin typeface="+mn-lt"/>
              </a:rPr>
              <a:t>инновационности</a:t>
            </a:r>
            <a:r>
              <a:rPr lang="ru-RU" sz="4000" dirty="0">
                <a:latin typeface="+mn-lt"/>
              </a:rPr>
              <a:t> банка.</a:t>
            </a:r>
          </a:p>
          <a:p>
            <a:pPr>
              <a:spcBef>
                <a:spcPts val="0"/>
              </a:spcBef>
              <a:spcAft>
                <a:spcPts val="1200"/>
              </a:spcAft>
            </a:pPr>
            <a:r>
              <a:rPr lang="ru-RU" sz="4000" b="1" dirty="0">
                <a:latin typeface="+mn-lt"/>
              </a:rPr>
              <a:t>Нематериальные активы</a:t>
            </a:r>
            <a:r>
              <a:rPr lang="ru-RU" sz="4000" dirty="0">
                <a:latin typeface="+mn-lt"/>
              </a:rPr>
              <a:t> включают интеллектуальную собственность (патенты, авторские права, товарные знаки), ноу-хау, бренды, репутацию, клиентскую базу, лицензии, программное обеспечение и др.</a:t>
            </a:r>
          </a:p>
          <a:p>
            <a:pPr>
              <a:spcBef>
                <a:spcPts val="0"/>
              </a:spcBef>
              <a:spcAft>
                <a:spcPts val="1200"/>
              </a:spcAft>
            </a:pPr>
            <a:r>
              <a:rPr lang="ru-RU" sz="4000" b="1" dirty="0">
                <a:latin typeface="+mn-lt"/>
              </a:rPr>
              <a:t>Нематериальные ресурсы </a:t>
            </a:r>
            <a:r>
              <a:rPr lang="ru-RU" sz="4000" dirty="0">
                <a:latin typeface="+mn-lt"/>
              </a:rPr>
              <a:t>включают знания, экспертизу, интеллектуальные способности персонала, информацию и другие нематериальные ресурсы, которые могут быть использованы для повышения эффективности, инноваций и конкурентоспособности организации</a:t>
            </a:r>
            <a:r>
              <a:rPr lang="ru-RU" sz="4000" dirty="0" smtClean="0">
                <a:latin typeface="+mn-lt"/>
              </a:rPr>
              <a:t>.</a:t>
            </a:r>
          </a:p>
          <a:p>
            <a:pPr marL="0" indent="0">
              <a:spcBef>
                <a:spcPts val="0"/>
              </a:spcBef>
              <a:spcAft>
                <a:spcPts val="1200"/>
              </a:spcAft>
              <a:buNone/>
            </a:pPr>
            <a:endParaRPr lang="ru-RU" sz="4000" dirty="0">
              <a:latin typeface="+mn-lt"/>
            </a:endParaRPr>
          </a:p>
        </p:txBody>
      </p:sp>
      <p:sp>
        <p:nvSpPr>
          <p:cNvPr id="9" name="Очень крутой подзаголовок презентации"/>
          <p:cNvSpPr>
            <a:spLocks/>
          </p:cNvSpPr>
          <p:nvPr/>
        </p:nvSpPr>
        <p:spPr bwMode="auto">
          <a:xfrm>
            <a:off x="4847184" y="340154"/>
            <a:ext cx="17857984"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000" b="1" i="1" dirty="0">
                <a:solidFill>
                  <a:schemeClr val="accent1">
                    <a:lumMod val="75000"/>
                  </a:schemeClr>
                </a:solidFill>
              </a:rPr>
              <a:t>Нематериальные активы </a:t>
            </a:r>
            <a:r>
              <a:rPr lang="ru-RU" sz="4000" b="1" i="1">
                <a:solidFill>
                  <a:schemeClr val="accent1">
                    <a:lumMod val="75000"/>
                  </a:schemeClr>
                </a:solidFill>
              </a:rPr>
              <a:t>как прокси инновационной </a:t>
            </a:r>
            <a:r>
              <a:rPr lang="ru-RU" sz="4000" b="1" i="1" dirty="0">
                <a:solidFill>
                  <a:schemeClr val="accent1">
                    <a:lumMod val="75000"/>
                  </a:schemeClr>
                </a:solidFill>
              </a:rPr>
              <a:t>деятельности (Положение 3)</a:t>
            </a:r>
          </a:p>
        </p:txBody>
      </p:sp>
      <p:sp>
        <p:nvSpPr>
          <p:cNvPr id="11" name="Очень крутой подзаголовок презентации"/>
          <p:cNvSpPr>
            <a:spLocks/>
          </p:cNvSpPr>
          <p:nvPr/>
        </p:nvSpPr>
        <p:spPr bwMode="auto">
          <a:xfrm>
            <a:off x="1174776" y="2249488"/>
            <a:ext cx="21746416"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Нематериальные активы, </a:t>
            </a:r>
            <a:r>
              <a:rPr lang="ru-RU" sz="4000" i="1" dirty="0" err="1">
                <a:solidFill>
                  <a:schemeClr val="tx1"/>
                </a:solidFill>
              </a:rPr>
              <a:t>млрд.руб</a:t>
            </a:r>
            <a:r>
              <a:rPr lang="ru-RU" sz="4000" i="1" dirty="0">
                <a:solidFill>
                  <a:schemeClr val="tx1"/>
                </a:solidFill>
              </a:rPr>
              <a:t>.                          Нематериальные ресурсы, </a:t>
            </a:r>
            <a:r>
              <a:rPr lang="ru-RU" sz="4000" i="1" dirty="0" err="1">
                <a:solidFill>
                  <a:schemeClr val="tx1"/>
                </a:solidFill>
              </a:rPr>
              <a:t>млрд.руб</a:t>
            </a:r>
            <a:r>
              <a:rPr lang="ru-RU" sz="4000" i="1" dirty="0">
                <a:solidFill>
                  <a:schemeClr val="tx1"/>
                </a:solidFill>
              </a:rPr>
              <a:t>.</a:t>
            </a:r>
          </a:p>
        </p:txBody>
      </p:sp>
      <p:sp>
        <p:nvSpPr>
          <p:cNvPr id="15" name="Номер слайда 2">
            <a:extLst>
              <a:ext uri="{FF2B5EF4-FFF2-40B4-BE49-F238E27FC236}">
                <a16:creationId xmlns="" xmlns:a16="http://schemas.microsoft.com/office/drawing/2014/main" id="{751C8845-752C-4951-A700-0A5F0EA8A3A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11</a:t>
            </a:fld>
            <a:endParaRPr lang="ru-RU" sz="8000" b="1" dirty="0"/>
          </a:p>
        </p:txBody>
      </p:sp>
    </p:spTree>
    <p:extLst>
      <p:ext uri="{BB962C8B-B14F-4D97-AF65-F5344CB8AC3E}">
        <p14:creationId xmlns:p14="http://schemas.microsoft.com/office/powerpoint/2010/main" val="2133549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7" name="Диаграмма 6"/>
          <p:cNvGraphicFramePr/>
          <p:nvPr>
            <p:extLst>
              <p:ext uri="{D42A27DB-BD31-4B8C-83A1-F6EECF244321}">
                <p14:modId xmlns:p14="http://schemas.microsoft.com/office/powerpoint/2010/main" val="4094983311"/>
              </p:ext>
            </p:extLst>
          </p:nvPr>
        </p:nvGraphicFramePr>
        <p:xfrm>
          <a:off x="521391" y="3761656"/>
          <a:ext cx="432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Диаграмма 10"/>
          <p:cNvGraphicFramePr/>
          <p:nvPr>
            <p:extLst>
              <p:ext uri="{D42A27DB-BD31-4B8C-83A1-F6EECF244321}">
                <p14:modId xmlns:p14="http://schemas.microsoft.com/office/powerpoint/2010/main" val="3834937653"/>
              </p:ext>
            </p:extLst>
          </p:nvPr>
        </p:nvGraphicFramePr>
        <p:xfrm>
          <a:off x="527504" y="8442176"/>
          <a:ext cx="432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Диаграмма 11"/>
          <p:cNvGraphicFramePr/>
          <p:nvPr>
            <p:extLst>
              <p:ext uri="{D42A27DB-BD31-4B8C-83A1-F6EECF244321}">
                <p14:modId xmlns:p14="http://schemas.microsoft.com/office/powerpoint/2010/main" val="598243320"/>
              </p:ext>
            </p:extLst>
          </p:nvPr>
        </p:nvGraphicFramePr>
        <p:xfrm>
          <a:off x="4775176" y="3761656"/>
          <a:ext cx="4320000" cy="432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Диаграмма 12"/>
          <p:cNvGraphicFramePr/>
          <p:nvPr>
            <p:extLst>
              <p:ext uri="{D42A27DB-BD31-4B8C-83A1-F6EECF244321}">
                <p14:modId xmlns:p14="http://schemas.microsoft.com/office/powerpoint/2010/main" val="1132153500"/>
              </p:ext>
            </p:extLst>
          </p:nvPr>
        </p:nvGraphicFramePr>
        <p:xfrm>
          <a:off x="4847184" y="8442176"/>
          <a:ext cx="4320000" cy="4320000"/>
        </p:xfrm>
        <a:graphic>
          <a:graphicData uri="http://schemas.openxmlformats.org/drawingml/2006/chart">
            <c:chart xmlns:c="http://schemas.openxmlformats.org/drawingml/2006/chart" xmlns:r="http://schemas.openxmlformats.org/officeDocument/2006/relationships" r:id="rId6"/>
          </a:graphicData>
        </a:graphic>
      </p:graphicFrame>
      <p:sp>
        <p:nvSpPr>
          <p:cNvPr id="16" name="Очень крутой подзаголовок презентации"/>
          <p:cNvSpPr>
            <a:spLocks/>
          </p:cNvSpPr>
          <p:nvPr/>
        </p:nvSpPr>
        <p:spPr bwMode="auto">
          <a:xfrm>
            <a:off x="5351240" y="340154"/>
            <a:ext cx="17353928"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000" b="1" i="1" dirty="0">
                <a:solidFill>
                  <a:schemeClr val="accent1">
                    <a:lumMod val="75000"/>
                  </a:schemeClr>
                </a:solidFill>
              </a:rPr>
              <a:t>Влияние </a:t>
            </a:r>
            <a:r>
              <a:rPr lang="ru-RU" sz="4000" b="1" i="1" dirty="0" smtClean="0">
                <a:solidFill>
                  <a:schemeClr val="accent1">
                    <a:lumMod val="75000"/>
                  </a:schemeClr>
                </a:solidFill>
              </a:rPr>
              <a:t>инноваций на </a:t>
            </a:r>
            <a:r>
              <a:rPr lang="ru-RU" sz="4000" b="1" i="1" dirty="0">
                <a:solidFill>
                  <a:schemeClr val="accent1">
                    <a:lumMod val="75000"/>
                  </a:schemeClr>
                </a:solidFill>
              </a:rPr>
              <a:t>показатели </a:t>
            </a:r>
            <a:r>
              <a:rPr lang="ru-RU" sz="4000" b="1" i="1" dirty="0" smtClean="0">
                <a:solidFill>
                  <a:schemeClr val="accent1">
                    <a:lumMod val="75000"/>
                  </a:schemeClr>
                </a:solidFill>
              </a:rPr>
              <a:t>деятельности банка </a:t>
            </a:r>
            <a:r>
              <a:rPr lang="ru-RU" sz="4000" b="1" i="1" dirty="0">
                <a:solidFill>
                  <a:schemeClr val="accent1">
                    <a:lumMod val="75000"/>
                  </a:schemeClr>
                </a:solidFill>
              </a:rPr>
              <a:t>(Положение 3)</a:t>
            </a:r>
          </a:p>
        </p:txBody>
      </p:sp>
      <p:sp>
        <p:nvSpPr>
          <p:cNvPr id="17" name="Очень крутой подзаголовок презентации"/>
          <p:cNvSpPr>
            <a:spLocks/>
          </p:cNvSpPr>
          <p:nvPr/>
        </p:nvSpPr>
        <p:spPr bwMode="auto">
          <a:xfrm>
            <a:off x="1174776" y="2249488"/>
            <a:ext cx="1260140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Влияние </a:t>
            </a:r>
            <a:r>
              <a:rPr lang="ru-RU" sz="4000" i="1" dirty="0" smtClean="0">
                <a:solidFill>
                  <a:schemeClr val="tx1"/>
                </a:solidFill>
              </a:rPr>
              <a:t>инноваций на прибыльность и структуру капитала</a:t>
            </a:r>
            <a:endParaRPr lang="ru-RU" sz="4000" i="1" dirty="0">
              <a:solidFill>
                <a:schemeClr val="tx1"/>
              </a:solidFill>
            </a:endParaRPr>
          </a:p>
        </p:txBody>
      </p:sp>
      <p:sp>
        <p:nvSpPr>
          <p:cNvPr id="19" name="Номер слайда 2">
            <a:extLst>
              <a:ext uri="{FF2B5EF4-FFF2-40B4-BE49-F238E27FC236}">
                <a16:creationId xmlns="" xmlns:a16="http://schemas.microsoft.com/office/drawing/2014/main" id="{69796C7A-518E-42F5-A693-69B6C22F10F1}"/>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12</a:t>
            </a:fld>
            <a:endParaRPr lang="ru-RU" sz="8000" b="1" dirty="0"/>
          </a:p>
        </p:txBody>
      </p:sp>
      <p:sp>
        <p:nvSpPr>
          <p:cNvPr id="18"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4064208" y="2393504"/>
            <a:ext cx="9361040" cy="10513168"/>
          </a:xfrm>
          <a:prstGeom prst="rect">
            <a:avLst/>
          </a:prstGeom>
          <a:ln w="12700">
            <a:miter lim="400000"/>
          </a:ln>
        </p:spPr>
        <p:txBody>
          <a:bodyPr lIns="71436" tIns="71436" rIns="71436" bIns="71436"/>
          <a:lstStyle/>
          <a:p>
            <a:pPr algn="just">
              <a:spcBef>
                <a:spcPts val="3000"/>
              </a:spcBef>
            </a:pPr>
            <a:r>
              <a:rPr lang="ru-RU" sz="3600" dirty="0" smtClean="0">
                <a:solidFill>
                  <a:schemeClr val="tx1"/>
                </a:solidFill>
                <a:latin typeface="Times New Roman" panose="02020603050405020304" pitchFamily="18" charset="0"/>
                <a:cs typeface="Times New Roman" panose="02020603050405020304" pitchFamily="18" charset="0"/>
              </a:rPr>
              <a:t>Рост инновационной активности </a:t>
            </a:r>
            <a:r>
              <a:rPr lang="ru-RU" sz="3600" dirty="0">
                <a:solidFill>
                  <a:schemeClr val="tx1"/>
                </a:solidFill>
                <a:latin typeface="Times New Roman" panose="02020603050405020304" pitchFamily="18" charset="0"/>
                <a:cs typeface="Times New Roman" panose="02020603050405020304" pitchFamily="18" charset="0"/>
              </a:rPr>
              <a:t>банка приводит к росту </a:t>
            </a:r>
            <a:r>
              <a:rPr lang="ru-RU" sz="3600" dirty="0" smtClean="0">
                <a:solidFill>
                  <a:schemeClr val="tx1"/>
                </a:solidFill>
                <a:latin typeface="Times New Roman" panose="02020603050405020304" pitchFamily="18" charset="0"/>
                <a:cs typeface="Times New Roman" panose="02020603050405020304" pitchFamily="18" charset="0"/>
              </a:rPr>
              <a:t>процентных и </a:t>
            </a:r>
            <a:r>
              <a:rPr lang="ru-RU" sz="3600" dirty="0" err="1" smtClean="0">
                <a:solidFill>
                  <a:schemeClr val="tx1"/>
                </a:solidFill>
                <a:latin typeface="Times New Roman" panose="02020603050405020304" pitchFamily="18" charset="0"/>
                <a:cs typeface="Times New Roman" panose="02020603050405020304" pitchFamily="18" charset="0"/>
              </a:rPr>
              <a:t>коммиссионные</a:t>
            </a:r>
            <a:r>
              <a:rPr lang="ru-RU" sz="3600" dirty="0" smtClean="0">
                <a:solidFill>
                  <a:schemeClr val="tx1"/>
                </a:solidFill>
                <a:latin typeface="Times New Roman" panose="02020603050405020304" pitchFamily="18" charset="0"/>
                <a:cs typeface="Times New Roman" panose="02020603050405020304" pitchFamily="18" charset="0"/>
              </a:rPr>
              <a:t> </a:t>
            </a:r>
            <a:r>
              <a:rPr lang="ru-RU" sz="3600" dirty="0">
                <a:solidFill>
                  <a:schemeClr val="tx1"/>
                </a:solidFill>
                <a:latin typeface="Times New Roman" panose="02020603050405020304" pitchFamily="18" charset="0"/>
                <a:cs typeface="Times New Roman" panose="02020603050405020304" pitchFamily="18" charset="0"/>
              </a:rPr>
              <a:t>доходов, что свидетельствует о возможности увеличения общих доходов </a:t>
            </a:r>
            <a:r>
              <a:rPr lang="ru-RU" sz="3600" dirty="0" smtClean="0">
                <a:solidFill>
                  <a:schemeClr val="tx1"/>
                </a:solidFill>
                <a:latin typeface="Times New Roman" panose="02020603050405020304" pitchFamily="18" charset="0"/>
                <a:cs typeface="Times New Roman" panose="02020603050405020304" pitchFamily="18" charset="0"/>
              </a:rPr>
              <a:t>банка. </a:t>
            </a:r>
          </a:p>
          <a:p>
            <a:pPr algn="just">
              <a:spcBef>
                <a:spcPts val="3000"/>
              </a:spcBef>
            </a:pPr>
            <a:r>
              <a:rPr lang="ru-RU" sz="3600" dirty="0" smtClean="0">
                <a:solidFill>
                  <a:schemeClr val="tx1"/>
                </a:solidFill>
                <a:latin typeface="Times New Roman" panose="02020603050405020304" pitchFamily="18" charset="0"/>
                <a:cs typeface="Times New Roman" panose="02020603050405020304" pitchFamily="18" charset="0"/>
              </a:rPr>
              <a:t>Как итог, рост инновационной активности приводит к росту чистой прибыли, </a:t>
            </a:r>
            <a:r>
              <a:rPr lang="ru-RU" sz="3600" dirty="0">
                <a:solidFill>
                  <a:schemeClr val="tx1"/>
                </a:solidFill>
                <a:latin typeface="Times New Roman" panose="02020603050405020304" pitchFamily="18" charset="0"/>
                <a:cs typeface="Times New Roman" panose="02020603050405020304" pitchFamily="18" charset="0"/>
              </a:rPr>
              <a:t>что подчеркивает важность инновационных решений для достижения финансовой стабильности и роста </a:t>
            </a:r>
            <a:r>
              <a:rPr lang="ru-RU" sz="3600" dirty="0" smtClean="0">
                <a:solidFill>
                  <a:schemeClr val="tx1"/>
                </a:solidFill>
                <a:latin typeface="Times New Roman" panose="02020603050405020304" pitchFamily="18" charset="0"/>
                <a:cs typeface="Times New Roman" panose="02020603050405020304" pitchFamily="18" charset="0"/>
              </a:rPr>
              <a:t>прибыли.</a:t>
            </a:r>
          </a:p>
          <a:p>
            <a:pPr algn="just">
              <a:spcBef>
                <a:spcPts val="3000"/>
              </a:spcBef>
            </a:pPr>
            <a:r>
              <a:rPr lang="ru-RU" sz="3600" dirty="0" smtClean="0">
                <a:solidFill>
                  <a:schemeClr val="tx1"/>
                </a:solidFill>
                <a:latin typeface="Times New Roman" panose="02020603050405020304" pitchFamily="18" charset="0"/>
                <a:cs typeface="Times New Roman" panose="02020603050405020304" pitchFamily="18" charset="0"/>
              </a:rPr>
              <a:t>Инновационная </a:t>
            </a:r>
            <a:r>
              <a:rPr lang="ru-RU" sz="3600" dirty="0">
                <a:solidFill>
                  <a:schemeClr val="tx1"/>
                </a:solidFill>
                <a:latin typeface="Times New Roman" panose="02020603050405020304" pitchFamily="18" charset="0"/>
                <a:cs typeface="Times New Roman" panose="02020603050405020304" pitchFamily="18" charset="0"/>
              </a:rPr>
              <a:t>активность ведет к росту собственного капитала, однако рост обязательств в несколько раз быстрее, что как итог может приводить к снижению финансовой устойчивости</a:t>
            </a:r>
          </a:p>
          <a:p>
            <a:pPr algn="just">
              <a:spcBef>
                <a:spcPts val="3000"/>
              </a:spcBef>
            </a:pPr>
            <a:endParaRPr lang="ru-RU" sz="3600" dirty="0">
              <a:solidFill>
                <a:schemeClr val="tx1"/>
              </a:solidFill>
              <a:latin typeface="Times New Roman" panose="02020603050405020304" pitchFamily="18" charset="0"/>
              <a:cs typeface="Times New Roman" panose="02020603050405020304" pitchFamily="18" charset="0"/>
            </a:endParaRPr>
          </a:p>
        </p:txBody>
      </p:sp>
      <p:graphicFrame>
        <p:nvGraphicFramePr>
          <p:cNvPr id="20" name="Диаграмма 19"/>
          <p:cNvGraphicFramePr/>
          <p:nvPr>
            <p:extLst>
              <p:ext uri="{D42A27DB-BD31-4B8C-83A1-F6EECF244321}">
                <p14:modId xmlns:p14="http://schemas.microsoft.com/office/powerpoint/2010/main" val="3174952094"/>
              </p:ext>
            </p:extLst>
          </p:nvPr>
        </p:nvGraphicFramePr>
        <p:xfrm>
          <a:off x="8735616" y="3761656"/>
          <a:ext cx="4320000" cy="4320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Диаграмма 20"/>
          <p:cNvGraphicFramePr/>
          <p:nvPr>
            <p:extLst>
              <p:ext uri="{D42A27DB-BD31-4B8C-83A1-F6EECF244321}">
                <p14:modId xmlns:p14="http://schemas.microsoft.com/office/powerpoint/2010/main" val="3517674544"/>
              </p:ext>
            </p:extLst>
          </p:nvPr>
        </p:nvGraphicFramePr>
        <p:xfrm>
          <a:off x="8879632" y="8442176"/>
          <a:ext cx="4320000" cy="4320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537809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7" name="Схема 6"/>
          <p:cNvGraphicFramePr/>
          <p:nvPr>
            <p:extLst>
              <p:ext uri="{D42A27DB-BD31-4B8C-83A1-F6EECF244321}">
                <p14:modId xmlns:p14="http://schemas.microsoft.com/office/powerpoint/2010/main" val="1786074881"/>
              </p:ext>
            </p:extLst>
          </p:nvPr>
        </p:nvGraphicFramePr>
        <p:xfrm>
          <a:off x="1318792" y="3185592"/>
          <a:ext cx="21746416" cy="95770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Очень крутой подзаголовок презентации"/>
          <p:cNvSpPr>
            <a:spLocks/>
          </p:cNvSpPr>
          <p:nvPr/>
        </p:nvSpPr>
        <p:spPr bwMode="auto">
          <a:xfrm>
            <a:off x="1174776" y="2249488"/>
            <a:ext cx="1715756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smtClean="0">
                <a:solidFill>
                  <a:schemeClr val="tx1"/>
                </a:solidFill>
              </a:rPr>
              <a:t>Сценарный анализ</a:t>
            </a:r>
            <a:endParaRPr lang="ru-RU" sz="4000" i="1" dirty="0">
              <a:solidFill>
                <a:schemeClr val="tx1"/>
              </a:solidFill>
            </a:endParaRPr>
          </a:p>
        </p:txBody>
      </p:sp>
      <p:sp>
        <p:nvSpPr>
          <p:cNvPr id="11" name="Очень крутой подзаголовок презентации"/>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lvl="0" algn="r"/>
            <a:r>
              <a:rPr lang="ru-RU" sz="4800" b="1" i="1" dirty="0">
                <a:solidFill>
                  <a:schemeClr val="accent1">
                    <a:lumMod val="75000"/>
                  </a:schemeClr>
                </a:solidFill>
              </a:rPr>
              <a:t>Влияния различных видов инноваций на деятельность банка (Положение 4)</a:t>
            </a:r>
            <a:endParaRPr lang="ru-RU" sz="4800" b="1" dirty="0"/>
          </a:p>
        </p:txBody>
      </p:sp>
      <p:sp>
        <p:nvSpPr>
          <p:cNvPr id="12" name="Номер слайда 2">
            <a:extLst>
              <a:ext uri="{FF2B5EF4-FFF2-40B4-BE49-F238E27FC236}">
                <a16:creationId xmlns="" xmlns:a16="http://schemas.microsoft.com/office/drawing/2014/main" id="{372047CC-C07A-4BEF-9669-2DA8CFC60796}"/>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13</a:t>
            </a:fld>
            <a:endParaRPr lang="ru-RU" sz="8000" b="1" dirty="0"/>
          </a:p>
        </p:txBody>
      </p:sp>
    </p:spTree>
    <p:extLst>
      <p:ext uri="{BB962C8B-B14F-4D97-AF65-F5344CB8AC3E}">
        <p14:creationId xmlns:p14="http://schemas.microsoft.com/office/powerpoint/2010/main" val="3016891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9" name="Диаграмма 8">
            <a:extLst>
              <a:ext uri="{FF2B5EF4-FFF2-40B4-BE49-F238E27FC236}">
                <a16:creationId xmlns="" xmlns:a16="http://schemas.microsoft.com/office/drawing/2014/main" id="{00000000-0008-0000-0000-000002000000}"/>
              </a:ext>
            </a:extLst>
          </p:cNvPr>
          <p:cNvGraphicFramePr/>
          <p:nvPr>
            <p:extLst>
              <p:ext uri="{D42A27DB-BD31-4B8C-83A1-F6EECF244321}">
                <p14:modId xmlns:p14="http://schemas.microsoft.com/office/powerpoint/2010/main" val="3332580254"/>
              </p:ext>
            </p:extLst>
          </p:nvPr>
        </p:nvGraphicFramePr>
        <p:xfrm>
          <a:off x="526704" y="3545632"/>
          <a:ext cx="720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Диаграмма 10">
            <a:extLst>
              <a:ext uri="{FF2B5EF4-FFF2-40B4-BE49-F238E27FC236}">
                <a16:creationId xmlns="" xmlns:a16="http://schemas.microsoft.com/office/drawing/2014/main" id="{00000000-0008-0000-0100-000006000000}"/>
              </a:ext>
            </a:extLst>
          </p:cNvPr>
          <p:cNvGraphicFramePr/>
          <p:nvPr>
            <p:extLst>
              <p:ext uri="{D42A27DB-BD31-4B8C-83A1-F6EECF244321}">
                <p14:modId xmlns:p14="http://schemas.microsoft.com/office/powerpoint/2010/main" val="1062414502"/>
              </p:ext>
            </p:extLst>
          </p:nvPr>
        </p:nvGraphicFramePr>
        <p:xfrm>
          <a:off x="16152440" y="3761656"/>
          <a:ext cx="720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Диаграмма 11">
            <a:extLst>
              <a:ext uri="{FF2B5EF4-FFF2-40B4-BE49-F238E27FC236}">
                <a16:creationId xmlns="" xmlns:a16="http://schemas.microsoft.com/office/drawing/2014/main" id="{00000000-0008-0000-0200-000003000000}"/>
              </a:ext>
            </a:extLst>
          </p:cNvPr>
          <p:cNvGraphicFramePr/>
          <p:nvPr>
            <p:extLst>
              <p:ext uri="{D42A27DB-BD31-4B8C-83A1-F6EECF244321}">
                <p14:modId xmlns:p14="http://schemas.microsoft.com/office/powerpoint/2010/main" val="459809883"/>
              </p:ext>
            </p:extLst>
          </p:nvPr>
        </p:nvGraphicFramePr>
        <p:xfrm>
          <a:off x="670720" y="8370168"/>
          <a:ext cx="7200000" cy="432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Диаграмма 12">
            <a:extLst>
              <a:ext uri="{FF2B5EF4-FFF2-40B4-BE49-F238E27FC236}">
                <a16:creationId xmlns="" xmlns:a16="http://schemas.microsoft.com/office/drawing/2014/main" id="{00000000-0008-0000-0300-000006000000}"/>
              </a:ext>
            </a:extLst>
          </p:cNvPr>
          <p:cNvGraphicFramePr/>
          <p:nvPr>
            <p:extLst>
              <p:ext uri="{D42A27DB-BD31-4B8C-83A1-F6EECF244321}">
                <p14:modId xmlns:p14="http://schemas.microsoft.com/office/powerpoint/2010/main" val="2909254643"/>
              </p:ext>
            </p:extLst>
          </p:nvPr>
        </p:nvGraphicFramePr>
        <p:xfrm>
          <a:off x="16368464" y="8442176"/>
          <a:ext cx="7200000" cy="4320000"/>
        </p:xfrm>
        <a:graphic>
          <a:graphicData uri="http://schemas.openxmlformats.org/drawingml/2006/chart">
            <c:chart xmlns:c="http://schemas.openxmlformats.org/drawingml/2006/chart" xmlns:r="http://schemas.openxmlformats.org/officeDocument/2006/relationships" r:id="rId6"/>
          </a:graphicData>
        </a:graphic>
      </p:graphicFrame>
      <p:sp>
        <p:nvSpPr>
          <p:cNvPr id="3" name="Текст 2"/>
          <p:cNvSpPr>
            <a:spLocks noGrp="1"/>
          </p:cNvSpPr>
          <p:nvPr>
            <p:ph type="body" idx="1"/>
          </p:nvPr>
        </p:nvSpPr>
        <p:spPr>
          <a:xfrm>
            <a:off x="7799511" y="3473623"/>
            <a:ext cx="8280921" cy="9289033"/>
          </a:xfrm>
        </p:spPr>
        <p:txBody>
          <a:bodyPr>
            <a:normAutofit fontScale="85000" lnSpcReduction="10000"/>
          </a:bodyPr>
          <a:lstStyle/>
          <a:p>
            <a:r>
              <a:rPr lang="ru-RU" dirty="0" smtClean="0">
                <a:latin typeface="+mn-lt"/>
              </a:rPr>
              <a:t>В </a:t>
            </a:r>
            <a:r>
              <a:rPr lang="ru-RU" dirty="0">
                <a:latin typeface="+mn-lt"/>
              </a:rPr>
              <a:t>первом и втором сценарии, стоимость собственного капитала в короткий срок достигает уровня спроса на банковские услуги, из-за чего организация либо перестает развиваться, либо частично уходит в другие сектора.</a:t>
            </a:r>
          </a:p>
          <a:p>
            <a:r>
              <a:rPr lang="ru-RU" dirty="0" smtClean="0">
                <a:latin typeface="+mn-lt"/>
              </a:rPr>
              <a:t>В </a:t>
            </a:r>
            <a:r>
              <a:rPr lang="ru-RU" dirty="0">
                <a:latin typeface="+mn-lt"/>
              </a:rPr>
              <a:t>третьем и четвертом сценарии, стоимость собственного капитала не успевает за ростом спроса на банковские услуги, из-за чего банк направляет все свои ресурсы в эту деятельность</a:t>
            </a:r>
          </a:p>
        </p:txBody>
      </p:sp>
      <p:sp>
        <p:nvSpPr>
          <p:cNvPr id="15" name="Очень крутой подзаголовок презентации"/>
          <p:cNvSpPr>
            <a:spLocks/>
          </p:cNvSpPr>
          <p:nvPr/>
        </p:nvSpPr>
        <p:spPr bwMode="auto">
          <a:xfrm>
            <a:off x="1174776" y="2249488"/>
            <a:ext cx="1980220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Влияние расходов на инновации на спрос на банковские услуги и собственный капитал банка</a:t>
            </a:r>
          </a:p>
        </p:txBody>
      </p:sp>
      <p:sp>
        <p:nvSpPr>
          <p:cNvPr id="17" name="Номер слайда 2">
            <a:extLst>
              <a:ext uri="{FF2B5EF4-FFF2-40B4-BE49-F238E27FC236}">
                <a16:creationId xmlns="" xmlns:a16="http://schemas.microsoft.com/office/drawing/2014/main" id="{CBB8956B-89C3-4695-9436-0B7E36ACD22D}"/>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14</a:t>
            </a:fld>
            <a:endParaRPr lang="ru-RU" sz="8000" b="1" dirty="0"/>
          </a:p>
        </p:txBody>
      </p:sp>
      <p:sp>
        <p:nvSpPr>
          <p:cNvPr id="18" name="Очень крутой подзаголовок презентации">
            <a:extLst>
              <a:ext uri="{FF2B5EF4-FFF2-40B4-BE49-F238E27FC236}">
                <a16:creationId xmlns="" xmlns:a16="http://schemas.microsoft.com/office/drawing/2014/main" id="{916B4C21-E8DF-43AD-9B85-09C04ECED546}"/>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lvl="0" algn="r"/>
            <a:r>
              <a:rPr lang="ru-RU" sz="4800" b="1" i="1" dirty="0">
                <a:solidFill>
                  <a:schemeClr val="accent1">
                    <a:lumMod val="75000"/>
                  </a:schemeClr>
                </a:solidFill>
              </a:rPr>
              <a:t>Влияния различных видов инноваций на деятельность банка (Положение 4)</a:t>
            </a:r>
            <a:endParaRPr lang="ru-RU" sz="4800" b="1" dirty="0"/>
          </a:p>
        </p:txBody>
      </p:sp>
    </p:spTree>
    <p:extLst>
      <p:ext uri="{BB962C8B-B14F-4D97-AF65-F5344CB8AC3E}">
        <p14:creationId xmlns:p14="http://schemas.microsoft.com/office/powerpoint/2010/main" val="1309997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16" name="Диаграмма 15">
            <a:extLst>
              <a:ext uri="{FF2B5EF4-FFF2-40B4-BE49-F238E27FC236}">
                <a16:creationId xmlns="" xmlns:a16="http://schemas.microsoft.com/office/drawing/2014/main" id="{00000000-0008-0000-0400-000002000000}"/>
              </a:ext>
            </a:extLst>
          </p:cNvPr>
          <p:cNvGraphicFramePr/>
          <p:nvPr>
            <p:extLst>
              <p:ext uri="{D42A27DB-BD31-4B8C-83A1-F6EECF244321}">
                <p14:modId xmlns:p14="http://schemas.microsoft.com/office/powerpoint/2010/main" val="3451204693"/>
              </p:ext>
            </p:extLst>
          </p:nvPr>
        </p:nvGraphicFramePr>
        <p:xfrm>
          <a:off x="1211893" y="7791301"/>
          <a:ext cx="576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Диаграмма 16">
            <a:extLst>
              <a:ext uri="{FF2B5EF4-FFF2-40B4-BE49-F238E27FC236}">
                <a16:creationId xmlns="" xmlns:a16="http://schemas.microsoft.com/office/drawing/2014/main" id="{00000000-0008-0000-0400-00000F000000}"/>
              </a:ext>
            </a:extLst>
          </p:cNvPr>
          <p:cNvGraphicFramePr/>
          <p:nvPr>
            <p:extLst>
              <p:ext uri="{D42A27DB-BD31-4B8C-83A1-F6EECF244321}">
                <p14:modId xmlns:p14="http://schemas.microsoft.com/office/powerpoint/2010/main" val="1078506033"/>
              </p:ext>
            </p:extLst>
          </p:nvPr>
        </p:nvGraphicFramePr>
        <p:xfrm>
          <a:off x="6863408" y="7791301"/>
          <a:ext cx="576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Диаграмма 17"/>
          <p:cNvGraphicFramePr/>
          <p:nvPr>
            <p:extLst>
              <p:ext uri="{D42A27DB-BD31-4B8C-83A1-F6EECF244321}">
                <p14:modId xmlns:p14="http://schemas.microsoft.com/office/powerpoint/2010/main" val="2070212752"/>
              </p:ext>
            </p:extLst>
          </p:nvPr>
        </p:nvGraphicFramePr>
        <p:xfrm>
          <a:off x="1211199" y="3148509"/>
          <a:ext cx="11412208" cy="4320000"/>
        </p:xfrm>
        <a:graphic>
          <a:graphicData uri="http://schemas.openxmlformats.org/drawingml/2006/chart">
            <c:chart xmlns:c="http://schemas.openxmlformats.org/drawingml/2006/chart" xmlns:r="http://schemas.openxmlformats.org/officeDocument/2006/relationships" r:id="rId5"/>
          </a:graphicData>
        </a:graphic>
      </p:graphicFrame>
      <p:sp>
        <p:nvSpPr>
          <p:cNvPr id="12" name="Очень крутой подзаголовок презентации"/>
          <p:cNvSpPr>
            <a:spLocks/>
          </p:cNvSpPr>
          <p:nvPr/>
        </p:nvSpPr>
        <p:spPr bwMode="auto">
          <a:xfrm>
            <a:off x="1174776" y="2249488"/>
            <a:ext cx="1980220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Влияние расходов на инновации на спрос на банковские услуги и </a:t>
            </a:r>
            <a:r>
              <a:rPr lang="ru-RU" sz="4000" i="1" dirty="0" smtClean="0">
                <a:solidFill>
                  <a:schemeClr val="tx1"/>
                </a:solidFill>
              </a:rPr>
              <a:t>долю собственного капитала</a:t>
            </a:r>
            <a:endParaRPr lang="ru-RU" sz="4000" i="1" dirty="0">
              <a:solidFill>
                <a:schemeClr val="tx1"/>
              </a:solidFill>
            </a:endParaRPr>
          </a:p>
        </p:txBody>
      </p:sp>
      <p:sp>
        <p:nvSpPr>
          <p:cNvPr id="20" name="Номер слайда 2">
            <a:extLst>
              <a:ext uri="{FF2B5EF4-FFF2-40B4-BE49-F238E27FC236}">
                <a16:creationId xmlns="" xmlns:a16="http://schemas.microsoft.com/office/drawing/2014/main" id="{1A51CC11-D149-4405-B899-01D94F08A75F}"/>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15</a:t>
            </a:fld>
            <a:endParaRPr lang="ru-RU" sz="8000" b="1" dirty="0"/>
          </a:p>
        </p:txBody>
      </p:sp>
      <p:sp>
        <p:nvSpPr>
          <p:cNvPr id="21"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lvl="0" algn="r"/>
            <a:r>
              <a:rPr lang="ru-RU" sz="4800" b="1" i="1" dirty="0">
                <a:solidFill>
                  <a:schemeClr val="accent1">
                    <a:lumMod val="75000"/>
                  </a:schemeClr>
                </a:solidFill>
              </a:rPr>
              <a:t>Влияния различных </a:t>
            </a:r>
            <a:r>
              <a:rPr lang="ru-RU" sz="4800" b="1" i="1" dirty="0" smtClean="0">
                <a:solidFill>
                  <a:schemeClr val="accent1">
                    <a:lumMod val="75000"/>
                  </a:schemeClr>
                </a:solidFill>
              </a:rPr>
              <a:t>видов инноваций </a:t>
            </a:r>
            <a:r>
              <a:rPr lang="ru-RU" sz="4800" b="1" i="1" dirty="0">
                <a:solidFill>
                  <a:schemeClr val="accent1">
                    <a:lumMod val="75000"/>
                  </a:schemeClr>
                </a:solidFill>
              </a:rPr>
              <a:t>на </a:t>
            </a:r>
            <a:r>
              <a:rPr lang="ru-RU" sz="4800" b="1" i="1" dirty="0" smtClean="0">
                <a:solidFill>
                  <a:schemeClr val="accent1">
                    <a:lumMod val="75000"/>
                  </a:schemeClr>
                </a:solidFill>
              </a:rPr>
              <a:t>деятельность </a:t>
            </a:r>
            <a:r>
              <a:rPr lang="ru-RU" sz="4800" b="1" i="1" dirty="0">
                <a:solidFill>
                  <a:schemeClr val="accent1">
                    <a:lumMod val="75000"/>
                  </a:schemeClr>
                </a:solidFill>
              </a:rPr>
              <a:t>банка (Положение 4)</a:t>
            </a:r>
            <a:endParaRPr lang="ru-RU" sz="4800" b="1" dirty="0"/>
          </a:p>
        </p:txBody>
      </p:sp>
      <p:sp>
        <p:nvSpPr>
          <p:cNvPr id="22" name="Текст 2">
            <a:extLst>
              <a:ext uri="{FF2B5EF4-FFF2-40B4-BE49-F238E27FC236}">
                <a16:creationId xmlns="" xmlns:a16="http://schemas.microsoft.com/office/drawing/2014/main" id="{E1E4302F-DCE2-43FE-A4F3-D0228248B393}"/>
              </a:ext>
            </a:extLst>
          </p:cNvPr>
          <p:cNvSpPr txBox="1">
            <a:spLocks/>
          </p:cNvSpPr>
          <p:nvPr/>
        </p:nvSpPr>
        <p:spPr bwMode="auto">
          <a:xfrm>
            <a:off x="12623407" y="3185596"/>
            <a:ext cx="11161881" cy="9793084"/>
          </a:xfrm>
          <a:prstGeom prst="rect">
            <a:avLst/>
          </a:prstGeom>
        </p:spPr>
        <p:txBody>
          <a:bodyPr>
            <a:normAutofit fontScale="77500" lnSpcReduction="20000"/>
          </a:bodyPr>
          <a:lstStyle>
            <a:lvl1pPr marL="617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1pPr>
            <a:lvl2pPr marL="1061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2pPr>
            <a:lvl3pPr marL="1506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3pPr>
            <a:lvl4pPr marL="1950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4pPr>
            <a:lvl5pPr marL="2395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5pPr>
            <a:lvl6pPr marL="2839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6pPr>
            <a:lvl7pPr marL="3284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7pPr>
            <a:lvl8pPr marL="3728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8pPr>
            <a:lvl9pPr marL="4173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9pPr>
          </a:lstStyle>
          <a:p>
            <a:pPr marL="0" indent="0" algn="just">
              <a:spcBef>
                <a:spcPts val="1800"/>
              </a:spcBef>
              <a:buNone/>
            </a:pPr>
            <a:r>
              <a:rPr lang="ru-RU" dirty="0" smtClean="0">
                <a:latin typeface="+mn-lt"/>
              </a:rPr>
              <a:t>В </a:t>
            </a:r>
            <a:r>
              <a:rPr lang="ru-RU" dirty="0">
                <a:latin typeface="+mn-lt"/>
              </a:rPr>
              <a:t>первом и втором </a:t>
            </a:r>
            <a:r>
              <a:rPr lang="ru-RU" dirty="0" smtClean="0">
                <a:latin typeface="+mn-lt"/>
              </a:rPr>
              <a:t>сценариях </a:t>
            </a:r>
            <a:r>
              <a:rPr lang="ru-RU" dirty="0">
                <a:latin typeface="+mn-lt"/>
              </a:rPr>
              <a:t>стоимость собственного капитала в короткий срок достигает уровня спроса на банковские услуги, из-за чего банк имеет минимальные риски, но при этом и минимальную </a:t>
            </a:r>
            <a:r>
              <a:rPr lang="ru-RU" dirty="0" smtClean="0">
                <a:latin typeface="+mn-lt"/>
              </a:rPr>
              <a:t>рентабельность</a:t>
            </a:r>
            <a:endParaRPr lang="ru-RU" dirty="0">
              <a:latin typeface="+mn-lt"/>
            </a:endParaRPr>
          </a:p>
          <a:p>
            <a:pPr marL="0" indent="0" algn="just">
              <a:spcBef>
                <a:spcPts val="1800"/>
              </a:spcBef>
              <a:buNone/>
            </a:pPr>
            <a:r>
              <a:rPr lang="ru-RU" dirty="0" smtClean="0">
                <a:latin typeface="+mn-lt"/>
              </a:rPr>
              <a:t>В третьем </a:t>
            </a:r>
            <a:r>
              <a:rPr lang="ru-RU" dirty="0">
                <a:latin typeface="+mn-lt"/>
              </a:rPr>
              <a:t>и четвертом </a:t>
            </a:r>
            <a:r>
              <a:rPr lang="ru-RU" dirty="0" smtClean="0">
                <a:latin typeface="+mn-lt"/>
              </a:rPr>
              <a:t>сценариях </a:t>
            </a:r>
            <a:r>
              <a:rPr lang="ru-RU" dirty="0">
                <a:latin typeface="+mn-lt"/>
              </a:rPr>
              <a:t>стоимость собственного капитала </a:t>
            </a:r>
            <a:r>
              <a:rPr lang="ru-RU" dirty="0" smtClean="0">
                <a:latin typeface="+mn-lt"/>
              </a:rPr>
              <a:t>медленнее спроса </a:t>
            </a:r>
            <a:r>
              <a:rPr lang="ru-RU" dirty="0">
                <a:latin typeface="+mn-lt"/>
              </a:rPr>
              <a:t>на банковские услуги, из-за чего банк постоянно наращивает объем заемных </a:t>
            </a:r>
            <a:r>
              <a:rPr lang="ru-RU" dirty="0" smtClean="0">
                <a:latin typeface="+mn-lt"/>
              </a:rPr>
              <a:t>средств. Это </a:t>
            </a:r>
            <a:r>
              <a:rPr lang="ru-RU" dirty="0">
                <a:latin typeface="+mn-lt"/>
              </a:rPr>
              <a:t>повышает уровень рентабельности. Однако </a:t>
            </a:r>
            <a:r>
              <a:rPr lang="ru-RU" dirty="0" smtClean="0">
                <a:latin typeface="+mn-lt"/>
              </a:rPr>
              <a:t>увеличивает </a:t>
            </a:r>
            <a:r>
              <a:rPr lang="ru-RU" dirty="0">
                <a:latin typeface="+mn-lt"/>
              </a:rPr>
              <a:t>уровень риска, из-за чего периодически возникают кризисные ситуации, когда банк несет значительные </a:t>
            </a:r>
            <a:r>
              <a:rPr lang="ru-RU" dirty="0" smtClean="0">
                <a:latin typeface="+mn-lt"/>
              </a:rPr>
              <a:t>убытки</a:t>
            </a:r>
            <a:endParaRPr lang="ru-RU" dirty="0">
              <a:latin typeface="+mn-lt"/>
            </a:endParaRPr>
          </a:p>
          <a:p>
            <a:pPr marL="0" indent="0" algn="just">
              <a:spcBef>
                <a:spcPts val="1800"/>
              </a:spcBef>
              <a:buNone/>
            </a:pPr>
            <a:r>
              <a:rPr lang="ru-RU" dirty="0" smtClean="0">
                <a:latin typeface="+mn-lt"/>
              </a:rPr>
              <a:t>Для в второго сценария, </a:t>
            </a:r>
            <a:r>
              <a:rPr lang="ru-RU" dirty="0">
                <a:latin typeface="+mn-lt"/>
              </a:rPr>
              <a:t>сокращение издержек позволяет быстрее достичь уровня текущего спроса и увеличить устойчивость, а в четвертом сценарии благодаря сэкономленным средствам, банк более активно наращивает объем обязательств, повышая риски как для банка, так и для всей банковской системы.</a:t>
            </a:r>
          </a:p>
        </p:txBody>
      </p:sp>
    </p:spTree>
    <p:extLst>
      <p:ext uri="{BB962C8B-B14F-4D97-AF65-F5344CB8AC3E}">
        <p14:creationId xmlns:p14="http://schemas.microsoft.com/office/powerpoint/2010/main" val="2826727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102768" y="2465512"/>
            <a:ext cx="22898544" cy="10058087"/>
          </a:xfrm>
          <a:prstGeom prst="rect">
            <a:avLst/>
          </a:prstGeom>
          <a:ln w="12700">
            <a:miter lim="400000"/>
          </a:ln>
        </p:spPr>
        <p:txBody>
          <a:bodyPr lIns="71436" tIns="71436" rIns="71436" bIns="71436"/>
          <a:lstStyle/>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en-US" sz="2400" dirty="0" err="1">
                <a:solidFill>
                  <a:schemeClr val="tx1"/>
                </a:solidFill>
                <a:latin typeface="Times New Roman"/>
                <a:ea typeface="Times New Roman"/>
                <a:cs typeface="Times New Roman"/>
              </a:rPr>
              <a:t>Egorov</a:t>
            </a:r>
            <a:r>
              <a:rPr lang="en-US" sz="2400" dirty="0">
                <a:solidFill>
                  <a:schemeClr val="tx1"/>
                </a:solidFill>
                <a:latin typeface="Times New Roman"/>
                <a:ea typeface="Times New Roman"/>
                <a:cs typeface="Times New Roman"/>
              </a:rPr>
              <a:t> A., </a:t>
            </a:r>
            <a:r>
              <a:rPr lang="en-US" sz="2400" dirty="0" err="1">
                <a:solidFill>
                  <a:schemeClr val="tx1"/>
                </a:solidFill>
                <a:latin typeface="Times New Roman"/>
                <a:ea typeface="Times New Roman"/>
                <a:cs typeface="Times New Roman"/>
              </a:rPr>
              <a:t>Pomazkin</a:t>
            </a:r>
            <a:r>
              <a:rPr lang="en-US" sz="2400" dirty="0">
                <a:solidFill>
                  <a:schemeClr val="tx1"/>
                </a:solidFill>
                <a:latin typeface="Times New Roman"/>
                <a:ea typeface="Times New Roman"/>
                <a:cs typeface="Times New Roman"/>
              </a:rPr>
              <a:t> D. (2021). Innovation in Developing Countries’ Risk Estimation &amp; Management, in: Risk Assessment &amp; Financial Regulation in Emerging Markets' Banking: Trends &amp; Prospects. Springer, 2021. P. 343-354. </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a:solidFill>
                  <a:schemeClr val="tx1"/>
                </a:solidFill>
                <a:latin typeface="Times New Roman"/>
                <a:ea typeface="Times New Roman"/>
                <a:cs typeface="Times New Roman"/>
              </a:rPr>
              <a:t>Егоров А. (2023). </a:t>
            </a:r>
            <a:r>
              <a:rPr lang="en-US" sz="2400" dirty="0">
                <a:solidFill>
                  <a:schemeClr val="tx1"/>
                </a:solidFill>
                <a:latin typeface="Times New Roman"/>
                <a:ea typeface="Times New Roman"/>
                <a:cs typeface="Times New Roman"/>
              </a:rPr>
              <a:t>Impact of Intangible Assets on Bank Performance in Emerging Capital Markets: Evidence from Russia, Journal of Corporate Finance Research / </a:t>
            </a:r>
            <a:r>
              <a:rPr lang="ru-RU" sz="2400" dirty="0">
                <a:solidFill>
                  <a:schemeClr val="tx1"/>
                </a:solidFill>
                <a:latin typeface="Times New Roman"/>
                <a:ea typeface="Times New Roman"/>
                <a:cs typeface="Times New Roman"/>
              </a:rPr>
              <a:t>Корпоративные Финансы | </a:t>
            </a:r>
            <a:r>
              <a:rPr lang="en-US" sz="2400" dirty="0">
                <a:solidFill>
                  <a:schemeClr val="tx1"/>
                </a:solidFill>
                <a:latin typeface="Times New Roman"/>
                <a:ea typeface="Times New Roman"/>
                <a:cs typeface="Times New Roman"/>
              </a:rPr>
              <a:t>ISSN: 2073-0438, 17(1), </a:t>
            </a:r>
            <a:r>
              <a:rPr lang="ru-RU" sz="2400" dirty="0" err="1">
                <a:solidFill>
                  <a:schemeClr val="tx1"/>
                </a:solidFill>
                <a:latin typeface="Times New Roman"/>
                <a:ea typeface="Times New Roman"/>
                <a:cs typeface="Times New Roman"/>
              </a:rPr>
              <a:t>сс</a:t>
            </a:r>
            <a:r>
              <a:rPr lang="ru-RU" sz="2400" dirty="0">
                <a:solidFill>
                  <a:schemeClr val="tx1"/>
                </a:solidFill>
                <a:latin typeface="Times New Roman"/>
                <a:ea typeface="Times New Roman"/>
                <a:cs typeface="Times New Roman"/>
              </a:rPr>
              <a:t>. 44-53. </a:t>
            </a:r>
            <a:r>
              <a:rPr lang="en-US" sz="2400" dirty="0" err="1">
                <a:solidFill>
                  <a:schemeClr val="tx1"/>
                </a:solidFill>
                <a:latin typeface="Times New Roman"/>
                <a:ea typeface="Times New Roman"/>
                <a:cs typeface="Times New Roman"/>
              </a:rPr>
              <a:t>doi</a:t>
            </a:r>
            <a:r>
              <a:rPr lang="en-US" sz="2400" dirty="0">
                <a:solidFill>
                  <a:schemeClr val="tx1"/>
                </a:solidFill>
                <a:latin typeface="Times New Roman"/>
                <a:ea typeface="Times New Roman"/>
                <a:cs typeface="Times New Roman"/>
              </a:rPr>
              <a:t>: 10.17323/j.jcfr.2073-0438.17.1.2023.44-53.</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en-US" sz="2400" dirty="0" err="1">
                <a:solidFill>
                  <a:schemeClr val="tx1"/>
                </a:solidFill>
                <a:latin typeface="Times New Roman"/>
                <a:ea typeface="Times New Roman"/>
                <a:cs typeface="Times New Roman"/>
              </a:rPr>
              <a:t>Egorov</a:t>
            </a:r>
            <a:r>
              <a:rPr lang="en-US" sz="2400" dirty="0">
                <a:solidFill>
                  <a:schemeClr val="tx1"/>
                </a:solidFill>
                <a:latin typeface="Times New Roman"/>
                <a:ea typeface="Times New Roman"/>
                <a:cs typeface="Times New Roman"/>
              </a:rPr>
              <a:t> A.Y. (2022). Financial Innovation and Financial Risks // Procedia Computer Science. 2022. Vol. 214. p. 441-447.</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en-US" sz="2400" dirty="0" err="1">
                <a:solidFill>
                  <a:schemeClr val="tx1"/>
                </a:solidFill>
                <a:latin typeface="Times New Roman"/>
                <a:ea typeface="Times New Roman"/>
                <a:cs typeface="Times New Roman"/>
              </a:rPr>
              <a:t>Egorov</a:t>
            </a:r>
            <a:r>
              <a:rPr lang="en-US" sz="2400" dirty="0">
                <a:solidFill>
                  <a:schemeClr val="tx1"/>
                </a:solidFill>
                <a:latin typeface="Times New Roman"/>
                <a:ea typeface="Times New Roman"/>
                <a:cs typeface="Times New Roman"/>
              </a:rPr>
              <a:t> A.Y. (2023). ESG as an innovative tool to improve the efficiency and financial stability of financial organizations // Procedia Computer Science. 2023. Vol. 221, p. 705–709.</a:t>
            </a:r>
            <a:endParaRPr lang="ru-RU" sz="2400" dirty="0">
              <a:solidFill>
                <a:schemeClr val="tx1"/>
              </a:solidFill>
              <a:latin typeface="Times New Roman"/>
              <a:ea typeface="Times New Roman"/>
              <a:cs typeface="Times New Roman"/>
            </a:endParaRP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a:solidFill>
                  <a:schemeClr val="tx1"/>
                </a:solidFill>
                <a:latin typeface="Times New Roman"/>
                <a:ea typeface="Times New Roman"/>
                <a:cs typeface="Times New Roman"/>
              </a:rPr>
              <a:t>Егоров А.Ю. (2023) Финансовые последствия внедрения финансовых инноваций в сборнике тезисов: V Российский экономический конгресс «РЭК-2023». Том XV. Тематическая конференция «Банки, деньги и финансовые рынки», 2023, с. 75-84.</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a:solidFill>
                  <a:schemeClr val="tx1"/>
                </a:solidFill>
                <a:latin typeface="Times New Roman"/>
                <a:ea typeface="Times New Roman"/>
                <a:cs typeface="Times New Roman"/>
              </a:rPr>
              <a:t>Егоров А.Ю. Банковские инновации в розничном </a:t>
            </a:r>
            <a:r>
              <a:rPr lang="ru-RU" sz="2400" dirty="0" err="1">
                <a:solidFill>
                  <a:schemeClr val="tx1"/>
                </a:solidFill>
                <a:latin typeface="Times New Roman"/>
                <a:ea typeface="Times New Roman"/>
                <a:cs typeface="Times New Roman"/>
              </a:rPr>
              <a:t>андеррайтинге</a:t>
            </a:r>
            <a:r>
              <a:rPr lang="ru-RU" sz="2400" dirty="0">
                <a:solidFill>
                  <a:schemeClr val="tx1"/>
                </a:solidFill>
                <a:latin typeface="Times New Roman"/>
                <a:ea typeface="Times New Roman"/>
                <a:cs typeface="Times New Roman"/>
              </a:rPr>
              <a:t>: влияние технологий на эффективность; глава в монографии «БРИКС </a:t>
            </a:r>
            <a:r>
              <a:rPr lang="ru-RU" sz="2400" dirty="0" smtClean="0">
                <a:solidFill>
                  <a:schemeClr val="tx1"/>
                </a:solidFill>
                <a:latin typeface="Times New Roman"/>
                <a:ea typeface="Times New Roman"/>
                <a:cs typeface="Times New Roman"/>
              </a:rPr>
              <a:t>в мировых финансах и экономике», </a:t>
            </a:r>
            <a:r>
              <a:rPr lang="ru-RU" sz="2400" dirty="0">
                <a:solidFill>
                  <a:schemeClr val="tx1"/>
                </a:solidFill>
                <a:latin typeface="Times New Roman"/>
                <a:ea typeface="Times New Roman"/>
                <a:cs typeface="Times New Roman"/>
              </a:rPr>
              <a:t>под научной редакцией д.э.н., проф. Ярыгиной И.З., к.т.н. Герасимова В.И., Авторский коллектив: </a:t>
            </a:r>
            <a:r>
              <a:rPr lang="ru-RU" sz="2400" dirty="0" err="1">
                <a:solidFill>
                  <a:schemeClr val="tx1"/>
                </a:solidFill>
                <a:latin typeface="Times New Roman"/>
                <a:ea typeface="Times New Roman"/>
                <a:cs typeface="Times New Roman"/>
              </a:rPr>
              <a:t>Карминский</a:t>
            </a:r>
            <a:r>
              <a:rPr lang="ru-RU" sz="2400" dirty="0">
                <a:solidFill>
                  <a:schemeClr val="tx1"/>
                </a:solidFill>
                <a:latin typeface="Times New Roman"/>
                <a:ea typeface="Times New Roman"/>
                <a:cs typeface="Times New Roman"/>
              </a:rPr>
              <a:t> А.М., Егоров А.Ю., </a:t>
            </a:r>
            <a:r>
              <a:rPr lang="ru-RU" sz="2400" dirty="0" err="1">
                <a:solidFill>
                  <a:schemeClr val="tx1"/>
                </a:solidFill>
                <a:latin typeface="Times New Roman"/>
                <a:ea typeface="Times New Roman"/>
                <a:cs typeface="Times New Roman"/>
              </a:rPr>
              <a:t>Садыгова</a:t>
            </a:r>
            <a:r>
              <a:rPr lang="ru-RU" sz="2400" dirty="0">
                <a:solidFill>
                  <a:schemeClr val="tx1"/>
                </a:solidFill>
                <a:latin typeface="Times New Roman"/>
                <a:ea typeface="Times New Roman"/>
                <a:cs typeface="Times New Roman"/>
              </a:rPr>
              <a:t> С.Ф., Столбов М.И. и др., Совместное издание МГИМО МИД России, Национальный комитет по исследованию БРИКС, Университет Мировых Цивилизаций. 2024.</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smtClean="0">
                <a:solidFill>
                  <a:schemeClr val="tx1"/>
                </a:solidFill>
                <a:latin typeface="Times New Roman"/>
                <a:ea typeface="Times New Roman"/>
                <a:cs typeface="Times New Roman"/>
              </a:rPr>
              <a:t>Егоров </a:t>
            </a:r>
            <a:r>
              <a:rPr lang="ru-RU" sz="2400" dirty="0">
                <a:solidFill>
                  <a:schemeClr val="tx1"/>
                </a:solidFill>
                <a:latin typeface="Times New Roman"/>
                <a:ea typeface="Times New Roman"/>
                <a:cs typeface="Times New Roman"/>
              </a:rPr>
              <a:t>А. Ю. Анализ риска банкротства предприятий первичного сектора экономики в России // Вестник Российского нового университета. 2019. № 2. С. 3-8.</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smtClean="0">
                <a:solidFill>
                  <a:schemeClr val="tx1"/>
                </a:solidFill>
                <a:latin typeface="Times New Roman"/>
                <a:ea typeface="Times New Roman"/>
                <a:cs typeface="Times New Roman"/>
              </a:rPr>
              <a:t>Егоров </a:t>
            </a:r>
            <a:r>
              <a:rPr lang="ru-RU" sz="2400" dirty="0">
                <a:solidFill>
                  <a:schemeClr val="tx1"/>
                </a:solidFill>
                <a:latin typeface="Times New Roman"/>
                <a:ea typeface="Times New Roman"/>
                <a:cs typeface="Times New Roman"/>
              </a:rPr>
              <a:t>А. Ю. Трансформация теневой экономики России в условиях развития цифровых технологий // Научные труды Вольного экономического общества России. 2019. Т. 217. № 3. С. 297-310.</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smtClean="0">
                <a:solidFill>
                  <a:schemeClr val="tx1"/>
                </a:solidFill>
                <a:latin typeface="Times New Roman"/>
                <a:ea typeface="Times New Roman"/>
                <a:cs typeface="Times New Roman"/>
              </a:rPr>
              <a:t>Егоров </a:t>
            </a:r>
            <a:r>
              <a:rPr lang="ru-RU" sz="2400" dirty="0">
                <a:solidFill>
                  <a:schemeClr val="tx1"/>
                </a:solidFill>
                <a:latin typeface="Times New Roman"/>
                <a:ea typeface="Times New Roman"/>
                <a:cs typeface="Times New Roman"/>
              </a:rPr>
              <a:t>А. Ю., Ильина Г. Г. Формирование системы статистических индикаторов, влияющих на теневую экономику // Вестник Российского нового университета. 2019. № 3. С. 35-42.</a:t>
            </a:r>
            <a:endParaRPr lang="en-US" sz="2400" dirty="0">
              <a:solidFill>
                <a:schemeClr val="tx1"/>
              </a:solidFill>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5711280" y="305272"/>
            <a:ext cx="1692188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Список работ, опубликованных автором по теме диссертационного исследования</a:t>
            </a:r>
          </a:p>
        </p:txBody>
      </p:sp>
      <p:sp>
        <p:nvSpPr>
          <p:cNvPr id="11" name="Номер слайда 2">
            <a:extLst>
              <a:ext uri="{FF2B5EF4-FFF2-40B4-BE49-F238E27FC236}">
                <a16:creationId xmlns="" xmlns:a16="http://schemas.microsoft.com/office/drawing/2014/main" id="{2458B7C1-FBEA-4BE2-B60C-EB8CD909AE19}"/>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16</a:t>
            </a:fld>
            <a:endParaRPr lang="ru-RU" sz="8000" b="1" dirty="0"/>
          </a:p>
        </p:txBody>
      </p:sp>
    </p:spTree>
    <p:extLst>
      <p:ext uri="{BB962C8B-B14F-4D97-AF65-F5344CB8AC3E}">
        <p14:creationId xmlns:p14="http://schemas.microsoft.com/office/powerpoint/2010/main" val="373662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102768" y="2609528"/>
            <a:ext cx="21746416" cy="9914071"/>
          </a:xfrm>
          <a:prstGeom prst="rect">
            <a:avLst/>
          </a:prstGeom>
          <a:ln w="12700">
            <a:miter lim="400000"/>
          </a:ln>
        </p:spPr>
        <p:txBody>
          <a:bodyPr lIns="71436" tIns="71436" rIns="71436" bIns="71436"/>
          <a:lstStyle/>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Analytics for Management &amp; Economics Conference 2020 </a:t>
            </a:r>
            <a:r>
              <a:rPr lang="ru-RU" sz="3200" dirty="0">
                <a:solidFill>
                  <a:schemeClr val="tx1"/>
                </a:solidFill>
                <a:latin typeface="Times New Roman"/>
                <a:ea typeface="Times New Roman"/>
                <a:cs typeface="Times New Roman"/>
              </a:rPr>
              <a:t>с докладом на тему </a:t>
            </a:r>
            <a:r>
              <a:rPr lang="en-US" sz="3200" dirty="0">
                <a:solidFill>
                  <a:schemeClr val="tx1"/>
                </a:solidFill>
                <a:latin typeface="Times New Roman"/>
                <a:ea typeface="Times New Roman"/>
                <a:cs typeface="Times New Roman"/>
              </a:rPr>
              <a:t>Financial Innovation &amp; Financial Risks;</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Analytics for Management &amp; Economics Conference 2020 </a:t>
            </a:r>
            <a:r>
              <a:rPr lang="ru-RU" sz="3200" dirty="0">
                <a:solidFill>
                  <a:schemeClr val="tx1"/>
                </a:solidFill>
                <a:latin typeface="Times New Roman"/>
                <a:ea typeface="Times New Roman"/>
                <a:cs typeface="Times New Roman"/>
              </a:rPr>
              <a:t>с докладом на тему </a:t>
            </a:r>
            <a:r>
              <a:rPr lang="en-US" sz="3200" dirty="0">
                <a:solidFill>
                  <a:schemeClr val="tx1"/>
                </a:solidFill>
                <a:latin typeface="Times New Roman"/>
                <a:ea typeface="Times New Roman"/>
                <a:cs typeface="Times New Roman"/>
              </a:rPr>
              <a:t>Assessment of the risk of a decrease in the customer base of banks in connection with the development of financial technologies;</a:t>
            </a:r>
          </a:p>
          <a:p>
            <a:pPr marL="36000" indent="-457200" algn="just">
              <a:lnSpc>
                <a:spcPct val="150000"/>
              </a:lnSpc>
              <a:spcBef>
                <a:spcPts val="1200"/>
              </a:spcBef>
              <a:buAutoNum type="arabicPeriod"/>
              <a:defRPr sz="2800">
                <a:solidFill>
                  <a:srgbClr val="253957"/>
                </a:solidFill>
                <a:latin typeface="+mn-lt"/>
                <a:ea typeface="+mn-ea"/>
                <a:cs typeface="+mn-cs"/>
              </a:defRPr>
            </a:pPr>
            <a:r>
              <a:rPr lang="ru-RU" sz="3200" dirty="0">
                <a:solidFill>
                  <a:schemeClr val="tx1"/>
                </a:solidFill>
                <a:latin typeface="Times New Roman"/>
                <a:ea typeface="Times New Roman"/>
                <a:cs typeface="Times New Roman"/>
              </a:rPr>
              <a:t>Современные информационные технологии в образовании, науке и промышленности, Москва, 01–02 ноября 2019 года с докладом на тему Технологическое развитие экономики России: тенденции и перспективы;</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III </a:t>
            </a:r>
            <a:r>
              <a:rPr lang="ru-RU" sz="3200" dirty="0">
                <a:solidFill>
                  <a:schemeClr val="tx1"/>
                </a:solidFill>
                <a:latin typeface="Times New Roman"/>
                <a:ea typeface="Times New Roman"/>
                <a:cs typeface="Times New Roman"/>
              </a:rPr>
              <a:t>Международная Научно-Практическая Конференция «Финансовая стратегия предприятий в условиях нестабильности экономики» Москва, 28 марта 2019 года с докладом на тему Роль информационных технологий при оценке ;</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The Ninth International Conference on Information Technology and Quantitative Management (ITQM 2022), </a:t>
            </a:r>
            <a:r>
              <a:rPr lang="ru-RU" sz="3200" dirty="0">
                <a:solidFill>
                  <a:schemeClr val="tx1"/>
                </a:solidFill>
                <a:latin typeface="Times New Roman"/>
                <a:ea typeface="Times New Roman"/>
                <a:cs typeface="Times New Roman"/>
              </a:rPr>
              <a:t>с докладом на тему </a:t>
            </a:r>
            <a:r>
              <a:rPr lang="en-US" sz="3200" dirty="0">
                <a:solidFill>
                  <a:schemeClr val="tx1"/>
                </a:solidFill>
                <a:latin typeface="Times New Roman"/>
                <a:ea typeface="Times New Roman"/>
                <a:cs typeface="Times New Roman"/>
              </a:rPr>
              <a:t>Financial Innovation and Financial Risks;</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The Tenth International Conference on Information Technology and Quantitative Management (ITQM 2023);</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XXIII </a:t>
            </a:r>
            <a:r>
              <a:rPr lang="ru-RU" sz="3200" dirty="0">
                <a:solidFill>
                  <a:schemeClr val="tx1"/>
                </a:solidFill>
                <a:latin typeface="Times New Roman"/>
                <a:ea typeface="Times New Roman"/>
                <a:cs typeface="Times New Roman"/>
              </a:rPr>
              <a:t>Ясинская (Апрельская) международная научная конференция по проблемам развития экономики и общества 2022;</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XXIV </a:t>
            </a:r>
            <a:r>
              <a:rPr lang="ru-RU" sz="3200" dirty="0">
                <a:solidFill>
                  <a:schemeClr val="tx1"/>
                </a:solidFill>
                <a:latin typeface="Times New Roman"/>
                <a:ea typeface="Times New Roman"/>
                <a:cs typeface="Times New Roman"/>
              </a:rPr>
              <a:t>Ясинская (Апрельская) международная научная конференция по проблемам развития экономики и общества 2023.</a:t>
            </a:r>
          </a:p>
          <a:p>
            <a:pPr marL="36000" indent="-457200" algn="just">
              <a:spcBef>
                <a:spcPts val="1200"/>
              </a:spcBef>
              <a:buAutoNum type="arabicPeriod"/>
              <a:defRPr sz="2800">
                <a:solidFill>
                  <a:srgbClr val="253957"/>
                </a:solidFill>
                <a:latin typeface="+mn-lt"/>
                <a:ea typeface="+mn-ea"/>
                <a:cs typeface="+mn-cs"/>
              </a:defRPr>
            </a:pPr>
            <a:endParaRPr lang="en-US" sz="3200" dirty="0">
              <a:solidFill>
                <a:schemeClr val="tx1"/>
              </a:solidFill>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5783288" y="305272"/>
            <a:ext cx="1684987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800" b="1" i="1" dirty="0">
                <a:solidFill>
                  <a:schemeClr val="accent1">
                    <a:lumMod val="75000"/>
                  </a:schemeClr>
                </a:solidFill>
              </a:rPr>
              <a:t>Презентация диссертационного исследования на конференциях</a:t>
            </a:r>
          </a:p>
        </p:txBody>
      </p:sp>
      <p:sp>
        <p:nvSpPr>
          <p:cNvPr id="11" name="Номер слайда 2">
            <a:extLst>
              <a:ext uri="{FF2B5EF4-FFF2-40B4-BE49-F238E27FC236}">
                <a16:creationId xmlns="" xmlns:a16="http://schemas.microsoft.com/office/drawing/2014/main" id="{0AC69FC9-8B5B-4A9A-A3C3-706EB34CF922}"/>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17</a:t>
            </a:fld>
            <a:endParaRPr lang="ru-RU" sz="8000" b="1" dirty="0"/>
          </a:p>
        </p:txBody>
      </p:sp>
    </p:spTree>
    <p:extLst>
      <p:ext uri="{BB962C8B-B14F-4D97-AF65-F5344CB8AC3E}">
        <p14:creationId xmlns:p14="http://schemas.microsoft.com/office/powerpoint/2010/main" val="22828360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2465512"/>
            <a:ext cx="21602400" cy="10297144"/>
          </a:xfrm>
          <a:prstGeom prst="rect">
            <a:avLst/>
          </a:prstGeom>
          <a:ln w="12700">
            <a:miter lim="400000"/>
          </a:ln>
        </p:spPr>
        <p:txBody>
          <a:bodyPr lIns="71436" tIns="71436" rIns="71436" bIns="71436"/>
          <a:lstStyle/>
          <a:p>
            <a:pPr algn="just">
              <a:spcBef>
                <a:spcPts val="3000"/>
              </a:spcBef>
              <a:defRPr sz="2800">
                <a:solidFill>
                  <a:srgbClr val="253957"/>
                </a:solidFill>
                <a:latin typeface="+mn-lt"/>
                <a:ea typeface="+mn-ea"/>
                <a:cs typeface="+mn-cs"/>
              </a:defRPr>
            </a:pPr>
            <a:r>
              <a:rPr lang="ru-RU" sz="3600" dirty="0">
                <a:solidFill>
                  <a:schemeClr val="tx1"/>
                </a:solidFill>
                <a:latin typeface="Times New Roman"/>
                <a:ea typeface="Times New Roman"/>
                <a:cs typeface="Times New Roman"/>
              </a:rPr>
              <a:t>Инновации положительно влияют на эффективность и финансовую устойчивость банков. Мы разработали новые методы оценки инноваций, учитывающие нематериальные активы. </a:t>
            </a:r>
            <a:endParaRPr lang="ru-RU" sz="3600" dirty="0" smtClean="0">
              <a:solidFill>
                <a:schemeClr val="tx1"/>
              </a:solidFill>
              <a:latin typeface="Times New Roman"/>
              <a:ea typeface="Times New Roman"/>
              <a:cs typeface="Times New Roman"/>
            </a:endParaRPr>
          </a:p>
          <a:p>
            <a:pPr algn="just">
              <a:spcBef>
                <a:spcPts val="30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Влияние </a:t>
            </a:r>
            <a:r>
              <a:rPr lang="ru-RU" sz="3600" dirty="0">
                <a:solidFill>
                  <a:schemeClr val="tx1"/>
                </a:solidFill>
                <a:latin typeface="Times New Roman"/>
                <a:ea typeface="Times New Roman"/>
                <a:cs typeface="Times New Roman"/>
              </a:rPr>
              <a:t>инноваций на банковскую деятельность зависит от типа и специфики инноваций. Эти результаты важны для управления инновациями в банковской сфере. </a:t>
            </a:r>
            <a:endParaRPr lang="ru-RU" sz="3600" dirty="0" smtClean="0">
              <a:solidFill>
                <a:schemeClr val="tx1"/>
              </a:solidFill>
              <a:latin typeface="Times New Roman"/>
              <a:ea typeface="Times New Roman"/>
              <a:cs typeface="Times New Roman"/>
            </a:endParaRPr>
          </a:p>
          <a:p>
            <a:pPr algn="just">
              <a:spcBef>
                <a:spcPts val="30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Исследование предлагает </a:t>
            </a:r>
            <a:r>
              <a:rPr lang="ru-RU" sz="3600" dirty="0">
                <a:solidFill>
                  <a:schemeClr val="tx1"/>
                </a:solidFill>
                <a:latin typeface="Times New Roman"/>
                <a:ea typeface="Times New Roman"/>
                <a:cs typeface="Times New Roman"/>
              </a:rPr>
              <a:t>методы, применимые в других отраслях, для оценки и анализа инноваций с учетом нематериальных активов. Исследование имеет ограничения, базируется на данных российских банков и не учитывает </a:t>
            </a:r>
            <a:r>
              <a:rPr lang="ru-RU" sz="3600" dirty="0" smtClean="0">
                <a:solidFill>
                  <a:schemeClr val="tx1"/>
                </a:solidFill>
                <a:latin typeface="Times New Roman"/>
                <a:ea typeface="Times New Roman"/>
                <a:cs typeface="Times New Roman"/>
              </a:rPr>
              <a:t>внешние факторы. </a:t>
            </a:r>
            <a:endParaRPr lang="en-US" sz="3600" dirty="0" smtClean="0">
              <a:solidFill>
                <a:schemeClr val="tx1"/>
              </a:solidFill>
              <a:latin typeface="Times New Roman"/>
              <a:ea typeface="Times New Roman"/>
              <a:cs typeface="Times New Roman"/>
            </a:endParaRPr>
          </a:p>
          <a:p>
            <a:pPr algn="just">
              <a:spcBef>
                <a:spcPts val="30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В целом, исследование является </a:t>
            </a:r>
            <a:r>
              <a:rPr lang="ru-RU" sz="3600" dirty="0">
                <a:solidFill>
                  <a:schemeClr val="tx1"/>
                </a:solidFill>
                <a:latin typeface="Times New Roman"/>
                <a:ea typeface="Times New Roman"/>
                <a:cs typeface="Times New Roman"/>
              </a:rPr>
              <a:t>ценным вкладом в понимание связи между инновациями и финансовыми показателями банков. Результаты могут быть полезны для разработки стратегий инновационного развития в банковской сфере.</a:t>
            </a: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7376576" y="305272"/>
            <a:ext cx="4916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smtClean="0">
                <a:solidFill>
                  <a:schemeClr val="accent1">
                    <a:lumMod val="75000"/>
                  </a:schemeClr>
                </a:solidFill>
              </a:rPr>
              <a:t>Заключение</a:t>
            </a:r>
            <a:endParaRPr lang="ru-RU" sz="4800" b="1" i="1" dirty="0">
              <a:solidFill>
                <a:schemeClr val="accent1">
                  <a:lumMod val="75000"/>
                </a:schemeClr>
              </a:solidFill>
            </a:endParaRPr>
          </a:p>
        </p:txBody>
      </p:sp>
      <p:sp>
        <p:nvSpPr>
          <p:cNvPr id="11" name="Номер слайда 2">
            <a:extLst>
              <a:ext uri="{FF2B5EF4-FFF2-40B4-BE49-F238E27FC236}">
                <a16:creationId xmlns="" xmlns:a16="http://schemas.microsoft.com/office/drawing/2014/main" id="{2133BD32-F86E-41F1-A4A2-92FA27765C93}"/>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18</a:t>
            </a:fld>
            <a:endParaRPr lang="ru-RU" sz="8000" b="1" dirty="0"/>
          </a:p>
        </p:txBody>
      </p:sp>
    </p:spTree>
    <p:extLst>
      <p:ext uri="{BB962C8B-B14F-4D97-AF65-F5344CB8AC3E}">
        <p14:creationId xmlns:p14="http://schemas.microsoft.com/office/powerpoint/2010/main" val="1792014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2465512"/>
            <a:ext cx="21602400" cy="10297144"/>
          </a:xfrm>
          <a:prstGeom prst="rect">
            <a:avLst/>
          </a:prstGeom>
          <a:ln w="12700">
            <a:miter lim="400000"/>
          </a:ln>
        </p:spPr>
        <p:txBody>
          <a:bodyPr lIns="71436" tIns="71436" rIns="71436" bIns="71436"/>
          <a:lstStyle/>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1. Для создания благоприятной среды инноваций в банковском секторе, необходимо обеспечить механизмы поддержки и стимулируя банки к активному внедрению инноваций и разработке новых продуктов и услуг.</a:t>
            </a:r>
          </a:p>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2. Рекомендуется учитывать </a:t>
            </a:r>
            <a:r>
              <a:rPr lang="ru-RU" sz="3600" dirty="0" err="1" smtClean="0">
                <a:solidFill>
                  <a:schemeClr val="tx1"/>
                </a:solidFill>
                <a:latin typeface="Times New Roman"/>
                <a:ea typeface="Times New Roman"/>
                <a:cs typeface="Times New Roman"/>
              </a:rPr>
              <a:t>инновационность</a:t>
            </a:r>
            <a:r>
              <a:rPr lang="ru-RU" sz="3600" dirty="0" smtClean="0">
                <a:solidFill>
                  <a:schemeClr val="tx1"/>
                </a:solidFill>
                <a:latin typeface="Times New Roman"/>
                <a:ea typeface="Times New Roman"/>
                <a:cs typeface="Times New Roman"/>
              </a:rPr>
              <a:t> банков при определении политики банка, законодательства и нормативных требований, чтобы создать благоприятные условия для инноваций и обеспечить их развитие.</a:t>
            </a:r>
          </a:p>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3. Рекомендуется использовать предложенные методы оценки и анализа инновационной деятельности банков для более точного измерения инновационной активности и ее влияния на финансовые показатели. Важно учитывать нематериальные активы и ресурсы при оценке инноваций.</a:t>
            </a:r>
          </a:p>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4. Использование гибкой политики, способной адаптироваться к различным типам инноваций, учитывая специфику и потенциальные риски, помогает обеспечить сбалансированный рост и стабильность банковского сектора в условиях быстро меняющихся рыночных условий.</a:t>
            </a:r>
            <a:endParaRPr lang="ru-RU" sz="3600" dirty="0">
              <a:solidFill>
                <a:schemeClr val="tx1"/>
              </a:solidFill>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3848184" y="305272"/>
            <a:ext cx="84445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Заключение</a:t>
            </a:r>
          </a:p>
          <a:p>
            <a:pPr algn="r">
              <a:defRPr/>
            </a:pPr>
            <a:r>
              <a:rPr lang="ru-RU" sz="4000" b="1" i="1" dirty="0" smtClean="0">
                <a:solidFill>
                  <a:schemeClr val="accent1">
                    <a:lumMod val="75000"/>
                  </a:schemeClr>
                </a:solidFill>
              </a:rPr>
              <a:t>Рекомендации</a:t>
            </a:r>
            <a:endParaRPr lang="ru-RU" sz="4000" b="1" i="1" dirty="0">
              <a:solidFill>
                <a:schemeClr val="accent1">
                  <a:lumMod val="75000"/>
                </a:schemeClr>
              </a:solidFill>
            </a:endParaRPr>
          </a:p>
        </p:txBody>
      </p:sp>
      <p:sp>
        <p:nvSpPr>
          <p:cNvPr id="11" name="Номер слайда 2">
            <a:extLst>
              <a:ext uri="{FF2B5EF4-FFF2-40B4-BE49-F238E27FC236}">
                <a16:creationId xmlns="" xmlns:a16="http://schemas.microsoft.com/office/drawing/2014/main" id="{EC674D86-603C-437B-9829-5CA2A873BBC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19</a:t>
            </a:fld>
            <a:endParaRPr lang="ru-RU" sz="8000" b="1" dirty="0"/>
          </a:p>
        </p:txBody>
      </p:sp>
    </p:spTree>
    <p:extLst>
      <p:ext uri="{BB962C8B-B14F-4D97-AF65-F5344CB8AC3E}">
        <p14:creationId xmlns:p14="http://schemas.microsoft.com/office/powerpoint/2010/main" val="3215948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Изображение" descr="Изображение"/>
          <p:cNvPicPr>
            <a:picLocks noChangeAspect="1"/>
          </p:cNvPicPr>
          <p:nvPr/>
        </p:nvPicPr>
        <p:blipFill>
          <a:blip r:embed="rId2"/>
          <a:stretch>
            <a:fillRect/>
          </a:stretch>
        </p:blipFill>
        <p:spPr>
          <a:xfrm>
            <a:off x="10594075" y="4920064"/>
            <a:ext cx="3195850" cy="3090059"/>
          </a:xfrm>
          <a:prstGeom prst="rect">
            <a:avLst/>
          </a:prstGeom>
          <a:ln w="12700">
            <a:miter lim="400000"/>
          </a:ln>
        </p:spPr>
      </p:pic>
      <p:sp>
        <p:nvSpPr>
          <p:cNvPr id="3"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8442176"/>
            <a:ext cx="21602400" cy="4081423"/>
          </a:xfrm>
          <a:prstGeom prst="rect">
            <a:avLst/>
          </a:prstGeom>
          <a:ln w="12700">
            <a:miter lim="400000"/>
          </a:ln>
        </p:spPr>
        <p:txBody>
          <a:bodyPr lIns="71436" tIns="71436" rIns="71436" bIns="71436"/>
          <a:lstStyle/>
          <a:p>
            <a:pPr>
              <a:spcBef>
                <a:spcPts val="1200"/>
              </a:spcBef>
              <a:defRPr sz="2800">
                <a:solidFill>
                  <a:srgbClr val="253957"/>
                </a:solidFill>
                <a:latin typeface="+mn-lt"/>
                <a:ea typeface="+mn-ea"/>
                <a:cs typeface="+mn-cs"/>
              </a:defRPr>
            </a:pPr>
            <a:r>
              <a:rPr lang="ru-RU" sz="4800" dirty="0">
                <a:solidFill>
                  <a:schemeClr val="bg1"/>
                </a:solidFill>
                <a:latin typeface="Times New Roman"/>
                <a:ea typeface="Times New Roman"/>
                <a:cs typeface="Times New Roman"/>
              </a:rPr>
              <a:t>Егоров Андрей Юрьевич</a:t>
            </a: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en-US"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r>
              <a:rPr lang="ru-RU" sz="4000" dirty="0">
                <a:solidFill>
                  <a:schemeClr val="bg1"/>
                </a:solidFill>
                <a:latin typeface="Times New Roman"/>
                <a:ea typeface="Times New Roman"/>
                <a:cs typeface="Times New Roman"/>
              </a:rPr>
              <a:t>+7 926 737 48 45        </a:t>
            </a:r>
            <a:r>
              <a:rPr lang="en-US" sz="4000" dirty="0">
                <a:solidFill>
                  <a:schemeClr val="bg1"/>
                </a:solidFill>
                <a:latin typeface="Times New Roman"/>
                <a:ea typeface="Times New Roman"/>
                <a:cs typeface="Times New Roman"/>
              </a:rPr>
              <a:t>                                                                          </a:t>
            </a:r>
            <a:r>
              <a:rPr lang="ru-RU" sz="4000" dirty="0">
                <a:solidFill>
                  <a:schemeClr val="bg1"/>
                </a:solidFill>
                <a:latin typeface="Times New Roman"/>
                <a:ea typeface="Times New Roman"/>
                <a:cs typeface="Times New Roman"/>
              </a:rPr>
              <a:t>         </a:t>
            </a:r>
            <a:r>
              <a:rPr lang="en-US" sz="4000" dirty="0">
                <a:solidFill>
                  <a:schemeClr val="bg1"/>
                </a:solidFill>
                <a:latin typeface="Times New Roman"/>
                <a:ea typeface="Times New Roman"/>
                <a:cs typeface="Times New Roman"/>
              </a:rPr>
              <a:t>ayegorov@hse.ru</a:t>
            </a: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en-US" sz="4000" dirty="0">
              <a:solidFill>
                <a:schemeClr val="bg1"/>
              </a:solidFill>
              <a:latin typeface="Times New Roman"/>
              <a:ea typeface="Times New Roman"/>
              <a:cs typeface="Times New Roman"/>
            </a:endParaRPr>
          </a:p>
        </p:txBody>
      </p:sp>
    </p:spTree>
    <p:extLst>
      <p:ext uri="{BB962C8B-B14F-4D97-AF65-F5344CB8AC3E}">
        <p14:creationId xmlns:p14="http://schemas.microsoft.com/office/powerpoint/2010/main" val="282650364"/>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3848184" y="305272"/>
            <a:ext cx="84445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smtClean="0">
                <a:solidFill>
                  <a:schemeClr val="accent1">
                    <a:lumMod val="75000"/>
                  </a:schemeClr>
                </a:solidFill>
              </a:rPr>
              <a:t>Замечания</a:t>
            </a:r>
            <a:endParaRPr lang="ru-RU" sz="4000" b="1" i="1" dirty="0">
              <a:solidFill>
                <a:schemeClr val="accent1">
                  <a:lumMod val="75000"/>
                </a:schemeClr>
              </a:solidFill>
            </a:endParaRPr>
          </a:p>
        </p:txBody>
      </p:sp>
      <p:sp>
        <p:nvSpPr>
          <p:cNvPr id="11" name="Номер слайда 2">
            <a:extLst>
              <a:ext uri="{FF2B5EF4-FFF2-40B4-BE49-F238E27FC236}">
                <a16:creationId xmlns="" xmlns:a16="http://schemas.microsoft.com/office/drawing/2014/main" id="{EC674D86-603C-437B-9829-5CA2A873BBC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21</a:t>
            </a:fld>
            <a:endParaRPr lang="ru-RU" sz="8000" b="1" dirty="0"/>
          </a:p>
        </p:txBody>
      </p:sp>
      <p:graphicFrame>
        <p:nvGraphicFramePr>
          <p:cNvPr id="2" name="Таблица 1"/>
          <p:cNvGraphicFramePr>
            <a:graphicFrameLocks noGrp="1"/>
          </p:cNvGraphicFramePr>
          <p:nvPr>
            <p:extLst>
              <p:ext uri="{D42A27DB-BD31-4B8C-83A1-F6EECF244321}">
                <p14:modId xmlns:p14="http://schemas.microsoft.com/office/powerpoint/2010/main" val="484391265"/>
              </p:ext>
            </p:extLst>
          </p:nvPr>
        </p:nvGraphicFramePr>
        <p:xfrm>
          <a:off x="742728" y="2788880"/>
          <a:ext cx="21818424" cy="6858000"/>
        </p:xfrm>
        <a:graphic>
          <a:graphicData uri="http://schemas.openxmlformats.org/drawingml/2006/table">
            <a:tbl>
              <a:tblPr firstRow="1" bandRow="1">
                <a:tableStyleId>{5940675A-B579-460E-94D1-54222C63F5DA}</a:tableStyleId>
              </a:tblPr>
              <a:tblGrid>
                <a:gridCol w="15265696"/>
                <a:gridCol w="6552728"/>
              </a:tblGrid>
              <a:tr h="560904">
                <a:tc>
                  <a:txBody>
                    <a:bodyPr/>
                    <a:lstStyle/>
                    <a:p>
                      <a:r>
                        <a:rPr lang="ru-RU" sz="4400" dirty="0" smtClean="0"/>
                        <a:t>Привести</a:t>
                      </a:r>
                      <a:r>
                        <a:rPr lang="ru-RU" sz="4400" baseline="0" dirty="0" smtClean="0"/>
                        <a:t> к</a:t>
                      </a:r>
                      <a:r>
                        <a:rPr lang="ru-RU" sz="4400" dirty="0" smtClean="0"/>
                        <a:t>лассификацию инноваций</a:t>
                      </a:r>
                      <a:endParaRPr lang="ru-RU" sz="4400" dirty="0"/>
                    </a:p>
                  </a:txBody>
                  <a:tcPr/>
                </a:tc>
                <a:tc>
                  <a:txBody>
                    <a:bodyPr/>
                    <a:lstStyle/>
                    <a:p>
                      <a:r>
                        <a:rPr lang="ru-RU" sz="4400" dirty="0" smtClean="0"/>
                        <a:t>+</a:t>
                      </a:r>
                      <a:endParaRPr lang="ru-RU" sz="4400" dirty="0"/>
                    </a:p>
                  </a:txBody>
                  <a:tcPr anchor="ctr"/>
                </a:tc>
              </a:tr>
              <a:tr h="560904">
                <a:tc>
                  <a:txBody>
                    <a:bodyPr/>
                    <a:lstStyle/>
                    <a:p>
                      <a:r>
                        <a:rPr lang="ru-RU" sz="4400" dirty="0" smtClean="0"/>
                        <a:t>Внести правки в цикл</a:t>
                      </a:r>
                      <a:r>
                        <a:rPr lang="ru-RU" sz="4400" baseline="0" dirty="0" smtClean="0"/>
                        <a:t> инноваций</a:t>
                      </a:r>
                      <a:endParaRPr lang="ru-RU" sz="4400" dirty="0"/>
                    </a:p>
                  </a:txBody>
                  <a:tcPr/>
                </a:tc>
                <a:tc>
                  <a:txBody>
                    <a:bodyPr/>
                    <a:lstStyle/>
                    <a:p>
                      <a:r>
                        <a:rPr lang="ru-RU" sz="4400" dirty="0" smtClean="0"/>
                        <a:t>+</a:t>
                      </a:r>
                      <a:endParaRPr lang="ru-RU" sz="4400" dirty="0"/>
                    </a:p>
                  </a:txBody>
                  <a:tcPr anchor="ctr"/>
                </a:tc>
              </a:tr>
              <a:tr h="560904">
                <a:tc>
                  <a:txBody>
                    <a:bodyPr/>
                    <a:lstStyle/>
                    <a:p>
                      <a:r>
                        <a:rPr lang="ru-RU" sz="4400" baseline="0" dirty="0" smtClean="0"/>
                        <a:t>Акцентировать управленческую тематику в исследовании</a:t>
                      </a:r>
                      <a:endParaRPr lang="ru-RU" sz="4400" dirty="0"/>
                    </a:p>
                  </a:txBody>
                  <a:tcPr/>
                </a:tc>
                <a:tc>
                  <a:txBody>
                    <a:bodyPr/>
                    <a:lstStyle/>
                    <a:p>
                      <a:r>
                        <a:rPr lang="ru-RU" sz="4400" dirty="0" smtClean="0"/>
                        <a:t>+</a:t>
                      </a:r>
                      <a:endParaRPr lang="ru-RU" sz="4400" dirty="0"/>
                    </a:p>
                  </a:txBody>
                  <a:tcPr anchor="ctr"/>
                </a:tc>
              </a:tr>
              <a:tr h="560904">
                <a:tc>
                  <a:txBody>
                    <a:bodyPr/>
                    <a:lstStyle/>
                    <a:p>
                      <a:r>
                        <a:rPr lang="ru-RU" sz="4400" dirty="0" smtClean="0"/>
                        <a:t>Внести правки в графики</a:t>
                      </a:r>
                      <a:endParaRPr lang="ru-RU" sz="4400" dirty="0"/>
                    </a:p>
                  </a:txBody>
                  <a:tcPr/>
                </a:tc>
                <a:tc>
                  <a:txBody>
                    <a:bodyPr/>
                    <a:lstStyle/>
                    <a:p>
                      <a:r>
                        <a:rPr lang="ru-RU" sz="4400" dirty="0" smtClean="0"/>
                        <a:t>+</a:t>
                      </a:r>
                      <a:endParaRPr lang="ru-RU" sz="4400" dirty="0"/>
                    </a:p>
                  </a:txBody>
                  <a:tcPr anchor="ctr"/>
                </a:tc>
              </a:tr>
              <a:tr h="560904">
                <a:tc>
                  <a:txBody>
                    <a:bodyPr/>
                    <a:lstStyle/>
                    <a:p>
                      <a:r>
                        <a:rPr lang="ru-RU" sz="4400" dirty="0" smtClean="0"/>
                        <a:t>Конкретно определить объект предмет</a:t>
                      </a:r>
                      <a:endParaRPr lang="ru-RU" sz="4400" dirty="0"/>
                    </a:p>
                  </a:txBody>
                  <a:tcPr/>
                </a:tc>
                <a:tc>
                  <a:txBody>
                    <a:bodyPr/>
                    <a:lstStyle/>
                    <a:p>
                      <a:r>
                        <a:rPr lang="ru-RU" sz="4400" dirty="0" smtClean="0"/>
                        <a:t>+</a:t>
                      </a:r>
                      <a:endParaRPr lang="ru-RU" sz="4400" dirty="0"/>
                    </a:p>
                  </a:txBody>
                  <a:tcPr anchor="ctr"/>
                </a:tc>
              </a:tr>
              <a:tr h="560904">
                <a:tc>
                  <a:txBody>
                    <a:bodyPr/>
                    <a:lstStyle/>
                    <a:p>
                      <a:r>
                        <a:rPr lang="ru-RU" sz="4400" dirty="0" smtClean="0"/>
                        <a:t>Внести правки в</a:t>
                      </a:r>
                      <a:r>
                        <a:rPr lang="ru-RU" sz="4400" baseline="0" dirty="0" smtClean="0"/>
                        <a:t> название</a:t>
                      </a:r>
                      <a:endParaRPr lang="ru-RU" sz="4400" dirty="0"/>
                    </a:p>
                  </a:txBody>
                  <a:tcPr/>
                </a:tc>
                <a:tc>
                  <a:txBody>
                    <a:bodyPr/>
                    <a:lstStyle/>
                    <a:p>
                      <a:r>
                        <a:rPr lang="ru-RU" sz="4400" dirty="0" smtClean="0"/>
                        <a:t>+</a:t>
                      </a:r>
                      <a:endParaRPr lang="ru-RU" sz="4400" dirty="0"/>
                    </a:p>
                  </a:txBody>
                  <a:tcPr anchor="ctr"/>
                </a:tc>
              </a:tr>
              <a:tr h="560904">
                <a:tc>
                  <a:txBody>
                    <a:bodyPr/>
                    <a:lstStyle/>
                    <a:p>
                      <a:r>
                        <a:rPr lang="ru-RU" sz="4400" dirty="0" smtClean="0"/>
                        <a:t>Уточнить практическую значимость научных результатов</a:t>
                      </a:r>
                      <a:endParaRPr lang="ru-RU" sz="4400" dirty="0"/>
                    </a:p>
                  </a:txBody>
                  <a:tcPr/>
                </a:tc>
                <a:tc>
                  <a:txBody>
                    <a:bodyPr/>
                    <a:lstStyle/>
                    <a:p>
                      <a:r>
                        <a:rPr lang="ru-RU" sz="4400" dirty="0" smtClean="0"/>
                        <a:t>+</a:t>
                      </a:r>
                      <a:endParaRPr lang="ru-RU" sz="4400" dirty="0"/>
                    </a:p>
                  </a:txBody>
                  <a:tcPr anchor="ctr"/>
                </a:tc>
              </a:tr>
              <a:tr h="560904">
                <a:tc>
                  <a:txBody>
                    <a:bodyPr/>
                    <a:lstStyle/>
                    <a:p>
                      <a:pPr marL="0" marR="0" lvl="0" indent="0" algn="ctr" defTabSz="821531" eaLnBrk="1" fontAlgn="auto" latinLnBrk="0" hangingPunct="1">
                        <a:lnSpc>
                          <a:spcPct val="100000"/>
                        </a:lnSpc>
                        <a:spcBef>
                          <a:spcPts val="0"/>
                        </a:spcBef>
                        <a:spcAft>
                          <a:spcPts val="0"/>
                        </a:spcAft>
                        <a:buClrTx/>
                        <a:buSzTx/>
                        <a:buFontTx/>
                        <a:buNone/>
                        <a:tabLst/>
                        <a:defRPr/>
                      </a:pPr>
                      <a:r>
                        <a:rPr lang="ru-RU" sz="4400" dirty="0" smtClean="0"/>
                        <a:t>Сформулировать </a:t>
                      </a:r>
                      <a:r>
                        <a:rPr lang="ru-RU" sz="4400" baseline="0" dirty="0" smtClean="0"/>
                        <a:t>г</a:t>
                      </a:r>
                      <a:r>
                        <a:rPr lang="ru-RU" sz="4400" dirty="0" smtClean="0"/>
                        <a:t>лоссарий основных</a:t>
                      </a:r>
                      <a:r>
                        <a:rPr lang="ru-RU" sz="4400" baseline="0" dirty="0" smtClean="0"/>
                        <a:t> понятий</a:t>
                      </a:r>
                      <a:endParaRPr lang="ru-RU" sz="4400" dirty="0" smtClean="0"/>
                    </a:p>
                  </a:txBody>
                  <a:tcPr/>
                </a:tc>
                <a:tc>
                  <a:txBody>
                    <a:bodyPr/>
                    <a:lstStyle/>
                    <a:p>
                      <a:r>
                        <a:rPr lang="ru-RU" sz="4400" dirty="0" smtClean="0"/>
                        <a:t>+</a:t>
                      </a:r>
                      <a:endParaRPr lang="ru-RU" sz="4400" dirty="0"/>
                    </a:p>
                  </a:txBody>
                  <a:tcPr anchor="ctr"/>
                </a:tc>
              </a:tr>
              <a:tr h="560904">
                <a:tc>
                  <a:txBody>
                    <a:bodyPr/>
                    <a:lstStyle/>
                    <a:p>
                      <a:r>
                        <a:rPr lang="ru-RU" sz="4400" dirty="0" smtClean="0"/>
                        <a:t>Конкретизировать заключение</a:t>
                      </a:r>
                      <a:endParaRPr lang="ru-RU" sz="4400" dirty="0"/>
                    </a:p>
                  </a:txBody>
                  <a:tcPr/>
                </a:tc>
                <a:tc>
                  <a:txBody>
                    <a:bodyPr/>
                    <a:lstStyle/>
                    <a:p>
                      <a:r>
                        <a:rPr lang="ru-RU" sz="4400" dirty="0" smtClean="0"/>
                        <a:t>+</a:t>
                      </a:r>
                      <a:endParaRPr lang="ru-RU" sz="4400" dirty="0"/>
                    </a:p>
                  </a:txBody>
                  <a:tcPr anchor="ctr"/>
                </a:tc>
              </a:tr>
            </a:tbl>
          </a:graphicData>
        </a:graphic>
      </p:graphicFrame>
    </p:spTree>
    <p:extLst>
      <p:ext uri="{BB962C8B-B14F-4D97-AF65-F5344CB8AC3E}">
        <p14:creationId xmlns:p14="http://schemas.microsoft.com/office/powerpoint/2010/main" val="5159359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2249488"/>
            <a:ext cx="21602400" cy="10297144"/>
          </a:xfrm>
          <a:prstGeom prst="rect">
            <a:avLst/>
          </a:prstGeom>
          <a:ln w="12700">
            <a:miter lim="400000"/>
          </a:ln>
        </p:spPr>
        <p:txBody>
          <a:bodyPr lIns="71436" tIns="71436" rIns="71436" bIns="71436"/>
          <a:lstStyle/>
          <a:p>
            <a:pPr algn="just">
              <a:spcBef>
                <a:spcPts val="2400"/>
              </a:spcBef>
              <a:defRPr sz="2800">
                <a:solidFill>
                  <a:srgbClr val="253957"/>
                </a:solidFill>
                <a:latin typeface="+mn-lt"/>
                <a:ea typeface="+mn-ea"/>
                <a:cs typeface="+mn-cs"/>
              </a:defRPr>
            </a:pPr>
            <a:r>
              <a:rPr lang="ru-RU" sz="3600" dirty="0">
                <a:solidFill>
                  <a:schemeClr val="tx1"/>
                </a:solidFill>
                <a:latin typeface="Times New Roman"/>
                <a:ea typeface="Times New Roman"/>
                <a:cs typeface="Times New Roman"/>
              </a:rPr>
              <a:t>Инновация – это процесс создания и внедрения </a:t>
            </a:r>
            <a:r>
              <a:rPr lang="ru-RU" sz="3600" dirty="0" smtClean="0">
                <a:solidFill>
                  <a:schemeClr val="tx1"/>
                </a:solidFill>
                <a:latin typeface="Times New Roman"/>
                <a:ea typeface="Times New Roman"/>
                <a:cs typeface="Times New Roman"/>
              </a:rPr>
              <a:t>продуктов</a:t>
            </a:r>
            <a:r>
              <a:rPr lang="ru-RU" sz="3600" dirty="0">
                <a:solidFill>
                  <a:schemeClr val="tx1"/>
                </a:solidFill>
                <a:latin typeface="Times New Roman"/>
                <a:ea typeface="Times New Roman"/>
                <a:cs typeface="Times New Roman"/>
              </a:rPr>
              <a:t>, услуг или </a:t>
            </a:r>
            <a:r>
              <a:rPr lang="ru-RU" sz="3600" dirty="0" smtClean="0">
                <a:solidFill>
                  <a:schemeClr val="tx1"/>
                </a:solidFill>
                <a:latin typeface="Times New Roman"/>
                <a:ea typeface="Times New Roman"/>
                <a:cs typeface="Times New Roman"/>
              </a:rPr>
              <a:t>процессов, </a:t>
            </a:r>
            <a:r>
              <a:rPr lang="ru-RU" sz="3600" dirty="0">
                <a:solidFill>
                  <a:schemeClr val="tx1"/>
                </a:solidFill>
                <a:latin typeface="Times New Roman"/>
                <a:ea typeface="Times New Roman"/>
                <a:cs typeface="Times New Roman"/>
              </a:rPr>
              <a:t>которые приносят добавленную ценность для пользователей или рынка.</a:t>
            </a:r>
          </a:p>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Инновационная </a:t>
            </a:r>
            <a:r>
              <a:rPr lang="ru-RU" sz="3600" dirty="0">
                <a:solidFill>
                  <a:schemeClr val="tx1"/>
                </a:solidFill>
                <a:latin typeface="Times New Roman"/>
                <a:ea typeface="Times New Roman"/>
                <a:cs typeface="Times New Roman"/>
              </a:rPr>
              <a:t>активность – это совокупность мероприятий и процессов, направленных на стимулирование и поддержку инноваций в организации или обществе.</a:t>
            </a:r>
          </a:p>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Управление </a:t>
            </a:r>
            <a:r>
              <a:rPr lang="ru-RU" sz="3600" dirty="0">
                <a:solidFill>
                  <a:schemeClr val="tx1"/>
                </a:solidFill>
                <a:latin typeface="Times New Roman"/>
                <a:ea typeface="Times New Roman"/>
                <a:cs typeface="Times New Roman"/>
              </a:rPr>
              <a:t>инновациями – это стратегический и операционный процесс, направленный на эффективное управление всем жизненным циклом инноваций, начиная с их создания и заканчивая внедрением и масштабированием.</a:t>
            </a:r>
          </a:p>
          <a:p>
            <a:pPr algn="just">
              <a:spcBef>
                <a:spcPts val="2400"/>
              </a:spcBef>
              <a:defRPr sz="2800">
                <a:solidFill>
                  <a:srgbClr val="253957"/>
                </a:solidFill>
                <a:latin typeface="+mn-lt"/>
                <a:ea typeface="+mn-ea"/>
                <a:cs typeface="+mn-cs"/>
              </a:defRPr>
            </a:pPr>
            <a:r>
              <a:rPr lang="ru-RU" sz="3600" dirty="0">
                <a:solidFill>
                  <a:schemeClr val="tx1"/>
                </a:solidFill>
                <a:latin typeface="Times New Roman"/>
                <a:ea typeface="Times New Roman"/>
                <a:cs typeface="Times New Roman"/>
              </a:rPr>
              <a:t>Инновационная стратегия - это стратегический план, определяющий цели, направления и методы использования инноваций для достижения конкурентных преимуществ или решения ключевых задач организации.</a:t>
            </a:r>
          </a:p>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Продукты </a:t>
            </a:r>
            <a:r>
              <a:rPr lang="ru-RU" sz="3600" dirty="0">
                <a:solidFill>
                  <a:schemeClr val="tx1"/>
                </a:solidFill>
                <a:latin typeface="Times New Roman"/>
                <a:ea typeface="Times New Roman"/>
                <a:cs typeface="Times New Roman"/>
              </a:rPr>
              <a:t>банка – это финансовые продукты и инструменты, предоставляемые банком своим клиентам, такие как кредиты, депозиты, кредитные карты и т. д.</a:t>
            </a:r>
          </a:p>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Услуги </a:t>
            </a:r>
            <a:r>
              <a:rPr lang="ru-RU" sz="3600" dirty="0">
                <a:solidFill>
                  <a:schemeClr val="tx1"/>
                </a:solidFill>
                <a:latin typeface="Times New Roman"/>
                <a:ea typeface="Times New Roman"/>
                <a:cs typeface="Times New Roman"/>
              </a:rPr>
              <a:t>банка – это дополнительные сервисы, предоставляемые банком, помимо основных финансовых продуктов, такие как онлайн-банкинг, консультации по финансовому планированию, страхование и т. д.</a:t>
            </a:r>
          </a:p>
          <a:p>
            <a:pPr algn="just">
              <a:spcBef>
                <a:spcPts val="24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Эффективность </a:t>
            </a:r>
            <a:r>
              <a:rPr lang="ru-RU" sz="3600" dirty="0">
                <a:solidFill>
                  <a:schemeClr val="tx1"/>
                </a:solidFill>
                <a:latin typeface="Times New Roman"/>
                <a:ea typeface="Times New Roman"/>
                <a:cs typeface="Times New Roman"/>
              </a:rPr>
              <a:t>– это мера того, насколько успешно и эффективно достигаются цели или выполняются задачи, используя имеющиеся </a:t>
            </a:r>
            <a:r>
              <a:rPr lang="ru-RU" sz="3600" dirty="0" smtClean="0">
                <a:solidFill>
                  <a:schemeClr val="tx1"/>
                </a:solidFill>
                <a:latin typeface="Times New Roman"/>
                <a:ea typeface="Times New Roman"/>
                <a:cs typeface="Times New Roman"/>
              </a:rPr>
              <a:t>ресурсы. Для коммерческих банков – сколько прибыли получает с каждого рубля капитала (или активов)</a:t>
            </a:r>
            <a:endParaRPr lang="ru-RU" sz="3600" dirty="0">
              <a:solidFill>
                <a:schemeClr val="tx1"/>
              </a:solidFill>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3848184" y="305272"/>
            <a:ext cx="84445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smtClean="0">
                <a:solidFill>
                  <a:schemeClr val="accent1">
                    <a:lumMod val="75000"/>
                  </a:schemeClr>
                </a:solidFill>
              </a:rPr>
              <a:t>Глоссарий</a:t>
            </a:r>
            <a:endParaRPr lang="ru-RU" sz="4000" b="1" i="1" dirty="0">
              <a:solidFill>
                <a:schemeClr val="accent1">
                  <a:lumMod val="75000"/>
                </a:schemeClr>
              </a:solidFill>
            </a:endParaRPr>
          </a:p>
        </p:txBody>
      </p:sp>
      <p:sp>
        <p:nvSpPr>
          <p:cNvPr id="11" name="Номер слайда 2">
            <a:extLst>
              <a:ext uri="{FF2B5EF4-FFF2-40B4-BE49-F238E27FC236}">
                <a16:creationId xmlns="" xmlns:a16="http://schemas.microsoft.com/office/drawing/2014/main" id="{EC674D86-603C-437B-9829-5CA2A873BBC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22</a:t>
            </a:fld>
            <a:endParaRPr lang="ru-RU" sz="8000" b="1" dirty="0"/>
          </a:p>
        </p:txBody>
      </p:sp>
    </p:spTree>
    <p:extLst>
      <p:ext uri="{BB962C8B-B14F-4D97-AF65-F5344CB8AC3E}">
        <p14:creationId xmlns:p14="http://schemas.microsoft.com/office/powerpoint/2010/main" val="29622034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Arial Narrow"/>
        <a:ea typeface="Arial Narrow"/>
        <a:cs typeface="Arial Narrow"/>
      </a:minorFont>
    </a:fontScheme>
    <a:fmtScheme name="White">
      <a:fillStyleLst>
        <a:solidFill>
          <a:srgbClr val="FFFFFF"/>
        </a:solidFill>
        <a:solidFill>
          <a:srgbClr val="FFFFFF"/>
        </a:solidFill>
        <a:solidFill>
          <a:srgbClr val="FFFFFF"/>
        </a:solidFill>
      </a:fillStyleLst>
      <a:lnStyleLst>
        <a:ln>
          <a:solidFill>
            <a:srgbClr val="000000"/>
          </a:solidFill>
        </a:ln>
        <a:ln>
          <a:solidFill>
            <a:srgbClr val="000000"/>
          </a:solidFill>
        </a:ln>
        <a:ln>
          <a:solidFill>
            <a:srgbClr val="000000"/>
          </a:solidFill>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rgbClr val="FFFFFF"/>
        </a:solidFill>
        <a:solidFill>
          <a:srgbClr val="FFFFFF"/>
        </a:solidFill>
        <a:solidFill>
          <a:srgbClr val="FFFFFF"/>
        </a:solidFill>
      </a:bgFillStyleLst>
    </a:fmtScheme>
  </a:themeElements>
  <a:objectDefaults>
    <a:spDef>
      <a:spPr bwMode="auto">
        <a:prstGeom prst="rect">
          <a:avLst/>
        </a:prstGeom>
        <a:blipFill>
          <a:blip xmlns:r="http://schemas.openxmlformats.org/officeDocument/2006/relationships" r:embed="rId1"/>
          <a:tile tx="0" ty="0" sx="100000" sy="100000" flip="none" algn="tl"/>
        </a:blipFill>
        <a:ln w="12700" cap="flat">
          <a:noFill/>
          <a:miter lim="400000"/>
        </a:ln>
      </a:spPr>
      <a:bodyPr/>
      <a:lstStyle/>
      <a:style>
        <a:lnRef idx="0">
          <a:srgbClr val="000000"/>
        </a:lnRef>
        <a:fillRef idx="0">
          <a:srgbClr val="000000"/>
        </a:fillRef>
        <a:effectRef idx="0">
          <a:srgbClr val="000000"/>
        </a:effectRef>
        <a:fontRef idx="none"/>
      </a:style>
    </a:spDef>
    <a:lnDef>
      <a:spPr bwMode="auto">
        <a:prstGeom prst="rect">
          <a:avLst/>
        </a:prstGeom>
        <a:noFill/>
        <a:ln w="25400" cap="flat">
          <a:solidFill>
            <a:srgbClr val="000000"/>
          </a:solidFill>
          <a:prstDash val="solid"/>
          <a:miter lim="400000"/>
        </a:ln>
      </a:spPr>
      <a:bodyPr/>
      <a:lstStyle/>
      <a:style>
        <a:lnRef idx="0">
          <a:srgbClr val="000000"/>
        </a:lnRef>
        <a:fillRef idx="0">
          <a:srgbClr val="000000"/>
        </a:fillRef>
        <a:effectRef idx="0">
          <a:srgbClr val="000000"/>
        </a:effectRef>
        <a:fontRef idx="none"/>
      </a:style>
    </a:lnDef>
    <a:txDef>
      <a:spPr bwMode="auto">
        <a:prstGeom prst="rect">
          <a:avLst/>
        </a:prstGeom>
        <a:noFill/>
        <a:ln w="12700" cap="flat">
          <a:noFill/>
          <a:miter lim="400000"/>
        </a:ln>
      </a:spPr>
      <a:bodyPr/>
      <a:lstStyle/>
      <a:style>
        <a:lnRef idx="0">
          <a:srgbClr val="000000"/>
        </a:lnRef>
        <a:fillRef idx="0">
          <a:srgbClr val="000000"/>
        </a:fillRef>
        <a:effectRef idx="0">
          <a:srgbClr val="000000"/>
        </a:effectRef>
        <a:fontRef idx="none"/>
      </a:style>
    </a:txDef>
  </a:objectDefaults>
  <a:extraClrSchemeLst/>
</a:theme>
</file>

<file path=ppt/theme/theme2.xml><?xml version="1.0" encoding="utf-8"?>
<a:theme xmlns:a="http://schemas.openxmlformats.org/drawingml/2006/main" name="1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Arial Narrow"/>
        <a:ea typeface="Arial Narrow"/>
        <a:cs typeface="Arial Narrow"/>
      </a:minorFont>
    </a:fontScheme>
    <a:fmtScheme name="White">
      <a:fillStyleLst>
        <a:solidFill>
          <a:srgbClr val="FFFFFF"/>
        </a:solidFill>
        <a:solidFill>
          <a:srgbClr val="FFFFFF"/>
        </a:solidFill>
        <a:solidFill>
          <a:srgbClr val="FFFFFF"/>
        </a:solidFill>
      </a:fillStyleLst>
      <a:lnStyleLst>
        <a:ln>
          <a:solidFill>
            <a:srgbClr val="000000"/>
          </a:solidFill>
        </a:ln>
        <a:ln>
          <a:solidFill>
            <a:srgbClr val="000000"/>
          </a:solidFill>
        </a:ln>
        <a:ln>
          <a:solidFill>
            <a:srgbClr val="000000"/>
          </a:solidFill>
        </a:ln>
      </a:lnStyleLst>
      <a:effectStyleLst>
        <a:effectStyle>
          <a:effectLst>
            <a:outerShdw blurRad="50800" dist="25400" dir="5400000" rotWithShape="0">
              <a:srgbClr val="000000">
                <a:alpha val="50000"/>
              </a:srgbClr>
            </a:outerShdw>
          </a:effectLst>
        </a:effectStyle>
        <a:effectStyle>
          <a:effectLst>
            <a:outerShdw blurRad="63500" dist="12700" rotWithShape="0">
              <a:srgbClr val="000000">
                <a:alpha val="50000"/>
              </a:srgbClr>
            </a:outerShdw>
          </a:effectLst>
        </a:effectStyle>
        <a:effectStyle>
          <a:effectLst>
            <a:outerShdw blurRad="50800" dist="25400" dir="5400000" rotWithShape="0">
              <a:srgbClr val="000000">
                <a:alpha val="50000"/>
              </a:srgbClr>
            </a:outerShdw>
          </a:effectLst>
        </a:effectStyle>
      </a:effectStyleLst>
      <a:bgFillStyleLst>
        <a:solidFill>
          <a:srgbClr val="FFFFFF"/>
        </a:solidFill>
        <a:solidFill>
          <a:srgbClr val="FFFFFF"/>
        </a:solidFill>
        <a:solidFill>
          <a:srgbClr val="FFFFFF"/>
        </a:soli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50800" dist="25400" dir="5400000" rotWithShape="0">
            <a:srgbClr val="000000">
              <a:alpha val="50000"/>
            </a:srgbClr>
          </a:outerShdw>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j-lt"/>
            <a:ea typeface="+mj-ea"/>
            <a:cs typeface="+mj-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j-lt"/>
            <a:ea typeface="+mj-ea"/>
            <a:cs typeface="+mj-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5929</TotalTime>
  <Words>3398</Words>
  <Application>Microsoft Office PowerPoint</Application>
  <DocSecurity>0</DocSecurity>
  <PresentationFormat>Произвольный</PresentationFormat>
  <Paragraphs>491</Paragraphs>
  <Slides>22</Slides>
  <Notes>2</Notes>
  <HiddenSlides>0</HiddenSlides>
  <MMClips>0</MMClips>
  <ScaleCrop>false</ScaleCrop>
  <HeadingPairs>
    <vt:vector size="6" baseType="variant">
      <vt:variant>
        <vt:lpstr>Использованные шрифты</vt:lpstr>
      </vt:variant>
      <vt:variant>
        <vt:i4>8</vt:i4>
      </vt:variant>
      <vt:variant>
        <vt:lpstr>Тема</vt:lpstr>
      </vt:variant>
      <vt:variant>
        <vt:i4>2</vt:i4>
      </vt:variant>
      <vt:variant>
        <vt:lpstr>Заголовки слайдов</vt:lpstr>
      </vt:variant>
      <vt:variant>
        <vt:i4>22</vt:i4>
      </vt:variant>
    </vt:vector>
  </HeadingPairs>
  <TitlesOfParts>
    <vt:vector size="32" baseType="lpstr">
      <vt:lpstr>Arial</vt:lpstr>
      <vt:lpstr>Arial Narrow</vt:lpstr>
      <vt:lpstr>Calibri</vt:lpstr>
      <vt:lpstr>Calibri Light</vt:lpstr>
      <vt:lpstr>Cambria Math</vt:lpstr>
      <vt:lpstr>Helvetica</vt:lpstr>
      <vt:lpstr>Helvetica Light</vt:lpstr>
      <vt:lpstr>Times New Roman</vt:lpstr>
      <vt:lpstr>White</vt:lpstr>
      <vt:lpstr>1_White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Владимир Кремлёв</dc:creator>
  <cp:keywords/>
  <dc:description/>
  <cp:lastModifiedBy>Учетная запись Майкрософт</cp:lastModifiedBy>
  <cp:revision>233</cp:revision>
  <dcterms:modified xsi:type="dcterms:W3CDTF">2024-05-07T19:19:36Z</dcterms:modified>
  <cp:category/>
  <dc:identifier/>
  <cp:contentStatus/>
  <dc:language/>
  <cp:version/>
</cp:coreProperties>
</file>