
<file path=[Content_Types].xml><?xml version="1.0" encoding="utf-8"?>
<Types xmlns="http://schemas.openxmlformats.org/package/2006/content-types">
  <Override PartName="/ppt/notesSlides/notesSlide2.xml" ContentType="application/vnd.openxmlformats-officedocument.presentationml.notesSlide+xml"/>
  <Override PartName="/ppt/diagrams/drawing2.xml" ContentType="application/vnd.ms-office.drawingml.diagramDrawing+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diagrams/quickStyle2.xml" ContentType="application/vnd.openxmlformats-officedocument.drawingml.diagramStyle+xml"/>
  <Override PartName="/ppt/diagrams/colors11.xml" ContentType="application/vnd.openxmlformats-officedocument.drawingml.diagramColors+xml"/>
  <Override PartName="/ppt/charts/colors6.xml" ContentType="application/vnd.ms-office.chartcolorstyle+xml"/>
  <Override PartName="/ppt/theme/theme1.xml" ContentType="application/vnd.openxmlformats-officedocument.theme+xml"/>
  <Override PartName="/ppt/slideLayouts/slideLayout2.xml" ContentType="application/vnd.openxmlformats-officedocument.presentationml.slideLayout+xml"/>
  <Override PartName="/ppt/diagrams/layout9.xml" ContentType="application/vnd.openxmlformats-officedocument.drawingml.diagramLayout+xml"/>
  <Override PartName="/ppt/diagrams/data13.xml" ContentType="application/vnd.openxmlformats-officedocument.drawingml.diagramData+xml"/>
  <Override PartName="/ppt/charts/style11.xml" ContentType="application/vnd.ms-office.chartstyle+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charts/chart13.xml" ContentType="application/vnd.openxmlformats-officedocument.drawingml.chart+xml"/>
  <Override PartName="/ppt/charts/colors2.xml" ContentType="application/vnd.ms-office.chartcolorstyl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diagrams/layout5.xml" ContentType="application/vnd.openxmlformats-officedocument.drawingml.diagramLayout+xml"/>
  <Override PartName="/ppt/diagrams/data6.xml" ContentType="application/vnd.openxmlformats-officedocument.drawingml.diagramData+xml"/>
  <Override PartName="/ppt/charts/colors12.xml" ContentType="application/vnd.ms-office.chartcolorstyle+xml"/>
  <Override PartName="/ppt/diagrams/colors8.xml" ContentType="application/vnd.openxmlformats-officedocument.drawingml.diagramColors+xml"/>
  <Override PartName="/ppt/charts/chart7.xml" ContentType="application/vnd.openxmlformats-officedocument.drawingml.chart+xml"/>
  <Override PartName="/ppt/diagrams/quickStyle13.xml" ContentType="application/vnd.openxmlformats-officedocument.drawingml.diagramStyle+xml"/>
  <Override PartName="/ppt/diagrams/drawing14.xml" ContentType="application/vnd.ms-office.drawingml.diagramDrawing+xml"/>
  <Override PartName="/ppt/charts/style9.xml" ContentType="application/vnd.ms-office.chartstyle+xml"/>
  <Override PartName="/ppt/diagrams/layout1.xml" ContentType="application/vnd.openxmlformats-officedocument.drawingml.diagramLayout+xml"/>
  <Override PartName="/ppt/diagrams/data2.xml" ContentType="application/vnd.openxmlformats-officedocument.drawingml.diagramData+xml"/>
  <Override PartName="/ppt/diagrams/drawing7.xml" ContentType="application/vnd.ms-office.drawingml.diagramDrawing+xml"/>
  <Default Extension="xlsx" ContentType="application/vnd.openxmlformats-officedocument.spreadsheetml.sheet"/>
  <Override PartName="/ppt/charts/chart3.xml" ContentType="application/vnd.openxmlformats-officedocument.drawingml.chart+xml"/>
  <Override PartName="/ppt/diagrams/layout13.xml" ContentType="application/vnd.openxmlformats-officedocument.drawingml.diagramLayout+xml"/>
  <Override PartName="/ppt/charts/style5.xml" ContentType="application/vnd.ms-office.chartstyle+xml"/>
  <Override PartName="/ppt/slides/slide9.xml" ContentType="application/vnd.openxmlformats-officedocument.presentationml.slide+xml"/>
  <Override PartName="/ppt/viewProps.xml" ContentType="application/vnd.openxmlformats-officedocument.presentationml.viewProps+xml"/>
  <Override PartName="/ppt/diagrams/colors4.xml" ContentType="application/vnd.openxmlformats-officedocument.drawingml.diagramColors+xml"/>
  <Override PartName="/ppt/diagrams/quickStyle7.xml" ContentType="application/vnd.openxmlformats-officedocument.drawingml.diagramStyle+xml"/>
  <Override PartName="/ppt/diagrams/drawing10.xml" ContentType="application/vnd.ms-office.drawingml.diagramDrawing+xml"/>
  <Override PartName="/ppt/slides/slide5.xml" ContentType="application/vnd.openxmlformats-officedocument.presentationml.slide+xml"/>
  <Override PartName="/ppt/slides/slide19.xml" ContentType="application/vnd.openxmlformats-officedocument.presentationml.slide+xml"/>
  <Default Extension="png" ContentType="image/png"/>
  <Override PartName="/ppt/slideLayouts/slideLayout7.xml" ContentType="application/vnd.openxmlformats-officedocument.presentationml.slideLayout+xml"/>
  <Override PartName="/ppt/notesSlides/notesSlide3.xml" ContentType="application/vnd.openxmlformats-officedocument.presentationml.notesSlide+xml"/>
  <Override PartName="/ppt/diagrams/drawing3.xml" ContentType="application/vnd.ms-office.drawingml.diagramDrawing+xml"/>
  <Override PartName="/ppt/diagrams/colors12.xml" ContentType="application/vnd.openxmlformats-officedocument.drawingml.diagramColors+xml"/>
  <Override PartName="/ppt/charts/style1.xml" ContentType="application/vnd.ms-office.chartstyle+xml"/>
  <Override PartName="/ppt/presProps.xml" ContentType="application/vnd.openxmlformats-officedocument.presentationml.presProps+xml"/>
  <Override PartName="/ppt/slideLayouts/slideLayout18.xml" ContentType="application/vnd.openxmlformats-officedocument.presentationml.slideLayout+xml"/>
  <Override PartName="/ppt/theme/theme2.xml" ContentType="application/vnd.openxmlformats-officedocument.theme+xml"/>
  <Override PartName="/ppt/diagrams/quickStyle3.xml" ContentType="application/vnd.openxmlformats-officedocument.drawingml.diagramStyle+xml"/>
  <Override PartName="/ppt/diagrams/data14.xml" ContentType="application/vnd.openxmlformats-officedocument.drawingml.diagramData+xml"/>
  <Override PartName="/ppt/charts/colors7.xml" ContentType="application/vnd.ms-office.chartcolorstyle+xml"/>
  <Override PartName="/ppt/charts/style12.xml" ContentType="application/vnd.ms-office.chartstyl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22.xml" ContentType="application/vnd.openxmlformats-officedocument.presentationml.slide+xml"/>
  <Override PartName="/ppt/slideLayouts/slideLayout14.xml" ContentType="application/vnd.openxmlformats-officedocument.presentationml.slideLayout+xml"/>
  <Override PartName="/ppt/diagrams/layout6.xml" ContentType="application/vnd.openxmlformats-officedocument.drawingml.diagramLayout+xml"/>
  <Override PartName="/ppt/diagrams/data10.xml" ContentType="application/vnd.openxmlformats-officedocument.drawingml.diagramData+xml"/>
  <Override PartName="/ppt/charts/chart14.xml" ContentType="application/vnd.openxmlformats-officedocument.drawingml.chart+xml"/>
  <Override PartName="/docProps/app.xml" ContentType="application/vnd.openxmlformats-officedocument.extended-properties+xml"/>
  <Override PartName="/ppt/charts/colors13.xml" ContentType="application/vnd.ms-office.chartcolorstyle+xml"/>
  <Override PartName="/ppt/charts/colors3.xml" ContentType="application/vnd.ms-office.chartcolorstyle+xml"/>
  <Override PartName="/ppt/slides/slide11.xml" ContentType="application/vnd.openxmlformats-officedocument.presentationml.slide+xml"/>
  <Override PartName="/ppt/slideLayouts/slideLayout21.xml" ContentType="application/vnd.openxmlformats-officedocument.presentationml.slideLayout+xml"/>
  <Override PartName="/ppt/diagrams/data7.xml" ContentType="application/vnd.openxmlformats-officedocument.drawingml.diagramData+xml"/>
  <Override PartName="/ppt/diagrams/colors9.xml" ContentType="application/vnd.openxmlformats-officedocument.drawingml.diagramColors+xml"/>
  <Override PartName="/ppt/charts/chart8.xml" ContentType="application/vnd.openxmlformats-officedocument.drawingml.chart+xml"/>
  <Override PartName="/ppt/diagrams/quickStyle14.xml" ContentType="application/vnd.openxmlformats-officedocument.drawingml.diagramStyle+xml"/>
  <Override PartName="/ppt/slideLayouts/slideLayout10.xml" ContentType="application/vnd.openxmlformats-officedocument.presentationml.slideLayout+xml"/>
  <Override PartName="/ppt/diagrams/layout2.xml" ContentType="application/vnd.openxmlformats-officedocument.drawingml.diagramLayout+xml"/>
  <Override PartName="/ppt/diagrams/drawing8.xml" ContentType="application/vnd.ms-office.drawingml.diagramDrawing+xml"/>
  <Override PartName="/ppt/charts/chart10.xml" ContentType="application/vnd.openxmlformats-officedocument.drawingml.chart+xml"/>
  <Override PartName="/ppt/diagrams/data3.xml" ContentType="application/vnd.openxmlformats-officedocument.drawingml.diagramData+xml"/>
  <Override PartName="/ppt/diagrams/colors5.xml" ContentType="application/vnd.openxmlformats-officedocument.drawingml.diagramColors+xml"/>
  <Override PartName="/ppt/diagrams/drawing6.xml" ContentType="application/vnd.ms-office.drawingml.diagramDrawing+xml"/>
  <Override PartName="/ppt/diagrams/quickStyle8.xml" ContentType="application/vnd.openxmlformats-officedocument.drawingml.diagramStyle+xml"/>
  <Override PartName="/ppt/charts/chart4.xml" ContentType="application/vnd.openxmlformats-officedocument.drawingml.chart+xml"/>
  <Override PartName="/ppt/diagrams/quickStyle10.xml" ContentType="application/vnd.openxmlformats-officedocument.drawingml.diagramStyle+xml"/>
  <Override PartName="/ppt/diagrams/drawing11.xml" ContentType="application/vnd.ms-office.drawingml.diagramDrawing+xml"/>
  <Override PartName="/ppt/diagrams/layout14.xml" ContentType="application/vnd.openxmlformats-officedocument.drawingml.diagramLayout+xml"/>
  <Override PartName="/ppt/charts/style6.xml" ContentType="application/vnd.ms-office.chartstyle+xml"/>
  <Override PartName="/ppt/slides/slide8.xml" ContentType="application/vnd.openxmlformats-officedocument.presentationml.slide+xml"/>
  <Override PartName="/ppt/diagrams/data1.xml" ContentType="application/vnd.openxmlformats-officedocument.drawingml.diagramData+xml"/>
  <Override PartName="/ppt/diagrams/colors3.xml" ContentType="application/vnd.openxmlformats-officedocument.drawingml.diagramColors+xml"/>
  <Override PartName="/ppt/diagrams/drawing4.xml" ContentType="application/vnd.ms-office.drawingml.diagramDrawing+xml"/>
  <Override PartName="/ppt/diagrams/quickStyle6.xml" ContentType="application/vnd.openxmlformats-officedocument.drawingml.diagramStyle+xml"/>
  <Override PartName="/ppt/charts/chart2.xml" ContentType="application/vnd.openxmlformats-officedocument.drawingml.chart+xml"/>
  <Override PartName="/ppt/notesSlides/notesSlide4.xml" ContentType="application/vnd.openxmlformats-officedocument.presentationml.notesSlide+xml"/>
  <Override PartName="/ppt/diagrams/layout12.xml" ContentType="application/vnd.openxmlformats-officedocument.drawingml.diagramLayout+xml"/>
  <Override PartName="/docProps/core.xml" ContentType="application/vnd.openxmlformats-package.core-properties+xml"/>
  <Override PartName="/ppt/charts/style4.xml" ContentType="application/vnd.ms-office.chartstyle+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diagrams/colors1.xml" ContentType="application/vnd.openxmlformats-officedocument.drawingml.diagramColors+xml"/>
  <Override PartName="/ppt/diagrams/quickStyle4.xml" ContentType="application/vnd.openxmlformats-officedocument.drawingml.diagramStyle+xml"/>
  <Override PartName="/ppt/diagrams/layout10.xml" ContentType="application/vnd.openxmlformats-officedocument.drawingml.diagramLayout+xml"/>
  <Override PartName="/ppt/diagrams/colors13.xml" ContentType="application/vnd.openxmlformats-officedocument.drawingml.diagramColors+xml"/>
  <Override PartName="/ppt/charts/colors8.xml" ContentType="application/vnd.ms-office.chartcolorstyle+xml"/>
  <Override PartName="/ppt/charts/style2.xml" ContentType="application/vnd.ms-office.chartstyle+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theme/theme3.xml" ContentType="application/vnd.openxmlformats-officedocument.theme+xml"/>
  <Override PartName="/ppt/charts/style13.xml" ContentType="application/vnd.ms-office.chartstyle+xml"/>
  <Override PartName="/ppt/slides/slide2.xml" ContentType="application/vnd.openxmlformats-officedocument.presentationml.slide+xml"/>
  <Override PartName="/ppt/slides/slide16.xml" ContentType="application/vnd.openxmlformats-officedocument.presentationml.slide+xml"/>
  <Override PartName="/ppt/slideLayouts/slideLayout15.xml" ContentType="application/vnd.openxmlformats-officedocument.presentationml.slideLayout+xml"/>
  <Override PartName="/ppt/diagrams/data11.xml" ContentType="application/vnd.openxmlformats-officedocument.drawingml.diagramData+xml"/>
  <Override PartName="/ppt/charts/colors4.xml" ContentType="application/vnd.ms-office.chartcolorstyle+xml"/>
  <Default Extension="rels" ContentType="application/vnd.openxmlformats-package.relationships+xml"/>
  <Override PartName="/ppt/slides/slide23.xml" ContentType="application/vnd.openxmlformats-officedocument.presentationml.slide+xml"/>
  <Override PartName="/ppt/slideLayouts/slideLayout22.xml" ContentType="application/vnd.openxmlformats-officedocument.presentationml.slideLayout+xml"/>
  <Override PartName="/ppt/diagrams/layout7.xml" ContentType="application/vnd.openxmlformats-officedocument.drawingml.diagramLayout+xml"/>
  <Override PartName="/ppt/diagrams/data8.xml" ContentType="application/vnd.openxmlformats-officedocument.drawingml.diagramData+xml"/>
  <Override PartName="/ppt/charts/colors14.xml" ContentType="application/vnd.ms-office.chartcolorstyle+xml"/>
  <Override PartName="/ppt/slides/slide12.xml" ContentType="application/vnd.openxmlformats-officedocument.presentationml.slide+xml"/>
  <Override PartName="/ppt/slideLayouts/slideLayout11.xml" ContentType="application/vnd.openxmlformats-officedocument.presentationml.slideLayout+xml"/>
  <Override PartName="/ppt/charts/chart9.xml" ContentType="application/vnd.openxmlformats-officedocument.drawingml.chart+xml"/>
  <Override PartName="/ppt/charts/chart11.xml" ContentType="application/vnd.openxmlformats-officedocument.drawingml.chart+xml"/>
  <Override PartName="/ppt/diagrams/layout3.xml" ContentType="application/vnd.openxmlformats-officedocument.drawingml.diagramLayout+xml"/>
  <Override PartName="/ppt/diagrams/data4.xml" ContentType="application/vnd.openxmlformats-officedocument.drawingml.diagramData+xml"/>
  <Override PartName="/ppt/diagrams/drawing9.xml" ContentType="application/vnd.ms-office.drawingml.diagramDrawing+xml"/>
  <Override PartName="/ppt/charts/style7.xml" ContentType="application/vnd.ms-office.chartstyle+xml"/>
  <Override PartName="/ppt/charts/colors10.xml" ContentType="application/vnd.ms-office.chartcolorstyle+xml"/>
  <Override PartName="/ppt/diagrams/colors6.xml" ContentType="application/vnd.openxmlformats-officedocument.drawingml.diagramColors+xml"/>
  <Override PartName="/ppt/diagrams/quickStyle9.xml" ContentType="application/vnd.openxmlformats-officedocument.drawingml.diagramStyle+xml"/>
  <Override PartName="/ppt/charts/chart5.xml" ContentType="application/vnd.openxmlformats-officedocument.drawingml.chart+xml"/>
  <Override PartName="/ppt/diagrams/quickStyle11.xml" ContentType="application/vnd.openxmlformats-officedocument.drawingml.diagramStyle+xml"/>
  <Override PartName="/ppt/diagrams/drawing12.xml" ContentType="application/vnd.ms-office.drawingml.diagramDrawing+xml"/>
  <Override PartName="/ppt/slides/slide7.xml" ContentType="application/vnd.openxmlformats-officedocument.presentationml.slide+xml"/>
  <Override PartName="/ppt/slideLayouts/slideLayout9.xml" ContentType="application/vnd.openxmlformats-officedocument.presentationml.slideLayout+xml"/>
  <Override PartName="/ppt/diagrams/drawing5.xml" ContentType="application/vnd.ms-office.drawingml.diagramDrawing+xml"/>
  <Override PartName="/ppt/charts/chart1.xml" ContentType="application/vnd.openxmlformats-officedocument.drawingml.chart+xml"/>
  <Override PartName="/ppt/diagrams/layout11.xml" ContentType="application/vnd.openxmlformats-officedocument.drawingml.diagramLayout+xml"/>
  <Override PartName="/ppt/diagrams/colors14.xml" ContentType="application/vnd.openxmlformats-officedocument.drawingml.diagramColors+xml"/>
  <Override PartName="/ppt/charts/style3.xml" ContentType="application/vnd.ms-office.chartstyle+xml"/>
  <Override PartName="/ppt/slideMasters/slideMaster2.xml" ContentType="application/vnd.openxmlformats-officedocument.presentationml.slideMaster+xml"/>
  <Override PartName="/ppt/notesSlides/notesSlide1.xml" ContentType="application/vnd.openxmlformats-officedocument.presentationml.notesSlide+xml"/>
  <Override PartName="/ppt/diagrams/colors2.xml" ContentType="application/vnd.openxmlformats-officedocument.drawingml.diagramColors+xml"/>
  <Override PartName="/ppt/diagrams/quickStyle5.xml" ContentType="application/vnd.openxmlformats-officedocument.drawingml.diagramStyle+xml"/>
  <Override PartName="/ppt/charts/colors9.xml" ContentType="application/vnd.ms-office.chartcolorstyle+xml"/>
  <Override PartName="/ppt/charts/style14.xml" ContentType="application/vnd.ms-office.chartstyle+xml"/>
  <Override PartName="/ppt/slides/slide3.xml" ContentType="application/vnd.openxmlformats-officedocument.presentationml.slide+xml"/>
  <Override PartName="/ppt/slides/slide17.xml" ContentType="application/vnd.openxmlformats-officedocument.presentationml.slide+xml"/>
  <Override PartName="/ppt/slideLayouts/slideLayout5.xml" ContentType="application/vnd.openxmlformats-officedocument.presentationml.slideLayout+xml"/>
  <Override PartName="/ppt/diagrams/drawing1.xml" ContentType="application/vnd.ms-office.drawingml.diagramDrawing+xml"/>
  <Override PartName="/ppt/diagrams/colors10.xml" ContentType="application/vnd.openxmlformats-officedocument.drawingml.diagramColors+xml"/>
  <Override PartName="/ppt/slideLayouts/slideLayout16.xml" ContentType="application/vnd.openxmlformats-officedocument.presentationml.slideLayout+xml"/>
  <Override PartName="/ppt/diagrams/quickStyle1.xml" ContentType="application/vnd.openxmlformats-officedocument.drawingml.diagramStyle+xml"/>
  <Override PartName="/ppt/diagrams/layout8.xml" ContentType="application/vnd.openxmlformats-officedocument.drawingml.diagramLayout+xml"/>
  <Override PartName="/ppt/diagrams/data12.xml" ContentType="application/vnd.openxmlformats-officedocument.drawingml.diagramData+xml"/>
  <Override PartName="/ppt/charts/colors5.xml" ContentType="application/vnd.ms-office.chartcolorstyle+xml"/>
  <Override PartName="/ppt/charts/style10.xml" ContentType="application/vnd.ms-office.chartstyle+xml"/>
  <Override PartName="/ppt/slides/slide13.xml" ContentType="application/vnd.openxmlformats-officedocument.presentationml.slide+xml"/>
  <Override PartName="/ppt/slideLayouts/slideLayout1.xml" ContentType="application/vnd.openxmlformats-officedocument.presentationml.slideLayout+xml"/>
  <Override PartName="/ppt/diagrams/data9.xml" ContentType="application/vnd.openxmlformats-officedocument.drawingml.diagramData+xml"/>
  <Override PartName="/ppt/slides/slide20.xml" ContentType="application/vnd.openxmlformats-officedocument.presentationml.slide+xml"/>
  <Override PartName="/ppt/slideLayouts/slideLayout12.xml" ContentType="application/vnd.openxmlformats-officedocument.presentationml.slideLayout+xml"/>
  <Override PartName="/ppt/diagrams/layout4.xml" ContentType="application/vnd.openxmlformats-officedocument.drawingml.diagramLayout+xml"/>
  <Override PartName="/ppt/charts/chart12.xml" ContentType="application/vnd.openxmlformats-officedocument.drawingml.chart+xml"/>
  <Override PartName="/ppt/charts/colors1.xml" ContentType="application/vnd.ms-office.chartcolorstyle+xml"/>
  <Override PartName="/ppt/charts/colors11.xml" ContentType="application/vnd.ms-office.chartcolorstyle+xml"/>
  <Override PartName="/ppt/diagrams/data5.xml" ContentType="application/vnd.openxmlformats-officedocument.drawingml.diagramData+xml"/>
  <Override PartName="/ppt/diagrams/colors7.xml" ContentType="application/vnd.openxmlformats-officedocument.drawingml.diagramColors+xml"/>
  <Override PartName="/ppt/charts/chart6.xml" ContentType="application/vnd.openxmlformats-officedocument.drawingml.chart+xml"/>
  <Override PartName="/ppt/diagrams/quickStyle12.xml" ContentType="application/vnd.openxmlformats-officedocument.drawingml.diagramStyle+xml"/>
  <Override PartName="/ppt/diagrams/drawing13.xml" ContentType="application/vnd.ms-office.drawingml.diagramDrawing+xml"/>
  <Override PartName="/ppt/charts/style8.xml" ContentType="application/vnd.ms-office.chartstyl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p:sldMasterIdLst>
    <p:sldMasterId id="2147483648" r:id="rId1"/>
    <p:sldMasterId id="2147483661" r:id="rId2"/>
  </p:sldMasterIdLst>
  <p:notesMasterIdLst>
    <p:notesMasterId r:id="rId26"/>
  </p:notesMasterIdLst>
  <p:sldIdLst>
    <p:sldId id="299" r:id="rId3"/>
    <p:sldId id="301" r:id="rId4"/>
    <p:sldId id="300" r:id="rId5"/>
    <p:sldId id="306" r:id="rId6"/>
    <p:sldId id="337" r:id="rId7"/>
    <p:sldId id="257" r:id="rId8"/>
    <p:sldId id="333" r:id="rId9"/>
    <p:sldId id="323" r:id="rId10"/>
    <p:sldId id="328" r:id="rId11"/>
    <p:sldId id="311" r:id="rId12"/>
    <p:sldId id="335" r:id="rId13"/>
    <p:sldId id="313" r:id="rId14"/>
    <p:sldId id="277" r:id="rId15"/>
    <p:sldId id="304" r:id="rId16"/>
    <p:sldId id="305" r:id="rId17"/>
    <p:sldId id="329" r:id="rId18"/>
    <p:sldId id="331" r:id="rId19"/>
    <p:sldId id="336" r:id="rId20"/>
    <p:sldId id="317" r:id="rId21"/>
    <p:sldId id="291" r:id="rId22"/>
    <p:sldId id="309" r:id="rId23"/>
    <p:sldId id="316" r:id="rId24"/>
    <p:sldId id="322" r:id="rId25"/>
  </p:sldIdLst>
  <p:sldSz cx="24384000" cy="13716000"/>
  <p:notesSz cx="13716000" cy="24384000"/>
  <p:defaultTextStyle>
    <a:defPPr marL="0" marR="0" indent="0" algn="l" defTabSz="914400">
      <a:lnSpc>
        <a:spcPct val="100000"/>
      </a:lnSpc>
      <a:spcBef>
        <a:spcPts val="0"/>
      </a:spcBef>
      <a:spcAft>
        <a:spcPts val="0"/>
      </a:spcAft>
      <a:buClrTx/>
      <a:buSzTx/>
      <a:buFontTx/>
      <a:buNone/>
      <a:defRPr sz="1800" b="0" i="0" u="none" strike="noStrike" cap="none" spc="0">
        <a:ln>
          <a:noFill/>
        </a:ln>
        <a:solidFill>
          <a:srgbClr val="000000"/>
        </a:solidFill>
      </a:defRPr>
    </a:defPPr>
    <a:lvl1pPr marL="0" marR="0" indent="0" algn="ctr" defTabSz="821531">
      <a:lnSpc>
        <a:spcPct val="100000"/>
      </a:lnSpc>
      <a:spcBef>
        <a:spcPts val="0"/>
      </a:spcBef>
      <a:spcAft>
        <a:spcPts val="0"/>
      </a:spcAft>
      <a:buClrTx/>
      <a:buSzTx/>
      <a:buFontTx/>
      <a:buNone/>
      <a:defRPr sz="5000" b="0" i="0" u="none" strike="noStrike" cap="none" spc="0">
        <a:ln>
          <a:noFill/>
        </a:ln>
        <a:solidFill>
          <a:srgbClr val="000000"/>
        </a:solidFill>
        <a:latin typeface="+mj-lt"/>
        <a:ea typeface="+mj-ea"/>
        <a:cs typeface="+mj-cs"/>
      </a:defRPr>
    </a:lvl1pPr>
    <a:lvl2pPr marL="0" marR="0" indent="228600" algn="ctr" defTabSz="821531">
      <a:lnSpc>
        <a:spcPct val="100000"/>
      </a:lnSpc>
      <a:spcBef>
        <a:spcPts val="0"/>
      </a:spcBef>
      <a:spcAft>
        <a:spcPts val="0"/>
      </a:spcAft>
      <a:buClrTx/>
      <a:buSzTx/>
      <a:buFontTx/>
      <a:buNone/>
      <a:defRPr sz="5000" b="0" i="0" u="none" strike="noStrike" cap="none" spc="0">
        <a:ln>
          <a:noFill/>
        </a:ln>
        <a:solidFill>
          <a:srgbClr val="000000"/>
        </a:solidFill>
        <a:latin typeface="+mj-lt"/>
        <a:ea typeface="+mj-ea"/>
        <a:cs typeface="+mj-cs"/>
      </a:defRPr>
    </a:lvl2pPr>
    <a:lvl3pPr marL="0" marR="0" indent="457200" algn="ctr" defTabSz="821531">
      <a:lnSpc>
        <a:spcPct val="100000"/>
      </a:lnSpc>
      <a:spcBef>
        <a:spcPts val="0"/>
      </a:spcBef>
      <a:spcAft>
        <a:spcPts val="0"/>
      </a:spcAft>
      <a:buClrTx/>
      <a:buSzTx/>
      <a:buFontTx/>
      <a:buNone/>
      <a:defRPr sz="5000" b="0" i="0" u="none" strike="noStrike" cap="none" spc="0">
        <a:ln>
          <a:noFill/>
        </a:ln>
        <a:solidFill>
          <a:srgbClr val="000000"/>
        </a:solidFill>
        <a:latin typeface="+mj-lt"/>
        <a:ea typeface="+mj-ea"/>
        <a:cs typeface="+mj-cs"/>
      </a:defRPr>
    </a:lvl3pPr>
    <a:lvl4pPr marL="0" marR="0" indent="685800" algn="ctr" defTabSz="821531">
      <a:lnSpc>
        <a:spcPct val="100000"/>
      </a:lnSpc>
      <a:spcBef>
        <a:spcPts val="0"/>
      </a:spcBef>
      <a:spcAft>
        <a:spcPts val="0"/>
      </a:spcAft>
      <a:buClrTx/>
      <a:buSzTx/>
      <a:buFontTx/>
      <a:buNone/>
      <a:defRPr sz="5000" b="0" i="0" u="none" strike="noStrike" cap="none" spc="0">
        <a:ln>
          <a:noFill/>
        </a:ln>
        <a:solidFill>
          <a:srgbClr val="000000"/>
        </a:solidFill>
        <a:latin typeface="+mj-lt"/>
        <a:ea typeface="+mj-ea"/>
        <a:cs typeface="+mj-cs"/>
      </a:defRPr>
    </a:lvl4pPr>
    <a:lvl5pPr marL="0" marR="0" indent="914400" algn="ctr" defTabSz="821531">
      <a:lnSpc>
        <a:spcPct val="100000"/>
      </a:lnSpc>
      <a:spcBef>
        <a:spcPts val="0"/>
      </a:spcBef>
      <a:spcAft>
        <a:spcPts val="0"/>
      </a:spcAft>
      <a:buClrTx/>
      <a:buSzTx/>
      <a:buFontTx/>
      <a:buNone/>
      <a:defRPr sz="5000" b="0" i="0" u="none" strike="noStrike" cap="none" spc="0">
        <a:ln>
          <a:noFill/>
        </a:ln>
        <a:solidFill>
          <a:srgbClr val="000000"/>
        </a:solidFill>
        <a:latin typeface="+mj-lt"/>
        <a:ea typeface="+mj-ea"/>
        <a:cs typeface="+mj-cs"/>
      </a:defRPr>
    </a:lvl5pPr>
    <a:lvl6pPr marL="0" marR="0" indent="1143000" algn="ctr" defTabSz="821531">
      <a:lnSpc>
        <a:spcPct val="100000"/>
      </a:lnSpc>
      <a:spcBef>
        <a:spcPts val="0"/>
      </a:spcBef>
      <a:spcAft>
        <a:spcPts val="0"/>
      </a:spcAft>
      <a:buClrTx/>
      <a:buSzTx/>
      <a:buFontTx/>
      <a:buNone/>
      <a:defRPr sz="5000" b="0" i="0" u="none" strike="noStrike" cap="none" spc="0">
        <a:ln>
          <a:noFill/>
        </a:ln>
        <a:solidFill>
          <a:srgbClr val="000000"/>
        </a:solidFill>
        <a:latin typeface="+mj-lt"/>
        <a:ea typeface="+mj-ea"/>
        <a:cs typeface="+mj-cs"/>
      </a:defRPr>
    </a:lvl6pPr>
    <a:lvl7pPr marL="0" marR="0" indent="1371600" algn="ctr" defTabSz="821531">
      <a:lnSpc>
        <a:spcPct val="100000"/>
      </a:lnSpc>
      <a:spcBef>
        <a:spcPts val="0"/>
      </a:spcBef>
      <a:spcAft>
        <a:spcPts val="0"/>
      </a:spcAft>
      <a:buClrTx/>
      <a:buSzTx/>
      <a:buFontTx/>
      <a:buNone/>
      <a:defRPr sz="5000" b="0" i="0" u="none" strike="noStrike" cap="none" spc="0">
        <a:ln>
          <a:noFill/>
        </a:ln>
        <a:solidFill>
          <a:srgbClr val="000000"/>
        </a:solidFill>
        <a:latin typeface="+mj-lt"/>
        <a:ea typeface="+mj-ea"/>
        <a:cs typeface="+mj-cs"/>
      </a:defRPr>
    </a:lvl7pPr>
    <a:lvl8pPr marL="0" marR="0" indent="1600200" algn="ctr" defTabSz="821531">
      <a:lnSpc>
        <a:spcPct val="100000"/>
      </a:lnSpc>
      <a:spcBef>
        <a:spcPts val="0"/>
      </a:spcBef>
      <a:spcAft>
        <a:spcPts val="0"/>
      </a:spcAft>
      <a:buClrTx/>
      <a:buSzTx/>
      <a:buFontTx/>
      <a:buNone/>
      <a:defRPr sz="5000" b="0" i="0" u="none" strike="noStrike" cap="none" spc="0">
        <a:ln>
          <a:noFill/>
        </a:ln>
        <a:solidFill>
          <a:srgbClr val="000000"/>
        </a:solidFill>
        <a:latin typeface="+mj-lt"/>
        <a:ea typeface="+mj-ea"/>
        <a:cs typeface="+mj-cs"/>
      </a:defRPr>
    </a:lvl8pPr>
    <a:lvl9pPr marL="0" marR="0" indent="1828800" algn="ctr" defTabSz="821531">
      <a:lnSpc>
        <a:spcPct val="100000"/>
      </a:lnSpc>
      <a:spcBef>
        <a:spcPts val="0"/>
      </a:spcBef>
      <a:spcAft>
        <a:spcPts val="0"/>
      </a:spcAft>
      <a:buClrTx/>
      <a:buSzTx/>
      <a:buFontTx/>
      <a:buNone/>
      <a:defRPr sz="5000" b="0" i="0" u="none" strike="noStrike" cap="none" spc="0">
        <a:ln>
          <a:noFill/>
        </a:ln>
        <a:solidFill>
          <a:srgbClr val="000000"/>
        </a:solidFill>
        <a:latin typeface="+mj-lt"/>
        <a:ea typeface="+mj-ea"/>
        <a:cs typeface="+mj-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ECFAEC"/>
    <a:srgbClr val="024C90"/>
    <a:srgbClr val="12BF09"/>
    <a:srgbClr val="D6EBFE"/>
    <a:srgbClr val="C1E1FE"/>
    <a:srgbClr val="FDC77D"/>
    <a:srgbClr val="F9EA84"/>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3B4B98B0-60AC-42C2-AFA5-B58CD77FA1E5}" styleName="Светлый стиль 1 — акцент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93296810-A885-4BE3-A3E7-6D5BEEA58F35}" styleName="Средний стиль 2 — акцент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34" d="100"/>
          <a:sy n="34" d="100"/>
        </p:scale>
        <p:origin x="-756" y="-78"/>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24612"/>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_____Microsoft_Office_Excel1.xlsx"/></Relationships>
</file>

<file path=ppt/charts/_rels/chart2.xml.rels><?xml version="1.0" encoding="UTF-8" standalone="yes"?>
<Relationships xmlns="http://schemas.openxmlformats.org/package/2006/relationships"><Relationship Id="rId3" Type="http://schemas.microsoft.com/office/2011/relationships/chartStyle" Target="style2.xml"/><Relationship Id="rId2" Type="http://schemas.microsoft.com/office/2011/relationships/chartColorStyle" Target="colors2.xml"/><Relationship Id="rId1" Type="http://schemas.openxmlformats.org/officeDocument/2006/relationships/package" Target="../embeddings/_____Microsoft_Office_Excel2.xlsx"/></Relationships>
</file>

<file path=ppt/charts/_rels/chart3.xml.rels><?xml version="1.0" encoding="UTF-8" standalone="yes"?>
<Relationships xmlns="http://schemas.openxmlformats.org/package/2006/relationships"><Relationship Id="rId3" Type="http://schemas.microsoft.com/office/2011/relationships/chartStyle" Target="style3.xml"/><Relationship Id="rId2" Type="http://schemas.microsoft.com/office/2011/relationships/chartColorStyle" Target="colors3.xml"/><Relationship Id="rId1" Type="http://schemas.openxmlformats.org/officeDocument/2006/relationships/package" Target="../embeddings/_____Microsoft_Office_Excel3.xlsx"/></Relationships>
</file>

<file path=ppt/charts/_rels/chart4.xml.rels><?xml version="1.0" encoding="UTF-8" standalone="yes"?>
<Relationships xmlns="http://schemas.openxmlformats.org/package/2006/relationships"><Relationship Id="rId3" Type="http://schemas.microsoft.com/office/2011/relationships/chartStyle" Target="style4.xml"/><Relationship Id="rId2" Type="http://schemas.microsoft.com/office/2011/relationships/chartColorStyle" Target="colors4.xml"/><Relationship Id="rId1" Type="http://schemas.openxmlformats.org/officeDocument/2006/relationships/package" Target="../embeddings/_____Microsoft_Office_Excel4.xlsx"/></Relationships>
</file>

<file path=ppt/charts/_rels/chart5.xml.rels><?xml version="1.0" encoding="UTF-8" standalone="yes"?>
<Relationships xmlns="http://schemas.openxmlformats.org/package/2006/relationships"><Relationship Id="rId3" Type="http://schemas.microsoft.com/office/2011/relationships/chartStyle" Target="style5.xml"/><Relationship Id="rId2" Type="http://schemas.microsoft.com/office/2011/relationships/chartColorStyle" Target="colors5.xml"/><Relationship Id="rId1" Type="http://schemas.openxmlformats.org/officeDocument/2006/relationships/package" Target="../embeddings/_____Microsoft_Office_Excel5.xlsx"/></Relationships>
</file>

<file path=ppt/charts/_rels/chart6.xml.rels><?xml version="1.0" encoding="UTF-8" standalone="yes"?>
<Relationships xmlns="http://schemas.openxmlformats.org/package/2006/relationships"><Relationship Id="rId3" Type="http://schemas.microsoft.com/office/2011/relationships/chartStyle" Target="style6.xml"/><Relationship Id="rId2" Type="http://schemas.microsoft.com/office/2011/relationships/chartColorStyle" Target="colors6.xml"/><Relationship Id="rId1" Type="http://schemas.openxmlformats.org/officeDocument/2006/relationships/package" Target="../embeddings/_____Microsoft_Office_Excel6.xlsx"/></Relationships>
</file>

<file path=ppt/charts/_rels/chart7.xml.rels><?xml version="1.0" encoding="UTF-8" standalone="yes"?>
<Relationships xmlns="http://schemas.openxmlformats.org/package/2006/relationships"><Relationship Id="rId3" Type="http://schemas.microsoft.com/office/2011/relationships/chartStyle" Target="style7.xml"/><Relationship Id="rId2" Type="http://schemas.microsoft.com/office/2011/relationships/chartColorStyle" Target="colors7.xml"/><Relationship Id="rId1" Type="http://schemas.openxmlformats.org/officeDocument/2006/relationships/package" Target="../embeddings/_____Microsoft_Office_Excel7.xlsx"/></Relationships>
</file>

<file path=ppt/charts/_rels/chart8.xml.rels><?xml version="1.0" encoding="UTF-8" standalone="yes"?>
<Relationships xmlns="http://schemas.openxmlformats.org/package/2006/relationships"><Relationship Id="rId3" Type="http://schemas.microsoft.com/office/2011/relationships/chartStyle" Target="style8.xml"/><Relationship Id="rId2" Type="http://schemas.microsoft.com/office/2011/relationships/chartColorStyle" Target="colors8.xml"/><Relationship Id="rId1" Type="http://schemas.openxmlformats.org/officeDocument/2006/relationships/oleObject" Target="file:///C:\Users\pc\Downloads\&#1048;&#1062;&#1041;&#1056;\AMEC%202020\&#1089;&#1080;&#1084;&#1091;&#1083;&#1103;&#1094;&#1080;&#1103;%20&#1073;&#1072;&#1085;&#1082;&#1086;&#1074;&#1082;&#1086;&#1081;%20&#1076;&#1077;&#1090;&#1077;&#1083;&#1100;&#1085;&#1086;&#1089;&#1090;&#1080;.xlsx" TargetMode="External"/></Relationships>
</file>

<file path=ppt/charts/_rels/chart9.xml.rels><?xml version="1.0" encoding="UTF-8" standalone="yes"?>
<Relationships xmlns="http://schemas.openxmlformats.org/package/2006/relationships"><Relationship Id="rId3" Type="http://schemas.microsoft.com/office/2011/relationships/chartStyle" Target="style9.xml"/><Relationship Id="rId2" Type="http://schemas.microsoft.com/office/2011/relationships/chartColorStyle" Target="colors9.xml"/><Relationship Id="rId1" Type="http://schemas.openxmlformats.org/officeDocument/2006/relationships/oleObject" Target="file:///C:\Users\pc\Downloads\&#1048;&#1062;&#1041;&#1056;\AMEC%202020\&#1089;&#1080;&#1084;&#1091;&#1083;&#1103;&#1094;&#1080;&#1103;%20&#1073;&#1072;&#1085;&#1082;&#1086;&#1074;&#1082;&#1086;&#1081;%20&#1076;&#1077;&#1090;&#1077;&#1083;&#1100;&#1085;&#1086;&#1089;&#1090;&#1080;.xlsx" TargetMode="External"/></Relationships>
</file>

<file path=ppt/charts/_rels/chart10.xml.rels><?xml version="1.0" encoding="UTF-8" standalone="yes"?>
<Relationships xmlns="http://schemas.openxmlformats.org/package/2006/relationships"><Relationship Id="rId3" Type="http://schemas.microsoft.com/office/2011/relationships/chartStyle" Target="style10.xml"/><Relationship Id="rId2" Type="http://schemas.microsoft.com/office/2011/relationships/chartColorStyle" Target="colors10.xml"/><Relationship Id="rId1" Type="http://schemas.openxmlformats.org/officeDocument/2006/relationships/oleObject" Target="file:///C:\Users\pc\Downloads\&#1048;&#1062;&#1041;&#1056;\AMEC%202020\&#1089;&#1080;&#1084;&#1091;&#1083;&#1103;&#1094;&#1080;&#1103;%20&#1073;&#1072;&#1085;&#1082;&#1086;&#1074;&#1082;&#1086;&#1081;%20&#1076;&#1077;&#1090;&#1077;&#1083;&#1100;&#1085;&#1086;&#1089;&#1090;&#1080;.xlsx" TargetMode="External"/></Relationships>
</file>

<file path=ppt/charts/_rels/chart11.xml.rels><?xml version="1.0" encoding="UTF-8" standalone="yes"?>
<Relationships xmlns="http://schemas.openxmlformats.org/package/2006/relationships"><Relationship Id="rId3" Type="http://schemas.microsoft.com/office/2011/relationships/chartStyle" Target="style11.xml"/><Relationship Id="rId2" Type="http://schemas.microsoft.com/office/2011/relationships/chartColorStyle" Target="colors11.xml"/><Relationship Id="rId1" Type="http://schemas.openxmlformats.org/officeDocument/2006/relationships/oleObject" Target="file:///C:\Users\pc\Downloads\&#1048;&#1062;&#1041;&#1056;\AMEC%202020\&#1089;&#1080;&#1084;&#1091;&#1083;&#1103;&#1094;&#1080;&#1103;%20&#1073;&#1072;&#1085;&#1082;&#1086;&#1074;&#1082;&#1086;&#1081;%20&#1076;&#1077;&#1090;&#1077;&#1083;&#1100;&#1085;&#1086;&#1089;&#1090;&#1080;.xlsx" TargetMode="External"/></Relationships>
</file>

<file path=ppt/charts/_rels/chart12.xml.rels><?xml version="1.0" encoding="UTF-8" standalone="yes"?>
<Relationships xmlns="http://schemas.openxmlformats.org/package/2006/relationships"><Relationship Id="rId3" Type="http://schemas.microsoft.com/office/2011/relationships/chartStyle" Target="style12.xml"/><Relationship Id="rId2" Type="http://schemas.microsoft.com/office/2011/relationships/chartColorStyle" Target="colors12.xml"/><Relationship Id="rId1" Type="http://schemas.openxmlformats.org/officeDocument/2006/relationships/oleObject" Target="file:///C:\Users\pc\Downloads\&#1048;&#1062;&#1041;&#1056;\AMEC%202020\&#1089;&#1080;&#1084;&#1091;&#1083;&#1103;&#1094;&#1080;&#1103;%20&#1073;&#1072;&#1085;&#1082;&#1086;&#1074;&#1082;&#1086;&#1081;%20&#1076;&#1077;&#1090;&#1077;&#1083;&#1100;&#1085;&#1086;&#1089;&#1090;&#1080;.xlsx" TargetMode="External"/></Relationships>
</file>

<file path=ppt/charts/_rels/chart13.xml.rels><?xml version="1.0" encoding="UTF-8" standalone="yes"?>
<Relationships xmlns="http://schemas.openxmlformats.org/package/2006/relationships"><Relationship Id="rId3" Type="http://schemas.microsoft.com/office/2011/relationships/chartStyle" Target="style13.xml"/><Relationship Id="rId2" Type="http://schemas.microsoft.com/office/2011/relationships/chartColorStyle" Target="colors13.xml"/><Relationship Id="rId1" Type="http://schemas.openxmlformats.org/officeDocument/2006/relationships/oleObject" Target="file:///C:\Users\pc\Downloads\&#1048;&#1062;&#1041;&#1056;\AMEC%202020\&#1089;&#1080;&#1084;&#1091;&#1083;&#1103;&#1094;&#1080;&#1103;%20&#1073;&#1072;&#1085;&#1082;&#1086;&#1074;&#1082;&#1086;&#1081;%20&#1076;&#1077;&#1090;&#1077;&#1083;&#1100;&#1085;&#1086;&#1089;&#1090;&#1080;.xlsx" TargetMode="External"/></Relationships>
</file>

<file path=ppt/charts/_rels/chart14.xml.rels><?xml version="1.0" encoding="UTF-8" standalone="yes"?>
<Relationships xmlns="http://schemas.openxmlformats.org/package/2006/relationships"><Relationship Id="rId3" Type="http://schemas.microsoft.com/office/2011/relationships/chartStyle" Target="style14.xml"/><Relationship Id="rId2" Type="http://schemas.microsoft.com/office/2011/relationships/chartColorStyle" Target="colors14.xml"/><Relationship Id="rId1" Type="http://schemas.openxmlformats.org/officeDocument/2006/relationships/oleObject" Target="file:///C:\Users\pc\Downloads\&#1048;&#1062;&#1041;&#1056;\AMEC%202020\&#1089;&#1080;&#1084;&#1091;&#1083;&#1103;&#1094;&#1080;&#1103;%20&#1073;&#1072;&#1085;&#1082;&#1086;&#1074;&#1082;&#1086;&#1081;%20&#1076;&#1077;&#1090;&#1077;&#1083;&#1100;&#1085;&#1086;&#1089;&#1090;&#1080;.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lang val="ru-RU"/>
  <c:chart>
    <c:autoTitleDeleted val="1"/>
    <c:plotArea>
      <c:layout/>
      <c:scatterChart>
        <c:scatterStyle val="lineMarker"/>
        <c:ser>
          <c:idx val="0"/>
          <c:order val="0"/>
          <c:tx>
            <c:strRef>
              <c:f>Лист1!$B$1</c:f>
              <c:strCache>
                <c:ptCount val="1"/>
                <c:pt idx="0">
                  <c:v>Процентные доходы, всего</c:v>
                </c:pt>
              </c:strCache>
            </c:strRef>
          </c:tx>
          <c:spPr>
            <a:ln w="19050" cap="rnd">
              <a:noFill/>
              <a:round/>
            </a:ln>
            <a:effectLst/>
          </c:spPr>
          <c:marker>
            <c:symbol val="circle"/>
            <c:size val="5"/>
            <c:spPr>
              <a:solidFill>
                <a:schemeClr val="accent1"/>
              </a:solidFill>
              <a:ln w="9525">
                <a:solidFill>
                  <a:schemeClr val="accent1"/>
                </a:solidFill>
              </a:ln>
              <a:effectLst/>
            </c:spPr>
          </c:marker>
          <c:trendline>
            <c:spPr>
              <a:ln w="19050" cap="rnd">
                <a:solidFill>
                  <a:schemeClr val="accent1"/>
                </a:solidFill>
                <a:prstDash val="sysDot"/>
              </a:ln>
              <a:effectLst/>
            </c:spPr>
            <c:trendlineType val="linear"/>
            <c:dispEq val="1"/>
            <c:trendlineLbl>
              <c:layout/>
              <c:tx>
                <c:rich>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en-US" baseline="0" dirty="0"/>
                      <a:t>y = 25,9</a:t>
                    </a:r>
                    <a:r>
                      <a:rPr lang="ru-RU" baseline="0" dirty="0"/>
                      <a:t>3</a:t>
                    </a:r>
                    <a:r>
                      <a:rPr lang="en-US" baseline="0" dirty="0"/>
                      <a:t>x + 160,86</a:t>
                    </a:r>
                    <a:endParaRPr lang="en-US" dirty="0"/>
                  </a:p>
                </c:rich>
              </c:tx>
              <c:numFmt formatCode="General" sourceLinked="0"/>
              <c:spPr>
                <a:noFill/>
                <a:ln>
                  <a:noFill/>
                </a:ln>
                <a:effectLst/>
              </c:spPr>
            </c:trendlineLbl>
          </c:trendline>
          <c:xVal>
            <c:numRef>
              <c:f>Лист1!$A$2:$A$134</c:f>
              <c:numCache>
                <c:formatCode>General</c:formatCode>
                <c:ptCount val="133"/>
                <c:pt idx="0">
                  <c:v>102.6</c:v>
                </c:pt>
                <c:pt idx="1">
                  <c:v>87.7</c:v>
                </c:pt>
                <c:pt idx="2">
                  <c:v>72.3</c:v>
                </c:pt>
                <c:pt idx="3">
                  <c:v>48.5</c:v>
                </c:pt>
                <c:pt idx="4">
                  <c:v>21.6</c:v>
                </c:pt>
                <c:pt idx="5">
                  <c:v>13.6</c:v>
                </c:pt>
                <c:pt idx="6">
                  <c:v>6.5</c:v>
                </c:pt>
                <c:pt idx="7">
                  <c:v>3.8</c:v>
                </c:pt>
                <c:pt idx="8">
                  <c:v>2.1</c:v>
                </c:pt>
                <c:pt idx="9">
                  <c:v>0.96000000000000008</c:v>
                </c:pt>
                <c:pt idx="10">
                  <c:v>31.8</c:v>
                </c:pt>
                <c:pt idx="11">
                  <c:v>23.97</c:v>
                </c:pt>
                <c:pt idx="12">
                  <c:v>4.8</c:v>
                </c:pt>
                <c:pt idx="13">
                  <c:v>3.4</c:v>
                </c:pt>
                <c:pt idx="14">
                  <c:v>0.49000000000000005</c:v>
                </c:pt>
                <c:pt idx="15">
                  <c:v>9.0000000000000011E-2</c:v>
                </c:pt>
                <c:pt idx="16">
                  <c:v>9.0000000000000011E-2</c:v>
                </c:pt>
                <c:pt idx="17">
                  <c:v>8.0000000000000016E-2</c:v>
                </c:pt>
                <c:pt idx="18">
                  <c:v>0.05</c:v>
                </c:pt>
                <c:pt idx="19">
                  <c:v>4.0000000000000008E-2</c:v>
                </c:pt>
                <c:pt idx="20">
                  <c:v>10.5</c:v>
                </c:pt>
                <c:pt idx="21">
                  <c:v>7.6599999999999993</c:v>
                </c:pt>
                <c:pt idx="22">
                  <c:v>4.9700000000000006</c:v>
                </c:pt>
                <c:pt idx="23">
                  <c:v>4.1599999999999993</c:v>
                </c:pt>
                <c:pt idx="24">
                  <c:v>0.28000000000000008</c:v>
                </c:pt>
                <c:pt idx="25">
                  <c:v>8.8000000000000023E-2</c:v>
                </c:pt>
                <c:pt idx="26">
                  <c:v>5.9000000000000004E-2</c:v>
                </c:pt>
                <c:pt idx="27">
                  <c:v>5.9000000000000004E-2</c:v>
                </c:pt>
                <c:pt idx="28">
                  <c:v>3.0000000000000005E-3</c:v>
                </c:pt>
                <c:pt idx="29">
                  <c:v>3.0000000000000005E-3</c:v>
                </c:pt>
                <c:pt idx="30">
                  <c:v>5.8</c:v>
                </c:pt>
                <c:pt idx="31">
                  <c:v>7.3</c:v>
                </c:pt>
                <c:pt idx="32">
                  <c:v>6.5</c:v>
                </c:pt>
                <c:pt idx="33">
                  <c:v>5.3</c:v>
                </c:pt>
                <c:pt idx="34">
                  <c:v>0.85000000000000009</c:v>
                </c:pt>
                <c:pt idx="35">
                  <c:v>0.56999999999999995</c:v>
                </c:pt>
                <c:pt idx="36">
                  <c:v>0.49000000000000005</c:v>
                </c:pt>
                <c:pt idx="37">
                  <c:v>0.36000000000000004</c:v>
                </c:pt>
                <c:pt idx="38">
                  <c:v>0.2990000000000001</c:v>
                </c:pt>
                <c:pt idx="39">
                  <c:v>0.26</c:v>
                </c:pt>
                <c:pt idx="40">
                  <c:v>4.68</c:v>
                </c:pt>
                <c:pt idx="41">
                  <c:v>2.73</c:v>
                </c:pt>
                <c:pt idx="42">
                  <c:v>0.96600000000000008</c:v>
                </c:pt>
                <c:pt idx="43">
                  <c:v>0.37100000000000005</c:v>
                </c:pt>
                <c:pt idx="44">
                  <c:v>6.1000000000000006E-2</c:v>
                </c:pt>
                <c:pt idx="45">
                  <c:v>5.5000000000000007E-2</c:v>
                </c:pt>
                <c:pt idx="46">
                  <c:v>5.3000000000000005E-2</c:v>
                </c:pt>
                <c:pt idx="47">
                  <c:v>1.7000000000000001E-3</c:v>
                </c:pt>
                <c:pt idx="48">
                  <c:v>1.0000000000000002E-4</c:v>
                </c:pt>
                <c:pt idx="49">
                  <c:v>1.0000000000000002E-4</c:v>
                </c:pt>
                <c:pt idx="50">
                  <c:v>7.997204</c:v>
                </c:pt>
                <c:pt idx="51">
                  <c:v>4.9384209999999999</c:v>
                </c:pt>
                <c:pt idx="52">
                  <c:v>3.8374329999999994</c:v>
                </c:pt>
                <c:pt idx="53">
                  <c:v>2.7607950000000003</c:v>
                </c:pt>
                <c:pt idx="54">
                  <c:v>6.1602999999999998E-2</c:v>
                </c:pt>
                <c:pt idx="55">
                  <c:v>6.1602999999999998E-2</c:v>
                </c:pt>
                <c:pt idx="56">
                  <c:v>6.1602999999999998E-2</c:v>
                </c:pt>
                <c:pt idx="57">
                  <c:v>6.1602999999999998E-2</c:v>
                </c:pt>
                <c:pt idx="58">
                  <c:v>6.0617000000000004E-2</c:v>
                </c:pt>
                <c:pt idx="59">
                  <c:v>5.9947000000000007E-2</c:v>
                </c:pt>
                <c:pt idx="60">
                  <c:v>13.375636000000004</c:v>
                </c:pt>
                <c:pt idx="61">
                  <c:v>11.419457000000001</c:v>
                </c:pt>
                <c:pt idx="62">
                  <c:v>9.4920340000000021</c:v>
                </c:pt>
                <c:pt idx="63">
                  <c:v>6.9444460000000001</c:v>
                </c:pt>
                <c:pt idx="64">
                  <c:v>1.0000000000000002E-4</c:v>
                </c:pt>
                <c:pt idx="65">
                  <c:v>1.0000000000000002E-4</c:v>
                </c:pt>
                <c:pt idx="66">
                  <c:v>1.0000000000000002E-4</c:v>
                </c:pt>
                <c:pt idx="67">
                  <c:v>1.0000000000000002E-4</c:v>
                </c:pt>
                <c:pt idx="68">
                  <c:v>1.0000000000000002E-4</c:v>
                </c:pt>
                <c:pt idx="69">
                  <c:v>1.0000000000000002E-4</c:v>
                </c:pt>
                <c:pt idx="70">
                  <c:v>1.1988820000000002</c:v>
                </c:pt>
                <c:pt idx="71">
                  <c:v>0.96657499999999996</c:v>
                </c:pt>
                <c:pt idx="72">
                  <c:v>0.22067799999999999</c:v>
                </c:pt>
                <c:pt idx="73">
                  <c:v>0.13300200000000001</c:v>
                </c:pt>
                <c:pt idx="74">
                  <c:v>3.6595000000000009E-2</c:v>
                </c:pt>
                <c:pt idx="75">
                  <c:v>3.1219000000000004E-2</c:v>
                </c:pt>
                <c:pt idx="76">
                  <c:v>2.2287000000000005E-2</c:v>
                </c:pt>
                <c:pt idx="77">
                  <c:v>2.4319999999999998E-2</c:v>
                </c:pt>
                <c:pt idx="78">
                  <c:v>1.6673E-2</c:v>
                </c:pt>
                <c:pt idx="79">
                  <c:v>1.2675000000000001E-2</c:v>
                </c:pt>
                <c:pt idx="80">
                  <c:v>0.77814200000000011</c:v>
                </c:pt>
                <c:pt idx="81">
                  <c:v>0.50029599999999996</c:v>
                </c:pt>
                <c:pt idx="82">
                  <c:v>0.39143300000000009</c:v>
                </c:pt>
                <c:pt idx="83">
                  <c:v>0.23233999999999999</c:v>
                </c:pt>
                <c:pt idx="84">
                  <c:v>4.8409999999999998E-3</c:v>
                </c:pt>
                <c:pt idx="85">
                  <c:v>9.0300000000000016E-4</c:v>
                </c:pt>
                <c:pt idx="86">
                  <c:v>6.0300000000000013E-4</c:v>
                </c:pt>
                <c:pt idx="87">
                  <c:v>4.1879999999999999E-3</c:v>
                </c:pt>
                <c:pt idx="88">
                  <c:v>4.1879999999999999E-3</c:v>
                </c:pt>
                <c:pt idx="89">
                  <c:v>3.0000000000000005E-3</c:v>
                </c:pt>
                <c:pt idx="90">
                  <c:v>6.2149559999999981</c:v>
                </c:pt>
                <c:pt idx="91">
                  <c:v>3.859672999999999</c:v>
                </c:pt>
                <c:pt idx="92">
                  <c:v>2.7270150000000002</c:v>
                </c:pt>
                <c:pt idx="93">
                  <c:v>1.9202190000000001</c:v>
                </c:pt>
                <c:pt idx="94">
                  <c:v>0.72526000000000002</c:v>
                </c:pt>
                <c:pt idx="95">
                  <c:v>0.59510699999999994</c:v>
                </c:pt>
                <c:pt idx="96">
                  <c:v>0.47283500000000001</c:v>
                </c:pt>
                <c:pt idx="97">
                  <c:v>0.60467300000000013</c:v>
                </c:pt>
                <c:pt idx="98">
                  <c:v>0.73651100000000003</c:v>
                </c:pt>
                <c:pt idx="99">
                  <c:v>8.293900000000004E-2</c:v>
                </c:pt>
                <c:pt idx="100">
                  <c:v>3.9659219999999999</c:v>
                </c:pt>
                <c:pt idx="101">
                  <c:v>2.1453500000000001</c:v>
                </c:pt>
                <c:pt idx="102">
                  <c:v>0.80137800000000003</c:v>
                </c:pt>
                <c:pt idx="103">
                  <c:v>3.9164999999999998E-2</c:v>
                </c:pt>
                <c:pt idx="104">
                  <c:v>2.8122999999999995E-2</c:v>
                </c:pt>
                <c:pt idx="105">
                  <c:v>2.2850000000000002E-2</c:v>
                </c:pt>
                <c:pt idx="106">
                  <c:v>2.2850000000000002E-2</c:v>
                </c:pt>
                <c:pt idx="107">
                  <c:v>2.2596000000000002E-2</c:v>
                </c:pt>
                <c:pt idx="108">
                  <c:v>4.8970000000000003E-3</c:v>
                </c:pt>
                <c:pt idx="109">
                  <c:v>10.334159</c:v>
                </c:pt>
                <c:pt idx="110">
                  <c:v>5.1269589999999994</c:v>
                </c:pt>
                <c:pt idx="111">
                  <c:v>2.0445180000000001</c:v>
                </c:pt>
                <c:pt idx="112">
                  <c:v>1.4330049999999999</c:v>
                </c:pt>
                <c:pt idx="113">
                  <c:v>2.6275000000000007E-2</c:v>
                </c:pt>
                <c:pt idx="114">
                  <c:v>2.4476000000000001E-2</c:v>
                </c:pt>
                <c:pt idx="115">
                  <c:v>1.7784999999999999E-2</c:v>
                </c:pt>
                <c:pt idx="116">
                  <c:v>2.3430000000000005E-3</c:v>
                </c:pt>
                <c:pt idx="117">
                  <c:v>2.2610000000000004E-3</c:v>
                </c:pt>
                <c:pt idx="118">
                  <c:v>1.0120000000000001E-3</c:v>
                </c:pt>
                <c:pt idx="119">
                  <c:v>3.0628799999999994</c:v>
                </c:pt>
                <c:pt idx="120">
                  <c:v>2.6512439999999997</c:v>
                </c:pt>
                <c:pt idx="121">
                  <c:v>2.2807830000000004</c:v>
                </c:pt>
                <c:pt idx="122">
                  <c:v>1.83487</c:v>
                </c:pt>
                <c:pt idx="123">
                  <c:v>0.22130900000000001</c:v>
                </c:pt>
                <c:pt idx="124">
                  <c:v>0.12836500000000001</c:v>
                </c:pt>
                <c:pt idx="125">
                  <c:v>7.1286000000000002E-2</c:v>
                </c:pt>
                <c:pt idx="126">
                  <c:v>6.5001000000000003E-2</c:v>
                </c:pt>
                <c:pt idx="127">
                  <c:v>4.8534000000000001E-2</c:v>
                </c:pt>
                <c:pt idx="128">
                  <c:v>3.8567999999999998E-2</c:v>
                </c:pt>
              </c:numCache>
            </c:numRef>
          </c:xVal>
          <c:yVal>
            <c:numRef>
              <c:f>Лист1!$B$2:$B$134</c:f>
              <c:numCache>
                <c:formatCode>General</c:formatCode>
                <c:ptCount val="133"/>
                <c:pt idx="0">
                  <c:v>2219</c:v>
                </c:pt>
                <c:pt idx="1">
                  <c:v>2245</c:v>
                </c:pt>
                <c:pt idx="2">
                  <c:v>2093</c:v>
                </c:pt>
                <c:pt idx="3">
                  <c:v>2032</c:v>
                </c:pt>
                <c:pt idx="4">
                  <c:v>2079.8000000000002</c:v>
                </c:pt>
                <c:pt idx="5">
                  <c:v>1990.8</c:v>
                </c:pt>
                <c:pt idx="6">
                  <c:v>1661.9</c:v>
                </c:pt>
                <c:pt idx="7">
                  <c:v>1339</c:v>
                </c:pt>
                <c:pt idx="8">
                  <c:v>1094</c:v>
                </c:pt>
                <c:pt idx="9">
                  <c:v>837.9</c:v>
                </c:pt>
                <c:pt idx="10">
                  <c:v>942.5</c:v>
                </c:pt>
                <c:pt idx="11">
                  <c:v>1005.4</c:v>
                </c:pt>
                <c:pt idx="12">
                  <c:v>924.3</c:v>
                </c:pt>
                <c:pt idx="13">
                  <c:v>672.4</c:v>
                </c:pt>
                <c:pt idx="14">
                  <c:v>721.9</c:v>
                </c:pt>
                <c:pt idx="15">
                  <c:v>636.29999999999995</c:v>
                </c:pt>
                <c:pt idx="16">
                  <c:v>416.5</c:v>
                </c:pt>
                <c:pt idx="17">
                  <c:v>298.5</c:v>
                </c:pt>
                <c:pt idx="18">
                  <c:v>230.2</c:v>
                </c:pt>
                <c:pt idx="19">
                  <c:v>199.3</c:v>
                </c:pt>
                <c:pt idx="20">
                  <c:v>396.1</c:v>
                </c:pt>
                <c:pt idx="21">
                  <c:v>401.1</c:v>
                </c:pt>
                <c:pt idx="22">
                  <c:v>381.9</c:v>
                </c:pt>
                <c:pt idx="23">
                  <c:v>376</c:v>
                </c:pt>
                <c:pt idx="24">
                  <c:v>397.5</c:v>
                </c:pt>
                <c:pt idx="25">
                  <c:v>381</c:v>
                </c:pt>
                <c:pt idx="26">
                  <c:v>277.89999999999992</c:v>
                </c:pt>
                <c:pt idx="27">
                  <c:v>218.9</c:v>
                </c:pt>
                <c:pt idx="28">
                  <c:v>178.3</c:v>
                </c:pt>
                <c:pt idx="29">
                  <c:v>129.19999999999999</c:v>
                </c:pt>
                <c:pt idx="30">
                  <c:v>256.3</c:v>
                </c:pt>
                <c:pt idx="31">
                  <c:v>252.4</c:v>
                </c:pt>
                <c:pt idx="32">
                  <c:v>214.8</c:v>
                </c:pt>
                <c:pt idx="33">
                  <c:v>197.2</c:v>
                </c:pt>
                <c:pt idx="34">
                  <c:v>182.3</c:v>
                </c:pt>
                <c:pt idx="35">
                  <c:v>178.99</c:v>
                </c:pt>
                <c:pt idx="36">
                  <c:v>148.80000000000001</c:v>
                </c:pt>
                <c:pt idx="37">
                  <c:v>122.3</c:v>
                </c:pt>
                <c:pt idx="38">
                  <c:v>90.1</c:v>
                </c:pt>
                <c:pt idx="39">
                  <c:v>71.2</c:v>
                </c:pt>
                <c:pt idx="40">
                  <c:v>110.81</c:v>
                </c:pt>
                <c:pt idx="41">
                  <c:v>91.669999999999987</c:v>
                </c:pt>
                <c:pt idx="42">
                  <c:v>70.95</c:v>
                </c:pt>
                <c:pt idx="43">
                  <c:v>57.18</c:v>
                </c:pt>
                <c:pt idx="44">
                  <c:v>47.220000000000006</c:v>
                </c:pt>
                <c:pt idx="45">
                  <c:v>42.28</c:v>
                </c:pt>
                <c:pt idx="46">
                  <c:v>35.49</c:v>
                </c:pt>
                <c:pt idx="47">
                  <c:v>28.630000000000003</c:v>
                </c:pt>
                <c:pt idx="48">
                  <c:v>15.44</c:v>
                </c:pt>
                <c:pt idx="49">
                  <c:v>7.24</c:v>
                </c:pt>
                <c:pt idx="50">
                  <c:v>234.24562499999996</c:v>
                </c:pt>
                <c:pt idx="51">
                  <c:v>250.879997</c:v>
                </c:pt>
                <c:pt idx="52">
                  <c:v>241.3999</c:v>
                </c:pt>
                <c:pt idx="53">
                  <c:v>255.63473999999999</c:v>
                </c:pt>
                <c:pt idx="54">
                  <c:v>272.84427699999998</c:v>
                </c:pt>
                <c:pt idx="55">
                  <c:v>228.152773</c:v>
                </c:pt>
                <c:pt idx="56">
                  <c:v>178.23699999999999</c:v>
                </c:pt>
                <c:pt idx="57">
                  <c:v>161.05668600000001</c:v>
                </c:pt>
                <c:pt idx="58">
                  <c:v>143.00577899999999</c:v>
                </c:pt>
                <c:pt idx="59">
                  <c:v>119.774467</c:v>
                </c:pt>
                <c:pt idx="60">
                  <c:v>67.316000000000003</c:v>
                </c:pt>
                <c:pt idx="61">
                  <c:v>84.86</c:v>
                </c:pt>
                <c:pt idx="62">
                  <c:v>82.474648999999999</c:v>
                </c:pt>
                <c:pt idx="63">
                  <c:v>76.855768999999967</c:v>
                </c:pt>
                <c:pt idx="64">
                  <c:v>89.957361000000006</c:v>
                </c:pt>
                <c:pt idx="65">
                  <c:v>89.210000000000008</c:v>
                </c:pt>
                <c:pt idx="66">
                  <c:v>68.934774000000004</c:v>
                </c:pt>
                <c:pt idx="67">
                  <c:v>53.429185000000004</c:v>
                </c:pt>
                <c:pt idx="68">
                  <c:v>46.630473000000002</c:v>
                </c:pt>
                <c:pt idx="69">
                  <c:v>42.055220000000006</c:v>
                </c:pt>
                <c:pt idx="70">
                  <c:v>121.645022</c:v>
                </c:pt>
                <c:pt idx="71">
                  <c:v>94.288133999999999</c:v>
                </c:pt>
                <c:pt idx="72">
                  <c:v>68.915267000000014</c:v>
                </c:pt>
                <c:pt idx="73">
                  <c:v>59.044612000000001</c:v>
                </c:pt>
                <c:pt idx="74">
                  <c:v>49.730648000000002</c:v>
                </c:pt>
                <c:pt idx="75">
                  <c:v>43.184965999999996</c:v>
                </c:pt>
                <c:pt idx="76">
                  <c:v>26.672073000000001</c:v>
                </c:pt>
                <c:pt idx="77">
                  <c:v>18.871466000000005</c:v>
                </c:pt>
                <c:pt idx="78">
                  <c:v>12.490728000000001</c:v>
                </c:pt>
                <c:pt idx="79">
                  <c:v>8.2270759999999985</c:v>
                </c:pt>
                <c:pt idx="80">
                  <c:v>157.199716</c:v>
                </c:pt>
                <c:pt idx="81">
                  <c:v>150.42549300000002</c:v>
                </c:pt>
                <c:pt idx="82">
                  <c:v>141.63309199999998</c:v>
                </c:pt>
                <c:pt idx="83">
                  <c:v>124.35955</c:v>
                </c:pt>
                <c:pt idx="84">
                  <c:v>113.754491</c:v>
                </c:pt>
                <c:pt idx="85">
                  <c:v>89.721000000000004</c:v>
                </c:pt>
                <c:pt idx="86">
                  <c:v>56.865935000000007</c:v>
                </c:pt>
                <c:pt idx="87">
                  <c:v>41.324192000000004</c:v>
                </c:pt>
                <c:pt idx="88">
                  <c:v>28.646966000000003</c:v>
                </c:pt>
                <c:pt idx="89">
                  <c:v>21.150800000000004</c:v>
                </c:pt>
                <c:pt idx="90">
                  <c:v>81.307118000000003</c:v>
                </c:pt>
                <c:pt idx="91">
                  <c:v>81.075447999999966</c:v>
                </c:pt>
                <c:pt idx="92">
                  <c:v>69.044668000000016</c:v>
                </c:pt>
                <c:pt idx="93">
                  <c:v>59.577227999999998</c:v>
                </c:pt>
                <c:pt idx="94">
                  <c:v>63.167280000000005</c:v>
                </c:pt>
                <c:pt idx="95">
                  <c:v>71.581068999999999</c:v>
                </c:pt>
                <c:pt idx="96">
                  <c:v>72.283600000000007</c:v>
                </c:pt>
                <c:pt idx="97">
                  <c:v>62.631980000000006</c:v>
                </c:pt>
                <c:pt idx="98">
                  <c:v>56.230000000000004</c:v>
                </c:pt>
                <c:pt idx="99">
                  <c:v>51.312599999999996</c:v>
                </c:pt>
                <c:pt idx="100">
                  <c:v>125.81468900000002</c:v>
                </c:pt>
                <c:pt idx="101">
                  <c:v>96.394557000000006</c:v>
                </c:pt>
                <c:pt idx="102">
                  <c:v>103.72499999999999</c:v>
                </c:pt>
                <c:pt idx="103">
                  <c:v>108.35636999999998</c:v>
                </c:pt>
                <c:pt idx="104">
                  <c:v>101.33789</c:v>
                </c:pt>
                <c:pt idx="105">
                  <c:v>77.027999999999992</c:v>
                </c:pt>
                <c:pt idx="106">
                  <c:v>66.635999999999981</c:v>
                </c:pt>
                <c:pt idx="107">
                  <c:v>59.986000000000004</c:v>
                </c:pt>
                <c:pt idx="108">
                  <c:v>49.343000000000004</c:v>
                </c:pt>
                <c:pt idx="109">
                  <c:v>141.04</c:v>
                </c:pt>
                <c:pt idx="110">
                  <c:v>138.22999999999999</c:v>
                </c:pt>
                <c:pt idx="111">
                  <c:v>117.82</c:v>
                </c:pt>
                <c:pt idx="112">
                  <c:v>182.20999999999998</c:v>
                </c:pt>
                <c:pt idx="113">
                  <c:v>190.55744000000004</c:v>
                </c:pt>
                <c:pt idx="114">
                  <c:v>193.49766</c:v>
                </c:pt>
                <c:pt idx="115">
                  <c:v>99.870799999999988</c:v>
                </c:pt>
                <c:pt idx="116">
                  <c:v>68.342799999999983</c:v>
                </c:pt>
                <c:pt idx="117">
                  <c:v>43.664500000000004</c:v>
                </c:pt>
                <c:pt idx="118">
                  <c:v>33.978867999999999</c:v>
                </c:pt>
                <c:pt idx="119">
                  <c:v>84.072999999999979</c:v>
                </c:pt>
                <c:pt idx="120">
                  <c:v>94.676999999999992</c:v>
                </c:pt>
                <c:pt idx="121">
                  <c:v>80.246499999999997</c:v>
                </c:pt>
                <c:pt idx="122">
                  <c:v>69.021187999999981</c:v>
                </c:pt>
                <c:pt idx="123">
                  <c:v>67.011770000000013</c:v>
                </c:pt>
                <c:pt idx="124">
                  <c:v>69.638999999999982</c:v>
                </c:pt>
                <c:pt idx="125">
                  <c:v>60.58</c:v>
                </c:pt>
                <c:pt idx="126">
                  <c:v>53.953999999999994</c:v>
                </c:pt>
                <c:pt idx="127">
                  <c:v>41.413000000000004</c:v>
                </c:pt>
                <c:pt idx="128">
                  <c:v>40.742700000000006</c:v>
                </c:pt>
              </c:numCache>
            </c:numRef>
          </c:yVal>
          <c:extLst xmlns:c16r2="http://schemas.microsoft.com/office/drawing/2015/06/chart">
            <c:ext xmlns:c16="http://schemas.microsoft.com/office/drawing/2014/chart" uri="{C3380CC4-5D6E-409C-BE32-E72D297353CC}">
              <c16:uniqueId val="{00000001-B307-4110-BC2C-73C5F1F3CE64}"/>
            </c:ext>
          </c:extLst>
        </c:ser>
        <c:ser>
          <c:idx val="1"/>
          <c:order val="1"/>
          <c:tx>
            <c:strRef>
              <c:f>Лист1!$C$1</c:f>
              <c:strCache>
                <c:ptCount val="1"/>
                <c:pt idx="0">
                  <c:v>Процентные расходы, всего</c:v>
                </c:pt>
              </c:strCache>
            </c:strRef>
          </c:tx>
          <c:spPr>
            <a:ln w="25400" cap="rnd">
              <a:noFill/>
              <a:round/>
            </a:ln>
            <a:effectLst/>
          </c:spPr>
          <c:marker>
            <c:symbol val="circle"/>
            <c:size val="5"/>
            <c:spPr>
              <a:solidFill>
                <a:schemeClr val="accent2"/>
              </a:solidFill>
              <a:ln w="9525">
                <a:solidFill>
                  <a:schemeClr val="accent2"/>
                </a:solidFill>
              </a:ln>
              <a:effectLst/>
            </c:spPr>
          </c:marker>
          <c:trendline>
            <c:spPr>
              <a:ln w="19050" cap="rnd">
                <a:solidFill>
                  <a:schemeClr val="accent2"/>
                </a:solidFill>
                <a:prstDash val="sysDot"/>
              </a:ln>
              <a:effectLst/>
            </c:spPr>
            <c:trendlineType val="linear"/>
            <c:dispEq val="1"/>
            <c:trendlineLbl>
              <c:layout>
                <c:manualLayout>
                  <c:x val="0.27062413808443436"/>
                  <c:y val="-2.8013875887891639E-2"/>
                </c:manualLayout>
              </c:layout>
              <c:tx>
                <c:rich>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en-US" baseline="0" dirty="0"/>
                      <a:t>y = 9,31x + 98,9</a:t>
                    </a:r>
                    <a:r>
                      <a:rPr lang="ru-RU" baseline="0" dirty="0"/>
                      <a:t>8</a:t>
                    </a:r>
                    <a:endParaRPr lang="en-US" dirty="0"/>
                  </a:p>
                </c:rich>
              </c:tx>
              <c:numFmt formatCode="General" sourceLinked="0"/>
              <c:spPr>
                <a:noFill/>
                <a:ln>
                  <a:noFill/>
                </a:ln>
                <a:effectLst/>
              </c:spPr>
            </c:trendlineLbl>
          </c:trendline>
          <c:xVal>
            <c:numRef>
              <c:f>Лист1!$A$2:$A$134</c:f>
              <c:numCache>
                <c:formatCode>General</c:formatCode>
                <c:ptCount val="133"/>
                <c:pt idx="0">
                  <c:v>102.6</c:v>
                </c:pt>
                <c:pt idx="1">
                  <c:v>87.7</c:v>
                </c:pt>
                <c:pt idx="2">
                  <c:v>72.3</c:v>
                </c:pt>
                <c:pt idx="3">
                  <c:v>48.5</c:v>
                </c:pt>
                <c:pt idx="4">
                  <c:v>21.6</c:v>
                </c:pt>
                <c:pt idx="5">
                  <c:v>13.6</c:v>
                </c:pt>
                <c:pt idx="6">
                  <c:v>6.5</c:v>
                </c:pt>
                <c:pt idx="7">
                  <c:v>3.8</c:v>
                </c:pt>
                <c:pt idx="8">
                  <c:v>2.1</c:v>
                </c:pt>
                <c:pt idx="9">
                  <c:v>0.96000000000000008</c:v>
                </c:pt>
                <c:pt idx="10">
                  <c:v>31.8</c:v>
                </c:pt>
                <c:pt idx="11">
                  <c:v>23.97</c:v>
                </c:pt>
                <c:pt idx="12">
                  <c:v>4.8</c:v>
                </c:pt>
                <c:pt idx="13">
                  <c:v>3.4</c:v>
                </c:pt>
                <c:pt idx="14">
                  <c:v>0.49000000000000005</c:v>
                </c:pt>
                <c:pt idx="15">
                  <c:v>9.0000000000000011E-2</c:v>
                </c:pt>
                <c:pt idx="16">
                  <c:v>9.0000000000000011E-2</c:v>
                </c:pt>
                <c:pt idx="17">
                  <c:v>8.0000000000000016E-2</c:v>
                </c:pt>
                <c:pt idx="18">
                  <c:v>0.05</c:v>
                </c:pt>
                <c:pt idx="19">
                  <c:v>4.0000000000000008E-2</c:v>
                </c:pt>
                <c:pt idx="20">
                  <c:v>10.5</c:v>
                </c:pt>
                <c:pt idx="21">
                  <c:v>7.6599999999999993</c:v>
                </c:pt>
                <c:pt idx="22">
                  <c:v>4.9700000000000006</c:v>
                </c:pt>
                <c:pt idx="23">
                  <c:v>4.1599999999999993</c:v>
                </c:pt>
                <c:pt idx="24">
                  <c:v>0.28000000000000008</c:v>
                </c:pt>
                <c:pt idx="25">
                  <c:v>8.8000000000000023E-2</c:v>
                </c:pt>
                <c:pt idx="26">
                  <c:v>5.9000000000000004E-2</c:v>
                </c:pt>
                <c:pt idx="27">
                  <c:v>5.9000000000000004E-2</c:v>
                </c:pt>
                <c:pt idx="28">
                  <c:v>3.0000000000000005E-3</c:v>
                </c:pt>
                <c:pt idx="29">
                  <c:v>3.0000000000000005E-3</c:v>
                </c:pt>
                <c:pt idx="30">
                  <c:v>5.8</c:v>
                </c:pt>
                <c:pt idx="31">
                  <c:v>7.3</c:v>
                </c:pt>
                <c:pt idx="32">
                  <c:v>6.5</c:v>
                </c:pt>
                <c:pt idx="33">
                  <c:v>5.3</c:v>
                </c:pt>
                <c:pt idx="34">
                  <c:v>0.85000000000000009</c:v>
                </c:pt>
                <c:pt idx="35">
                  <c:v>0.56999999999999995</c:v>
                </c:pt>
                <c:pt idx="36">
                  <c:v>0.49000000000000005</c:v>
                </c:pt>
                <c:pt idx="37">
                  <c:v>0.36000000000000004</c:v>
                </c:pt>
                <c:pt idx="38">
                  <c:v>0.2990000000000001</c:v>
                </c:pt>
                <c:pt idx="39">
                  <c:v>0.26</c:v>
                </c:pt>
                <c:pt idx="40">
                  <c:v>4.68</c:v>
                </c:pt>
                <c:pt idx="41">
                  <c:v>2.73</c:v>
                </c:pt>
                <c:pt idx="42">
                  <c:v>0.96600000000000008</c:v>
                </c:pt>
                <c:pt idx="43">
                  <c:v>0.37100000000000005</c:v>
                </c:pt>
                <c:pt idx="44">
                  <c:v>6.1000000000000006E-2</c:v>
                </c:pt>
                <c:pt idx="45">
                  <c:v>5.5000000000000007E-2</c:v>
                </c:pt>
                <c:pt idx="46">
                  <c:v>5.3000000000000005E-2</c:v>
                </c:pt>
                <c:pt idx="47">
                  <c:v>1.7000000000000001E-3</c:v>
                </c:pt>
                <c:pt idx="48">
                  <c:v>1.0000000000000002E-4</c:v>
                </c:pt>
                <c:pt idx="49">
                  <c:v>1.0000000000000002E-4</c:v>
                </c:pt>
                <c:pt idx="50">
                  <c:v>7.997204</c:v>
                </c:pt>
                <c:pt idx="51">
                  <c:v>4.9384209999999999</c:v>
                </c:pt>
                <c:pt idx="52">
                  <c:v>3.8374329999999994</c:v>
                </c:pt>
                <c:pt idx="53">
                  <c:v>2.7607950000000003</c:v>
                </c:pt>
                <c:pt idx="54">
                  <c:v>6.1602999999999998E-2</c:v>
                </c:pt>
                <c:pt idx="55">
                  <c:v>6.1602999999999998E-2</c:v>
                </c:pt>
                <c:pt idx="56">
                  <c:v>6.1602999999999998E-2</c:v>
                </c:pt>
                <c:pt idx="57">
                  <c:v>6.1602999999999998E-2</c:v>
                </c:pt>
                <c:pt idx="58">
                  <c:v>6.0617000000000004E-2</c:v>
                </c:pt>
                <c:pt idx="59">
                  <c:v>5.9947000000000007E-2</c:v>
                </c:pt>
                <c:pt idx="60">
                  <c:v>13.375636000000004</c:v>
                </c:pt>
                <c:pt idx="61">
                  <c:v>11.419457000000001</c:v>
                </c:pt>
                <c:pt idx="62">
                  <c:v>9.4920340000000021</c:v>
                </c:pt>
                <c:pt idx="63">
                  <c:v>6.9444460000000001</c:v>
                </c:pt>
                <c:pt idx="64">
                  <c:v>1.0000000000000002E-4</c:v>
                </c:pt>
                <c:pt idx="65">
                  <c:v>1.0000000000000002E-4</c:v>
                </c:pt>
                <c:pt idx="66">
                  <c:v>1.0000000000000002E-4</c:v>
                </c:pt>
                <c:pt idx="67">
                  <c:v>1.0000000000000002E-4</c:v>
                </c:pt>
                <c:pt idx="68">
                  <c:v>1.0000000000000002E-4</c:v>
                </c:pt>
                <c:pt idx="69">
                  <c:v>1.0000000000000002E-4</c:v>
                </c:pt>
                <c:pt idx="70">
                  <c:v>1.1988820000000002</c:v>
                </c:pt>
                <c:pt idx="71">
                  <c:v>0.96657499999999996</c:v>
                </c:pt>
                <c:pt idx="72">
                  <c:v>0.22067799999999999</c:v>
                </c:pt>
                <c:pt idx="73">
                  <c:v>0.13300200000000001</c:v>
                </c:pt>
                <c:pt idx="74">
                  <c:v>3.6595000000000009E-2</c:v>
                </c:pt>
                <c:pt idx="75">
                  <c:v>3.1219000000000004E-2</c:v>
                </c:pt>
                <c:pt idx="76">
                  <c:v>2.2287000000000005E-2</c:v>
                </c:pt>
                <c:pt idx="77">
                  <c:v>2.4319999999999998E-2</c:v>
                </c:pt>
                <c:pt idx="78">
                  <c:v>1.6673E-2</c:v>
                </c:pt>
                <c:pt idx="79">
                  <c:v>1.2675000000000001E-2</c:v>
                </c:pt>
                <c:pt idx="80">
                  <c:v>0.77814200000000011</c:v>
                </c:pt>
                <c:pt idx="81">
                  <c:v>0.50029599999999996</c:v>
                </c:pt>
                <c:pt idx="82">
                  <c:v>0.39143300000000009</c:v>
                </c:pt>
                <c:pt idx="83">
                  <c:v>0.23233999999999999</c:v>
                </c:pt>
                <c:pt idx="84">
                  <c:v>4.8409999999999998E-3</c:v>
                </c:pt>
                <c:pt idx="85">
                  <c:v>9.0300000000000016E-4</c:v>
                </c:pt>
                <c:pt idx="86">
                  <c:v>6.0300000000000013E-4</c:v>
                </c:pt>
                <c:pt idx="87">
                  <c:v>4.1879999999999999E-3</c:v>
                </c:pt>
                <c:pt idx="88">
                  <c:v>4.1879999999999999E-3</c:v>
                </c:pt>
                <c:pt idx="89">
                  <c:v>3.0000000000000005E-3</c:v>
                </c:pt>
                <c:pt idx="90">
                  <c:v>6.2149559999999981</c:v>
                </c:pt>
                <c:pt idx="91">
                  <c:v>3.859672999999999</c:v>
                </c:pt>
                <c:pt idx="92">
                  <c:v>2.7270150000000002</c:v>
                </c:pt>
                <c:pt idx="93">
                  <c:v>1.9202190000000001</c:v>
                </c:pt>
                <c:pt idx="94">
                  <c:v>0.72526000000000002</c:v>
                </c:pt>
                <c:pt idx="95">
                  <c:v>0.59510699999999994</c:v>
                </c:pt>
                <c:pt idx="96">
                  <c:v>0.47283500000000001</c:v>
                </c:pt>
                <c:pt idx="97">
                  <c:v>0.60467300000000013</c:v>
                </c:pt>
                <c:pt idx="98">
                  <c:v>0.73651100000000003</c:v>
                </c:pt>
                <c:pt idx="99">
                  <c:v>8.293900000000004E-2</c:v>
                </c:pt>
                <c:pt idx="100">
                  <c:v>3.9659219999999999</c:v>
                </c:pt>
                <c:pt idx="101">
                  <c:v>2.1453500000000001</c:v>
                </c:pt>
                <c:pt idx="102">
                  <c:v>0.80137800000000003</c:v>
                </c:pt>
                <c:pt idx="103">
                  <c:v>3.9164999999999998E-2</c:v>
                </c:pt>
                <c:pt idx="104">
                  <c:v>2.8122999999999995E-2</c:v>
                </c:pt>
                <c:pt idx="105">
                  <c:v>2.2850000000000002E-2</c:v>
                </c:pt>
                <c:pt idx="106">
                  <c:v>2.2850000000000002E-2</c:v>
                </c:pt>
                <c:pt idx="107">
                  <c:v>2.2596000000000002E-2</c:v>
                </c:pt>
                <c:pt idx="108">
                  <c:v>4.8970000000000003E-3</c:v>
                </c:pt>
                <c:pt idx="109">
                  <c:v>10.334159</c:v>
                </c:pt>
                <c:pt idx="110">
                  <c:v>5.1269589999999994</c:v>
                </c:pt>
                <c:pt idx="111">
                  <c:v>2.0445180000000001</c:v>
                </c:pt>
                <c:pt idx="112">
                  <c:v>1.4330049999999999</c:v>
                </c:pt>
                <c:pt idx="113">
                  <c:v>2.6275000000000007E-2</c:v>
                </c:pt>
                <c:pt idx="114">
                  <c:v>2.4476000000000001E-2</c:v>
                </c:pt>
                <c:pt idx="115">
                  <c:v>1.7784999999999999E-2</c:v>
                </c:pt>
                <c:pt idx="116">
                  <c:v>2.3430000000000005E-3</c:v>
                </c:pt>
                <c:pt idx="117">
                  <c:v>2.2610000000000004E-3</c:v>
                </c:pt>
                <c:pt idx="118">
                  <c:v>1.0120000000000001E-3</c:v>
                </c:pt>
                <c:pt idx="119">
                  <c:v>3.0628799999999994</c:v>
                </c:pt>
                <c:pt idx="120">
                  <c:v>2.6512439999999997</c:v>
                </c:pt>
                <c:pt idx="121">
                  <c:v>2.2807830000000004</c:v>
                </c:pt>
                <c:pt idx="122">
                  <c:v>1.83487</c:v>
                </c:pt>
                <c:pt idx="123">
                  <c:v>0.22130900000000001</c:v>
                </c:pt>
                <c:pt idx="124">
                  <c:v>0.12836500000000001</c:v>
                </c:pt>
                <c:pt idx="125">
                  <c:v>7.1286000000000002E-2</c:v>
                </c:pt>
                <c:pt idx="126">
                  <c:v>6.5001000000000003E-2</c:v>
                </c:pt>
                <c:pt idx="127">
                  <c:v>4.8534000000000001E-2</c:v>
                </c:pt>
                <c:pt idx="128">
                  <c:v>3.8567999999999998E-2</c:v>
                </c:pt>
              </c:numCache>
            </c:numRef>
          </c:xVal>
          <c:yVal>
            <c:numRef>
              <c:f>Лист1!$C$2:$C$134</c:f>
              <c:numCache>
                <c:formatCode>General</c:formatCode>
                <c:ptCount val="133"/>
                <c:pt idx="0">
                  <c:v>708.2</c:v>
                </c:pt>
                <c:pt idx="1">
                  <c:v>899.6</c:v>
                </c:pt>
                <c:pt idx="2">
                  <c:v>727</c:v>
                </c:pt>
                <c:pt idx="3">
                  <c:v>730.4</c:v>
                </c:pt>
                <c:pt idx="4">
                  <c:v>878.2</c:v>
                </c:pt>
                <c:pt idx="5">
                  <c:v>1132.4000000000001</c:v>
                </c:pt>
                <c:pt idx="6">
                  <c:v>702.2</c:v>
                </c:pt>
                <c:pt idx="7">
                  <c:v>526.29999999999995</c:v>
                </c:pt>
                <c:pt idx="8">
                  <c:v>399.1</c:v>
                </c:pt>
                <c:pt idx="9">
                  <c:v>262.10000000000002</c:v>
                </c:pt>
                <c:pt idx="10">
                  <c:v>469.1</c:v>
                </c:pt>
                <c:pt idx="11">
                  <c:v>607.5</c:v>
                </c:pt>
                <c:pt idx="12">
                  <c:v>524.9</c:v>
                </c:pt>
                <c:pt idx="13">
                  <c:v>468.6</c:v>
                </c:pt>
                <c:pt idx="14">
                  <c:v>540.6</c:v>
                </c:pt>
                <c:pt idx="15">
                  <c:v>534.70000000000005</c:v>
                </c:pt>
                <c:pt idx="16">
                  <c:v>325.5</c:v>
                </c:pt>
                <c:pt idx="17">
                  <c:v>211.98000000000002</c:v>
                </c:pt>
                <c:pt idx="18">
                  <c:v>180.2</c:v>
                </c:pt>
                <c:pt idx="19">
                  <c:v>121.9</c:v>
                </c:pt>
                <c:pt idx="20">
                  <c:v>238.6</c:v>
                </c:pt>
                <c:pt idx="21">
                  <c:v>267.5</c:v>
                </c:pt>
                <c:pt idx="22">
                  <c:v>240.5</c:v>
                </c:pt>
                <c:pt idx="23">
                  <c:v>237.6</c:v>
                </c:pt>
                <c:pt idx="24">
                  <c:v>264.7</c:v>
                </c:pt>
                <c:pt idx="25">
                  <c:v>279.39999999999992</c:v>
                </c:pt>
                <c:pt idx="26">
                  <c:v>180.7</c:v>
                </c:pt>
                <c:pt idx="27">
                  <c:v>134.80000000000001</c:v>
                </c:pt>
                <c:pt idx="28">
                  <c:v>112.6</c:v>
                </c:pt>
                <c:pt idx="29">
                  <c:v>73.3</c:v>
                </c:pt>
                <c:pt idx="30">
                  <c:v>101.9</c:v>
                </c:pt>
                <c:pt idx="31">
                  <c:v>113.6</c:v>
                </c:pt>
                <c:pt idx="32">
                  <c:v>99.1</c:v>
                </c:pt>
                <c:pt idx="33">
                  <c:v>91.8</c:v>
                </c:pt>
                <c:pt idx="34">
                  <c:v>91.6</c:v>
                </c:pt>
                <c:pt idx="35">
                  <c:v>116.6</c:v>
                </c:pt>
                <c:pt idx="36">
                  <c:v>70.400000000000006</c:v>
                </c:pt>
                <c:pt idx="37">
                  <c:v>57.9</c:v>
                </c:pt>
                <c:pt idx="38">
                  <c:v>42.1</c:v>
                </c:pt>
                <c:pt idx="39">
                  <c:v>33.5</c:v>
                </c:pt>
                <c:pt idx="40">
                  <c:v>18.829999999999995</c:v>
                </c:pt>
                <c:pt idx="41">
                  <c:v>18.18</c:v>
                </c:pt>
                <c:pt idx="42">
                  <c:v>13.44</c:v>
                </c:pt>
                <c:pt idx="43">
                  <c:v>11.719999999999999</c:v>
                </c:pt>
                <c:pt idx="44">
                  <c:v>12.11</c:v>
                </c:pt>
                <c:pt idx="45">
                  <c:v>11.450000000000001</c:v>
                </c:pt>
                <c:pt idx="46">
                  <c:v>7.57</c:v>
                </c:pt>
                <c:pt idx="47">
                  <c:v>7.99</c:v>
                </c:pt>
                <c:pt idx="48">
                  <c:v>4.9300000000000006</c:v>
                </c:pt>
                <c:pt idx="49">
                  <c:v>2.23</c:v>
                </c:pt>
                <c:pt idx="50">
                  <c:v>162.21789999999999</c:v>
                </c:pt>
                <c:pt idx="51">
                  <c:v>177.79140000000001</c:v>
                </c:pt>
                <c:pt idx="52">
                  <c:v>172.40876800000001</c:v>
                </c:pt>
                <c:pt idx="53">
                  <c:v>186.918182</c:v>
                </c:pt>
                <c:pt idx="54">
                  <c:v>199.23859999999999</c:v>
                </c:pt>
                <c:pt idx="55">
                  <c:v>188.74517999999998</c:v>
                </c:pt>
                <c:pt idx="56">
                  <c:v>117.01</c:v>
                </c:pt>
                <c:pt idx="57">
                  <c:v>103.63339999999998</c:v>
                </c:pt>
                <c:pt idx="58">
                  <c:v>91.959791999999979</c:v>
                </c:pt>
                <c:pt idx="59">
                  <c:v>68.345000000000013</c:v>
                </c:pt>
                <c:pt idx="60">
                  <c:v>28.109570000000001</c:v>
                </c:pt>
                <c:pt idx="61">
                  <c:v>48.249887999999999</c:v>
                </c:pt>
                <c:pt idx="62">
                  <c:v>43.208957000000012</c:v>
                </c:pt>
                <c:pt idx="63">
                  <c:v>42.442689999999999</c:v>
                </c:pt>
                <c:pt idx="64">
                  <c:v>52.371889999999993</c:v>
                </c:pt>
                <c:pt idx="65">
                  <c:v>62.446799999999996</c:v>
                </c:pt>
                <c:pt idx="66">
                  <c:v>36.483216999999996</c:v>
                </c:pt>
                <c:pt idx="67">
                  <c:v>26.301179000000001</c:v>
                </c:pt>
                <c:pt idx="68">
                  <c:v>27.399777</c:v>
                </c:pt>
                <c:pt idx="69">
                  <c:v>19.255088000000001</c:v>
                </c:pt>
                <c:pt idx="70">
                  <c:v>55.555673000000006</c:v>
                </c:pt>
                <c:pt idx="71">
                  <c:v>49.370133000000003</c:v>
                </c:pt>
                <c:pt idx="72">
                  <c:v>37.576158000000007</c:v>
                </c:pt>
                <c:pt idx="73">
                  <c:v>36.396998000000011</c:v>
                </c:pt>
                <c:pt idx="74">
                  <c:v>33.427806000000004</c:v>
                </c:pt>
                <c:pt idx="75">
                  <c:v>26.740747999999996</c:v>
                </c:pt>
                <c:pt idx="76">
                  <c:v>12.402874000000002</c:v>
                </c:pt>
                <c:pt idx="77">
                  <c:v>7.734386999999999</c:v>
                </c:pt>
                <c:pt idx="78">
                  <c:v>5.1396480000000011</c:v>
                </c:pt>
                <c:pt idx="79">
                  <c:v>3.597378</c:v>
                </c:pt>
                <c:pt idx="80">
                  <c:v>104.075604</c:v>
                </c:pt>
                <c:pt idx="81">
                  <c:v>108.75606300000001</c:v>
                </c:pt>
                <c:pt idx="82">
                  <c:v>95.195214000000007</c:v>
                </c:pt>
                <c:pt idx="83">
                  <c:v>80.917955000000021</c:v>
                </c:pt>
                <c:pt idx="84">
                  <c:v>73.217776999999998</c:v>
                </c:pt>
                <c:pt idx="85">
                  <c:v>58.953375000000001</c:v>
                </c:pt>
                <c:pt idx="86">
                  <c:v>32.263344000000011</c:v>
                </c:pt>
                <c:pt idx="87">
                  <c:v>24.861764999999995</c:v>
                </c:pt>
                <c:pt idx="88">
                  <c:v>15.979925</c:v>
                </c:pt>
                <c:pt idx="89">
                  <c:v>12.128527999999999</c:v>
                </c:pt>
                <c:pt idx="90">
                  <c:v>39.810422999999993</c:v>
                </c:pt>
                <c:pt idx="91">
                  <c:v>44.136018000000007</c:v>
                </c:pt>
                <c:pt idx="92">
                  <c:v>35.332996000000001</c:v>
                </c:pt>
                <c:pt idx="93">
                  <c:v>33.672925000000006</c:v>
                </c:pt>
                <c:pt idx="94">
                  <c:v>35.73617800000001</c:v>
                </c:pt>
                <c:pt idx="95">
                  <c:v>47.097953000000011</c:v>
                </c:pt>
                <c:pt idx="96">
                  <c:v>31.153949999999995</c:v>
                </c:pt>
                <c:pt idx="97">
                  <c:v>27.474889000000001</c:v>
                </c:pt>
                <c:pt idx="98">
                  <c:v>23.767999999999997</c:v>
                </c:pt>
                <c:pt idx="99">
                  <c:v>18.66</c:v>
                </c:pt>
                <c:pt idx="100">
                  <c:v>72.593800000000002</c:v>
                </c:pt>
                <c:pt idx="101">
                  <c:v>47.576000000000001</c:v>
                </c:pt>
                <c:pt idx="102">
                  <c:v>65.900000000000006</c:v>
                </c:pt>
                <c:pt idx="103">
                  <c:v>71.489000000000004</c:v>
                </c:pt>
                <c:pt idx="104">
                  <c:v>71.946000000000012</c:v>
                </c:pt>
                <c:pt idx="105">
                  <c:v>42.246000000000002</c:v>
                </c:pt>
                <c:pt idx="106">
                  <c:v>34.845279999999995</c:v>
                </c:pt>
                <c:pt idx="107">
                  <c:v>29.035</c:v>
                </c:pt>
                <c:pt idx="108">
                  <c:v>23.975999999999996</c:v>
                </c:pt>
                <c:pt idx="109">
                  <c:v>73.260000000000005</c:v>
                </c:pt>
                <c:pt idx="110">
                  <c:v>72.38</c:v>
                </c:pt>
                <c:pt idx="111">
                  <c:v>49.791980000000002</c:v>
                </c:pt>
                <c:pt idx="112">
                  <c:v>136.7663</c:v>
                </c:pt>
                <c:pt idx="113">
                  <c:v>168.52200000000002</c:v>
                </c:pt>
                <c:pt idx="114">
                  <c:v>147.20899999999997</c:v>
                </c:pt>
                <c:pt idx="115">
                  <c:v>57.567400000000006</c:v>
                </c:pt>
                <c:pt idx="116">
                  <c:v>39.77749</c:v>
                </c:pt>
                <c:pt idx="117">
                  <c:v>23.904999999999998</c:v>
                </c:pt>
                <c:pt idx="118">
                  <c:v>16.992779999999996</c:v>
                </c:pt>
                <c:pt idx="119">
                  <c:v>20.491157000000001</c:v>
                </c:pt>
                <c:pt idx="120">
                  <c:v>24.279699999999991</c:v>
                </c:pt>
                <c:pt idx="121">
                  <c:v>19.119070000000004</c:v>
                </c:pt>
                <c:pt idx="122">
                  <c:v>20.459</c:v>
                </c:pt>
                <c:pt idx="123">
                  <c:v>24.7</c:v>
                </c:pt>
                <c:pt idx="124">
                  <c:v>37.253</c:v>
                </c:pt>
                <c:pt idx="125">
                  <c:v>23.261199999999995</c:v>
                </c:pt>
                <c:pt idx="126">
                  <c:v>19.323899999999995</c:v>
                </c:pt>
                <c:pt idx="127">
                  <c:v>15.741499999999998</c:v>
                </c:pt>
                <c:pt idx="128">
                  <c:v>14.054</c:v>
                </c:pt>
              </c:numCache>
            </c:numRef>
          </c:yVal>
          <c:extLst xmlns:c16r2="http://schemas.microsoft.com/office/drawing/2015/06/chart">
            <c:ext xmlns:c16="http://schemas.microsoft.com/office/drawing/2014/chart" uri="{C3380CC4-5D6E-409C-BE32-E72D297353CC}">
              <c16:uniqueId val="{00000003-B307-4110-BC2C-73C5F1F3CE64}"/>
            </c:ext>
          </c:extLst>
        </c:ser>
        <c:dLbls/>
        <c:axId val="182082944"/>
        <c:axId val="76567680"/>
      </c:scatterChart>
      <c:valAx>
        <c:axId val="182082944"/>
        <c:scaling>
          <c:orientation val="minMax"/>
        </c:scaling>
        <c:axPos val="b"/>
        <c:majorGridlines>
          <c:spPr>
            <a:ln w="9525" cap="flat" cmpd="sng" algn="ctr">
              <a:solidFill>
                <a:schemeClr val="tx1">
                  <a:lumMod val="15000"/>
                  <a:lumOff val="85000"/>
                </a:schemeClr>
              </a:solidFill>
              <a:round/>
            </a:ln>
            <a:effectLst/>
          </c:spPr>
        </c:majorGridlines>
        <c:title>
          <c:tx>
            <c:rich>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ru-RU" dirty="0"/>
                  <a:t>НМА, млрд.</a:t>
                </a:r>
                <a:r>
                  <a:rPr lang="ru-RU" baseline="0" dirty="0"/>
                  <a:t> руб.</a:t>
                </a:r>
                <a:endParaRPr lang="ru-RU" dirty="0"/>
              </a:p>
            </c:rich>
          </c:tx>
          <c:layout/>
          <c:spPr>
            <a:noFill/>
            <a:ln>
              <a:noFill/>
            </a:ln>
            <a:effectLst/>
          </c:spPr>
        </c:title>
        <c:numFmt formatCode="General" sourceLinked="1"/>
        <c:maj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crossAx val="76567680"/>
        <c:crosses val="autoZero"/>
        <c:crossBetween val="midCat"/>
      </c:valAx>
      <c:valAx>
        <c:axId val="76567680"/>
        <c:scaling>
          <c:orientation val="minMax"/>
        </c:scaling>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ru-RU" dirty="0" err="1"/>
                  <a:t>Млрд.руб</a:t>
                </a:r>
                <a:r>
                  <a:rPr lang="ru-RU" dirty="0"/>
                  <a:t>.</a:t>
                </a:r>
              </a:p>
            </c:rich>
          </c:tx>
          <c:layout/>
          <c:spPr>
            <a:noFill/>
            <a:ln>
              <a:noFill/>
            </a:ln>
            <a:effectLst/>
          </c:spPr>
        </c:title>
        <c:numFmt formatCode="General" sourceLinked="1"/>
        <c:maj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crossAx val="182082944"/>
        <c:crosses val="autoZero"/>
        <c:crossBetween val="midCat"/>
      </c:valAx>
      <c:spPr>
        <a:noFill/>
        <a:ln>
          <a:noFill/>
        </a:ln>
        <a:effectLst/>
      </c:spPr>
    </c:plotArea>
    <c:legend>
      <c:legendPos val="b"/>
      <c:legendEntry>
        <c:idx val="2"/>
        <c:delete val="1"/>
      </c:legendEntry>
      <c:legendEntry>
        <c:idx val="3"/>
        <c:delete val="1"/>
      </c:legendEntry>
      <c:layout/>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legend>
    <c:plotVisOnly val="1"/>
    <c:dispBlanksAs val="gap"/>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800"/>
      </a:pPr>
      <a:endParaRPr lang="ru-RU"/>
    </a:p>
  </c:txPr>
  <c:externalData r:id="rId1"/>
</c:chartSpace>
</file>

<file path=ppt/charts/chart2.xml><?xml version="1.0" encoding="utf-8"?>
<c:chartSpace xmlns:c="http://schemas.openxmlformats.org/drawingml/2006/chart" xmlns:a="http://schemas.openxmlformats.org/drawingml/2006/main" xmlns:r="http://schemas.openxmlformats.org/officeDocument/2006/relationships">
  <c:lang val="ru-RU"/>
  <c:chart>
    <c:autoTitleDeleted val="1"/>
    <c:plotArea>
      <c:layout/>
      <c:scatterChart>
        <c:scatterStyle val="lineMarker"/>
        <c:ser>
          <c:idx val="0"/>
          <c:order val="0"/>
          <c:tx>
            <c:strRef>
              <c:f>Лист1!$B$1</c:f>
              <c:strCache>
                <c:ptCount val="1"/>
                <c:pt idx="0">
                  <c:v>Процентные доходы, всего</c:v>
                </c:pt>
              </c:strCache>
            </c:strRef>
          </c:tx>
          <c:spPr>
            <a:ln w="19050" cap="rnd">
              <a:noFill/>
              <a:round/>
            </a:ln>
            <a:effectLst/>
          </c:spPr>
          <c:marker>
            <c:symbol val="circle"/>
            <c:size val="5"/>
            <c:spPr>
              <a:solidFill>
                <a:schemeClr val="accent1"/>
              </a:solidFill>
              <a:ln w="9525">
                <a:solidFill>
                  <a:schemeClr val="accent1"/>
                </a:solidFill>
              </a:ln>
              <a:effectLst/>
            </c:spPr>
          </c:marker>
          <c:trendline>
            <c:spPr>
              <a:ln w="19050" cap="rnd">
                <a:solidFill>
                  <a:schemeClr val="accent1"/>
                </a:solidFill>
                <a:prstDash val="sysDot"/>
              </a:ln>
              <a:effectLst/>
            </c:spPr>
            <c:trendlineType val="linear"/>
            <c:dispEq val="1"/>
            <c:trendlineLbl>
              <c:layout/>
              <c:tx>
                <c:rich>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en-US" baseline="0" dirty="0"/>
                      <a:t>y = 0,08x + 46,47</a:t>
                    </a:r>
                    <a:endParaRPr lang="en-US" dirty="0"/>
                  </a:p>
                </c:rich>
              </c:tx>
              <c:numFmt formatCode="General" sourceLinked="0"/>
              <c:spPr>
                <a:noFill/>
                <a:ln>
                  <a:noFill/>
                </a:ln>
                <a:effectLst/>
              </c:spPr>
            </c:trendlineLbl>
          </c:trendline>
          <c:xVal>
            <c:numRef>
              <c:f>Лист1!$A$2:$A$134</c:f>
              <c:numCache>
                <c:formatCode>General</c:formatCode>
                <c:ptCount val="133"/>
                <c:pt idx="0">
                  <c:v>24682.71997167138</c:v>
                </c:pt>
                <c:pt idx="1">
                  <c:v>29225.506232294621</c:v>
                </c:pt>
                <c:pt idx="2">
                  <c:v>24463.909490084981</c:v>
                </c:pt>
                <c:pt idx="3">
                  <c:v>25179.685694050993</c:v>
                </c:pt>
                <c:pt idx="4">
                  <c:v>26343.71869688385</c:v>
                </c:pt>
                <c:pt idx="5">
                  <c:v>22366.177195467422</c:v>
                </c:pt>
                <c:pt idx="6">
                  <c:v>15733.674504249288</c:v>
                </c:pt>
                <c:pt idx="7">
                  <c:v>13817.604674220964</c:v>
                </c:pt>
                <c:pt idx="8">
                  <c:v>11114.34660056657</c:v>
                </c:pt>
                <c:pt idx="9">
                  <c:v>8728.5334277620423</c:v>
                </c:pt>
                <c:pt idx="10">
                  <c:v>5836.5831444759224</c:v>
                </c:pt>
                <c:pt idx="11">
                  <c:v>9151.6845609065149</c:v>
                </c:pt>
                <c:pt idx="12">
                  <c:v>7276.3559490084954</c:v>
                </c:pt>
                <c:pt idx="13">
                  <c:v>4252.1349858356916</c:v>
                </c:pt>
                <c:pt idx="14">
                  <c:v>5364.2755807365438</c:v>
                </c:pt>
                <c:pt idx="15">
                  <c:v>3557.1393767705367</c:v>
                </c:pt>
                <c:pt idx="16">
                  <c:v>368.6361189801699</c:v>
                </c:pt>
                <c:pt idx="17">
                  <c:v>1016.7236543909347</c:v>
                </c:pt>
                <c:pt idx="18">
                  <c:v>531.88498583569435</c:v>
                </c:pt>
                <c:pt idx="19">
                  <c:v>0</c:v>
                </c:pt>
                <c:pt idx="20">
                  <c:v>1669.3903682719554</c:v>
                </c:pt>
                <c:pt idx="21">
                  <c:v>2458.3784702549574</c:v>
                </c:pt>
                <c:pt idx="22">
                  <c:v>1933.3893767705376</c:v>
                </c:pt>
                <c:pt idx="23">
                  <c:v>2615.7956090651546</c:v>
                </c:pt>
                <c:pt idx="24">
                  <c:v>3507.4399433427752</c:v>
                </c:pt>
                <c:pt idx="25">
                  <c:v>2992.3515580736539</c:v>
                </c:pt>
                <c:pt idx="26">
                  <c:v>1194.35835694051</c:v>
                </c:pt>
                <c:pt idx="27">
                  <c:v>1077.6216713881029</c:v>
                </c:pt>
                <c:pt idx="28">
                  <c:v>1045.9424929178474</c:v>
                </c:pt>
                <c:pt idx="29">
                  <c:v>371.28271954674204</c:v>
                </c:pt>
                <c:pt idx="30">
                  <c:v>3138.6536827195459</c:v>
                </c:pt>
                <c:pt idx="31">
                  <c:v>3524.3024079320112</c:v>
                </c:pt>
                <c:pt idx="32">
                  <c:v>2873.9385269121822</c:v>
                </c:pt>
                <c:pt idx="33">
                  <c:v>2837.8325779036818</c:v>
                </c:pt>
                <c:pt idx="34">
                  <c:v>2572.6808781869681</c:v>
                </c:pt>
                <c:pt idx="35">
                  <c:v>2557.8206090651556</c:v>
                </c:pt>
                <c:pt idx="36">
                  <c:v>1720.6375354107652</c:v>
                </c:pt>
                <c:pt idx="37">
                  <c:v>1687.7616147308779</c:v>
                </c:pt>
                <c:pt idx="38">
                  <c:v>1034.6910764872518</c:v>
                </c:pt>
                <c:pt idx="39">
                  <c:v>878.83526912181287</c:v>
                </c:pt>
                <c:pt idx="40">
                  <c:v>2851.1134844192625</c:v>
                </c:pt>
                <c:pt idx="41">
                  <c:v>2382.9819660056655</c:v>
                </c:pt>
                <c:pt idx="42">
                  <c:v>1852.8416855524079</c:v>
                </c:pt>
                <c:pt idx="43">
                  <c:v>1474.9058215297453</c:v>
                </c:pt>
                <c:pt idx="44">
                  <c:v>1131.5321246458921</c:v>
                </c:pt>
                <c:pt idx="45">
                  <c:v>959.32708215297419</c:v>
                </c:pt>
                <c:pt idx="46">
                  <c:v>850.53531161473097</c:v>
                </c:pt>
                <c:pt idx="47">
                  <c:v>717.3027195467422</c:v>
                </c:pt>
                <c:pt idx="48">
                  <c:v>395.69516997167125</c:v>
                </c:pt>
                <c:pt idx="49">
                  <c:v>192.44660056657219</c:v>
                </c:pt>
                <c:pt idx="50">
                  <c:v>1324.2912268059483</c:v>
                </c:pt>
                <c:pt idx="51">
                  <c:v>2196.5755549362607</c:v>
                </c:pt>
                <c:pt idx="52">
                  <c:v>1905.5622971388104</c:v>
                </c:pt>
                <c:pt idx="53">
                  <c:v>2406.9228966005671</c:v>
                </c:pt>
                <c:pt idx="54">
                  <c:v>3026.4135859560897</c:v>
                </c:pt>
                <c:pt idx="55">
                  <c:v>2255.7430468909342</c:v>
                </c:pt>
                <c:pt idx="56">
                  <c:v>1645.1915296317275</c:v>
                </c:pt>
                <c:pt idx="57">
                  <c:v>1538.4429399858359</c:v>
                </c:pt>
                <c:pt idx="58">
                  <c:v>1398.9823403611899</c:v>
                </c:pt>
                <c:pt idx="59">
                  <c:v>1086.901378378187</c:v>
                </c:pt>
                <c:pt idx="60">
                  <c:v>239.84346470254965</c:v>
                </c:pt>
                <c:pt idx="61">
                  <c:v>695.14517872521242</c:v>
                </c:pt>
                <c:pt idx="62">
                  <c:v>502.90470507082136</c:v>
                </c:pt>
                <c:pt idx="63">
                  <c:v>541.04189530453243</c:v>
                </c:pt>
                <c:pt idx="64">
                  <c:v>825.69688821104819</c:v>
                </c:pt>
                <c:pt idx="65">
                  <c:v>559.29071558073645</c:v>
                </c:pt>
                <c:pt idx="66">
                  <c:v>174.31649603682717</c:v>
                </c:pt>
                <c:pt idx="67">
                  <c:v>275.62408019546746</c:v>
                </c:pt>
                <c:pt idx="68">
                  <c:v>194.03043124504245</c:v>
                </c:pt>
                <c:pt idx="69">
                  <c:v>95.733400002832681</c:v>
                </c:pt>
                <c:pt idx="70">
                  <c:v>1443.9472584022662</c:v>
                </c:pt>
                <c:pt idx="71">
                  <c:v>1165.48069313881</c:v>
                </c:pt>
                <c:pt idx="72">
                  <c:v>638.17503296458915</c:v>
                </c:pt>
                <c:pt idx="73">
                  <c:v>684.79874563172814</c:v>
                </c:pt>
                <c:pt idx="74">
                  <c:v>585.79055354674244</c:v>
                </c:pt>
                <c:pt idx="75">
                  <c:v>421.18863044617564</c:v>
                </c:pt>
                <c:pt idx="76">
                  <c:v>345.4266470764872</c:v>
                </c:pt>
                <c:pt idx="77">
                  <c:v>265.31503019688387</c:v>
                </c:pt>
                <c:pt idx="78">
                  <c:v>167.85961444334276</c:v>
                </c:pt>
                <c:pt idx="79">
                  <c:v>112.95214165297448</c:v>
                </c:pt>
                <c:pt idx="80">
                  <c:v>417.83538764164314</c:v>
                </c:pt>
                <c:pt idx="81">
                  <c:v>764.02399657648652</c:v>
                </c:pt>
                <c:pt idx="82">
                  <c:v>900.33524735977323</c:v>
                </c:pt>
                <c:pt idx="83">
                  <c:v>866.60612474079267</c:v>
                </c:pt>
                <c:pt idx="84">
                  <c:v>1065.4057948158638</c:v>
                </c:pt>
                <c:pt idx="85">
                  <c:v>767.55604110198271</c:v>
                </c:pt>
                <c:pt idx="86">
                  <c:v>716.36208445467423</c:v>
                </c:pt>
                <c:pt idx="87">
                  <c:v>491.46942409490089</c:v>
                </c:pt>
                <c:pt idx="88">
                  <c:v>325.35326111048164</c:v>
                </c:pt>
                <c:pt idx="89">
                  <c:v>243.51340231728045</c:v>
                </c:pt>
                <c:pt idx="90">
                  <c:v>550.93253640084947</c:v>
                </c:pt>
                <c:pt idx="91">
                  <c:v>689.16764249575044</c:v>
                </c:pt>
                <c:pt idx="92">
                  <c:v>513.83062062889508</c:v>
                </c:pt>
                <c:pt idx="93">
                  <c:v>438.34779125495731</c:v>
                </c:pt>
                <c:pt idx="94">
                  <c:v>651.71574834985836</c:v>
                </c:pt>
                <c:pt idx="95">
                  <c:v>709.96132451982999</c:v>
                </c:pt>
                <c:pt idx="96">
                  <c:v>645.45892747875371</c:v>
                </c:pt>
                <c:pt idx="97">
                  <c:v>715.51383878186959</c:v>
                </c:pt>
                <c:pt idx="98">
                  <c:v>609.14044617563752</c:v>
                </c:pt>
                <c:pt idx="99">
                  <c:v>529.53870484985839</c:v>
                </c:pt>
                <c:pt idx="100">
                  <c:v>994.3536254815865</c:v>
                </c:pt>
                <c:pt idx="101">
                  <c:v>1030.8443115934842</c:v>
                </c:pt>
                <c:pt idx="102">
                  <c:v>1559.7680467422092</c:v>
                </c:pt>
                <c:pt idx="103">
                  <c:v>1281.1511572946176</c:v>
                </c:pt>
                <c:pt idx="104">
                  <c:v>1172.2657906515581</c:v>
                </c:pt>
                <c:pt idx="105">
                  <c:v>792.93130736543901</c:v>
                </c:pt>
                <c:pt idx="106">
                  <c:v>812.42333454957486</c:v>
                </c:pt>
                <c:pt idx="107">
                  <c:v>702.64274506515585</c:v>
                </c:pt>
                <c:pt idx="108">
                  <c:v>618.25212675070804</c:v>
                </c:pt>
                <c:pt idx="109">
                  <c:v>1094.7531733711046</c:v>
                </c:pt>
                <c:pt idx="110">
                  <c:v>1265.5068722379599</c:v>
                </c:pt>
                <c:pt idx="111">
                  <c:v>1420.4450153413593</c:v>
                </c:pt>
                <c:pt idx="112">
                  <c:v>2286.1501210991501</c:v>
                </c:pt>
                <c:pt idx="113">
                  <c:v>1304.9904626062325</c:v>
                </c:pt>
                <c:pt idx="114">
                  <c:v>974.84560311614723</c:v>
                </c:pt>
                <c:pt idx="115">
                  <c:v>-647.9658541643056</c:v>
                </c:pt>
                <c:pt idx="116">
                  <c:v>514.02730578611886</c:v>
                </c:pt>
                <c:pt idx="117">
                  <c:v>305.90871388101971</c:v>
                </c:pt>
                <c:pt idx="118">
                  <c:v>274.6085975070821</c:v>
                </c:pt>
                <c:pt idx="119">
                  <c:v>819.38287042492868</c:v>
                </c:pt>
                <c:pt idx="120">
                  <c:v>1218.1195730878187</c:v>
                </c:pt>
                <c:pt idx="121">
                  <c:v>1027.8768966005664</c:v>
                </c:pt>
                <c:pt idx="122">
                  <c:v>997.97122116147273</c:v>
                </c:pt>
                <c:pt idx="123">
                  <c:v>987.20875757790361</c:v>
                </c:pt>
                <c:pt idx="124">
                  <c:v>862.31788385269112</c:v>
                </c:pt>
                <c:pt idx="125">
                  <c:v>615.16611838526887</c:v>
                </c:pt>
                <c:pt idx="126">
                  <c:v>617.32667705382426</c:v>
                </c:pt>
                <c:pt idx="127">
                  <c:v>410.21813221813011</c:v>
                </c:pt>
                <c:pt idx="128">
                  <c:v>406.84583544759204</c:v>
                </c:pt>
              </c:numCache>
            </c:numRef>
          </c:xVal>
          <c:yVal>
            <c:numRef>
              <c:f>Лист1!$B$2:$B$134</c:f>
              <c:numCache>
                <c:formatCode>General</c:formatCode>
                <c:ptCount val="133"/>
                <c:pt idx="0">
                  <c:v>2219</c:v>
                </c:pt>
                <c:pt idx="1">
                  <c:v>2245</c:v>
                </c:pt>
                <c:pt idx="2">
                  <c:v>2093</c:v>
                </c:pt>
                <c:pt idx="3">
                  <c:v>2032</c:v>
                </c:pt>
                <c:pt idx="4">
                  <c:v>2079.8000000000002</c:v>
                </c:pt>
                <c:pt idx="5">
                  <c:v>1990.8</c:v>
                </c:pt>
                <c:pt idx="6">
                  <c:v>1661.9</c:v>
                </c:pt>
                <c:pt idx="7">
                  <c:v>1339</c:v>
                </c:pt>
                <c:pt idx="8">
                  <c:v>1094</c:v>
                </c:pt>
                <c:pt idx="9">
                  <c:v>837.9</c:v>
                </c:pt>
                <c:pt idx="10">
                  <c:v>942.5</c:v>
                </c:pt>
                <c:pt idx="11">
                  <c:v>1005.4</c:v>
                </c:pt>
                <c:pt idx="12">
                  <c:v>924.3</c:v>
                </c:pt>
                <c:pt idx="13">
                  <c:v>672.4</c:v>
                </c:pt>
                <c:pt idx="14">
                  <c:v>721.9</c:v>
                </c:pt>
                <c:pt idx="15">
                  <c:v>636.29999999999995</c:v>
                </c:pt>
                <c:pt idx="16">
                  <c:v>416.5</c:v>
                </c:pt>
                <c:pt idx="17">
                  <c:v>298.5</c:v>
                </c:pt>
                <c:pt idx="18">
                  <c:v>230.2</c:v>
                </c:pt>
                <c:pt idx="19">
                  <c:v>199.3</c:v>
                </c:pt>
                <c:pt idx="20">
                  <c:v>396.1</c:v>
                </c:pt>
                <c:pt idx="21">
                  <c:v>401.1</c:v>
                </c:pt>
                <c:pt idx="22">
                  <c:v>381.9</c:v>
                </c:pt>
                <c:pt idx="23">
                  <c:v>376</c:v>
                </c:pt>
                <c:pt idx="24">
                  <c:v>397.5</c:v>
                </c:pt>
                <c:pt idx="25">
                  <c:v>381</c:v>
                </c:pt>
                <c:pt idx="26">
                  <c:v>277.89999999999992</c:v>
                </c:pt>
                <c:pt idx="27">
                  <c:v>218.9</c:v>
                </c:pt>
                <c:pt idx="28">
                  <c:v>178.3</c:v>
                </c:pt>
                <c:pt idx="29">
                  <c:v>129.19999999999999</c:v>
                </c:pt>
                <c:pt idx="30">
                  <c:v>256.3</c:v>
                </c:pt>
                <c:pt idx="31">
                  <c:v>252.4</c:v>
                </c:pt>
                <c:pt idx="32">
                  <c:v>214.8</c:v>
                </c:pt>
                <c:pt idx="33">
                  <c:v>197.2</c:v>
                </c:pt>
                <c:pt idx="34">
                  <c:v>182.3</c:v>
                </c:pt>
                <c:pt idx="35">
                  <c:v>178.99</c:v>
                </c:pt>
                <c:pt idx="36">
                  <c:v>148.80000000000001</c:v>
                </c:pt>
                <c:pt idx="37">
                  <c:v>122.3</c:v>
                </c:pt>
                <c:pt idx="38">
                  <c:v>90.1</c:v>
                </c:pt>
                <c:pt idx="39">
                  <c:v>71.2</c:v>
                </c:pt>
                <c:pt idx="40">
                  <c:v>110.81</c:v>
                </c:pt>
                <c:pt idx="41">
                  <c:v>91.669999999999987</c:v>
                </c:pt>
                <c:pt idx="42">
                  <c:v>70.95</c:v>
                </c:pt>
                <c:pt idx="43">
                  <c:v>57.18</c:v>
                </c:pt>
                <c:pt idx="44">
                  <c:v>47.220000000000006</c:v>
                </c:pt>
                <c:pt idx="45">
                  <c:v>42.28</c:v>
                </c:pt>
                <c:pt idx="46">
                  <c:v>35.49</c:v>
                </c:pt>
                <c:pt idx="47">
                  <c:v>28.630000000000003</c:v>
                </c:pt>
                <c:pt idx="48">
                  <c:v>15.44</c:v>
                </c:pt>
                <c:pt idx="49">
                  <c:v>7.24</c:v>
                </c:pt>
                <c:pt idx="50">
                  <c:v>234.24562499999996</c:v>
                </c:pt>
                <c:pt idx="51">
                  <c:v>250.879997</c:v>
                </c:pt>
                <c:pt idx="52">
                  <c:v>241.3999</c:v>
                </c:pt>
                <c:pt idx="53">
                  <c:v>255.63473999999999</c:v>
                </c:pt>
                <c:pt idx="54">
                  <c:v>272.84427699999998</c:v>
                </c:pt>
                <c:pt idx="55">
                  <c:v>228.152773</c:v>
                </c:pt>
                <c:pt idx="56">
                  <c:v>178.23699999999999</c:v>
                </c:pt>
                <c:pt idx="57">
                  <c:v>161.05668600000001</c:v>
                </c:pt>
                <c:pt idx="58">
                  <c:v>143.00577899999999</c:v>
                </c:pt>
                <c:pt idx="59">
                  <c:v>119.774467</c:v>
                </c:pt>
                <c:pt idx="60">
                  <c:v>67.316000000000003</c:v>
                </c:pt>
                <c:pt idx="61">
                  <c:v>84.86</c:v>
                </c:pt>
                <c:pt idx="62">
                  <c:v>82.474648999999999</c:v>
                </c:pt>
                <c:pt idx="63">
                  <c:v>76.855768999999967</c:v>
                </c:pt>
                <c:pt idx="64">
                  <c:v>89.957361000000006</c:v>
                </c:pt>
                <c:pt idx="65">
                  <c:v>89.210000000000008</c:v>
                </c:pt>
                <c:pt idx="66">
                  <c:v>68.934774000000004</c:v>
                </c:pt>
                <c:pt idx="67">
                  <c:v>53.429185000000004</c:v>
                </c:pt>
                <c:pt idx="68">
                  <c:v>46.630473000000002</c:v>
                </c:pt>
                <c:pt idx="69">
                  <c:v>42.055220000000006</c:v>
                </c:pt>
                <c:pt idx="70">
                  <c:v>121.645022</c:v>
                </c:pt>
                <c:pt idx="71">
                  <c:v>94.288133999999999</c:v>
                </c:pt>
                <c:pt idx="72">
                  <c:v>68.915267000000014</c:v>
                </c:pt>
                <c:pt idx="73">
                  <c:v>59.044612000000001</c:v>
                </c:pt>
                <c:pt idx="74">
                  <c:v>49.730648000000002</c:v>
                </c:pt>
                <c:pt idx="75">
                  <c:v>43.184965999999996</c:v>
                </c:pt>
                <c:pt idx="76">
                  <c:v>26.672073000000001</c:v>
                </c:pt>
                <c:pt idx="77">
                  <c:v>18.871466000000005</c:v>
                </c:pt>
                <c:pt idx="78">
                  <c:v>12.490728000000001</c:v>
                </c:pt>
                <c:pt idx="79">
                  <c:v>8.2270759999999985</c:v>
                </c:pt>
                <c:pt idx="80">
                  <c:v>157.199716</c:v>
                </c:pt>
                <c:pt idx="81">
                  <c:v>150.42549300000002</c:v>
                </c:pt>
                <c:pt idx="82">
                  <c:v>141.63309199999998</c:v>
                </c:pt>
                <c:pt idx="83">
                  <c:v>124.35955</c:v>
                </c:pt>
                <c:pt idx="84">
                  <c:v>113.754491</c:v>
                </c:pt>
                <c:pt idx="85">
                  <c:v>89.721000000000004</c:v>
                </c:pt>
                <c:pt idx="86">
                  <c:v>56.865935000000007</c:v>
                </c:pt>
                <c:pt idx="87">
                  <c:v>41.324192000000004</c:v>
                </c:pt>
                <c:pt idx="88">
                  <c:v>28.646966000000003</c:v>
                </c:pt>
                <c:pt idx="89">
                  <c:v>21.150800000000004</c:v>
                </c:pt>
                <c:pt idx="90">
                  <c:v>81.307118000000003</c:v>
                </c:pt>
                <c:pt idx="91">
                  <c:v>81.075447999999966</c:v>
                </c:pt>
                <c:pt idx="92">
                  <c:v>69.044668000000016</c:v>
                </c:pt>
                <c:pt idx="93">
                  <c:v>59.577227999999998</c:v>
                </c:pt>
                <c:pt idx="94">
                  <c:v>63.167280000000005</c:v>
                </c:pt>
                <c:pt idx="95">
                  <c:v>71.581068999999999</c:v>
                </c:pt>
                <c:pt idx="96">
                  <c:v>72.283600000000007</c:v>
                </c:pt>
                <c:pt idx="97">
                  <c:v>62.631980000000006</c:v>
                </c:pt>
                <c:pt idx="98">
                  <c:v>56.230000000000004</c:v>
                </c:pt>
                <c:pt idx="99">
                  <c:v>51.312599999999996</c:v>
                </c:pt>
                <c:pt idx="100">
                  <c:v>125.81468900000002</c:v>
                </c:pt>
                <c:pt idx="101">
                  <c:v>96.394557000000006</c:v>
                </c:pt>
                <c:pt idx="102">
                  <c:v>103.72499999999999</c:v>
                </c:pt>
                <c:pt idx="103">
                  <c:v>108.35636999999998</c:v>
                </c:pt>
                <c:pt idx="104">
                  <c:v>101.33789</c:v>
                </c:pt>
                <c:pt idx="105">
                  <c:v>77.027999999999992</c:v>
                </c:pt>
                <c:pt idx="106">
                  <c:v>66.635999999999981</c:v>
                </c:pt>
                <c:pt idx="107">
                  <c:v>59.986000000000004</c:v>
                </c:pt>
                <c:pt idx="108">
                  <c:v>49.343000000000004</c:v>
                </c:pt>
                <c:pt idx="109">
                  <c:v>141.04</c:v>
                </c:pt>
                <c:pt idx="110">
                  <c:v>138.22999999999999</c:v>
                </c:pt>
                <c:pt idx="111">
                  <c:v>117.82</c:v>
                </c:pt>
                <c:pt idx="112">
                  <c:v>182.20999999999998</c:v>
                </c:pt>
                <c:pt idx="113">
                  <c:v>190.55744000000004</c:v>
                </c:pt>
                <c:pt idx="114">
                  <c:v>193.49766</c:v>
                </c:pt>
                <c:pt idx="115">
                  <c:v>99.870799999999988</c:v>
                </c:pt>
                <c:pt idx="116">
                  <c:v>68.342799999999983</c:v>
                </c:pt>
                <c:pt idx="117">
                  <c:v>43.664500000000004</c:v>
                </c:pt>
                <c:pt idx="118">
                  <c:v>33.978867999999999</c:v>
                </c:pt>
                <c:pt idx="119">
                  <c:v>84.072999999999979</c:v>
                </c:pt>
                <c:pt idx="120">
                  <c:v>94.676999999999992</c:v>
                </c:pt>
                <c:pt idx="121">
                  <c:v>80.246499999999997</c:v>
                </c:pt>
                <c:pt idx="122">
                  <c:v>69.021187999999981</c:v>
                </c:pt>
                <c:pt idx="123">
                  <c:v>67.011770000000013</c:v>
                </c:pt>
                <c:pt idx="124">
                  <c:v>69.638999999999982</c:v>
                </c:pt>
                <c:pt idx="125">
                  <c:v>60.58</c:v>
                </c:pt>
                <c:pt idx="126">
                  <c:v>53.953999999999994</c:v>
                </c:pt>
                <c:pt idx="127">
                  <c:v>41.413000000000004</c:v>
                </c:pt>
                <c:pt idx="128">
                  <c:v>40.742700000000006</c:v>
                </c:pt>
              </c:numCache>
            </c:numRef>
          </c:yVal>
          <c:extLst xmlns:c16r2="http://schemas.microsoft.com/office/drawing/2015/06/chart">
            <c:ext xmlns:c16="http://schemas.microsoft.com/office/drawing/2014/chart" uri="{C3380CC4-5D6E-409C-BE32-E72D297353CC}">
              <c16:uniqueId val="{00000001-1E04-4B9F-A793-1053250F67C4}"/>
            </c:ext>
          </c:extLst>
        </c:ser>
        <c:ser>
          <c:idx val="1"/>
          <c:order val="1"/>
          <c:tx>
            <c:strRef>
              <c:f>Лист1!$C$1</c:f>
              <c:strCache>
                <c:ptCount val="1"/>
                <c:pt idx="0">
                  <c:v>Процентные расходы, всего</c:v>
                </c:pt>
              </c:strCache>
            </c:strRef>
          </c:tx>
          <c:spPr>
            <a:ln w="25400" cap="rnd">
              <a:noFill/>
              <a:round/>
            </a:ln>
            <a:effectLst/>
          </c:spPr>
          <c:marker>
            <c:symbol val="circle"/>
            <c:size val="5"/>
            <c:spPr>
              <a:solidFill>
                <a:schemeClr val="accent2"/>
              </a:solidFill>
              <a:ln w="9525">
                <a:solidFill>
                  <a:schemeClr val="accent2"/>
                </a:solidFill>
              </a:ln>
              <a:effectLst/>
            </c:spPr>
          </c:marker>
          <c:trendline>
            <c:spPr>
              <a:ln w="19050" cap="rnd">
                <a:solidFill>
                  <a:schemeClr val="accent2"/>
                </a:solidFill>
                <a:prstDash val="sysDot"/>
              </a:ln>
              <a:effectLst/>
            </c:spPr>
            <c:trendlineType val="linear"/>
            <c:dispEq val="1"/>
            <c:trendlineLbl>
              <c:layout>
                <c:manualLayout>
                  <c:x val="0.28611593653886047"/>
                  <c:y val="-5.0013031587834753E-2"/>
                </c:manualLayout>
              </c:layout>
              <c:tx>
                <c:rich>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en-US" baseline="0" dirty="0"/>
                      <a:t>y = 0,03x + 48,7</a:t>
                    </a:r>
                    <a:r>
                      <a:rPr lang="ru-RU" baseline="0" dirty="0"/>
                      <a:t>4</a:t>
                    </a:r>
                    <a:endParaRPr lang="en-US" dirty="0"/>
                  </a:p>
                </c:rich>
              </c:tx>
              <c:numFmt formatCode="General" sourceLinked="0"/>
              <c:spPr>
                <a:noFill/>
                <a:ln>
                  <a:noFill/>
                </a:ln>
                <a:effectLst/>
              </c:spPr>
            </c:trendlineLbl>
          </c:trendline>
          <c:xVal>
            <c:numRef>
              <c:f>Лист1!$A$2:$A$134</c:f>
              <c:numCache>
                <c:formatCode>General</c:formatCode>
                <c:ptCount val="133"/>
                <c:pt idx="0">
                  <c:v>24682.71997167138</c:v>
                </c:pt>
                <c:pt idx="1">
                  <c:v>29225.506232294621</c:v>
                </c:pt>
                <c:pt idx="2">
                  <c:v>24463.909490084981</c:v>
                </c:pt>
                <c:pt idx="3">
                  <c:v>25179.685694050993</c:v>
                </c:pt>
                <c:pt idx="4">
                  <c:v>26343.71869688385</c:v>
                </c:pt>
                <c:pt idx="5">
                  <c:v>22366.177195467422</c:v>
                </c:pt>
                <c:pt idx="6">
                  <c:v>15733.674504249288</c:v>
                </c:pt>
                <c:pt idx="7">
                  <c:v>13817.604674220964</c:v>
                </c:pt>
                <c:pt idx="8">
                  <c:v>11114.34660056657</c:v>
                </c:pt>
                <c:pt idx="9">
                  <c:v>8728.5334277620423</c:v>
                </c:pt>
                <c:pt idx="10">
                  <c:v>5836.5831444759224</c:v>
                </c:pt>
                <c:pt idx="11">
                  <c:v>9151.6845609065149</c:v>
                </c:pt>
                <c:pt idx="12">
                  <c:v>7276.3559490084954</c:v>
                </c:pt>
                <c:pt idx="13">
                  <c:v>4252.1349858356916</c:v>
                </c:pt>
                <c:pt idx="14">
                  <c:v>5364.2755807365438</c:v>
                </c:pt>
                <c:pt idx="15">
                  <c:v>3557.1393767705367</c:v>
                </c:pt>
                <c:pt idx="16">
                  <c:v>368.6361189801699</c:v>
                </c:pt>
                <c:pt idx="17">
                  <c:v>1016.7236543909347</c:v>
                </c:pt>
                <c:pt idx="18">
                  <c:v>531.88498583569435</c:v>
                </c:pt>
                <c:pt idx="19">
                  <c:v>0</c:v>
                </c:pt>
                <c:pt idx="20">
                  <c:v>1669.3903682719554</c:v>
                </c:pt>
                <c:pt idx="21">
                  <c:v>2458.3784702549574</c:v>
                </c:pt>
                <c:pt idx="22">
                  <c:v>1933.3893767705376</c:v>
                </c:pt>
                <c:pt idx="23">
                  <c:v>2615.7956090651546</c:v>
                </c:pt>
                <c:pt idx="24">
                  <c:v>3507.4399433427752</c:v>
                </c:pt>
                <c:pt idx="25">
                  <c:v>2992.3515580736539</c:v>
                </c:pt>
                <c:pt idx="26">
                  <c:v>1194.35835694051</c:v>
                </c:pt>
                <c:pt idx="27">
                  <c:v>1077.6216713881029</c:v>
                </c:pt>
                <c:pt idx="28">
                  <c:v>1045.9424929178474</c:v>
                </c:pt>
                <c:pt idx="29">
                  <c:v>371.28271954674204</c:v>
                </c:pt>
                <c:pt idx="30">
                  <c:v>3138.6536827195459</c:v>
                </c:pt>
                <c:pt idx="31">
                  <c:v>3524.3024079320112</c:v>
                </c:pt>
                <c:pt idx="32">
                  <c:v>2873.9385269121822</c:v>
                </c:pt>
                <c:pt idx="33">
                  <c:v>2837.8325779036818</c:v>
                </c:pt>
                <c:pt idx="34">
                  <c:v>2572.6808781869681</c:v>
                </c:pt>
                <c:pt idx="35">
                  <c:v>2557.8206090651556</c:v>
                </c:pt>
                <c:pt idx="36">
                  <c:v>1720.6375354107652</c:v>
                </c:pt>
                <c:pt idx="37">
                  <c:v>1687.7616147308779</c:v>
                </c:pt>
                <c:pt idx="38">
                  <c:v>1034.6910764872518</c:v>
                </c:pt>
                <c:pt idx="39">
                  <c:v>878.83526912181287</c:v>
                </c:pt>
                <c:pt idx="40">
                  <c:v>2851.1134844192625</c:v>
                </c:pt>
                <c:pt idx="41">
                  <c:v>2382.9819660056655</c:v>
                </c:pt>
                <c:pt idx="42">
                  <c:v>1852.8416855524079</c:v>
                </c:pt>
                <c:pt idx="43">
                  <c:v>1474.9058215297453</c:v>
                </c:pt>
                <c:pt idx="44">
                  <c:v>1131.5321246458921</c:v>
                </c:pt>
                <c:pt idx="45">
                  <c:v>959.32708215297419</c:v>
                </c:pt>
                <c:pt idx="46">
                  <c:v>850.53531161473097</c:v>
                </c:pt>
                <c:pt idx="47">
                  <c:v>717.3027195467422</c:v>
                </c:pt>
                <c:pt idx="48">
                  <c:v>395.69516997167125</c:v>
                </c:pt>
                <c:pt idx="49">
                  <c:v>192.44660056657219</c:v>
                </c:pt>
                <c:pt idx="50">
                  <c:v>1324.2912268059483</c:v>
                </c:pt>
                <c:pt idx="51">
                  <c:v>2196.5755549362607</c:v>
                </c:pt>
                <c:pt idx="52">
                  <c:v>1905.5622971388104</c:v>
                </c:pt>
                <c:pt idx="53">
                  <c:v>2406.9228966005671</c:v>
                </c:pt>
                <c:pt idx="54">
                  <c:v>3026.4135859560897</c:v>
                </c:pt>
                <c:pt idx="55">
                  <c:v>2255.7430468909342</c:v>
                </c:pt>
                <c:pt idx="56">
                  <c:v>1645.1915296317275</c:v>
                </c:pt>
                <c:pt idx="57">
                  <c:v>1538.4429399858359</c:v>
                </c:pt>
                <c:pt idx="58">
                  <c:v>1398.9823403611899</c:v>
                </c:pt>
                <c:pt idx="59">
                  <c:v>1086.901378378187</c:v>
                </c:pt>
                <c:pt idx="60">
                  <c:v>239.84346470254965</c:v>
                </c:pt>
                <c:pt idx="61">
                  <c:v>695.14517872521242</c:v>
                </c:pt>
                <c:pt idx="62">
                  <c:v>502.90470507082136</c:v>
                </c:pt>
                <c:pt idx="63">
                  <c:v>541.04189530453243</c:v>
                </c:pt>
                <c:pt idx="64">
                  <c:v>825.69688821104819</c:v>
                </c:pt>
                <c:pt idx="65">
                  <c:v>559.29071558073645</c:v>
                </c:pt>
                <c:pt idx="66">
                  <c:v>174.31649603682717</c:v>
                </c:pt>
                <c:pt idx="67">
                  <c:v>275.62408019546746</c:v>
                </c:pt>
                <c:pt idx="68">
                  <c:v>194.03043124504245</c:v>
                </c:pt>
                <c:pt idx="69">
                  <c:v>95.733400002832681</c:v>
                </c:pt>
                <c:pt idx="70">
                  <c:v>1443.9472584022662</c:v>
                </c:pt>
                <c:pt idx="71">
                  <c:v>1165.48069313881</c:v>
                </c:pt>
                <c:pt idx="72">
                  <c:v>638.17503296458915</c:v>
                </c:pt>
                <c:pt idx="73">
                  <c:v>684.79874563172814</c:v>
                </c:pt>
                <c:pt idx="74">
                  <c:v>585.79055354674244</c:v>
                </c:pt>
                <c:pt idx="75">
                  <c:v>421.18863044617564</c:v>
                </c:pt>
                <c:pt idx="76">
                  <c:v>345.4266470764872</c:v>
                </c:pt>
                <c:pt idx="77">
                  <c:v>265.31503019688387</c:v>
                </c:pt>
                <c:pt idx="78">
                  <c:v>167.85961444334276</c:v>
                </c:pt>
                <c:pt idx="79">
                  <c:v>112.95214165297448</c:v>
                </c:pt>
                <c:pt idx="80">
                  <c:v>417.83538764164314</c:v>
                </c:pt>
                <c:pt idx="81">
                  <c:v>764.02399657648652</c:v>
                </c:pt>
                <c:pt idx="82">
                  <c:v>900.33524735977323</c:v>
                </c:pt>
                <c:pt idx="83">
                  <c:v>866.60612474079267</c:v>
                </c:pt>
                <c:pt idx="84">
                  <c:v>1065.4057948158638</c:v>
                </c:pt>
                <c:pt idx="85">
                  <c:v>767.55604110198271</c:v>
                </c:pt>
                <c:pt idx="86">
                  <c:v>716.36208445467423</c:v>
                </c:pt>
                <c:pt idx="87">
                  <c:v>491.46942409490089</c:v>
                </c:pt>
                <c:pt idx="88">
                  <c:v>325.35326111048164</c:v>
                </c:pt>
                <c:pt idx="89">
                  <c:v>243.51340231728045</c:v>
                </c:pt>
                <c:pt idx="90">
                  <c:v>550.93253640084947</c:v>
                </c:pt>
                <c:pt idx="91">
                  <c:v>689.16764249575044</c:v>
                </c:pt>
                <c:pt idx="92">
                  <c:v>513.83062062889508</c:v>
                </c:pt>
                <c:pt idx="93">
                  <c:v>438.34779125495731</c:v>
                </c:pt>
                <c:pt idx="94">
                  <c:v>651.71574834985836</c:v>
                </c:pt>
                <c:pt idx="95">
                  <c:v>709.96132451982999</c:v>
                </c:pt>
                <c:pt idx="96">
                  <c:v>645.45892747875371</c:v>
                </c:pt>
                <c:pt idx="97">
                  <c:v>715.51383878186959</c:v>
                </c:pt>
                <c:pt idx="98">
                  <c:v>609.14044617563752</c:v>
                </c:pt>
                <c:pt idx="99">
                  <c:v>529.53870484985839</c:v>
                </c:pt>
                <c:pt idx="100">
                  <c:v>994.3536254815865</c:v>
                </c:pt>
                <c:pt idx="101">
                  <c:v>1030.8443115934842</c:v>
                </c:pt>
                <c:pt idx="102">
                  <c:v>1559.7680467422092</c:v>
                </c:pt>
                <c:pt idx="103">
                  <c:v>1281.1511572946176</c:v>
                </c:pt>
                <c:pt idx="104">
                  <c:v>1172.2657906515581</c:v>
                </c:pt>
                <c:pt idx="105">
                  <c:v>792.93130736543901</c:v>
                </c:pt>
                <c:pt idx="106">
                  <c:v>812.42333454957486</c:v>
                </c:pt>
                <c:pt idx="107">
                  <c:v>702.64274506515585</c:v>
                </c:pt>
                <c:pt idx="108">
                  <c:v>618.25212675070804</c:v>
                </c:pt>
                <c:pt idx="109">
                  <c:v>1094.7531733711046</c:v>
                </c:pt>
                <c:pt idx="110">
                  <c:v>1265.5068722379599</c:v>
                </c:pt>
                <c:pt idx="111">
                  <c:v>1420.4450153413593</c:v>
                </c:pt>
                <c:pt idx="112">
                  <c:v>2286.1501210991501</c:v>
                </c:pt>
                <c:pt idx="113">
                  <c:v>1304.9904626062325</c:v>
                </c:pt>
                <c:pt idx="114">
                  <c:v>974.84560311614723</c:v>
                </c:pt>
                <c:pt idx="115">
                  <c:v>-647.9658541643056</c:v>
                </c:pt>
                <c:pt idx="116">
                  <c:v>514.02730578611886</c:v>
                </c:pt>
                <c:pt idx="117">
                  <c:v>305.90871388101971</c:v>
                </c:pt>
                <c:pt idx="118">
                  <c:v>274.6085975070821</c:v>
                </c:pt>
                <c:pt idx="119">
                  <c:v>819.38287042492868</c:v>
                </c:pt>
                <c:pt idx="120">
                  <c:v>1218.1195730878187</c:v>
                </c:pt>
                <c:pt idx="121">
                  <c:v>1027.8768966005664</c:v>
                </c:pt>
                <c:pt idx="122">
                  <c:v>997.97122116147273</c:v>
                </c:pt>
                <c:pt idx="123">
                  <c:v>987.20875757790361</c:v>
                </c:pt>
                <c:pt idx="124">
                  <c:v>862.31788385269112</c:v>
                </c:pt>
                <c:pt idx="125">
                  <c:v>615.16611838526887</c:v>
                </c:pt>
                <c:pt idx="126">
                  <c:v>617.32667705382426</c:v>
                </c:pt>
                <c:pt idx="127">
                  <c:v>410.21813221813011</c:v>
                </c:pt>
                <c:pt idx="128">
                  <c:v>406.84583544759204</c:v>
                </c:pt>
              </c:numCache>
            </c:numRef>
          </c:xVal>
          <c:yVal>
            <c:numRef>
              <c:f>Лист1!$C$2:$C$134</c:f>
              <c:numCache>
                <c:formatCode>General</c:formatCode>
                <c:ptCount val="133"/>
                <c:pt idx="0">
                  <c:v>708.2</c:v>
                </c:pt>
                <c:pt idx="1">
                  <c:v>899.6</c:v>
                </c:pt>
                <c:pt idx="2">
                  <c:v>727</c:v>
                </c:pt>
                <c:pt idx="3">
                  <c:v>730.4</c:v>
                </c:pt>
                <c:pt idx="4">
                  <c:v>878.2</c:v>
                </c:pt>
                <c:pt idx="5">
                  <c:v>1132.4000000000001</c:v>
                </c:pt>
                <c:pt idx="6">
                  <c:v>702.2</c:v>
                </c:pt>
                <c:pt idx="7">
                  <c:v>526.29999999999995</c:v>
                </c:pt>
                <c:pt idx="8">
                  <c:v>399.1</c:v>
                </c:pt>
                <c:pt idx="9">
                  <c:v>262.10000000000002</c:v>
                </c:pt>
                <c:pt idx="10">
                  <c:v>469.1</c:v>
                </c:pt>
                <c:pt idx="11">
                  <c:v>607.5</c:v>
                </c:pt>
                <c:pt idx="12">
                  <c:v>524.9</c:v>
                </c:pt>
                <c:pt idx="13">
                  <c:v>468.6</c:v>
                </c:pt>
                <c:pt idx="14">
                  <c:v>540.6</c:v>
                </c:pt>
                <c:pt idx="15">
                  <c:v>534.70000000000005</c:v>
                </c:pt>
                <c:pt idx="16">
                  <c:v>325.5</c:v>
                </c:pt>
                <c:pt idx="17">
                  <c:v>211.98000000000002</c:v>
                </c:pt>
                <c:pt idx="18">
                  <c:v>180.2</c:v>
                </c:pt>
                <c:pt idx="19">
                  <c:v>121.9</c:v>
                </c:pt>
                <c:pt idx="20">
                  <c:v>238.6</c:v>
                </c:pt>
                <c:pt idx="21">
                  <c:v>267.5</c:v>
                </c:pt>
                <c:pt idx="22">
                  <c:v>240.5</c:v>
                </c:pt>
                <c:pt idx="23">
                  <c:v>237.6</c:v>
                </c:pt>
                <c:pt idx="24">
                  <c:v>264.7</c:v>
                </c:pt>
                <c:pt idx="25">
                  <c:v>279.39999999999992</c:v>
                </c:pt>
                <c:pt idx="26">
                  <c:v>180.7</c:v>
                </c:pt>
                <c:pt idx="27">
                  <c:v>134.80000000000001</c:v>
                </c:pt>
                <c:pt idx="28">
                  <c:v>112.6</c:v>
                </c:pt>
                <c:pt idx="29">
                  <c:v>73.3</c:v>
                </c:pt>
                <c:pt idx="30">
                  <c:v>101.9</c:v>
                </c:pt>
                <c:pt idx="31">
                  <c:v>113.6</c:v>
                </c:pt>
                <c:pt idx="32">
                  <c:v>99.1</c:v>
                </c:pt>
                <c:pt idx="33">
                  <c:v>91.8</c:v>
                </c:pt>
                <c:pt idx="34">
                  <c:v>91.6</c:v>
                </c:pt>
                <c:pt idx="35">
                  <c:v>116.6</c:v>
                </c:pt>
                <c:pt idx="36">
                  <c:v>70.400000000000006</c:v>
                </c:pt>
                <c:pt idx="37">
                  <c:v>57.9</c:v>
                </c:pt>
                <c:pt idx="38">
                  <c:v>42.1</c:v>
                </c:pt>
                <c:pt idx="39">
                  <c:v>33.5</c:v>
                </c:pt>
                <c:pt idx="40">
                  <c:v>18.829999999999995</c:v>
                </c:pt>
                <c:pt idx="41">
                  <c:v>18.18</c:v>
                </c:pt>
                <c:pt idx="42">
                  <c:v>13.44</c:v>
                </c:pt>
                <c:pt idx="43">
                  <c:v>11.719999999999999</c:v>
                </c:pt>
                <c:pt idx="44">
                  <c:v>12.11</c:v>
                </c:pt>
                <c:pt idx="45">
                  <c:v>11.450000000000001</c:v>
                </c:pt>
                <c:pt idx="46">
                  <c:v>7.57</c:v>
                </c:pt>
                <c:pt idx="47">
                  <c:v>7.99</c:v>
                </c:pt>
                <c:pt idx="48">
                  <c:v>4.9300000000000006</c:v>
                </c:pt>
                <c:pt idx="49">
                  <c:v>2.23</c:v>
                </c:pt>
                <c:pt idx="50">
                  <c:v>162.21789999999999</c:v>
                </c:pt>
                <c:pt idx="51">
                  <c:v>177.79140000000001</c:v>
                </c:pt>
                <c:pt idx="52">
                  <c:v>172.40876800000001</c:v>
                </c:pt>
                <c:pt idx="53">
                  <c:v>186.918182</c:v>
                </c:pt>
                <c:pt idx="54">
                  <c:v>199.23859999999999</c:v>
                </c:pt>
                <c:pt idx="55">
                  <c:v>188.74517999999998</c:v>
                </c:pt>
                <c:pt idx="56">
                  <c:v>117.01</c:v>
                </c:pt>
                <c:pt idx="57">
                  <c:v>103.63339999999998</c:v>
                </c:pt>
                <c:pt idx="58">
                  <c:v>91.959791999999979</c:v>
                </c:pt>
                <c:pt idx="59">
                  <c:v>68.345000000000013</c:v>
                </c:pt>
                <c:pt idx="60">
                  <c:v>28.109570000000001</c:v>
                </c:pt>
                <c:pt idx="61">
                  <c:v>48.249887999999999</c:v>
                </c:pt>
                <c:pt idx="62">
                  <c:v>43.208957000000012</c:v>
                </c:pt>
                <c:pt idx="63">
                  <c:v>42.442689999999999</c:v>
                </c:pt>
                <c:pt idx="64">
                  <c:v>52.371889999999993</c:v>
                </c:pt>
                <c:pt idx="65">
                  <c:v>62.446799999999996</c:v>
                </c:pt>
                <c:pt idx="66">
                  <c:v>36.483216999999996</c:v>
                </c:pt>
                <c:pt idx="67">
                  <c:v>26.301179000000001</c:v>
                </c:pt>
                <c:pt idx="68">
                  <c:v>27.399777</c:v>
                </c:pt>
                <c:pt idx="69">
                  <c:v>19.255088000000001</c:v>
                </c:pt>
                <c:pt idx="70">
                  <c:v>55.555673000000006</c:v>
                </c:pt>
                <c:pt idx="71">
                  <c:v>49.370133000000003</c:v>
                </c:pt>
                <c:pt idx="72">
                  <c:v>37.576158000000007</c:v>
                </c:pt>
                <c:pt idx="73">
                  <c:v>36.396998000000011</c:v>
                </c:pt>
                <c:pt idx="74">
                  <c:v>33.427806000000004</c:v>
                </c:pt>
                <c:pt idx="75">
                  <c:v>26.740747999999996</c:v>
                </c:pt>
                <c:pt idx="76">
                  <c:v>12.402874000000002</c:v>
                </c:pt>
                <c:pt idx="77">
                  <c:v>7.734386999999999</c:v>
                </c:pt>
                <c:pt idx="78">
                  <c:v>5.1396480000000011</c:v>
                </c:pt>
                <c:pt idx="79">
                  <c:v>3.597378</c:v>
                </c:pt>
                <c:pt idx="80">
                  <c:v>104.075604</c:v>
                </c:pt>
                <c:pt idx="81">
                  <c:v>108.75606300000001</c:v>
                </c:pt>
                <c:pt idx="82">
                  <c:v>95.195214000000007</c:v>
                </c:pt>
                <c:pt idx="83">
                  <c:v>80.917955000000021</c:v>
                </c:pt>
                <c:pt idx="84">
                  <c:v>73.217776999999998</c:v>
                </c:pt>
                <c:pt idx="85">
                  <c:v>58.953375000000001</c:v>
                </c:pt>
                <c:pt idx="86">
                  <c:v>32.263344000000011</c:v>
                </c:pt>
                <c:pt idx="87">
                  <c:v>24.861764999999995</c:v>
                </c:pt>
                <c:pt idx="88">
                  <c:v>15.979925</c:v>
                </c:pt>
                <c:pt idx="89">
                  <c:v>12.128527999999999</c:v>
                </c:pt>
                <c:pt idx="90">
                  <c:v>39.810422999999993</c:v>
                </c:pt>
                <c:pt idx="91">
                  <c:v>44.136018000000007</c:v>
                </c:pt>
                <c:pt idx="92">
                  <c:v>35.332996000000001</c:v>
                </c:pt>
                <c:pt idx="93">
                  <c:v>33.672925000000006</c:v>
                </c:pt>
                <c:pt idx="94">
                  <c:v>35.73617800000001</c:v>
                </c:pt>
                <c:pt idx="95">
                  <c:v>47.097953000000011</c:v>
                </c:pt>
                <c:pt idx="96">
                  <c:v>31.153949999999995</c:v>
                </c:pt>
                <c:pt idx="97">
                  <c:v>27.474889000000001</c:v>
                </c:pt>
                <c:pt idx="98">
                  <c:v>23.767999999999997</c:v>
                </c:pt>
                <c:pt idx="99">
                  <c:v>18.66</c:v>
                </c:pt>
                <c:pt idx="100">
                  <c:v>72.593800000000002</c:v>
                </c:pt>
                <c:pt idx="101">
                  <c:v>47.576000000000001</c:v>
                </c:pt>
                <c:pt idx="102">
                  <c:v>65.900000000000006</c:v>
                </c:pt>
                <c:pt idx="103">
                  <c:v>71.489000000000004</c:v>
                </c:pt>
                <c:pt idx="104">
                  <c:v>71.946000000000012</c:v>
                </c:pt>
                <c:pt idx="105">
                  <c:v>42.246000000000002</c:v>
                </c:pt>
                <c:pt idx="106">
                  <c:v>34.845279999999995</c:v>
                </c:pt>
                <c:pt idx="107">
                  <c:v>29.035</c:v>
                </c:pt>
                <c:pt idx="108">
                  <c:v>23.975999999999996</c:v>
                </c:pt>
                <c:pt idx="109">
                  <c:v>73.260000000000005</c:v>
                </c:pt>
                <c:pt idx="110">
                  <c:v>72.38</c:v>
                </c:pt>
                <c:pt idx="111">
                  <c:v>49.791980000000002</c:v>
                </c:pt>
                <c:pt idx="112">
                  <c:v>136.7663</c:v>
                </c:pt>
                <c:pt idx="113">
                  <c:v>168.52200000000002</c:v>
                </c:pt>
                <c:pt idx="114">
                  <c:v>147.20899999999997</c:v>
                </c:pt>
                <c:pt idx="115">
                  <c:v>57.567400000000006</c:v>
                </c:pt>
                <c:pt idx="116">
                  <c:v>39.77749</c:v>
                </c:pt>
                <c:pt idx="117">
                  <c:v>23.904999999999998</c:v>
                </c:pt>
                <c:pt idx="118">
                  <c:v>16.992779999999996</c:v>
                </c:pt>
                <c:pt idx="119">
                  <c:v>20.491157000000001</c:v>
                </c:pt>
                <c:pt idx="120">
                  <c:v>24.279699999999991</c:v>
                </c:pt>
                <c:pt idx="121">
                  <c:v>19.119070000000004</c:v>
                </c:pt>
                <c:pt idx="122">
                  <c:v>20.459</c:v>
                </c:pt>
                <c:pt idx="123">
                  <c:v>24.7</c:v>
                </c:pt>
                <c:pt idx="124">
                  <c:v>37.253</c:v>
                </c:pt>
                <c:pt idx="125">
                  <c:v>23.261199999999995</c:v>
                </c:pt>
                <c:pt idx="126">
                  <c:v>19.323899999999995</c:v>
                </c:pt>
                <c:pt idx="127">
                  <c:v>15.741499999999998</c:v>
                </c:pt>
                <c:pt idx="128">
                  <c:v>14.054</c:v>
                </c:pt>
              </c:numCache>
            </c:numRef>
          </c:yVal>
          <c:extLst xmlns:c16r2="http://schemas.microsoft.com/office/drawing/2015/06/chart">
            <c:ext xmlns:c16="http://schemas.microsoft.com/office/drawing/2014/chart" uri="{C3380CC4-5D6E-409C-BE32-E72D297353CC}">
              <c16:uniqueId val="{00000003-1E04-4B9F-A793-1053250F67C4}"/>
            </c:ext>
          </c:extLst>
        </c:ser>
        <c:dLbls/>
        <c:axId val="76543872"/>
        <c:axId val="76812288"/>
      </c:scatterChart>
      <c:valAx>
        <c:axId val="76543872"/>
        <c:scaling>
          <c:orientation val="minMax"/>
          <c:min val="0"/>
        </c:scaling>
        <c:axPos val="b"/>
        <c:majorGridlines>
          <c:spPr>
            <a:ln w="9525" cap="flat" cmpd="sng" algn="ctr">
              <a:solidFill>
                <a:schemeClr val="tx1">
                  <a:lumMod val="15000"/>
                  <a:lumOff val="85000"/>
                </a:schemeClr>
              </a:solidFill>
              <a:round/>
            </a:ln>
            <a:effectLst/>
          </c:spPr>
        </c:majorGridlines>
        <c:title>
          <c:tx>
            <c:rich>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ru-RU" dirty="0"/>
                  <a:t>Нематериальные ресурсы</a:t>
                </a:r>
                <a:r>
                  <a:rPr lang="ru-RU" sz="1800" b="0" i="0" u="none" strike="noStrike" baseline="0" dirty="0">
                    <a:effectLst/>
                  </a:rPr>
                  <a:t>, млрд. руб.</a:t>
                </a:r>
                <a:endParaRPr lang="ru-RU" dirty="0"/>
              </a:p>
            </c:rich>
          </c:tx>
          <c:layout>
            <c:manualLayout>
              <c:xMode val="edge"/>
              <c:yMode val="edge"/>
              <c:x val="0.1520449074074075"/>
              <c:y val="0.73095578703703701"/>
            </c:manualLayout>
          </c:layout>
          <c:spPr>
            <a:noFill/>
            <a:ln>
              <a:noFill/>
            </a:ln>
            <a:effectLst/>
          </c:spPr>
        </c:title>
        <c:numFmt formatCode="General" sourceLinked="1"/>
        <c:maj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crossAx val="76812288"/>
        <c:crosses val="autoZero"/>
        <c:crossBetween val="midCat"/>
      </c:valAx>
      <c:valAx>
        <c:axId val="76812288"/>
        <c:scaling>
          <c:orientation val="minMax"/>
          <c:min val="0"/>
        </c:scaling>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ru-RU" dirty="0" err="1"/>
                  <a:t>Млрд.руб</a:t>
                </a:r>
                <a:r>
                  <a:rPr lang="ru-RU" dirty="0"/>
                  <a:t>.</a:t>
                </a:r>
              </a:p>
            </c:rich>
          </c:tx>
          <c:layout/>
          <c:spPr>
            <a:noFill/>
            <a:ln>
              <a:noFill/>
            </a:ln>
            <a:effectLst/>
          </c:spPr>
        </c:title>
        <c:numFmt formatCode="General" sourceLinked="1"/>
        <c:maj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crossAx val="76543872"/>
        <c:crosses val="autoZero"/>
        <c:crossBetween val="midCat"/>
      </c:valAx>
      <c:spPr>
        <a:noFill/>
        <a:ln>
          <a:noFill/>
        </a:ln>
        <a:effectLst/>
      </c:spPr>
    </c:plotArea>
    <c:legend>
      <c:legendPos val="b"/>
      <c:legendEntry>
        <c:idx val="2"/>
        <c:delete val="1"/>
      </c:legendEntry>
      <c:legendEntry>
        <c:idx val="3"/>
        <c:delete val="1"/>
      </c:legendEntry>
      <c:layout/>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legend>
    <c:plotVisOnly val="1"/>
    <c:dispBlanksAs val="gap"/>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800"/>
      </a:pPr>
      <a:endParaRPr lang="ru-RU"/>
    </a:p>
  </c:txPr>
  <c:externalData r:id="rId1"/>
</c:chartSpace>
</file>

<file path=ppt/charts/chart3.xml><?xml version="1.0" encoding="utf-8"?>
<c:chartSpace xmlns:c="http://schemas.openxmlformats.org/drawingml/2006/chart" xmlns:a="http://schemas.openxmlformats.org/drawingml/2006/main" xmlns:r="http://schemas.openxmlformats.org/officeDocument/2006/relationships">
  <c:lang val="ru-RU"/>
  <c:chart>
    <c:autoTitleDeleted val="1"/>
    <c:plotArea>
      <c:layout/>
      <c:scatterChart>
        <c:scatterStyle val="lineMarker"/>
        <c:ser>
          <c:idx val="0"/>
          <c:order val="0"/>
          <c:tx>
            <c:strRef>
              <c:f>Лист1!$B$1</c:f>
              <c:strCache>
                <c:ptCount val="1"/>
                <c:pt idx="0">
                  <c:v>Комиссионные доходы</c:v>
                </c:pt>
              </c:strCache>
            </c:strRef>
          </c:tx>
          <c:spPr>
            <a:ln w="19050" cap="rnd">
              <a:noFill/>
              <a:round/>
            </a:ln>
            <a:effectLst/>
          </c:spPr>
          <c:marker>
            <c:symbol val="circle"/>
            <c:size val="5"/>
            <c:spPr>
              <a:solidFill>
                <a:schemeClr val="accent1"/>
              </a:solidFill>
              <a:ln w="9525">
                <a:solidFill>
                  <a:schemeClr val="accent1"/>
                </a:solidFill>
              </a:ln>
              <a:effectLst/>
            </c:spPr>
          </c:marker>
          <c:trendline>
            <c:spPr>
              <a:ln w="19050" cap="rnd">
                <a:solidFill>
                  <a:schemeClr val="accent1"/>
                </a:solidFill>
                <a:prstDash val="sysDot"/>
              </a:ln>
              <a:effectLst/>
            </c:spPr>
            <c:trendlineType val="linear"/>
            <c:dispEq val="1"/>
            <c:trendlineLbl>
              <c:layout>
                <c:manualLayout>
                  <c:x val="-7.5405489568041301E-2"/>
                  <c:y val="4.662004662004662E-3"/>
                </c:manualLayout>
              </c:layout>
              <c:tx>
                <c:rich>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en-US" baseline="0" dirty="0"/>
                      <a:t>y = 7,08x + 17,545</a:t>
                    </a:r>
                    <a:endParaRPr lang="en-US" dirty="0"/>
                  </a:p>
                </c:rich>
              </c:tx>
              <c:numFmt formatCode="General" sourceLinked="0"/>
              <c:spPr>
                <a:noFill/>
                <a:ln>
                  <a:noFill/>
                </a:ln>
                <a:effectLst/>
              </c:spPr>
            </c:trendlineLbl>
          </c:trendline>
          <c:xVal>
            <c:numRef>
              <c:f>Лист1!$A$2:$A$134</c:f>
              <c:numCache>
                <c:formatCode>General</c:formatCode>
                <c:ptCount val="133"/>
                <c:pt idx="0">
                  <c:v>102.6</c:v>
                </c:pt>
                <c:pt idx="1">
                  <c:v>87.7</c:v>
                </c:pt>
                <c:pt idx="2">
                  <c:v>72.3</c:v>
                </c:pt>
                <c:pt idx="3">
                  <c:v>48.5</c:v>
                </c:pt>
                <c:pt idx="4">
                  <c:v>21.6</c:v>
                </c:pt>
                <c:pt idx="5">
                  <c:v>13.6</c:v>
                </c:pt>
                <c:pt idx="6">
                  <c:v>6.5</c:v>
                </c:pt>
                <c:pt idx="7">
                  <c:v>3.8</c:v>
                </c:pt>
                <c:pt idx="8">
                  <c:v>2.1</c:v>
                </c:pt>
                <c:pt idx="9">
                  <c:v>0.96000000000000008</c:v>
                </c:pt>
                <c:pt idx="10">
                  <c:v>31.8</c:v>
                </c:pt>
                <c:pt idx="11">
                  <c:v>23.97</c:v>
                </c:pt>
                <c:pt idx="12">
                  <c:v>4.8</c:v>
                </c:pt>
                <c:pt idx="13">
                  <c:v>3.4</c:v>
                </c:pt>
                <c:pt idx="14">
                  <c:v>0.49000000000000005</c:v>
                </c:pt>
                <c:pt idx="15">
                  <c:v>9.0000000000000011E-2</c:v>
                </c:pt>
                <c:pt idx="16">
                  <c:v>9.0000000000000011E-2</c:v>
                </c:pt>
                <c:pt idx="17">
                  <c:v>8.0000000000000016E-2</c:v>
                </c:pt>
                <c:pt idx="18">
                  <c:v>0.05</c:v>
                </c:pt>
                <c:pt idx="19">
                  <c:v>4.0000000000000008E-2</c:v>
                </c:pt>
                <c:pt idx="20">
                  <c:v>10.5</c:v>
                </c:pt>
                <c:pt idx="21">
                  <c:v>7.6599999999999993</c:v>
                </c:pt>
                <c:pt idx="22">
                  <c:v>4.9700000000000006</c:v>
                </c:pt>
                <c:pt idx="23">
                  <c:v>4.1599999999999993</c:v>
                </c:pt>
                <c:pt idx="24">
                  <c:v>0.28000000000000008</c:v>
                </c:pt>
                <c:pt idx="25">
                  <c:v>8.8000000000000023E-2</c:v>
                </c:pt>
                <c:pt idx="26">
                  <c:v>5.9000000000000004E-2</c:v>
                </c:pt>
                <c:pt idx="27">
                  <c:v>5.9000000000000004E-2</c:v>
                </c:pt>
                <c:pt idx="28">
                  <c:v>3.0000000000000005E-3</c:v>
                </c:pt>
                <c:pt idx="29">
                  <c:v>3.0000000000000005E-3</c:v>
                </c:pt>
                <c:pt idx="30">
                  <c:v>5.8</c:v>
                </c:pt>
                <c:pt idx="31">
                  <c:v>7.3</c:v>
                </c:pt>
                <c:pt idx="32">
                  <c:v>6.5</c:v>
                </c:pt>
                <c:pt idx="33">
                  <c:v>5.3</c:v>
                </c:pt>
                <c:pt idx="34">
                  <c:v>0.85000000000000009</c:v>
                </c:pt>
                <c:pt idx="35">
                  <c:v>0.56999999999999995</c:v>
                </c:pt>
                <c:pt idx="36">
                  <c:v>0.49000000000000005</c:v>
                </c:pt>
                <c:pt idx="37">
                  <c:v>0.36000000000000004</c:v>
                </c:pt>
                <c:pt idx="38">
                  <c:v>0.2990000000000001</c:v>
                </c:pt>
                <c:pt idx="39">
                  <c:v>0.26</c:v>
                </c:pt>
                <c:pt idx="40">
                  <c:v>4.68</c:v>
                </c:pt>
                <c:pt idx="41">
                  <c:v>2.73</c:v>
                </c:pt>
                <c:pt idx="42">
                  <c:v>0.96600000000000008</c:v>
                </c:pt>
                <c:pt idx="43">
                  <c:v>0.37100000000000005</c:v>
                </c:pt>
                <c:pt idx="44">
                  <c:v>6.1000000000000006E-2</c:v>
                </c:pt>
                <c:pt idx="45">
                  <c:v>5.5000000000000007E-2</c:v>
                </c:pt>
                <c:pt idx="46">
                  <c:v>5.3000000000000005E-2</c:v>
                </c:pt>
                <c:pt idx="47">
                  <c:v>1.7000000000000001E-3</c:v>
                </c:pt>
                <c:pt idx="48">
                  <c:v>1.0000000000000002E-4</c:v>
                </c:pt>
                <c:pt idx="49">
                  <c:v>1.0000000000000002E-4</c:v>
                </c:pt>
                <c:pt idx="50">
                  <c:v>7.997204</c:v>
                </c:pt>
                <c:pt idx="51">
                  <c:v>4.9384209999999999</c:v>
                </c:pt>
                <c:pt idx="52">
                  <c:v>3.8374329999999994</c:v>
                </c:pt>
                <c:pt idx="53">
                  <c:v>2.7607950000000003</c:v>
                </c:pt>
                <c:pt idx="54">
                  <c:v>6.1602999999999998E-2</c:v>
                </c:pt>
                <c:pt idx="55">
                  <c:v>6.1602999999999998E-2</c:v>
                </c:pt>
                <c:pt idx="56">
                  <c:v>6.1602999999999998E-2</c:v>
                </c:pt>
                <c:pt idx="57">
                  <c:v>6.1602999999999998E-2</c:v>
                </c:pt>
                <c:pt idx="58">
                  <c:v>6.0617000000000004E-2</c:v>
                </c:pt>
                <c:pt idx="59">
                  <c:v>5.9947000000000007E-2</c:v>
                </c:pt>
                <c:pt idx="60">
                  <c:v>13.375636000000004</c:v>
                </c:pt>
                <c:pt idx="61">
                  <c:v>11.419457000000001</c:v>
                </c:pt>
                <c:pt idx="62">
                  <c:v>9.4920340000000021</c:v>
                </c:pt>
                <c:pt idx="63">
                  <c:v>6.9444460000000001</c:v>
                </c:pt>
                <c:pt idx="64">
                  <c:v>1.0000000000000002E-4</c:v>
                </c:pt>
                <c:pt idx="65">
                  <c:v>1.0000000000000002E-4</c:v>
                </c:pt>
                <c:pt idx="66">
                  <c:v>1.0000000000000002E-4</c:v>
                </c:pt>
                <c:pt idx="67">
                  <c:v>1.0000000000000002E-4</c:v>
                </c:pt>
                <c:pt idx="68">
                  <c:v>1.0000000000000002E-4</c:v>
                </c:pt>
                <c:pt idx="69">
                  <c:v>1.0000000000000002E-4</c:v>
                </c:pt>
                <c:pt idx="70">
                  <c:v>1.1988820000000002</c:v>
                </c:pt>
                <c:pt idx="71">
                  <c:v>0.96657499999999996</c:v>
                </c:pt>
                <c:pt idx="72">
                  <c:v>0.22067799999999999</c:v>
                </c:pt>
                <c:pt idx="73">
                  <c:v>0.13300200000000001</c:v>
                </c:pt>
                <c:pt idx="74">
                  <c:v>3.6595000000000009E-2</c:v>
                </c:pt>
                <c:pt idx="75">
                  <c:v>3.1219000000000004E-2</c:v>
                </c:pt>
                <c:pt idx="76">
                  <c:v>2.2287000000000005E-2</c:v>
                </c:pt>
                <c:pt idx="77">
                  <c:v>2.4319999999999998E-2</c:v>
                </c:pt>
                <c:pt idx="78">
                  <c:v>1.6673E-2</c:v>
                </c:pt>
                <c:pt idx="79">
                  <c:v>1.2675000000000001E-2</c:v>
                </c:pt>
                <c:pt idx="80">
                  <c:v>0.77814200000000011</c:v>
                </c:pt>
                <c:pt idx="81">
                  <c:v>0.50029599999999996</c:v>
                </c:pt>
                <c:pt idx="82">
                  <c:v>0.39143300000000009</c:v>
                </c:pt>
                <c:pt idx="83">
                  <c:v>0.23233999999999999</c:v>
                </c:pt>
                <c:pt idx="84">
                  <c:v>4.8409999999999998E-3</c:v>
                </c:pt>
                <c:pt idx="85">
                  <c:v>9.0300000000000016E-4</c:v>
                </c:pt>
                <c:pt idx="86">
                  <c:v>6.0300000000000013E-4</c:v>
                </c:pt>
                <c:pt idx="87">
                  <c:v>4.1879999999999999E-3</c:v>
                </c:pt>
                <c:pt idx="88">
                  <c:v>4.1879999999999999E-3</c:v>
                </c:pt>
                <c:pt idx="89">
                  <c:v>3.0000000000000005E-3</c:v>
                </c:pt>
                <c:pt idx="90">
                  <c:v>6.2149559999999981</c:v>
                </c:pt>
                <c:pt idx="91">
                  <c:v>3.859672999999999</c:v>
                </c:pt>
                <c:pt idx="92">
                  <c:v>2.7270150000000002</c:v>
                </c:pt>
                <c:pt idx="93">
                  <c:v>1.9202190000000001</c:v>
                </c:pt>
                <c:pt idx="94">
                  <c:v>0.72526000000000002</c:v>
                </c:pt>
                <c:pt idx="95">
                  <c:v>0.59510699999999994</c:v>
                </c:pt>
                <c:pt idx="96">
                  <c:v>0.47283500000000001</c:v>
                </c:pt>
                <c:pt idx="97">
                  <c:v>0.60467300000000013</c:v>
                </c:pt>
                <c:pt idx="98">
                  <c:v>0.73651100000000003</c:v>
                </c:pt>
                <c:pt idx="99">
                  <c:v>8.293900000000004E-2</c:v>
                </c:pt>
                <c:pt idx="100">
                  <c:v>3.9659219999999999</c:v>
                </c:pt>
                <c:pt idx="101">
                  <c:v>2.1453500000000001</c:v>
                </c:pt>
                <c:pt idx="102">
                  <c:v>0.80137800000000003</c:v>
                </c:pt>
                <c:pt idx="103">
                  <c:v>3.9164999999999998E-2</c:v>
                </c:pt>
                <c:pt idx="104">
                  <c:v>2.8122999999999995E-2</c:v>
                </c:pt>
                <c:pt idx="105">
                  <c:v>2.2850000000000002E-2</c:v>
                </c:pt>
                <c:pt idx="106">
                  <c:v>2.2850000000000002E-2</c:v>
                </c:pt>
                <c:pt idx="107">
                  <c:v>2.2596000000000002E-2</c:v>
                </c:pt>
                <c:pt idx="108">
                  <c:v>4.8970000000000003E-3</c:v>
                </c:pt>
                <c:pt idx="109">
                  <c:v>10.334159</c:v>
                </c:pt>
                <c:pt idx="110">
                  <c:v>5.1269589999999994</c:v>
                </c:pt>
                <c:pt idx="111">
                  <c:v>2.0445180000000001</c:v>
                </c:pt>
                <c:pt idx="112">
                  <c:v>1.4330049999999999</c:v>
                </c:pt>
                <c:pt idx="113">
                  <c:v>2.6275000000000007E-2</c:v>
                </c:pt>
                <c:pt idx="114">
                  <c:v>2.4476000000000001E-2</c:v>
                </c:pt>
                <c:pt idx="115">
                  <c:v>1.7784999999999999E-2</c:v>
                </c:pt>
                <c:pt idx="116">
                  <c:v>2.3430000000000005E-3</c:v>
                </c:pt>
                <c:pt idx="117">
                  <c:v>2.2610000000000004E-3</c:v>
                </c:pt>
                <c:pt idx="118">
                  <c:v>1.0120000000000001E-3</c:v>
                </c:pt>
                <c:pt idx="119">
                  <c:v>3.0628799999999994</c:v>
                </c:pt>
                <c:pt idx="120">
                  <c:v>2.6512439999999997</c:v>
                </c:pt>
                <c:pt idx="121">
                  <c:v>2.2807830000000004</c:v>
                </c:pt>
                <c:pt idx="122">
                  <c:v>1.83487</c:v>
                </c:pt>
                <c:pt idx="123">
                  <c:v>0.22130900000000001</c:v>
                </c:pt>
                <c:pt idx="124">
                  <c:v>0.12836500000000001</c:v>
                </c:pt>
                <c:pt idx="125">
                  <c:v>7.1286000000000002E-2</c:v>
                </c:pt>
                <c:pt idx="126">
                  <c:v>6.5001000000000003E-2</c:v>
                </c:pt>
                <c:pt idx="127">
                  <c:v>4.8534000000000001E-2</c:v>
                </c:pt>
                <c:pt idx="128">
                  <c:v>3.8567999999999998E-2</c:v>
                </c:pt>
              </c:numCache>
            </c:numRef>
          </c:xVal>
          <c:yVal>
            <c:numRef>
              <c:f>Лист1!$B$2:$B$134</c:f>
              <c:numCache>
                <c:formatCode>General</c:formatCode>
                <c:ptCount val="133"/>
                <c:pt idx="0">
                  <c:v>708.7</c:v>
                </c:pt>
                <c:pt idx="1">
                  <c:v>639.4</c:v>
                </c:pt>
                <c:pt idx="2">
                  <c:v>514.9</c:v>
                </c:pt>
                <c:pt idx="3">
                  <c:v>422.3</c:v>
                </c:pt>
                <c:pt idx="4">
                  <c:v>360.6</c:v>
                </c:pt>
                <c:pt idx="5">
                  <c:v>297.7</c:v>
                </c:pt>
                <c:pt idx="6">
                  <c:v>241.1</c:v>
                </c:pt>
                <c:pt idx="7">
                  <c:v>188.9</c:v>
                </c:pt>
                <c:pt idx="8">
                  <c:v>159.9</c:v>
                </c:pt>
                <c:pt idx="9">
                  <c:v>134.30000000000001</c:v>
                </c:pt>
                <c:pt idx="10">
                  <c:v>184.2</c:v>
                </c:pt>
                <c:pt idx="11">
                  <c:v>160.69999999999999</c:v>
                </c:pt>
                <c:pt idx="12">
                  <c:v>137.80000000000001</c:v>
                </c:pt>
                <c:pt idx="13">
                  <c:v>32.5</c:v>
                </c:pt>
                <c:pt idx="14">
                  <c:v>29.2</c:v>
                </c:pt>
                <c:pt idx="15">
                  <c:v>21.3</c:v>
                </c:pt>
                <c:pt idx="16">
                  <c:v>23.4</c:v>
                </c:pt>
                <c:pt idx="17">
                  <c:v>20.6</c:v>
                </c:pt>
                <c:pt idx="18">
                  <c:v>15.8</c:v>
                </c:pt>
                <c:pt idx="19">
                  <c:v>12.5</c:v>
                </c:pt>
                <c:pt idx="20">
                  <c:v>56.1</c:v>
                </c:pt>
                <c:pt idx="21">
                  <c:v>44.9</c:v>
                </c:pt>
                <c:pt idx="22">
                  <c:v>28.6</c:v>
                </c:pt>
                <c:pt idx="23">
                  <c:v>24.3</c:v>
                </c:pt>
                <c:pt idx="24">
                  <c:v>21.7</c:v>
                </c:pt>
                <c:pt idx="25">
                  <c:v>22.4</c:v>
                </c:pt>
                <c:pt idx="26">
                  <c:v>18.100000000000001</c:v>
                </c:pt>
                <c:pt idx="27">
                  <c:v>16.8</c:v>
                </c:pt>
                <c:pt idx="28">
                  <c:v>15.3</c:v>
                </c:pt>
                <c:pt idx="29">
                  <c:v>11.4</c:v>
                </c:pt>
                <c:pt idx="30">
                  <c:v>135.6</c:v>
                </c:pt>
                <c:pt idx="31">
                  <c:v>111.1</c:v>
                </c:pt>
                <c:pt idx="32">
                  <c:v>94.4</c:v>
                </c:pt>
                <c:pt idx="33">
                  <c:v>73.599999999999994</c:v>
                </c:pt>
                <c:pt idx="34">
                  <c:v>62.4</c:v>
                </c:pt>
                <c:pt idx="35">
                  <c:v>55.4</c:v>
                </c:pt>
                <c:pt idx="36">
                  <c:v>48.1</c:v>
                </c:pt>
                <c:pt idx="37">
                  <c:v>38.4</c:v>
                </c:pt>
                <c:pt idx="38">
                  <c:v>28.8</c:v>
                </c:pt>
                <c:pt idx="39">
                  <c:v>20.3</c:v>
                </c:pt>
                <c:pt idx="40">
                  <c:v>75.069999999999993</c:v>
                </c:pt>
                <c:pt idx="41">
                  <c:v>57.48</c:v>
                </c:pt>
                <c:pt idx="42">
                  <c:v>42.3</c:v>
                </c:pt>
                <c:pt idx="43">
                  <c:v>31.330000000000002</c:v>
                </c:pt>
                <c:pt idx="44">
                  <c:v>18.939999999999998</c:v>
                </c:pt>
                <c:pt idx="45">
                  <c:v>13.52</c:v>
                </c:pt>
                <c:pt idx="46">
                  <c:v>13.42</c:v>
                </c:pt>
                <c:pt idx="47">
                  <c:v>13.129999999999999</c:v>
                </c:pt>
                <c:pt idx="48">
                  <c:v>8.3500000000000014</c:v>
                </c:pt>
                <c:pt idx="49">
                  <c:v>4.0999999999999996</c:v>
                </c:pt>
                <c:pt idx="50">
                  <c:v>26.929299999999998</c:v>
                </c:pt>
                <c:pt idx="51">
                  <c:v>24.031099999999999</c:v>
                </c:pt>
                <c:pt idx="52">
                  <c:v>24.854776000000001</c:v>
                </c:pt>
                <c:pt idx="53">
                  <c:v>22.827235999999999</c:v>
                </c:pt>
                <c:pt idx="54">
                  <c:v>16.852</c:v>
                </c:pt>
                <c:pt idx="55">
                  <c:v>13.866500000000002</c:v>
                </c:pt>
                <c:pt idx="56">
                  <c:v>10.267464</c:v>
                </c:pt>
                <c:pt idx="57">
                  <c:v>9.2724800000000016</c:v>
                </c:pt>
                <c:pt idx="58">
                  <c:v>8.1391000000000009</c:v>
                </c:pt>
                <c:pt idx="59">
                  <c:v>5.6930999999999994</c:v>
                </c:pt>
                <c:pt idx="60">
                  <c:v>9.3452080000000013</c:v>
                </c:pt>
                <c:pt idx="61">
                  <c:v>12.076464000000001</c:v>
                </c:pt>
                <c:pt idx="62">
                  <c:v>11.990827000000001</c:v>
                </c:pt>
                <c:pt idx="63">
                  <c:v>10.436188</c:v>
                </c:pt>
                <c:pt idx="64">
                  <c:v>10.254196</c:v>
                </c:pt>
                <c:pt idx="65">
                  <c:v>9.0044000000000004</c:v>
                </c:pt>
                <c:pt idx="66">
                  <c:v>8.1795240000000007</c:v>
                </c:pt>
                <c:pt idx="67">
                  <c:v>6.4865649999999997</c:v>
                </c:pt>
                <c:pt idx="68">
                  <c:v>7.428268000000001</c:v>
                </c:pt>
                <c:pt idx="69">
                  <c:v>7.3939459999999988</c:v>
                </c:pt>
                <c:pt idx="70">
                  <c:v>25.507439999999995</c:v>
                </c:pt>
                <c:pt idx="71">
                  <c:v>23.527923999999999</c:v>
                </c:pt>
                <c:pt idx="72">
                  <c:v>12.475664000000002</c:v>
                </c:pt>
                <c:pt idx="73">
                  <c:v>9.5563420000000008</c:v>
                </c:pt>
                <c:pt idx="74">
                  <c:v>6.9626640000000002</c:v>
                </c:pt>
                <c:pt idx="75">
                  <c:v>3.8992889999999996</c:v>
                </c:pt>
                <c:pt idx="76">
                  <c:v>1.395249</c:v>
                </c:pt>
                <c:pt idx="77">
                  <c:v>0.87475899999999995</c:v>
                </c:pt>
                <c:pt idx="78">
                  <c:v>0.70460100000000014</c:v>
                </c:pt>
                <c:pt idx="79">
                  <c:v>0.36799900000000002</c:v>
                </c:pt>
                <c:pt idx="80">
                  <c:v>11.695309</c:v>
                </c:pt>
                <c:pt idx="81">
                  <c:v>12.023634000000001</c:v>
                </c:pt>
                <c:pt idx="82">
                  <c:v>12.537946</c:v>
                </c:pt>
                <c:pt idx="83">
                  <c:v>12.550079</c:v>
                </c:pt>
                <c:pt idx="84">
                  <c:v>10.545101000000001</c:v>
                </c:pt>
                <c:pt idx="85">
                  <c:v>9.4665060000000025</c:v>
                </c:pt>
                <c:pt idx="86">
                  <c:v>8.5417979999999982</c:v>
                </c:pt>
                <c:pt idx="87">
                  <c:v>6.2658129999999987</c:v>
                </c:pt>
                <c:pt idx="88">
                  <c:v>3.611694</c:v>
                </c:pt>
                <c:pt idx="89">
                  <c:v>2.8340679999999994</c:v>
                </c:pt>
                <c:pt idx="90">
                  <c:v>16.161543000000002</c:v>
                </c:pt>
                <c:pt idx="91">
                  <c:v>15.101190000000001</c:v>
                </c:pt>
                <c:pt idx="92">
                  <c:v>11.996492000000002</c:v>
                </c:pt>
                <c:pt idx="93">
                  <c:v>9.6037440000000007</c:v>
                </c:pt>
                <c:pt idx="94">
                  <c:v>8.4302870000000034</c:v>
                </c:pt>
                <c:pt idx="95">
                  <c:v>8.1960000000000015</c:v>
                </c:pt>
                <c:pt idx="96">
                  <c:v>8.286999999999999</c:v>
                </c:pt>
                <c:pt idx="97">
                  <c:v>8.6683759999999985</c:v>
                </c:pt>
                <c:pt idx="98">
                  <c:v>7.7190000000000003</c:v>
                </c:pt>
                <c:pt idx="99">
                  <c:v>6.01</c:v>
                </c:pt>
                <c:pt idx="100">
                  <c:v>23.162588999999997</c:v>
                </c:pt>
                <c:pt idx="101">
                  <c:v>19.766999999999996</c:v>
                </c:pt>
                <c:pt idx="102">
                  <c:v>25.925999999999991</c:v>
                </c:pt>
                <c:pt idx="103">
                  <c:v>20.274999999999999</c:v>
                </c:pt>
                <c:pt idx="104">
                  <c:v>20.031749999999995</c:v>
                </c:pt>
                <c:pt idx="105">
                  <c:v>17.088999999999995</c:v>
                </c:pt>
                <c:pt idx="106">
                  <c:v>11.9986</c:v>
                </c:pt>
                <c:pt idx="107">
                  <c:v>10.516690000000002</c:v>
                </c:pt>
                <c:pt idx="108">
                  <c:v>10.555860000000003</c:v>
                </c:pt>
                <c:pt idx="109">
                  <c:v>46.558900000000001</c:v>
                </c:pt>
                <c:pt idx="110">
                  <c:v>44.345960000000005</c:v>
                </c:pt>
                <c:pt idx="111">
                  <c:v>25.021484999999995</c:v>
                </c:pt>
                <c:pt idx="112">
                  <c:v>23.568460000000002</c:v>
                </c:pt>
                <c:pt idx="113">
                  <c:v>11.659800000000002</c:v>
                </c:pt>
                <c:pt idx="114">
                  <c:v>6.5846999999999998</c:v>
                </c:pt>
                <c:pt idx="115">
                  <c:v>5.141</c:v>
                </c:pt>
                <c:pt idx="116">
                  <c:v>5.233677000000001</c:v>
                </c:pt>
                <c:pt idx="117">
                  <c:v>4.1506999999999996</c:v>
                </c:pt>
                <c:pt idx="118">
                  <c:v>3.0252599999999994</c:v>
                </c:pt>
                <c:pt idx="119">
                  <c:v>31.2498</c:v>
                </c:pt>
                <c:pt idx="120">
                  <c:v>31.880319999999998</c:v>
                </c:pt>
                <c:pt idx="121">
                  <c:v>28.566499999999998</c:v>
                </c:pt>
                <c:pt idx="122">
                  <c:v>24.189</c:v>
                </c:pt>
                <c:pt idx="123">
                  <c:v>21.329000000000001</c:v>
                </c:pt>
                <c:pt idx="124">
                  <c:v>17.356999999999999</c:v>
                </c:pt>
                <c:pt idx="125">
                  <c:v>14.624799999999999</c:v>
                </c:pt>
                <c:pt idx="126">
                  <c:v>12.604800000000001</c:v>
                </c:pt>
                <c:pt idx="127">
                  <c:v>10.572600000000001</c:v>
                </c:pt>
                <c:pt idx="128">
                  <c:v>8.9521000000000033</c:v>
                </c:pt>
              </c:numCache>
            </c:numRef>
          </c:yVal>
          <c:extLst xmlns:c16r2="http://schemas.microsoft.com/office/drawing/2015/06/chart">
            <c:ext xmlns:c16="http://schemas.microsoft.com/office/drawing/2014/chart" uri="{C3380CC4-5D6E-409C-BE32-E72D297353CC}">
              <c16:uniqueId val="{00000001-4CB4-4225-90B9-55E20E9D7AD7}"/>
            </c:ext>
          </c:extLst>
        </c:ser>
        <c:ser>
          <c:idx val="1"/>
          <c:order val="1"/>
          <c:tx>
            <c:strRef>
              <c:f>Лист1!$C$1</c:f>
              <c:strCache>
                <c:ptCount val="1"/>
                <c:pt idx="0">
                  <c:v>Комиссионные расходы</c:v>
                </c:pt>
              </c:strCache>
            </c:strRef>
          </c:tx>
          <c:spPr>
            <a:ln w="25400" cap="rnd">
              <a:noFill/>
              <a:round/>
            </a:ln>
            <a:effectLst/>
          </c:spPr>
          <c:marker>
            <c:symbol val="circle"/>
            <c:size val="5"/>
            <c:spPr>
              <a:solidFill>
                <a:schemeClr val="accent2"/>
              </a:solidFill>
              <a:ln w="9525">
                <a:solidFill>
                  <a:schemeClr val="accent2"/>
                </a:solidFill>
              </a:ln>
              <a:effectLst/>
            </c:spPr>
          </c:marker>
          <c:trendline>
            <c:spPr>
              <a:ln w="19050" cap="rnd">
                <a:solidFill>
                  <a:schemeClr val="accent2"/>
                </a:solidFill>
                <a:prstDash val="sysDot"/>
              </a:ln>
              <a:effectLst/>
            </c:spPr>
            <c:trendlineType val="linear"/>
            <c:dispEq val="1"/>
            <c:trendlineLbl>
              <c:layout>
                <c:manualLayout>
                  <c:x val="0.17065100760709995"/>
                  <c:y val="-8.0974983022227165E-2"/>
                </c:manualLayout>
              </c:layout>
              <c:tx>
                <c:rich>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en-US" baseline="0" dirty="0"/>
                      <a:t>y = 1,50x + 4,64</a:t>
                    </a:r>
                    <a:endParaRPr lang="en-US" dirty="0"/>
                  </a:p>
                </c:rich>
              </c:tx>
              <c:numFmt formatCode="General" sourceLinked="0"/>
              <c:spPr>
                <a:noFill/>
                <a:ln>
                  <a:noFill/>
                </a:ln>
                <a:effectLst/>
              </c:spPr>
            </c:trendlineLbl>
          </c:trendline>
          <c:xVal>
            <c:numRef>
              <c:f>Лист1!$A$2:$A$134</c:f>
              <c:numCache>
                <c:formatCode>General</c:formatCode>
                <c:ptCount val="133"/>
                <c:pt idx="0">
                  <c:v>102.6</c:v>
                </c:pt>
                <c:pt idx="1">
                  <c:v>87.7</c:v>
                </c:pt>
                <c:pt idx="2">
                  <c:v>72.3</c:v>
                </c:pt>
                <c:pt idx="3">
                  <c:v>48.5</c:v>
                </c:pt>
                <c:pt idx="4">
                  <c:v>21.6</c:v>
                </c:pt>
                <c:pt idx="5">
                  <c:v>13.6</c:v>
                </c:pt>
                <c:pt idx="6">
                  <c:v>6.5</c:v>
                </c:pt>
                <c:pt idx="7">
                  <c:v>3.8</c:v>
                </c:pt>
                <c:pt idx="8">
                  <c:v>2.1</c:v>
                </c:pt>
                <c:pt idx="9">
                  <c:v>0.96000000000000008</c:v>
                </c:pt>
                <c:pt idx="10">
                  <c:v>31.8</c:v>
                </c:pt>
                <c:pt idx="11">
                  <c:v>23.97</c:v>
                </c:pt>
                <c:pt idx="12">
                  <c:v>4.8</c:v>
                </c:pt>
                <c:pt idx="13">
                  <c:v>3.4</c:v>
                </c:pt>
                <c:pt idx="14">
                  <c:v>0.49000000000000005</c:v>
                </c:pt>
                <c:pt idx="15">
                  <c:v>9.0000000000000011E-2</c:v>
                </c:pt>
                <c:pt idx="16">
                  <c:v>9.0000000000000011E-2</c:v>
                </c:pt>
                <c:pt idx="17">
                  <c:v>8.0000000000000016E-2</c:v>
                </c:pt>
                <c:pt idx="18">
                  <c:v>0.05</c:v>
                </c:pt>
                <c:pt idx="19">
                  <c:v>4.0000000000000008E-2</c:v>
                </c:pt>
                <c:pt idx="20">
                  <c:v>10.5</c:v>
                </c:pt>
                <c:pt idx="21">
                  <c:v>7.6599999999999993</c:v>
                </c:pt>
                <c:pt idx="22">
                  <c:v>4.9700000000000006</c:v>
                </c:pt>
                <c:pt idx="23">
                  <c:v>4.1599999999999993</c:v>
                </c:pt>
                <c:pt idx="24">
                  <c:v>0.28000000000000008</c:v>
                </c:pt>
                <c:pt idx="25">
                  <c:v>8.8000000000000023E-2</c:v>
                </c:pt>
                <c:pt idx="26">
                  <c:v>5.9000000000000004E-2</c:v>
                </c:pt>
                <c:pt idx="27">
                  <c:v>5.9000000000000004E-2</c:v>
                </c:pt>
                <c:pt idx="28">
                  <c:v>3.0000000000000005E-3</c:v>
                </c:pt>
                <c:pt idx="29">
                  <c:v>3.0000000000000005E-3</c:v>
                </c:pt>
                <c:pt idx="30">
                  <c:v>5.8</c:v>
                </c:pt>
                <c:pt idx="31">
                  <c:v>7.3</c:v>
                </c:pt>
                <c:pt idx="32">
                  <c:v>6.5</c:v>
                </c:pt>
                <c:pt idx="33">
                  <c:v>5.3</c:v>
                </c:pt>
                <c:pt idx="34">
                  <c:v>0.85000000000000009</c:v>
                </c:pt>
                <c:pt idx="35">
                  <c:v>0.56999999999999995</c:v>
                </c:pt>
                <c:pt idx="36">
                  <c:v>0.49000000000000005</c:v>
                </c:pt>
                <c:pt idx="37">
                  <c:v>0.36000000000000004</c:v>
                </c:pt>
                <c:pt idx="38">
                  <c:v>0.2990000000000001</c:v>
                </c:pt>
                <c:pt idx="39">
                  <c:v>0.26</c:v>
                </c:pt>
                <c:pt idx="40">
                  <c:v>4.68</c:v>
                </c:pt>
                <c:pt idx="41">
                  <c:v>2.73</c:v>
                </c:pt>
                <c:pt idx="42">
                  <c:v>0.96600000000000008</c:v>
                </c:pt>
                <c:pt idx="43">
                  <c:v>0.37100000000000005</c:v>
                </c:pt>
                <c:pt idx="44">
                  <c:v>6.1000000000000006E-2</c:v>
                </c:pt>
                <c:pt idx="45">
                  <c:v>5.5000000000000007E-2</c:v>
                </c:pt>
                <c:pt idx="46">
                  <c:v>5.3000000000000005E-2</c:v>
                </c:pt>
                <c:pt idx="47">
                  <c:v>1.7000000000000001E-3</c:v>
                </c:pt>
                <c:pt idx="48">
                  <c:v>1.0000000000000002E-4</c:v>
                </c:pt>
                <c:pt idx="49">
                  <c:v>1.0000000000000002E-4</c:v>
                </c:pt>
                <c:pt idx="50">
                  <c:v>7.997204</c:v>
                </c:pt>
                <c:pt idx="51">
                  <c:v>4.9384209999999999</c:v>
                </c:pt>
                <c:pt idx="52">
                  <c:v>3.8374329999999994</c:v>
                </c:pt>
                <c:pt idx="53">
                  <c:v>2.7607950000000003</c:v>
                </c:pt>
                <c:pt idx="54">
                  <c:v>6.1602999999999998E-2</c:v>
                </c:pt>
                <c:pt idx="55">
                  <c:v>6.1602999999999998E-2</c:v>
                </c:pt>
                <c:pt idx="56">
                  <c:v>6.1602999999999998E-2</c:v>
                </c:pt>
                <c:pt idx="57">
                  <c:v>6.1602999999999998E-2</c:v>
                </c:pt>
                <c:pt idx="58">
                  <c:v>6.0617000000000004E-2</c:v>
                </c:pt>
                <c:pt idx="59">
                  <c:v>5.9947000000000007E-2</c:v>
                </c:pt>
                <c:pt idx="60">
                  <c:v>13.375636000000004</c:v>
                </c:pt>
                <c:pt idx="61">
                  <c:v>11.419457000000001</c:v>
                </c:pt>
                <c:pt idx="62">
                  <c:v>9.4920340000000021</c:v>
                </c:pt>
                <c:pt idx="63">
                  <c:v>6.9444460000000001</c:v>
                </c:pt>
                <c:pt idx="64">
                  <c:v>1.0000000000000002E-4</c:v>
                </c:pt>
                <c:pt idx="65">
                  <c:v>1.0000000000000002E-4</c:v>
                </c:pt>
                <c:pt idx="66">
                  <c:v>1.0000000000000002E-4</c:v>
                </c:pt>
                <c:pt idx="67">
                  <c:v>1.0000000000000002E-4</c:v>
                </c:pt>
                <c:pt idx="68">
                  <c:v>1.0000000000000002E-4</c:v>
                </c:pt>
                <c:pt idx="69">
                  <c:v>1.0000000000000002E-4</c:v>
                </c:pt>
                <c:pt idx="70">
                  <c:v>1.1988820000000002</c:v>
                </c:pt>
                <c:pt idx="71">
                  <c:v>0.96657499999999996</c:v>
                </c:pt>
                <c:pt idx="72">
                  <c:v>0.22067799999999999</c:v>
                </c:pt>
                <c:pt idx="73">
                  <c:v>0.13300200000000001</c:v>
                </c:pt>
                <c:pt idx="74">
                  <c:v>3.6595000000000009E-2</c:v>
                </c:pt>
                <c:pt idx="75">
                  <c:v>3.1219000000000004E-2</c:v>
                </c:pt>
                <c:pt idx="76">
                  <c:v>2.2287000000000005E-2</c:v>
                </c:pt>
                <c:pt idx="77">
                  <c:v>2.4319999999999998E-2</c:v>
                </c:pt>
                <c:pt idx="78">
                  <c:v>1.6673E-2</c:v>
                </c:pt>
                <c:pt idx="79">
                  <c:v>1.2675000000000001E-2</c:v>
                </c:pt>
                <c:pt idx="80">
                  <c:v>0.77814200000000011</c:v>
                </c:pt>
                <c:pt idx="81">
                  <c:v>0.50029599999999996</c:v>
                </c:pt>
                <c:pt idx="82">
                  <c:v>0.39143300000000009</c:v>
                </c:pt>
                <c:pt idx="83">
                  <c:v>0.23233999999999999</c:v>
                </c:pt>
                <c:pt idx="84">
                  <c:v>4.8409999999999998E-3</c:v>
                </c:pt>
                <c:pt idx="85">
                  <c:v>9.0300000000000016E-4</c:v>
                </c:pt>
                <c:pt idx="86">
                  <c:v>6.0300000000000013E-4</c:v>
                </c:pt>
                <c:pt idx="87">
                  <c:v>4.1879999999999999E-3</c:v>
                </c:pt>
                <c:pt idx="88">
                  <c:v>4.1879999999999999E-3</c:v>
                </c:pt>
                <c:pt idx="89">
                  <c:v>3.0000000000000005E-3</c:v>
                </c:pt>
                <c:pt idx="90">
                  <c:v>6.2149559999999981</c:v>
                </c:pt>
                <c:pt idx="91">
                  <c:v>3.859672999999999</c:v>
                </c:pt>
                <c:pt idx="92">
                  <c:v>2.7270150000000002</c:v>
                </c:pt>
                <c:pt idx="93">
                  <c:v>1.9202190000000001</c:v>
                </c:pt>
                <c:pt idx="94">
                  <c:v>0.72526000000000002</c:v>
                </c:pt>
                <c:pt idx="95">
                  <c:v>0.59510699999999994</c:v>
                </c:pt>
                <c:pt idx="96">
                  <c:v>0.47283500000000001</c:v>
                </c:pt>
                <c:pt idx="97">
                  <c:v>0.60467300000000013</c:v>
                </c:pt>
                <c:pt idx="98">
                  <c:v>0.73651100000000003</c:v>
                </c:pt>
                <c:pt idx="99">
                  <c:v>8.293900000000004E-2</c:v>
                </c:pt>
                <c:pt idx="100">
                  <c:v>3.9659219999999999</c:v>
                </c:pt>
                <c:pt idx="101">
                  <c:v>2.1453500000000001</c:v>
                </c:pt>
                <c:pt idx="102">
                  <c:v>0.80137800000000003</c:v>
                </c:pt>
                <c:pt idx="103">
                  <c:v>3.9164999999999998E-2</c:v>
                </c:pt>
                <c:pt idx="104">
                  <c:v>2.8122999999999995E-2</c:v>
                </c:pt>
                <c:pt idx="105">
                  <c:v>2.2850000000000002E-2</c:v>
                </c:pt>
                <c:pt idx="106">
                  <c:v>2.2850000000000002E-2</c:v>
                </c:pt>
                <c:pt idx="107">
                  <c:v>2.2596000000000002E-2</c:v>
                </c:pt>
                <c:pt idx="108">
                  <c:v>4.8970000000000003E-3</c:v>
                </c:pt>
                <c:pt idx="109">
                  <c:v>10.334159</c:v>
                </c:pt>
                <c:pt idx="110">
                  <c:v>5.1269589999999994</c:v>
                </c:pt>
                <c:pt idx="111">
                  <c:v>2.0445180000000001</c:v>
                </c:pt>
                <c:pt idx="112">
                  <c:v>1.4330049999999999</c:v>
                </c:pt>
                <c:pt idx="113">
                  <c:v>2.6275000000000007E-2</c:v>
                </c:pt>
                <c:pt idx="114">
                  <c:v>2.4476000000000001E-2</c:v>
                </c:pt>
                <c:pt idx="115">
                  <c:v>1.7784999999999999E-2</c:v>
                </c:pt>
                <c:pt idx="116">
                  <c:v>2.3430000000000005E-3</c:v>
                </c:pt>
                <c:pt idx="117">
                  <c:v>2.2610000000000004E-3</c:v>
                </c:pt>
                <c:pt idx="118">
                  <c:v>1.0120000000000001E-3</c:v>
                </c:pt>
                <c:pt idx="119">
                  <c:v>3.0628799999999994</c:v>
                </c:pt>
                <c:pt idx="120">
                  <c:v>2.6512439999999997</c:v>
                </c:pt>
                <c:pt idx="121">
                  <c:v>2.2807830000000004</c:v>
                </c:pt>
                <c:pt idx="122">
                  <c:v>1.83487</c:v>
                </c:pt>
                <c:pt idx="123">
                  <c:v>0.22130900000000001</c:v>
                </c:pt>
                <c:pt idx="124">
                  <c:v>0.12836500000000001</c:v>
                </c:pt>
                <c:pt idx="125">
                  <c:v>7.1286000000000002E-2</c:v>
                </c:pt>
                <c:pt idx="126">
                  <c:v>6.5001000000000003E-2</c:v>
                </c:pt>
                <c:pt idx="127">
                  <c:v>4.8534000000000001E-2</c:v>
                </c:pt>
                <c:pt idx="128">
                  <c:v>3.8567999999999998E-2</c:v>
                </c:pt>
              </c:numCache>
            </c:numRef>
          </c:xVal>
          <c:yVal>
            <c:numRef>
              <c:f>Лист1!$C$2:$C$134</c:f>
              <c:numCache>
                <c:formatCode>General</c:formatCode>
                <c:ptCount val="133"/>
                <c:pt idx="0">
                  <c:v>189.3</c:v>
                </c:pt>
                <c:pt idx="1">
                  <c:v>133.1</c:v>
                </c:pt>
                <c:pt idx="2">
                  <c:v>81.8</c:v>
                </c:pt>
                <c:pt idx="3">
                  <c:v>58.7</c:v>
                </c:pt>
                <c:pt idx="4">
                  <c:v>43.7</c:v>
                </c:pt>
                <c:pt idx="5">
                  <c:v>31.8</c:v>
                </c:pt>
                <c:pt idx="6">
                  <c:v>23.9</c:v>
                </c:pt>
                <c:pt idx="7">
                  <c:v>17.7</c:v>
                </c:pt>
                <c:pt idx="8">
                  <c:v>15.1</c:v>
                </c:pt>
                <c:pt idx="9">
                  <c:v>8.7000000000000011</c:v>
                </c:pt>
                <c:pt idx="10">
                  <c:v>52.9</c:v>
                </c:pt>
                <c:pt idx="11">
                  <c:v>48.4</c:v>
                </c:pt>
                <c:pt idx="12">
                  <c:v>41.9</c:v>
                </c:pt>
                <c:pt idx="13">
                  <c:v>4.5999999999999996</c:v>
                </c:pt>
                <c:pt idx="14">
                  <c:v>4.2</c:v>
                </c:pt>
                <c:pt idx="15">
                  <c:v>3.9899999999999998</c:v>
                </c:pt>
                <c:pt idx="16">
                  <c:v>4.4000000000000004</c:v>
                </c:pt>
                <c:pt idx="17">
                  <c:v>6.8</c:v>
                </c:pt>
                <c:pt idx="18">
                  <c:v>4.9000000000000004</c:v>
                </c:pt>
                <c:pt idx="19">
                  <c:v>2.5</c:v>
                </c:pt>
                <c:pt idx="20">
                  <c:v>17.399999999999999</c:v>
                </c:pt>
                <c:pt idx="21">
                  <c:v>15.3</c:v>
                </c:pt>
                <c:pt idx="22">
                  <c:v>13.5</c:v>
                </c:pt>
                <c:pt idx="23">
                  <c:v>11.5</c:v>
                </c:pt>
                <c:pt idx="24">
                  <c:v>9.9</c:v>
                </c:pt>
                <c:pt idx="25">
                  <c:v>8</c:v>
                </c:pt>
                <c:pt idx="26">
                  <c:v>7.6</c:v>
                </c:pt>
                <c:pt idx="27">
                  <c:v>5.7</c:v>
                </c:pt>
                <c:pt idx="28">
                  <c:v>5.5</c:v>
                </c:pt>
                <c:pt idx="29">
                  <c:v>3.3</c:v>
                </c:pt>
                <c:pt idx="30">
                  <c:v>32.5</c:v>
                </c:pt>
                <c:pt idx="31">
                  <c:v>29.5</c:v>
                </c:pt>
                <c:pt idx="32">
                  <c:v>29.1</c:v>
                </c:pt>
                <c:pt idx="33">
                  <c:v>23.5</c:v>
                </c:pt>
                <c:pt idx="34">
                  <c:v>18.7</c:v>
                </c:pt>
                <c:pt idx="35">
                  <c:v>16.2</c:v>
                </c:pt>
                <c:pt idx="36">
                  <c:v>13.4</c:v>
                </c:pt>
                <c:pt idx="37">
                  <c:v>10.6</c:v>
                </c:pt>
                <c:pt idx="38">
                  <c:v>8.4</c:v>
                </c:pt>
                <c:pt idx="39">
                  <c:v>6</c:v>
                </c:pt>
                <c:pt idx="40">
                  <c:v>47.86</c:v>
                </c:pt>
                <c:pt idx="41">
                  <c:v>37.18</c:v>
                </c:pt>
                <c:pt idx="42">
                  <c:v>22.89</c:v>
                </c:pt>
                <c:pt idx="43">
                  <c:v>8.8995000000000033</c:v>
                </c:pt>
                <c:pt idx="44">
                  <c:v>5.742</c:v>
                </c:pt>
                <c:pt idx="45">
                  <c:v>2.0670000000000002</c:v>
                </c:pt>
                <c:pt idx="46">
                  <c:v>2.15</c:v>
                </c:pt>
                <c:pt idx="47">
                  <c:v>2.09</c:v>
                </c:pt>
                <c:pt idx="48">
                  <c:v>1.33</c:v>
                </c:pt>
                <c:pt idx="49">
                  <c:v>0.72000000000000008</c:v>
                </c:pt>
                <c:pt idx="50">
                  <c:v>3.3579999999999997</c:v>
                </c:pt>
                <c:pt idx="51">
                  <c:v>2.7389999999999999</c:v>
                </c:pt>
                <c:pt idx="52">
                  <c:v>3.0638529999999995</c:v>
                </c:pt>
                <c:pt idx="53">
                  <c:v>2.4164099999999991</c:v>
                </c:pt>
                <c:pt idx="54">
                  <c:v>1.6153639999999998</c:v>
                </c:pt>
                <c:pt idx="55">
                  <c:v>5.0835299999999997</c:v>
                </c:pt>
                <c:pt idx="56">
                  <c:v>1.6160000000000001</c:v>
                </c:pt>
                <c:pt idx="57">
                  <c:v>1.3759999999999997</c:v>
                </c:pt>
                <c:pt idx="58">
                  <c:v>1.0309999999999997</c:v>
                </c:pt>
                <c:pt idx="59">
                  <c:v>1.0329999999999997</c:v>
                </c:pt>
                <c:pt idx="60">
                  <c:v>2.9714339999999995</c:v>
                </c:pt>
                <c:pt idx="61">
                  <c:v>3.8978749999999995</c:v>
                </c:pt>
                <c:pt idx="62">
                  <c:v>3.4842909999999998</c:v>
                </c:pt>
                <c:pt idx="63">
                  <c:v>3.4229679999999996</c:v>
                </c:pt>
                <c:pt idx="64">
                  <c:v>4.3249999999999993</c:v>
                </c:pt>
                <c:pt idx="65">
                  <c:v>4.3738999999999999</c:v>
                </c:pt>
                <c:pt idx="66">
                  <c:v>2.4818959999999994</c:v>
                </c:pt>
                <c:pt idx="67">
                  <c:v>2.3348699999999996</c:v>
                </c:pt>
                <c:pt idx="68">
                  <c:v>1.997749</c:v>
                </c:pt>
                <c:pt idx="69">
                  <c:v>1.4250699999999998</c:v>
                </c:pt>
                <c:pt idx="70">
                  <c:v>10.047234</c:v>
                </c:pt>
                <c:pt idx="71">
                  <c:v>7.4329700000000001</c:v>
                </c:pt>
                <c:pt idx="72">
                  <c:v>4.516616</c:v>
                </c:pt>
                <c:pt idx="73">
                  <c:v>3.0897559999999995</c:v>
                </c:pt>
                <c:pt idx="74">
                  <c:v>1.3511919999999997</c:v>
                </c:pt>
                <c:pt idx="75">
                  <c:v>0.96258999999999983</c:v>
                </c:pt>
                <c:pt idx="76">
                  <c:v>0.77166500000000016</c:v>
                </c:pt>
                <c:pt idx="77">
                  <c:v>0.48847500000000016</c:v>
                </c:pt>
                <c:pt idx="78">
                  <c:v>0.29898500000000006</c:v>
                </c:pt>
                <c:pt idx="79">
                  <c:v>0.15471000000000001</c:v>
                </c:pt>
                <c:pt idx="80">
                  <c:v>3.433424</c:v>
                </c:pt>
                <c:pt idx="81">
                  <c:v>3.6883240000000006</c:v>
                </c:pt>
                <c:pt idx="82">
                  <c:v>2.9135040000000001</c:v>
                </c:pt>
                <c:pt idx="83">
                  <c:v>4.2886340000000001</c:v>
                </c:pt>
                <c:pt idx="84">
                  <c:v>2.1156599999999997</c:v>
                </c:pt>
                <c:pt idx="85">
                  <c:v>1.7888470000000001</c:v>
                </c:pt>
                <c:pt idx="86">
                  <c:v>1.9841060000000001</c:v>
                </c:pt>
                <c:pt idx="87">
                  <c:v>1.0060909999999998</c:v>
                </c:pt>
                <c:pt idx="88">
                  <c:v>0.72076099999999999</c:v>
                </c:pt>
                <c:pt idx="89">
                  <c:v>0.59232999999999991</c:v>
                </c:pt>
                <c:pt idx="90">
                  <c:v>3.3059489999999996</c:v>
                </c:pt>
                <c:pt idx="91">
                  <c:v>2.9828349999999997</c:v>
                </c:pt>
                <c:pt idx="92">
                  <c:v>2.401694</c:v>
                </c:pt>
                <c:pt idx="93">
                  <c:v>2.3404929999999995</c:v>
                </c:pt>
                <c:pt idx="94">
                  <c:v>2.3697449999999995</c:v>
                </c:pt>
                <c:pt idx="95">
                  <c:v>2.6685669999999999</c:v>
                </c:pt>
                <c:pt idx="96">
                  <c:v>2.9672999999999998</c:v>
                </c:pt>
                <c:pt idx="97">
                  <c:v>3.0770599999999995</c:v>
                </c:pt>
                <c:pt idx="98">
                  <c:v>3.4185699999999994</c:v>
                </c:pt>
                <c:pt idx="99">
                  <c:v>2.9670000000000001</c:v>
                </c:pt>
                <c:pt idx="100">
                  <c:v>8.02</c:v>
                </c:pt>
                <c:pt idx="101">
                  <c:v>7.2515700000000001</c:v>
                </c:pt>
                <c:pt idx="102">
                  <c:v>6.9155600000000002</c:v>
                </c:pt>
                <c:pt idx="103">
                  <c:v>5.7143999999999995</c:v>
                </c:pt>
                <c:pt idx="104">
                  <c:v>4.7558680000000004</c:v>
                </c:pt>
                <c:pt idx="105">
                  <c:v>4.4062980000000005</c:v>
                </c:pt>
                <c:pt idx="106">
                  <c:v>2.9722259999999996</c:v>
                </c:pt>
                <c:pt idx="107">
                  <c:v>2.5139999999999998</c:v>
                </c:pt>
                <c:pt idx="108">
                  <c:v>1.9086000000000001</c:v>
                </c:pt>
                <c:pt idx="109">
                  <c:v>25.917000000000005</c:v>
                </c:pt>
                <c:pt idx="110">
                  <c:v>21.102</c:v>
                </c:pt>
                <c:pt idx="111">
                  <c:v>10.786240000000001</c:v>
                </c:pt>
                <c:pt idx="112">
                  <c:v>7.631176</c:v>
                </c:pt>
                <c:pt idx="113">
                  <c:v>4.0359999999999996</c:v>
                </c:pt>
                <c:pt idx="114">
                  <c:v>1.9570000000000001</c:v>
                </c:pt>
                <c:pt idx="115">
                  <c:v>0.93890000000000007</c:v>
                </c:pt>
                <c:pt idx="116">
                  <c:v>1.2287999999999997</c:v>
                </c:pt>
                <c:pt idx="117">
                  <c:v>1.0409999999999997</c:v>
                </c:pt>
                <c:pt idx="118">
                  <c:v>0.81148500000000001</c:v>
                </c:pt>
                <c:pt idx="119">
                  <c:v>9.1286860000000001</c:v>
                </c:pt>
                <c:pt idx="120">
                  <c:v>10.706800000000001</c:v>
                </c:pt>
                <c:pt idx="121">
                  <c:v>10.478088</c:v>
                </c:pt>
                <c:pt idx="122">
                  <c:v>8.5469929999999987</c:v>
                </c:pt>
                <c:pt idx="123">
                  <c:v>7.835</c:v>
                </c:pt>
                <c:pt idx="124">
                  <c:v>5.4195000000000002</c:v>
                </c:pt>
                <c:pt idx="125">
                  <c:v>4.6945999999999994</c:v>
                </c:pt>
                <c:pt idx="126">
                  <c:v>3.5049999999999999</c:v>
                </c:pt>
                <c:pt idx="127">
                  <c:v>2.7555000000000001</c:v>
                </c:pt>
                <c:pt idx="128">
                  <c:v>1.9647600000000001</c:v>
                </c:pt>
              </c:numCache>
            </c:numRef>
          </c:yVal>
          <c:extLst xmlns:c16r2="http://schemas.microsoft.com/office/drawing/2015/06/chart">
            <c:ext xmlns:c16="http://schemas.microsoft.com/office/drawing/2014/chart" uri="{C3380CC4-5D6E-409C-BE32-E72D297353CC}">
              <c16:uniqueId val="{00000003-4CB4-4225-90B9-55E20E9D7AD7}"/>
            </c:ext>
          </c:extLst>
        </c:ser>
        <c:dLbls/>
        <c:axId val="182518528"/>
        <c:axId val="182520448"/>
      </c:scatterChart>
      <c:valAx>
        <c:axId val="182518528"/>
        <c:scaling>
          <c:orientation val="minMax"/>
        </c:scaling>
        <c:axPos val="b"/>
        <c:majorGridlines>
          <c:spPr>
            <a:ln w="9525" cap="flat" cmpd="sng" algn="ctr">
              <a:solidFill>
                <a:schemeClr val="tx1">
                  <a:lumMod val="15000"/>
                  <a:lumOff val="85000"/>
                </a:schemeClr>
              </a:solidFill>
              <a:round/>
            </a:ln>
            <a:effectLst/>
          </c:spPr>
        </c:majorGridlines>
        <c:title>
          <c:tx>
            <c:rich>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ru-RU" dirty="0"/>
                  <a:t>НМА</a:t>
                </a:r>
                <a:r>
                  <a:rPr lang="ru-RU" sz="1800" b="0" i="0" u="none" strike="noStrike" baseline="0" dirty="0">
                    <a:effectLst/>
                  </a:rPr>
                  <a:t>, млрд. руб.</a:t>
                </a:r>
                <a:endParaRPr lang="ru-RU" dirty="0"/>
              </a:p>
            </c:rich>
          </c:tx>
          <c:layout/>
          <c:spPr>
            <a:noFill/>
            <a:ln>
              <a:noFill/>
            </a:ln>
            <a:effectLst/>
          </c:spPr>
        </c:title>
        <c:numFmt formatCode="General" sourceLinked="1"/>
        <c:maj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crossAx val="182520448"/>
        <c:crosses val="autoZero"/>
        <c:crossBetween val="midCat"/>
      </c:valAx>
      <c:valAx>
        <c:axId val="182520448"/>
        <c:scaling>
          <c:orientation val="minMax"/>
          <c:min val="0"/>
        </c:scaling>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ru-RU" dirty="0" err="1"/>
                  <a:t>Млрд.руб</a:t>
                </a:r>
                <a:r>
                  <a:rPr lang="ru-RU" dirty="0"/>
                  <a:t>.</a:t>
                </a:r>
              </a:p>
            </c:rich>
          </c:tx>
          <c:layout/>
          <c:spPr>
            <a:noFill/>
            <a:ln>
              <a:noFill/>
            </a:ln>
            <a:effectLst/>
          </c:spPr>
        </c:title>
        <c:numFmt formatCode="General" sourceLinked="1"/>
        <c:maj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crossAx val="182518528"/>
        <c:crosses val="autoZero"/>
        <c:crossBetween val="midCat"/>
      </c:valAx>
      <c:spPr>
        <a:noFill/>
        <a:ln>
          <a:noFill/>
        </a:ln>
        <a:effectLst/>
      </c:spPr>
    </c:plotArea>
    <c:legend>
      <c:legendPos val="b"/>
      <c:legendEntry>
        <c:idx val="2"/>
        <c:delete val="1"/>
      </c:legendEntry>
      <c:legendEntry>
        <c:idx val="3"/>
        <c:delete val="1"/>
      </c:legendEntry>
      <c:layout/>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legend>
    <c:plotVisOnly val="1"/>
    <c:dispBlanksAs val="gap"/>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800"/>
      </a:pPr>
      <a:endParaRPr lang="ru-RU"/>
    </a:p>
  </c:txPr>
  <c:externalData r:id="rId1"/>
</c:chartSpace>
</file>

<file path=ppt/charts/chart4.xml><?xml version="1.0" encoding="utf-8"?>
<c:chartSpace xmlns:c="http://schemas.openxmlformats.org/drawingml/2006/chart" xmlns:a="http://schemas.openxmlformats.org/drawingml/2006/main" xmlns:r="http://schemas.openxmlformats.org/officeDocument/2006/relationships">
  <c:lang val="ru-RU"/>
  <c:chart>
    <c:autoTitleDeleted val="1"/>
    <c:plotArea>
      <c:layout/>
      <c:scatterChart>
        <c:scatterStyle val="lineMarker"/>
        <c:ser>
          <c:idx val="0"/>
          <c:order val="0"/>
          <c:tx>
            <c:strRef>
              <c:f>Лист1!$B$1</c:f>
              <c:strCache>
                <c:ptCount val="1"/>
                <c:pt idx="0">
                  <c:v>Комиссионные доходы</c:v>
                </c:pt>
              </c:strCache>
            </c:strRef>
          </c:tx>
          <c:spPr>
            <a:ln w="19050" cap="rnd">
              <a:noFill/>
              <a:round/>
            </a:ln>
            <a:effectLst/>
          </c:spPr>
          <c:marker>
            <c:symbol val="circle"/>
            <c:size val="5"/>
            <c:spPr>
              <a:solidFill>
                <a:schemeClr val="accent1"/>
              </a:solidFill>
              <a:ln w="9525">
                <a:solidFill>
                  <a:schemeClr val="accent1"/>
                </a:solidFill>
              </a:ln>
              <a:effectLst/>
            </c:spPr>
          </c:marker>
          <c:trendline>
            <c:spPr>
              <a:ln w="19050" cap="rnd">
                <a:solidFill>
                  <a:schemeClr val="accent1"/>
                </a:solidFill>
                <a:prstDash val="sysDot"/>
              </a:ln>
              <a:effectLst/>
            </c:spPr>
            <c:trendlineType val="linear"/>
            <c:dispEq val="1"/>
            <c:trendlineLbl>
              <c:layout>
                <c:manualLayout>
                  <c:x val="-5.522057165534721E-2"/>
                  <c:y val="-3.0906521300222079E-2"/>
                </c:manualLayout>
              </c:layout>
              <c:tx>
                <c:rich>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en-US" baseline="0" dirty="0"/>
                      <a:t>y = 0,0</a:t>
                    </a:r>
                    <a:r>
                      <a:rPr lang="ru-RU" baseline="0" dirty="0"/>
                      <a:t>2</a:t>
                    </a:r>
                    <a:r>
                      <a:rPr lang="en-US" baseline="0" dirty="0"/>
                      <a:t>x - 1,5346</a:t>
                    </a:r>
                    <a:endParaRPr lang="en-US" dirty="0"/>
                  </a:p>
                </c:rich>
              </c:tx>
              <c:numFmt formatCode="General" sourceLinked="0"/>
              <c:spPr>
                <a:noFill/>
                <a:ln>
                  <a:noFill/>
                </a:ln>
                <a:effectLst/>
              </c:spPr>
            </c:trendlineLbl>
          </c:trendline>
          <c:xVal>
            <c:numRef>
              <c:f>Лист1!$A$2:$A$134</c:f>
              <c:numCache>
                <c:formatCode>General</c:formatCode>
                <c:ptCount val="133"/>
                <c:pt idx="0">
                  <c:v>24682.71997167138</c:v>
                </c:pt>
                <c:pt idx="1">
                  <c:v>29225.506232294621</c:v>
                </c:pt>
                <c:pt idx="2">
                  <c:v>24463.909490084981</c:v>
                </c:pt>
                <c:pt idx="3">
                  <c:v>25179.685694050993</c:v>
                </c:pt>
                <c:pt idx="4">
                  <c:v>26343.71869688385</c:v>
                </c:pt>
                <c:pt idx="5">
                  <c:v>22366.177195467422</c:v>
                </c:pt>
                <c:pt idx="6">
                  <c:v>15733.674504249288</c:v>
                </c:pt>
                <c:pt idx="7">
                  <c:v>13817.604674220964</c:v>
                </c:pt>
                <c:pt idx="8">
                  <c:v>11114.34660056657</c:v>
                </c:pt>
                <c:pt idx="9">
                  <c:v>8728.5334277620423</c:v>
                </c:pt>
                <c:pt idx="10">
                  <c:v>5836.5831444759224</c:v>
                </c:pt>
                <c:pt idx="11">
                  <c:v>9151.6845609065149</c:v>
                </c:pt>
                <c:pt idx="12">
                  <c:v>7276.3559490084954</c:v>
                </c:pt>
                <c:pt idx="13">
                  <c:v>4252.1349858356916</c:v>
                </c:pt>
                <c:pt idx="14">
                  <c:v>5364.2755807365438</c:v>
                </c:pt>
                <c:pt idx="15">
                  <c:v>3557.1393767705367</c:v>
                </c:pt>
                <c:pt idx="16">
                  <c:v>368.6361189801699</c:v>
                </c:pt>
                <c:pt idx="17">
                  <c:v>1016.7236543909347</c:v>
                </c:pt>
                <c:pt idx="18">
                  <c:v>531.88498583569435</c:v>
                </c:pt>
                <c:pt idx="19">
                  <c:v>0</c:v>
                </c:pt>
                <c:pt idx="20">
                  <c:v>1669.3903682719554</c:v>
                </c:pt>
                <c:pt idx="21">
                  <c:v>2458.3784702549574</c:v>
                </c:pt>
                <c:pt idx="22">
                  <c:v>1933.3893767705376</c:v>
                </c:pt>
                <c:pt idx="23">
                  <c:v>2615.7956090651546</c:v>
                </c:pt>
                <c:pt idx="24">
                  <c:v>3507.4399433427752</c:v>
                </c:pt>
                <c:pt idx="25">
                  <c:v>2992.3515580736539</c:v>
                </c:pt>
                <c:pt idx="26">
                  <c:v>1194.35835694051</c:v>
                </c:pt>
                <c:pt idx="27">
                  <c:v>1077.6216713881029</c:v>
                </c:pt>
                <c:pt idx="28">
                  <c:v>1045.9424929178474</c:v>
                </c:pt>
                <c:pt idx="29">
                  <c:v>371.28271954674204</c:v>
                </c:pt>
                <c:pt idx="30">
                  <c:v>3138.6536827195459</c:v>
                </c:pt>
                <c:pt idx="31">
                  <c:v>3524.3024079320112</c:v>
                </c:pt>
                <c:pt idx="32">
                  <c:v>2873.9385269121822</c:v>
                </c:pt>
                <c:pt idx="33">
                  <c:v>2837.8325779036818</c:v>
                </c:pt>
                <c:pt idx="34">
                  <c:v>2572.6808781869681</c:v>
                </c:pt>
                <c:pt idx="35">
                  <c:v>2557.8206090651556</c:v>
                </c:pt>
                <c:pt idx="36">
                  <c:v>1720.6375354107652</c:v>
                </c:pt>
                <c:pt idx="37">
                  <c:v>1687.7616147308779</c:v>
                </c:pt>
                <c:pt idx="38">
                  <c:v>1034.6910764872518</c:v>
                </c:pt>
                <c:pt idx="39">
                  <c:v>878.83526912181287</c:v>
                </c:pt>
                <c:pt idx="40">
                  <c:v>2851.1134844192625</c:v>
                </c:pt>
                <c:pt idx="41">
                  <c:v>2382.9819660056655</c:v>
                </c:pt>
                <c:pt idx="42">
                  <c:v>1852.8416855524079</c:v>
                </c:pt>
                <c:pt idx="43">
                  <c:v>1474.9058215297453</c:v>
                </c:pt>
                <c:pt idx="44">
                  <c:v>1131.5321246458921</c:v>
                </c:pt>
                <c:pt idx="45">
                  <c:v>959.32708215297419</c:v>
                </c:pt>
                <c:pt idx="46">
                  <c:v>850.53531161473097</c:v>
                </c:pt>
                <c:pt idx="47">
                  <c:v>717.3027195467422</c:v>
                </c:pt>
                <c:pt idx="48">
                  <c:v>395.69516997167125</c:v>
                </c:pt>
                <c:pt idx="49">
                  <c:v>192.44660056657219</c:v>
                </c:pt>
                <c:pt idx="50">
                  <c:v>1324.2912268059483</c:v>
                </c:pt>
                <c:pt idx="51">
                  <c:v>2196.5755549362607</c:v>
                </c:pt>
                <c:pt idx="52">
                  <c:v>1905.5622971388104</c:v>
                </c:pt>
                <c:pt idx="53">
                  <c:v>2406.9228966005671</c:v>
                </c:pt>
                <c:pt idx="54">
                  <c:v>3026.4135859560897</c:v>
                </c:pt>
                <c:pt idx="55">
                  <c:v>2255.7430468909342</c:v>
                </c:pt>
                <c:pt idx="56">
                  <c:v>1645.1915296317275</c:v>
                </c:pt>
                <c:pt idx="57">
                  <c:v>1538.4429399858359</c:v>
                </c:pt>
                <c:pt idx="58">
                  <c:v>1398.9823403611899</c:v>
                </c:pt>
                <c:pt idx="59">
                  <c:v>1086.901378378187</c:v>
                </c:pt>
                <c:pt idx="60">
                  <c:v>239.84346470254965</c:v>
                </c:pt>
                <c:pt idx="61">
                  <c:v>695.14517872521242</c:v>
                </c:pt>
                <c:pt idx="62">
                  <c:v>502.90470507082136</c:v>
                </c:pt>
                <c:pt idx="63">
                  <c:v>541.04189530453243</c:v>
                </c:pt>
                <c:pt idx="64">
                  <c:v>825.69688821104819</c:v>
                </c:pt>
                <c:pt idx="65">
                  <c:v>559.29071558073645</c:v>
                </c:pt>
                <c:pt idx="66">
                  <c:v>174.31649603682717</c:v>
                </c:pt>
                <c:pt idx="67">
                  <c:v>275.62408019546746</c:v>
                </c:pt>
                <c:pt idx="68">
                  <c:v>194.03043124504245</c:v>
                </c:pt>
                <c:pt idx="69">
                  <c:v>95.733400002832681</c:v>
                </c:pt>
                <c:pt idx="70">
                  <c:v>1443.9472584022662</c:v>
                </c:pt>
                <c:pt idx="71">
                  <c:v>1165.48069313881</c:v>
                </c:pt>
                <c:pt idx="72">
                  <c:v>638.17503296458915</c:v>
                </c:pt>
                <c:pt idx="73">
                  <c:v>684.79874563172814</c:v>
                </c:pt>
                <c:pt idx="74">
                  <c:v>585.79055354674244</c:v>
                </c:pt>
                <c:pt idx="75">
                  <c:v>421.18863044617564</c:v>
                </c:pt>
                <c:pt idx="76">
                  <c:v>345.4266470764872</c:v>
                </c:pt>
                <c:pt idx="77">
                  <c:v>265.31503019688387</c:v>
                </c:pt>
                <c:pt idx="78">
                  <c:v>167.85961444334276</c:v>
                </c:pt>
                <c:pt idx="79">
                  <c:v>112.95214165297448</c:v>
                </c:pt>
                <c:pt idx="80">
                  <c:v>417.83538764164314</c:v>
                </c:pt>
                <c:pt idx="81">
                  <c:v>764.02399657648652</c:v>
                </c:pt>
                <c:pt idx="82">
                  <c:v>900.33524735977323</c:v>
                </c:pt>
                <c:pt idx="83">
                  <c:v>866.60612474079267</c:v>
                </c:pt>
                <c:pt idx="84">
                  <c:v>1065.4057948158638</c:v>
                </c:pt>
                <c:pt idx="85">
                  <c:v>767.55604110198271</c:v>
                </c:pt>
                <c:pt idx="86">
                  <c:v>716.36208445467423</c:v>
                </c:pt>
                <c:pt idx="87">
                  <c:v>491.46942409490089</c:v>
                </c:pt>
                <c:pt idx="88">
                  <c:v>325.35326111048164</c:v>
                </c:pt>
                <c:pt idx="89">
                  <c:v>243.51340231728045</c:v>
                </c:pt>
                <c:pt idx="90">
                  <c:v>550.93253640084947</c:v>
                </c:pt>
                <c:pt idx="91">
                  <c:v>689.16764249575044</c:v>
                </c:pt>
                <c:pt idx="92">
                  <c:v>513.83062062889508</c:v>
                </c:pt>
                <c:pt idx="93">
                  <c:v>438.34779125495731</c:v>
                </c:pt>
                <c:pt idx="94">
                  <c:v>651.71574834985836</c:v>
                </c:pt>
                <c:pt idx="95">
                  <c:v>709.96132451982999</c:v>
                </c:pt>
                <c:pt idx="96">
                  <c:v>645.45892747875371</c:v>
                </c:pt>
                <c:pt idx="97">
                  <c:v>715.51383878186959</c:v>
                </c:pt>
                <c:pt idx="98">
                  <c:v>609.14044617563752</c:v>
                </c:pt>
                <c:pt idx="99">
                  <c:v>529.53870484985839</c:v>
                </c:pt>
                <c:pt idx="100">
                  <c:v>994.3536254815865</c:v>
                </c:pt>
                <c:pt idx="101">
                  <c:v>1030.8443115934842</c:v>
                </c:pt>
                <c:pt idx="102">
                  <c:v>1559.7680467422092</c:v>
                </c:pt>
                <c:pt idx="103">
                  <c:v>1281.1511572946176</c:v>
                </c:pt>
                <c:pt idx="104">
                  <c:v>1172.2657906515581</c:v>
                </c:pt>
                <c:pt idx="105">
                  <c:v>792.93130736543901</c:v>
                </c:pt>
                <c:pt idx="106">
                  <c:v>812.42333454957486</c:v>
                </c:pt>
                <c:pt idx="107">
                  <c:v>702.64274506515585</c:v>
                </c:pt>
                <c:pt idx="108">
                  <c:v>618.25212675070804</c:v>
                </c:pt>
                <c:pt idx="109">
                  <c:v>1094.7531733711046</c:v>
                </c:pt>
                <c:pt idx="110">
                  <c:v>1265.5068722379599</c:v>
                </c:pt>
                <c:pt idx="111">
                  <c:v>1420.4450153413593</c:v>
                </c:pt>
                <c:pt idx="112">
                  <c:v>2286.1501210991501</c:v>
                </c:pt>
                <c:pt idx="113">
                  <c:v>1304.9904626062325</c:v>
                </c:pt>
                <c:pt idx="114">
                  <c:v>974.84560311614723</c:v>
                </c:pt>
                <c:pt idx="115">
                  <c:v>-647.9658541643056</c:v>
                </c:pt>
                <c:pt idx="116">
                  <c:v>514.02730578611886</c:v>
                </c:pt>
                <c:pt idx="117">
                  <c:v>305.90871388101971</c:v>
                </c:pt>
                <c:pt idx="118">
                  <c:v>274.6085975070821</c:v>
                </c:pt>
                <c:pt idx="119">
                  <c:v>819.38287042492868</c:v>
                </c:pt>
                <c:pt idx="120">
                  <c:v>1218.1195730878187</c:v>
                </c:pt>
                <c:pt idx="121">
                  <c:v>1027.8768966005664</c:v>
                </c:pt>
                <c:pt idx="122">
                  <c:v>997.97122116147273</c:v>
                </c:pt>
                <c:pt idx="123">
                  <c:v>987.20875757790361</c:v>
                </c:pt>
                <c:pt idx="124">
                  <c:v>862.31788385269112</c:v>
                </c:pt>
                <c:pt idx="125">
                  <c:v>615.16611838526887</c:v>
                </c:pt>
                <c:pt idx="126">
                  <c:v>617.32667705382426</c:v>
                </c:pt>
                <c:pt idx="127">
                  <c:v>410.21813221813011</c:v>
                </c:pt>
                <c:pt idx="128">
                  <c:v>406.84583544759204</c:v>
                </c:pt>
              </c:numCache>
            </c:numRef>
          </c:xVal>
          <c:yVal>
            <c:numRef>
              <c:f>Лист1!$B$2:$B$134</c:f>
              <c:numCache>
                <c:formatCode>General</c:formatCode>
                <c:ptCount val="133"/>
                <c:pt idx="0">
                  <c:v>708.7</c:v>
                </c:pt>
                <c:pt idx="1">
                  <c:v>639.4</c:v>
                </c:pt>
                <c:pt idx="2">
                  <c:v>514.9</c:v>
                </c:pt>
                <c:pt idx="3">
                  <c:v>422.3</c:v>
                </c:pt>
                <c:pt idx="4">
                  <c:v>360.6</c:v>
                </c:pt>
                <c:pt idx="5">
                  <c:v>297.7</c:v>
                </c:pt>
                <c:pt idx="6">
                  <c:v>241.1</c:v>
                </c:pt>
                <c:pt idx="7">
                  <c:v>188.9</c:v>
                </c:pt>
                <c:pt idx="8">
                  <c:v>159.9</c:v>
                </c:pt>
                <c:pt idx="9">
                  <c:v>134.30000000000001</c:v>
                </c:pt>
                <c:pt idx="10">
                  <c:v>184.2</c:v>
                </c:pt>
                <c:pt idx="11">
                  <c:v>160.69999999999999</c:v>
                </c:pt>
                <c:pt idx="12">
                  <c:v>137.80000000000001</c:v>
                </c:pt>
                <c:pt idx="13">
                  <c:v>32.5</c:v>
                </c:pt>
                <c:pt idx="14">
                  <c:v>29.2</c:v>
                </c:pt>
                <c:pt idx="15">
                  <c:v>21.3</c:v>
                </c:pt>
                <c:pt idx="16">
                  <c:v>23.4</c:v>
                </c:pt>
                <c:pt idx="17">
                  <c:v>20.6</c:v>
                </c:pt>
                <c:pt idx="18">
                  <c:v>15.8</c:v>
                </c:pt>
                <c:pt idx="19">
                  <c:v>12.5</c:v>
                </c:pt>
                <c:pt idx="20">
                  <c:v>56.1</c:v>
                </c:pt>
                <c:pt idx="21">
                  <c:v>44.9</c:v>
                </c:pt>
                <c:pt idx="22">
                  <c:v>28.6</c:v>
                </c:pt>
                <c:pt idx="23">
                  <c:v>24.3</c:v>
                </c:pt>
                <c:pt idx="24">
                  <c:v>21.7</c:v>
                </c:pt>
                <c:pt idx="25">
                  <c:v>22.4</c:v>
                </c:pt>
                <c:pt idx="26">
                  <c:v>18.100000000000001</c:v>
                </c:pt>
                <c:pt idx="27">
                  <c:v>16.8</c:v>
                </c:pt>
                <c:pt idx="28">
                  <c:v>15.3</c:v>
                </c:pt>
                <c:pt idx="29">
                  <c:v>11.4</c:v>
                </c:pt>
                <c:pt idx="30">
                  <c:v>135.6</c:v>
                </c:pt>
                <c:pt idx="31">
                  <c:v>111.1</c:v>
                </c:pt>
                <c:pt idx="32">
                  <c:v>94.4</c:v>
                </c:pt>
                <c:pt idx="33">
                  <c:v>73.599999999999994</c:v>
                </c:pt>
                <c:pt idx="34">
                  <c:v>62.4</c:v>
                </c:pt>
                <c:pt idx="35">
                  <c:v>55.4</c:v>
                </c:pt>
                <c:pt idx="36">
                  <c:v>48.1</c:v>
                </c:pt>
                <c:pt idx="37">
                  <c:v>38.4</c:v>
                </c:pt>
                <c:pt idx="38">
                  <c:v>28.8</c:v>
                </c:pt>
                <c:pt idx="39">
                  <c:v>20.3</c:v>
                </c:pt>
                <c:pt idx="40">
                  <c:v>75.069999999999993</c:v>
                </c:pt>
                <c:pt idx="41">
                  <c:v>57.48</c:v>
                </c:pt>
                <c:pt idx="42">
                  <c:v>42.3</c:v>
                </c:pt>
                <c:pt idx="43">
                  <c:v>31.330000000000002</c:v>
                </c:pt>
                <c:pt idx="44">
                  <c:v>18.939999999999998</c:v>
                </c:pt>
                <c:pt idx="45">
                  <c:v>13.52</c:v>
                </c:pt>
                <c:pt idx="46">
                  <c:v>13.42</c:v>
                </c:pt>
                <c:pt idx="47">
                  <c:v>13.129999999999999</c:v>
                </c:pt>
                <c:pt idx="48">
                  <c:v>8.3500000000000014</c:v>
                </c:pt>
                <c:pt idx="49">
                  <c:v>4.0999999999999996</c:v>
                </c:pt>
                <c:pt idx="50">
                  <c:v>26.929299999999998</c:v>
                </c:pt>
                <c:pt idx="51">
                  <c:v>24.031099999999999</c:v>
                </c:pt>
                <c:pt idx="52">
                  <c:v>24.854776000000001</c:v>
                </c:pt>
                <c:pt idx="53">
                  <c:v>22.827235999999999</c:v>
                </c:pt>
                <c:pt idx="54">
                  <c:v>16.852</c:v>
                </c:pt>
                <c:pt idx="55">
                  <c:v>13.866500000000002</c:v>
                </c:pt>
                <c:pt idx="56">
                  <c:v>10.267464</c:v>
                </c:pt>
                <c:pt idx="57">
                  <c:v>9.2724800000000016</c:v>
                </c:pt>
                <c:pt idx="58">
                  <c:v>8.1391000000000009</c:v>
                </c:pt>
                <c:pt idx="59">
                  <c:v>5.6930999999999994</c:v>
                </c:pt>
                <c:pt idx="60">
                  <c:v>9.3452080000000013</c:v>
                </c:pt>
                <c:pt idx="61">
                  <c:v>12.076464000000001</c:v>
                </c:pt>
                <c:pt idx="62">
                  <c:v>11.990827000000001</c:v>
                </c:pt>
                <c:pt idx="63">
                  <c:v>10.436188</c:v>
                </c:pt>
                <c:pt idx="64">
                  <c:v>10.254196</c:v>
                </c:pt>
                <c:pt idx="65">
                  <c:v>9.0044000000000004</c:v>
                </c:pt>
                <c:pt idx="66">
                  <c:v>8.1795240000000007</c:v>
                </c:pt>
                <c:pt idx="67">
                  <c:v>6.4865649999999997</c:v>
                </c:pt>
                <c:pt idx="68">
                  <c:v>7.428268000000001</c:v>
                </c:pt>
                <c:pt idx="69">
                  <c:v>7.3939459999999988</c:v>
                </c:pt>
                <c:pt idx="70">
                  <c:v>25.507439999999995</c:v>
                </c:pt>
                <c:pt idx="71">
                  <c:v>23.527923999999999</c:v>
                </c:pt>
                <c:pt idx="72">
                  <c:v>12.475664000000002</c:v>
                </c:pt>
                <c:pt idx="73">
                  <c:v>9.5563420000000008</c:v>
                </c:pt>
                <c:pt idx="74">
                  <c:v>6.9626640000000002</c:v>
                </c:pt>
                <c:pt idx="75">
                  <c:v>3.8992889999999996</c:v>
                </c:pt>
                <c:pt idx="76">
                  <c:v>1.395249</c:v>
                </c:pt>
                <c:pt idx="77">
                  <c:v>0.87475899999999995</c:v>
                </c:pt>
                <c:pt idx="78">
                  <c:v>0.70460100000000014</c:v>
                </c:pt>
                <c:pt idx="79">
                  <c:v>0.36799900000000002</c:v>
                </c:pt>
                <c:pt idx="80">
                  <c:v>11.695309</c:v>
                </c:pt>
                <c:pt idx="81">
                  <c:v>12.023634000000001</c:v>
                </c:pt>
                <c:pt idx="82">
                  <c:v>12.537946</c:v>
                </c:pt>
                <c:pt idx="83">
                  <c:v>12.550079</c:v>
                </c:pt>
                <c:pt idx="84">
                  <c:v>10.545101000000001</c:v>
                </c:pt>
                <c:pt idx="85">
                  <c:v>9.4665060000000025</c:v>
                </c:pt>
                <c:pt idx="86">
                  <c:v>8.5417979999999982</c:v>
                </c:pt>
                <c:pt idx="87">
                  <c:v>6.2658129999999987</c:v>
                </c:pt>
                <c:pt idx="88">
                  <c:v>3.611694</c:v>
                </c:pt>
                <c:pt idx="89">
                  <c:v>2.8340679999999994</c:v>
                </c:pt>
                <c:pt idx="90">
                  <c:v>16.161543000000002</c:v>
                </c:pt>
                <c:pt idx="91">
                  <c:v>15.101190000000001</c:v>
                </c:pt>
                <c:pt idx="92">
                  <c:v>11.996492000000002</c:v>
                </c:pt>
                <c:pt idx="93">
                  <c:v>9.6037440000000007</c:v>
                </c:pt>
                <c:pt idx="94">
                  <c:v>8.4302870000000034</c:v>
                </c:pt>
                <c:pt idx="95">
                  <c:v>8.1960000000000015</c:v>
                </c:pt>
                <c:pt idx="96">
                  <c:v>8.286999999999999</c:v>
                </c:pt>
                <c:pt idx="97">
                  <c:v>8.6683759999999985</c:v>
                </c:pt>
                <c:pt idx="98">
                  <c:v>7.7190000000000003</c:v>
                </c:pt>
                <c:pt idx="99">
                  <c:v>6.01</c:v>
                </c:pt>
                <c:pt idx="100">
                  <c:v>23.162588999999997</c:v>
                </c:pt>
                <c:pt idx="101">
                  <c:v>19.766999999999996</c:v>
                </c:pt>
                <c:pt idx="102">
                  <c:v>25.925999999999991</c:v>
                </c:pt>
                <c:pt idx="103">
                  <c:v>20.274999999999999</c:v>
                </c:pt>
                <c:pt idx="104">
                  <c:v>20.031749999999995</c:v>
                </c:pt>
                <c:pt idx="105">
                  <c:v>17.088999999999995</c:v>
                </c:pt>
                <c:pt idx="106">
                  <c:v>11.9986</c:v>
                </c:pt>
                <c:pt idx="107">
                  <c:v>10.516690000000002</c:v>
                </c:pt>
                <c:pt idx="108">
                  <c:v>10.555860000000003</c:v>
                </c:pt>
                <c:pt idx="109">
                  <c:v>46.558900000000001</c:v>
                </c:pt>
                <c:pt idx="110">
                  <c:v>44.345960000000005</c:v>
                </c:pt>
                <c:pt idx="111">
                  <c:v>25.021484999999995</c:v>
                </c:pt>
                <c:pt idx="112">
                  <c:v>23.568460000000002</c:v>
                </c:pt>
                <c:pt idx="113">
                  <c:v>11.659800000000002</c:v>
                </c:pt>
                <c:pt idx="114">
                  <c:v>6.5846999999999998</c:v>
                </c:pt>
                <c:pt idx="115">
                  <c:v>5.141</c:v>
                </c:pt>
                <c:pt idx="116">
                  <c:v>5.233677000000001</c:v>
                </c:pt>
                <c:pt idx="117">
                  <c:v>4.1506999999999996</c:v>
                </c:pt>
                <c:pt idx="118">
                  <c:v>3.0252599999999994</c:v>
                </c:pt>
                <c:pt idx="119">
                  <c:v>31.2498</c:v>
                </c:pt>
                <c:pt idx="120">
                  <c:v>31.880319999999998</c:v>
                </c:pt>
                <c:pt idx="121">
                  <c:v>28.566499999999998</c:v>
                </c:pt>
                <c:pt idx="122">
                  <c:v>24.189</c:v>
                </c:pt>
                <c:pt idx="123">
                  <c:v>21.329000000000001</c:v>
                </c:pt>
                <c:pt idx="124">
                  <c:v>17.356999999999999</c:v>
                </c:pt>
                <c:pt idx="125">
                  <c:v>14.624799999999999</c:v>
                </c:pt>
                <c:pt idx="126">
                  <c:v>12.604800000000001</c:v>
                </c:pt>
                <c:pt idx="127">
                  <c:v>10.572600000000001</c:v>
                </c:pt>
                <c:pt idx="128">
                  <c:v>8.9521000000000033</c:v>
                </c:pt>
              </c:numCache>
            </c:numRef>
          </c:yVal>
          <c:extLst xmlns:c16r2="http://schemas.microsoft.com/office/drawing/2015/06/chart">
            <c:ext xmlns:c16="http://schemas.microsoft.com/office/drawing/2014/chart" uri="{C3380CC4-5D6E-409C-BE32-E72D297353CC}">
              <c16:uniqueId val="{00000001-C6FA-49B8-9221-260508650BBC}"/>
            </c:ext>
          </c:extLst>
        </c:ser>
        <c:ser>
          <c:idx val="1"/>
          <c:order val="1"/>
          <c:tx>
            <c:strRef>
              <c:f>Лист1!$C$1</c:f>
              <c:strCache>
                <c:ptCount val="1"/>
                <c:pt idx="0">
                  <c:v>Комиссионные расходы</c:v>
                </c:pt>
              </c:strCache>
            </c:strRef>
          </c:tx>
          <c:spPr>
            <a:ln w="25400" cap="rnd">
              <a:noFill/>
              <a:round/>
            </a:ln>
            <a:effectLst/>
          </c:spPr>
          <c:marker>
            <c:symbol val="circle"/>
            <c:size val="5"/>
            <c:spPr>
              <a:solidFill>
                <a:schemeClr val="accent2"/>
              </a:solidFill>
              <a:ln w="9525">
                <a:solidFill>
                  <a:schemeClr val="accent2"/>
                </a:solidFill>
              </a:ln>
              <a:effectLst/>
            </c:spPr>
          </c:marker>
          <c:trendline>
            <c:spPr>
              <a:ln w="19050" cap="rnd">
                <a:solidFill>
                  <a:schemeClr val="accent2"/>
                </a:solidFill>
                <a:prstDash val="sysDot"/>
              </a:ln>
              <a:effectLst/>
            </c:spPr>
            <c:trendlineType val="linear"/>
            <c:dispEq val="1"/>
            <c:trendlineLbl>
              <c:layout>
                <c:manualLayout>
                  <c:x val="0.24592472332710991"/>
                  <c:y val="-0.11426426591780924"/>
                </c:manualLayout>
              </c:layout>
              <c:tx>
                <c:rich>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en-US" baseline="0" dirty="0"/>
                      <a:t>y = 0,003x + 2,58</a:t>
                    </a:r>
                    <a:endParaRPr lang="en-US" dirty="0"/>
                  </a:p>
                </c:rich>
              </c:tx>
              <c:numFmt formatCode="General" sourceLinked="0"/>
              <c:spPr>
                <a:noFill/>
                <a:ln>
                  <a:noFill/>
                </a:ln>
                <a:effectLst/>
              </c:spPr>
            </c:trendlineLbl>
          </c:trendline>
          <c:xVal>
            <c:numRef>
              <c:f>Лист1!$A$2:$A$134</c:f>
              <c:numCache>
                <c:formatCode>General</c:formatCode>
                <c:ptCount val="133"/>
                <c:pt idx="0">
                  <c:v>24682.71997167138</c:v>
                </c:pt>
                <c:pt idx="1">
                  <c:v>29225.506232294621</c:v>
                </c:pt>
                <c:pt idx="2">
                  <c:v>24463.909490084981</c:v>
                </c:pt>
                <c:pt idx="3">
                  <c:v>25179.685694050993</c:v>
                </c:pt>
                <c:pt idx="4">
                  <c:v>26343.71869688385</c:v>
                </c:pt>
                <c:pt idx="5">
                  <c:v>22366.177195467422</c:v>
                </c:pt>
                <c:pt idx="6">
                  <c:v>15733.674504249288</c:v>
                </c:pt>
                <c:pt idx="7">
                  <c:v>13817.604674220964</c:v>
                </c:pt>
                <c:pt idx="8">
                  <c:v>11114.34660056657</c:v>
                </c:pt>
                <c:pt idx="9">
                  <c:v>8728.5334277620423</c:v>
                </c:pt>
                <c:pt idx="10">
                  <c:v>5836.5831444759224</c:v>
                </c:pt>
                <c:pt idx="11">
                  <c:v>9151.6845609065149</c:v>
                </c:pt>
                <c:pt idx="12">
                  <c:v>7276.3559490084954</c:v>
                </c:pt>
                <c:pt idx="13">
                  <c:v>4252.1349858356916</c:v>
                </c:pt>
                <c:pt idx="14">
                  <c:v>5364.2755807365438</c:v>
                </c:pt>
                <c:pt idx="15">
                  <c:v>3557.1393767705367</c:v>
                </c:pt>
                <c:pt idx="16">
                  <c:v>368.6361189801699</c:v>
                </c:pt>
                <c:pt idx="17">
                  <c:v>1016.7236543909347</c:v>
                </c:pt>
                <c:pt idx="18">
                  <c:v>531.88498583569435</c:v>
                </c:pt>
                <c:pt idx="19">
                  <c:v>0</c:v>
                </c:pt>
                <c:pt idx="20">
                  <c:v>1669.3903682719554</c:v>
                </c:pt>
                <c:pt idx="21">
                  <c:v>2458.3784702549574</c:v>
                </c:pt>
                <c:pt idx="22">
                  <c:v>1933.3893767705376</c:v>
                </c:pt>
                <c:pt idx="23">
                  <c:v>2615.7956090651546</c:v>
                </c:pt>
                <c:pt idx="24">
                  <c:v>3507.4399433427752</c:v>
                </c:pt>
                <c:pt idx="25">
                  <c:v>2992.3515580736539</c:v>
                </c:pt>
                <c:pt idx="26">
                  <c:v>1194.35835694051</c:v>
                </c:pt>
                <c:pt idx="27">
                  <c:v>1077.6216713881029</c:v>
                </c:pt>
                <c:pt idx="28">
                  <c:v>1045.9424929178474</c:v>
                </c:pt>
                <c:pt idx="29">
                  <c:v>371.28271954674204</c:v>
                </c:pt>
                <c:pt idx="30">
                  <c:v>3138.6536827195459</c:v>
                </c:pt>
                <c:pt idx="31">
                  <c:v>3524.3024079320112</c:v>
                </c:pt>
                <c:pt idx="32">
                  <c:v>2873.9385269121822</c:v>
                </c:pt>
                <c:pt idx="33">
                  <c:v>2837.8325779036818</c:v>
                </c:pt>
                <c:pt idx="34">
                  <c:v>2572.6808781869681</c:v>
                </c:pt>
                <c:pt idx="35">
                  <c:v>2557.8206090651556</c:v>
                </c:pt>
                <c:pt idx="36">
                  <c:v>1720.6375354107652</c:v>
                </c:pt>
                <c:pt idx="37">
                  <c:v>1687.7616147308779</c:v>
                </c:pt>
                <c:pt idx="38">
                  <c:v>1034.6910764872518</c:v>
                </c:pt>
                <c:pt idx="39">
                  <c:v>878.83526912181287</c:v>
                </c:pt>
                <c:pt idx="40">
                  <c:v>2851.1134844192625</c:v>
                </c:pt>
                <c:pt idx="41">
                  <c:v>2382.9819660056655</c:v>
                </c:pt>
                <c:pt idx="42">
                  <c:v>1852.8416855524079</c:v>
                </c:pt>
                <c:pt idx="43">
                  <c:v>1474.9058215297453</c:v>
                </c:pt>
                <c:pt idx="44">
                  <c:v>1131.5321246458921</c:v>
                </c:pt>
                <c:pt idx="45">
                  <c:v>959.32708215297419</c:v>
                </c:pt>
                <c:pt idx="46">
                  <c:v>850.53531161473097</c:v>
                </c:pt>
                <c:pt idx="47">
                  <c:v>717.3027195467422</c:v>
                </c:pt>
                <c:pt idx="48">
                  <c:v>395.69516997167125</c:v>
                </c:pt>
                <c:pt idx="49">
                  <c:v>192.44660056657219</c:v>
                </c:pt>
                <c:pt idx="50">
                  <c:v>1324.2912268059483</c:v>
                </c:pt>
                <c:pt idx="51">
                  <c:v>2196.5755549362607</c:v>
                </c:pt>
                <c:pt idx="52">
                  <c:v>1905.5622971388104</c:v>
                </c:pt>
                <c:pt idx="53">
                  <c:v>2406.9228966005671</c:v>
                </c:pt>
                <c:pt idx="54">
                  <c:v>3026.4135859560897</c:v>
                </c:pt>
                <c:pt idx="55">
                  <c:v>2255.7430468909342</c:v>
                </c:pt>
                <c:pt idx="56">
                  <c:v>1645.1915296317275</c:v>
                </c:pt>
                <c:pt idx="57">
                  <c:v>1538.4429399858359</c:v>
                </c:pt>
                <c:pt idx="58">
                  <c:v>1398.9823403611899</c:v>
                </c:pt>
                <c:pt idx="59">
                  <c:v>1086.901378378187</c:v>
                </c:pt>
                <c:pt idx="60">
                  <c:v>239.84346470254965</c:v>
                </c:pt>
                <c:pt idx="61">
                  <c:v>695.14517872521242</c:v>
                </c:pt>
                <c:pt idx="62">
                  <c:v>502.90470507082136</c:v>
                </c:pt>
                <c:pt idx="63">
                  <c:v>541.04189530453243</c:v>
                </c:pt>
                <c:pt idx="64">
                  <c:v>825.69688821104819</c:v>
                </c:pt>
                <c:pt idx="65">
                  <c:v>559.29071558073645</c:v>
                </c:pt>
                <c:pt idx="66">
                  <c:v>174.31649603682717</c:v>
                </c:pt>
                <c:pt idx="67">
                  <c:v>275.62408019546746</c:v>
                </c:pt>
                <c:pt idx="68">
                  <c:v>194.03043124504245</c:v>
                </c:pt>
                <c:pt idx="69">
                  <c:v>95.733400002832681</c:v>
                </c:pt>
                <c:pt idx="70">
                  <c:v>1443.9472584022662</c:v>
                </c:pt>
                <c:pt idx="71">
                  <c:v>1165.48069313881</c:v>
                </c:pt>
                <c:pt idx="72">
                  <c:v>638.17503296458915</c:v>
                </c:pt>
                <c:pt idx="73">
                  <c:v>684.79874563172814</c:v>
                </c:pt>
                <c:pt idx="74">
                  <c:v>585.79055354674244</c:v>
                </c:pt>
                <c:pt idx="75">
                  <c:v>421.18863044617564</c:v>
                </c:pt>
                <c:pt idx="76">
                  <c:v>345.4266470764872</c:v>
                </c:pt>
                <c:pt idx="77">
                  <c:v>265.31503019688387</c:v>
                </c:pt>
                <c:pt idx="78">
                  <c:v>167.85961444334276</c:v>
                </c:pt>
                <c:pt idx="79">
                  <c:v>112.95214165297448</c:v>
                </c:pt>
                <c:pt idx="80">
                  <c:v>417.83538764164314</c:v>
                </c:pt>
                <c:pt idx="81">
                  <c:v>764.02399657648652</c:v>
                </c:pt>
                <c:pt idx="82">
                  <c:v>900.33524735977323</c:v>
                </c:pt>
                <c:pt idx="83">
                  <c:v>866.60612474079267</c:v>
                </c:pt>
                <c:pt idx="84">
                  <c:v>1065.4057948158638</c:v>
                </c:pt>
                <c:pt idx="85">
                  <c:v>767.55604110198271</c:v>
                </c:pt>
                <c:pt idx="86">
                  <c:v>716.36208445467423</c:v>
                </c:pt>
                <c:pt idx="87">
                  <c:v>491.46942409490089</c:v>
                </c:pt>
                <c:pt idx="88">
                  <c:v>325.35326111048164</c:v>
                </c:pt>
                <c:pt idx="89">
                  <c:v>243.51340231728045</c:v>
                </c:pt>
                <c:pt idx="90">
                  <c:v>550.93253640084947</c:v>
                </c:pt>
                <c:pt idx="91">
                  <c:v>689.16764249575044</c:v>
                </c:pt>
                <c:pt idx="92">
                  <c:v>513.83062062889508</c:v>
                </c:pt>
                <c:pt idx="93">
                  <c:v>438.34779125495731</c:v>
                </c:pt>
                <c:pt idx="94">
                  <c:v>651.71574834985836</c:v>
                </c:pt>
                <c:pt idx="95">
                  <c:v>709.96132451982999</c:v>
                </c:pt>
                <c:pt idx="96">
                  <c:v>645.45892747875371</c:v>
                </c:pt>
                <c:pt idx="97">
                  <c:v>715.51383878186959</c:v>
                </c:pt>
                <c:pt idx="98">
                  <c:v>609.14044617563752</c:v>
                </c:pt>
                <c:pt idx="99">
                  <c:v>529.53870484985839</c:v>
                </c:pt>
                <c:pt idx="100">
                  <c:v>994.3536254815865</c:v>
                </c:pt>
                <c:pt idx="101">
                  <c:v>1030.8443115934842</c:v>
                </c:pt>
                <c:pt idx="102">
                  <c:v>1559.7680467422092</c:v>
                </c:pt>
                <c:pt idx="103">
                  <c:v>1281.1511572946176</c:v>
                </c:pt>
                <c:pt idx="104">
                  <c:v>1172.2657906515581</c:v>
                </c:pt>
                <c:pt idx="105">
                  <c:v>792.93130736543901</c:v>
                </c:pt>
                <c:pt idx="106">
                  <c:v>812.42333454957486</c:v>
                </c:pt>
                <c:pt idx="107">
                  <c:v>702.64274506515585</c:v>
                </c:pt>
                <c:pt idx="108">
                  <c:v>618.25212675070804</c:v>
                </c:pt>
                <c:pt idx="109">
                  <c:v>1094.7531733711046</c:v>
                </c:pt>
                <c:pt idx="110">
                  <c:v>1265.5068722379599</c:v>
                </c:pt>
                <c:pt idx="111">
                  <c:v>1420.4450153413593</c:v>
                </c:pt>
                <c:pt idx="112">
                  <c:v>2286.1501210991501</c:v>
                </c:pt>
                <c:pt idx="113">
                  <c:v>1304.9904626062325</c:v>
                </c:pt>
                <c:pt idx="114">
                  <c:v>974.84560311614723</c:v>
                </c:pt>
                <c:pt idx="115">
                  <c:v>-647.9658541643056</c:v>
                </c:pt>
                <c:pt idx="116">
                  <c:v>514.02730578611886</c:v>
                </c:pt>
                <c:pt idx="117">
                  <c:v>305.90871388101971</c:v>
                </c:pt>
                <c:pt idx="118">
                  <c:v>274.6085975070821</c:v>
                </c:pt>
                <c:pt idx="119">
                  <c:v>819.38287042492868</c:v>
                </c:pt>
                <c:pt idx="120">
                  <c:v>1218.1195730878187</c:v>
                </c:pt>
                <c:pt idx="121">
                  <c:v>1027.8768966005664</c:v>
                </c:pt>
                <c:pt idx="122">
                  <c:v>997.97122116147273</c:v>
                </c:pt>
                <c:pt idx="123">
                  <c:v>987.20875757790361</c:v>
                </c:pt>
                <c:pt idx="124">
                  <c:v>862.31788385269112</c:v>
                </c:pt>
                <c:pt idx="125">
                  <c:v>615.16611838526887</c:v>
                </c:pt>
                <c:pt idx="126">
                  <c:v>617.32667705382426</c:v>
                </c:pt>
                <c:pt idx="127">
                  <c:v>410.21813221813011</c:v>
                </c:pt>
                <c:pt idx="128">
                  <c:v>406.84583544759204</c:v>
                </c:pt>
              </c:numCache>
            </c:numRef>
          </c:xVal>
          <c:yVal>
            <c:numRef>
              <c:f>Лист1!$C$2:$C$134</c:f>
              <c:numCache>
                <c:formatCode>General</c:formatCode>
                <c:ptCount val="133"/>
                <c:pt idx="0">
                  <c:v>189.3</c:v>
                </c:pt>
                <c:pt idx="1">
                  <c:v>133.1</c:v>
                </c:pt>
                <c:pt idx="2">
                  <c:v>81.8</c:v>
                </c:pt>
                <c:pt idx="3">
                  <c:v>58.7</c:v>
                </c:pt>
                <c:pt idx="4">
                  <c:v>43.7</c:v>
                </c:pt>
                <c:pt idx="5">
                  <c:v>31.8</c:v>
                </c:pt>
                <c:pt idx="6">
                  <c:v>23.9</c:v>
                </c:pt>
                <c:pt idx="7">
                  <c:v>17.7</c:v>
                </c:pt>
                <c:pt idx="8">
                  <c:v>15.1</c:v>
                </c:pt>
                <c:pt idx="9">
                  <c:v>8.7000000000000011</c:v>
                </c:pt>
                <c:pt idx="10">
                  <c:v>52.9</c:v>
                </c:pt>
                <c:pt idx="11">
                  <c:v>48.4</c:v>
                </c:pt>
                <c:pt idx="12">
                  <c:v>41.9</c:v>
                </c:pt>
                <c:pt idx="13">
                  <c:v>4.5999999999999996</c:v>
                </c:pt>
                <c:pt idx="14">
                  <c:v>4.2</c:v>
                </c:pt>
                <c:pt idx="15">
                  <c:v>3.9899999999999998</c:v>
                </c:pt>
                <c:pt idx="16">
                  <c:v>4.4000000000000004</c:v>
                </c:pt>
                <c:pt idx="17">
                  <c:v>6.8</c:v>
                </c:pt>
                <c:pt idx="18">
                  <c:v>4.9000000000000004</c:v>
                </c:pt>
                <c:pt idx="19">
                  <c:v>2.5</c:v>
                </c:pt>
                <c:pt idx="20">
                  <c:v>17.399999999999999</c:v>
                </c:pt>
                <c:pt idx="21">
                  <c:v>15.3</c:v>
                </c:pt>
                <c:pt idx="22">
                  <c:v>13.5</c:v>
                </c:pt>
                <c:pt idx="23">
                  <c:v>11.5</c:v>
                </c:pt>
                <c:pt idx="24">
                  <c:v>9.9</c:v>
                </c:pt>
                <c:pt idx="25">
                  <c:v>8</c:v>
                </c:pt>
                <c:pt idx="26">
                  <c:v>7.6</c:v>
                </c:pt>
                <c:pt idx="27">
                  <c:v>5.7</c:v>
                </c:pt>
                <c:pt idx="28">
                  <c:v>5.5</c:v>
                </c:pt>
                <c:pt idx="29">
                  <c:v>3.3</c:v>
                </c:pt>
                <c:pt idx="30">
                  <c:v>32.5</c:v>
                </c:pt>
                <c:pt idx="31">
                  <c:v>29.5</c:v>
                </c:pt>
                <c:pt idx="32">
                  <c:v>29.1</c:v>
                </c:pt>
                <c:pt idx="33">
                  <c:v>23.5</c:v>
                </c:pt>
                <c:pt idx="34">
                  <c:v>18.7</c:v>
                </c:pt>
                <c:pt idx="35">
                  <c:v>16.2</c:v>
                </c:pt>
                <c:pt idx="36">
                  <c:v>13.4</c:v>
                </c:pt>
                <c:pt idx="37">
                  <c:v>10.6</c:v>
                </c:pt>
                <c:pt idx="38">
                  <c:v>8.4</c:v>
                </c:pt>
                <c:pt idx="39">
                  <c:v>6</c:v>
                </c:pt>
                <c:pt idx="40">
                  <c:v>47.86</c:v>
                </c:pt>
                <c:pt idx="41">
                  <c:v>37.18</c:v>
                </c:pt>
                <c:pt idx="42">
                  <c:v>22.89</c:v>
                </c:pt>
                <c:pt idx="43">
                  <c:v>8.8995000000000033</c:v>
                </c:pt>
                <c:pt idx="44">
                  <c:v>5.742</c:v>
                </c:pt>
                <c:pt idx="45">
                  <c:v>2.0670000000000002</c:v>
                </c:pt>
                <c:pt idx="46">
                  <c:v>2.15</c:v>
                </c:pt>
                <c:pt idx="47">
                  <c:v>2.09</c:v>
                </c:pt>
                <c:pt idx="48">
                  <c:v>1.33</c:v>
                </c:pt>
                <c:pt idx="49">
                  <c:v>0.72000000000000008</c:v>
                </c:pt>
                <c:pt idx="50">
                  <c:v>3.3579999999999997</c:v>
                </c:pt>
                <c:pt idx="51">
                  <c:v>2.7389999999999999</c:v>
                </c:pt>
                <c:pt idx="52">
                  <c:v>3.0638529999999995</c:v>
                </c:pt>
                <c:pt idx="53">
                  <c:v>2.4164099999999991</c:v>
                </c:pt>
                <c:pt idx="54">
                  <c:v>1.6153639999999998</c:v>
                </c:pt>
                <c:pt idx="55">
                  <c:v>5.0835299999999997</c:v>
                </c:pt>
                <c:pt idx="56">
                  <c:v>1.6160000000000001</c:v>
                </c:pt>
                <c:pt idx="57">
                  <c:v>1.3759999999999997</c:v>
                </c:pt>
                <c:pt idx="58">
                  <c:v>1.0309999999999997</c:v>
                </c:pt>
                <c:pt idx="59">
                  <c:v>1.0329999999999997</c:v>
                </c:pt>
                <c:pt idx="60">
                  <c:v>2.9714339999999995</c:v>
                </c:pt>
                <c:pt idx="61">
                  <c:v>3.8978749999999995</c:v>
                </c:pt>
                <c:pt idx="62">
                  <c:v>3.4842909999999998</c:v>
                </c:pt>
                <c:pt idx="63">
                  <c:v>3.4229679999999996</c:v>
                </c:pt>
                <c:pt idx="64">
                  <c:v>4.3249999999999993</c:v>
                </c:pt>
                <c:pt idx="65">
                  <c:v>4.3738999999999999</c:v>
                </c:pt>
                <c:pt idx="66">
                  <c:v>2.4818959999999994</c:v>
                </c:pt>
                <c:pt idx="67">
                  <c:v>2.3348699999999996</c:v>
                </c:pt>
                <c:pt idx="68">
                  <c:v>1.997749</c:v>
                </c:pt>
                <c:pt idx="69">
                  <c:v>1.4250699999999998</c:v>
                </c:pt>
                <c:pt idx="70">
                  <c:v>10.047234</c:v>
                </c:pt>
                <c:pt idx="71">
                  <c:v>7.4329700000000001</c:v>
                </c:pt>
                <c:pt idx="72">
                  <c:v>4.516616</c:v>
                </c:pt>
                <c:pt idx="73">
                  <c:v>3.0897559999999995</c:v>
                </c:pt>
                <c:pt idx="74">
                  <c:v>1.3511919999999997</c:v>
                </c:pt>
                <c:pt idx="75">
                  <c:v>0.96258999999999983</c:v>
                </c:pt>
                <c:pt idx="76">
                  <c:v>0.77166500000000016</c:v>
                </c:pt>
                <c:pt idx="77">
                  <c:v>0.48847500000000016</c:v>
                </c:pt>
                <c:pt idx="78">
                  <c:v>0.29898500000000006</c:v>
                </c:pt>
                <c:pt idx="79">
                  <c:v>0.15471000000000001</c:v>
                </c:pt>
                <c:pt idx="80">
                  <c:v>3.433424</c:v>
                </c:pt>
                <c:pt idx="81">
                  <c:v>3.6883240000000006</c:v>
                </c:pt>
                <c:pt idx="82">
                  <c:v>2.9135040000000001</c:v>
                </c:pt>
                <c:pt idx="83">
                  <c:v>4.2886340000000001</c:v>
                </c:pt>
                <c:pt idx="84">
                  <c:v>2.1156599999999997</c:v>
                </c:pt>
                <c:pt idx="85">
                  <c:v>1.7888470000000001</c:v>
                </c:pt>
                <c:pt idx="86">
                  <c:v>1.9841060000000001</c:v>
                </c:pt>
                <c:pt idx="87">
                  <c:v>1.0060909999999998</c:v>
                </c:pt>
                <c:pt idx="88">
                  <c:v>0.72076099999999999</c:v>
                </c:pt>
                <c:pt idx="89">
                  <c:v>0.59232999999999991</c:v>
                </c:pt>
                <c:pt idx="90">
                  <c:v>3.3059489999999996</c:v>
                </c:pt>
                <c:pt idx="91">
                  <c:v>2.9828349999999997</c:v>
                </c:pt>
                <c:pt idx="92">
                  <c:v>2.401694</c:v>
                </c:pt>
                <c:pt idx="93">
                  <c:v>2.3404929999999995</c:v>
                </c:pt>
                <c:pt idx="94">
                  <c:v>2.3697449999999995</c:v>
                </c:pt>
                <c:pt idx="95">
                  <c:v>2.6685669999999999</c:v>
                </c:pt>
                <c:pt idx="96">
                  <c:v>2.9672999999999998</c:v>
                </c:pt>
                <c:pt idx="97">
                  <c:v>3.0770599999999995</c:v>
                </c:pt>
                <c:pt idx="98">
                  <c:v>3.4185699999999994</c:v>
                </c:pt>
                <c:pt idx="99">
                  <c:v>2.9670000000000001</c:v>
                </c:pt>
                <c:pt idx="100">
                  <c:v>8.02</c:v>
                </c:pt>
                <c:pt idx="101">
                  <c:v>7.2515700000000001</c:v>
                </c:pt>
                <c:pt idx="102">
                  <c:v>6.9155600000000002</c:v>
                </c:pt>
                <c:pt idx="103">
                  <c:v>5.7143999999999995</c:v>
                </c:pt>
                <c:pt idx="104">
                  <c:v>4.7558680000000004</c:v>
                </c:pt>
                <c:pt idx="105">
                  <c:v>4.4062980000000005</c:v>
                </c:pt>
                <c:pt idx="106">
                  <c:v>2.9722259999999996</c:v>
                </c:pt>
                <c:pt idx="107">
                  <c:v>2.5139999999999998</c:v>
                </c:pt>
                <c:pt idx="108">
                  <c:v>1.9086000000000001</c:v>
                </c:pt>
                <c:pt idx="109">
                  <c:v>25.917000000000005</c:v>
                </c:pt>
                <c:pt idx="110">
                  <c:v>21.102</c:v>
                </c:pt>
                <c:pt idx="111">
                  <c:v>10.786240000000001</c:v>
                </c:pt>
                <c:pt idx="112">
                  <c:v>7.631176</c:v>
                </c:pt>
                <c:pt idx="113">
                  <c:v>4.0359999999999996</c:v>
                </c:pt>
                <c:pt idx="114">
                  <c:v>1.9570000000000001</c:v>
                </c:pt>
                <c:pt idx="115">
                  <c:v>0.93890000000000007</c:v>
                </c:pt>
                <c:pt idx="116">
                  <c:v>1.2287999999999997</c:v>
                </c:pt>
                <c:pt idx="117">
                  <c:v>1.0409999999999997</c:v>
                </c:pt>
                <c:pt idx="118">
                  <c:v>0.81148500000000001</c:v>
                </c:pt>
                <c:pt idx="119">
                  <c:v>9.1286860000000001</c:v>
                </c:pt>
                <c:pt idx="120">
                  <c:v>10.706800000000001</c:v>
                </c:pt>
                <c:pt idx="121">
                  <c:v>10.478088</c:v>
                </c:pt>
                <c:pt idx="122">
                  <c:v>8.5469929999999987</c:v>
                </c:pt>
                <c:pt idx="123">
                  <c:v>7.835</c:v>
                </c:pt>
                <c:pt idx="124">
                  <c:v>5.4195000000000002</c:v>
                </c:pt>
                <c:pt idx="125">
                  <c:v>4.6945999999999994</c:v>
                </c:pt>
                <c:pt idx="126">
                  <c:v>3.5049999999999999</c:v>
                </c:pt>
                <c:pt idx="127">
                  <c:v>2.7555000000000001</c:v>
                </c:pt>
                <c:pt idx="128">
                  <c:v>1.9647600000000001</c:v>
                </c:pt>
              </c:numCache>
            </c:numRef>
          </c:yVal>
          <c:extLst xmlns:c16r2="http://schemas.microsoft.com/office/drawing/2015/06/chart">
            <c:ext xmlns:c16="http://schemas.microsoft.com/office/drawing/2014/chart" uri="{C3380CC4-5D6E-409C-BE32-E72D297353CC}">
              <c16:uniqueId val="{00000003-C6FA-49B8-9221-260508650BBC}"/>
            </c:ext>
          </c:extLst>
        </c:ser>
        <c:dLbls/>
        <c:axId val="182664576"/>
        <c:axId val="182679040"/>
      </c:scatterChart>
      <c:valAx>
        <c:axId val="182664576"/>
        <c:scaling>
          <c:orientation val="minMax"/>
          <c:min val="0"/>
        </c:scaling>
        <c:axPos val="b"/>
        <c:majorGridlines>
          <c:spPr>
            <a:ln w="9525" cap="flat" cmpd="sng" algn="ctr">
              <a:solidFill>
                <a:schemeClr val="tx1">
                  <a:lumMod val="15000"/>
                  <a:lumOff val="85000"/>
                </a:schemeClr>
              </a:solidFill>
              <a:round/>
            </a:ln>
            <a:effectLst/>
          </c:spPr>
        </c:majorGridlines>
        <c:title>
          <c:tx>
            <c:rich>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ru-RU" dirty="0"/>
                  <a:t>Нематериальные ресурсы</a:t>
                </a:r>
                <a:r>
                  <a:rPr lang="ru-RU" sz="1800" b="0" i="0" u="none" strike="noStrike" baseline="0" dirty="0">
                    <a:effectLst/>
                  </a:rPr>
                  <a:t>, млрд. руб.</a:t>
                </a:r>
                <a:endParaRPr lang="ru-RU" dirty="0"/>
              </a:p>
            </c:rich>
          </c:tx>
          <c:layout>
            <c:manualLayout>
              <c:xMode val="edge"/>
              <c:yMode val="edge"/>
              <c:x val="0.15142754629629632"/>
              <c:y val="0.73095578703703701"/>
            </c:manualLayout>
          </c:layout>
          <c:spPr>
            <a:noFill/>
            <a:ln>
              <a:noFill/>
            </a:ln>
            <a:effectLst/>
          </c:spPr>
        </c:title>
        <c:numFmt formatCode="General" sourceLinked="1"/>
        <c:maj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crossAx val="182679040"/>
        <c:crosses val="autoZero"/>
        <c:crossBetween val="midCat"/>
      </c:valAx>
      <c:valAx>
        <c:axId val="182679040"/>
        <c:scaling>
          <c:orientation val="minMax"/>
          <c:min val="0"/>
        </c:scaling>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ru-RU" dirty="0" err="1"/>
                  <a:t>Млрд.руб</a:t>
                </a:r>
                <a:r>
                  <a:rPr lang="ru-RU" dirty="0"/>
                  <a:t>.</a:t>
                </a:r>
              </a:p>
            </c:rich>
          </c:tx>
          <c:layout/>
          <c:spPr>
            <a:noFill/>
            <a:ln>
              <a:noFill/>
            </a:ln>
            <a:effectLst/>
          </c:spPr>
        </c:title>
        <c:numFmt formatCode="General" sourceLinked="1"/>
        <c:maj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crossAx val="182664576"/>
        <c:crosses val="autoZero"/>
        <c:crossBetween val="midCat"/>
      </c:valAx>
      <c:spPr>
        <a:noFill/>
        <a:ln>
          <a:noFill/>
        </a:ln>
        <a:effectLst/>
      </c:spPr>
    </c:plotArea>
    <c:legend>
      <c:legendPos val="b"/>
      <c:legendEntry>
        <c:idx val="2"/>
        <c:delete val="1"/>
      </c:legendEntry>
      <c:legendEntry>
        <c:idx val="3"/>
        <c:delete val="1"/>
      </c:legendEntry>
      <c:layout/>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legend>
    <c:plotVisOnly val="1"/>
    <c:dispBlanksAs val="gap"/>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800"/>
      </a:pPr>
      <a:endParaRPr lang="ru-RU"/>
    </a:p>
  </c:txPr>
  <c:externalData r:id="rId1"/>
</c:chartSpace>
</file>

<file path=ppt/charts/chart5.xml><?xml version="1.0" encoding="utf-8"?>
<c:chartSpace xmlns:c="http://schemas.openxmlformats.org/drawingml/2006/chart" xmlns:a="http://schemas.openxmlformats.org/drawingml/2006/main" xmlns:r="http://schemas.openxmlformats.org/officeDocument/2006/relationships">
  <c:lang val="ru-RU"/>
  <c:chart>
    <c:autoTitleDeleted val="1"/>
    <c:plotArea>
      <c:layout/>
      <c:scatterChart>
        <c:scatterStyle val="lineMarker"/>
        <c:ser>
          <c:idx val="1"/>
          <c:order val="0"/>
          <c:tx>
            <c:strRef>
              <c:f>Лист1!$C$1</c:f>
              <c:strCache>
                <c:ptCount val="1"/>
                <c:pt idx="0">
                  <c:v>Всего обязательств</c:v>
                </c:pt>
              </c:strCache>
            </c:strRef>
          </c:tx>
          <c:spPr>
            <a:ln w="25400" cap="rnd">
              <a:noFill/>
              <a:round/>
            </a:ln>
            <a:effectLst/>
          </c:spPr>
          <c:marker>
            <c:symbol val="circle"/>
            <c:size val="5"/>
            <c:spPr>
              <a:solidFill>
                <a:schemeClr val="accent2"/>
              </a:solidFill>
              <a:ln w="9525">
                <a:solidFill>
                  <a:schemeClr val="accent2"/>
                </a:solidFill>
              </a:ln>
              <a:effectLst/>
            </c:spPr>
          </c:marker>
          <c:trendline>
            <c:spPr>
              <a:ln w="19050" cap="rnd">
                <a:solidFill>
                  <a:schemeClr val="accent2"/>
                </a:solidFill>
                <a:prstDash val="sysDot"/>
              </a:ln>
              <a:effectLst/>
            </c:spPr>
            <c:trendlineType val="linear"/>
            <c:dispEq val="1"/>
            <c:trendlineLbl>
              <c:layout/>
              <c:numFmt formatCode="General" sourceLinked="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trendlineLbl>
          </c:trendline>
          <c:xVal>
            <c:numRef>
              <c:f>Лист1!$A$2:$A$134</c:f>
              <c:numCache>
                <c:formatCode>General</c:formatCode>
                <c:ptCount val="133"/>
                <c:pt idx="0">
                  <c:v>102.6</c:v>
                </c:pt>
                <c:pt idx="1">
                  <c:v>87.7</c:v>
                </c:pt>
                <c:pt idx="2">
                  <c:v>72.3</c:v>
                </c:pt>
                <c:pt idx="3">
                  <c:v>48.5</c:v>
                </c:pt>
                <c:pt idx="4">
                  <c:v>21.6</c:v>
                </c:pt>
                <c:pt idx="5">
                  <c:v>13.6</c:v>
                </c:pt>
                <c:pt idx="6">
                  <c:v>6.5</c:v>
                </c:pt>
                <c:pt idx="7">
                  <c:v>3.8</c:v>
                </c:pt>
                <c:pt idx="8">
                  <c:v>2.1</c:v>
                </c:pt>
                <c:pt idx="9">
                  <c:v>0.96000000000000008</c:v>
                </c:pt>
                <c:pt idx="10">
                  <c:v>31.8</c:v>
                </c:pt>
                <c:pt idx="11">
                  <c:v>23.97</c:v>
                </c:pt>
                <c:pt idx="12">
                  <c:v>4.8</c:v>
                </c:pt>
                <c:pt idx="13">
                  <c:v>3.4</c:v>
                </c:pt>
                <c:pt idx="14">
                  <c:v>0.49000000000000005</c:v>
                </c:pt>
                <c:pt idx="15">
                  <c:v>9.0000000000000011E-2</c:v>
                </c:pt>
                <c:pt idx="16">
                  <c:v>9.0000000000000011E-2</c:v>
                </c:pt>
                <c:pt idx="17">
                  <c:v>8.0000000000000016E-2</c:v>
                </c:pt>
                <c:pt idx="18">
                  <c:v>0.05</c:v>
                </c:pt>
                <c:pt idx="19">
                  <c:v>4.0000000000000008E-2</c:v>
                </c:pt>
                <c:pt idx="20">
                  <c:v>10.5</c:v>
                </c:pt>
                <c:pt idx="21">
                  <c:v>7.6599999999999993</c:v>
                </c:pt>
                <c:pt idx="22">
                  <c:v>4.9700000000000006</c:v>
                </c:pt>
                <c:pt idx="23">
                  <c:v>4.1599999999999993</c:v>
                </c:pt>
                <c:pt idx="24">
                  <c:v>0.28000000000000008</c:v>
                </c:pt>
                <c:pt idx="25">
                  <c:v>8.8000000000000023E-2</c:v>
                </c:pt>
                <c:pt idx="26">
                  <c:v>5.9000000000000004E-2</c:v>
                </c:pt>
                <c:pt idx="27">
                  <c:v>5.9000000000000004E-2</c:v>
                </c:pt>
                <c:pt idx="28">
                  <c:v>3.0000000000000005E-3</c:v>
                </c:pt>
                <c:pt idx="29">
                  <c:v>3.0000000000000005E-3</c:v>
                </c:pt>
                <c:pt idx="30">
                  <c:v>5.8</c:v>
                </c:pt>
                <c:pt idx="31">
                  <c:v>7.3</c:v>
                </c:pt>
                <c:pt idx="32">
                  <c:v>6.5</c:v>
                </c:pt>
                <c:pt idx="33">
                  <c:v>5.3</c:v>
                </c:pt>
                <c:pt idx="34">
                  <c:v>0.85000000000000009</c:v>
                </c:pt>
                <c:pt idx="35">
                  <c:v>0.56999999999999995</c:v>
                </c:pt>
                <c:pt idx="36">
                  <c:v>0.49000000000000005</c:v>
                </c:pt>
                <c:pt idx="37">
                  <c:v>0.36000000000000004</c:v>
                </c:pt>
                <c:pt idx="38">
                  <c:v>0.2990000000000001</c:v>
                </c:pt>
                <c:pt idx="39">
                  <c:v>0.26</c:v>
                </c:pt>
                <c:pt idx="40">
                  <c:v>4.68</c:v>
                </c:pt>
                <c:pt idx="41">
                  <c:v>2.73</c:v>
                </c:pt>
                <c:pt idx="42">
                  <c:v>0.96600000000000008</c:v>
                </c:pt>
                <c:pt idx="43">
                  <c:v>0.37100000000000005</c:v>
                </c:pt>
                <c:pt idx="44">
                  <c:v>6.1000000000000006E-2</c:v>
                </c:pt>
                <c:pt idx="45">
                  <c:v>5.5000000000000007E-2</c:v>
                </c:pt>
                <c:pt idx="46">
                  <c:v>5.3000000000000005E-2</c:v>
                </c:pt>
                <c:pt idx="47">
                  <c:v>1.7000000000000001E-3</c:v>
                </c:pt>
                <c:pt idx="48">
                  <c:v>1.0000000000000002E-4</c:v>
                </c:pt>
                <c:pt idx="49">
                  <c:v>1.0000000000000002E-4</c:v>
                </c:pt>
                <c:pt idx="50">
                  <c:v>7.997204</c:v>
                </c:pt>
                <c:pt idx="51">
                  <c:v>4.9384209999999999</c:v>
                </c:pt>
                <c:pt idx="52">
                  <c:v>3.8374329999999994</c:v>
                </c:pt>
                <c:pt idx="53">
                  <c:v>2.7607950000000003</c:v>
                </c:pt>
                <c:pt idx="54">
                  <c:v>6.1602999999999998E-2</c:v>
                </c:pt>
                <c:pt idx="55">
                  <c:v>6.1602999999999998E-2</c:v>
                </c:pt>
                <c:pt idx="56">
                  <c:v>6.1602999999999998E-2</c:v>
                </c:pt>
                <c:pt idx="57">
                  <c:v>6.1602999999999998E-2</c:v>
                </c:pt>
                <c:pt idx="58">
                  <c:v>6.0617000000000004E-2</c:v>
                </c:pt>
                <c:pt idx="59">
                  <c:v>5.9947000000000007E-2</c:v>
                </c:pt>
                <c:pt idx="60">
                  <c:v>13.375636000000004</c:v>
                </c:pt>
                <c:pt idx="61">
                  <c:v>11.419457000000001</c:v>
                </c:pt>
                <c:pt idx="62">
                  <c:v>9.4920340000000021</c:v>
                </c:pt>
                <c:pt idx="63">
                  <c:v>6.9444460000000001</c:v>
                </c:pt>
                <c:pt idx="64">
                  <c:v>1.0000000000000002E-4</c:v>
                </c:pt>
                <c:pt idx="65">
                  <c:v>1.0000000000000002E-4</c:v>
                </c:pt>
                <c:pt idx="66">
                  <c:v>1.0000000000000002E-4</c:v>
                </c:pt>
                <c:pt idx="67">
                  <c:v>1.0000000000000002E-4</c:v>
                </c:pt>
                <c:pt idx="68">
                  <c:v>1.0000000000000002E-4</c:v>
                </c:pt>
                <c:pt idx="69">
                  <c:v>1.0000000000000002E-4</c:v>
                </c:pt>
                <c:pt idx="70">
                  <c:v>1.1988820000000002</c:v>
                </c:pt>
                <c:pt idx="71">
                  <c:v>0.96657499999999996</c:v>
                </c:pt>
                <c:pt idx="72">
                  <c:v>0.22067799999999999</c:v>
                </c:pt>
                <c:pt idx="73">
                  <c:v>0.13300200000000001</c:v>
                </c:pt>
                <c:pt idx="74">
                  <c:v>3.6595000000000009E-2</c:v>
                </c:pt>
                <c:pt idx="75">
                  <c:v>3.1219000000000004E-2</c:v>
                </c:pt>
                <c:pt idx="76">
                  <c:v>2.2287000000000005E-2</c:v>
                </c:pt>
                <c:pt idx="77">
                  <c:v>2.4319999999999998E-2</c:v>
                </c:pt>
                <c:pt idx="78">
                  <c:v>1.6673E-2</c:v>
                </c:pt>
                <c:pt idx="79">
                  <c:v>1.2675000000000001E-2</c:v>
                </c:pt>
                <c:pt idx="80">
                  <c:v>0.77814200000000011</c:v>
                </c:pt>
                <c:pt idx="81">
                  <c:v>0.50029599999999996</c:v>
                </c:pt>
                <c:pt idx="82">
                  <c:v>0.39143300000000009</c:v>
                </c:pt>
                <c:pt idx="83">
                  <c:v>0.23233999999999999</c:v>
                </c:pt>
                <c:pt idx="84">
                  <c:v>4.8409999999999998E-3</c:v>
                </c:pt>
                <c:pt idx="85">
                  <c:v>9.0300000000000016E-4</c:v>
                </c:pt>
                <c:pt idx="86">
                  <c:v>6.0300000000000013E-4</c:v>
                </c:pt>
                <c:pt idx="87">
                  <c:v>4.1879999999999999E-3</c:v>
                </c:pt>
                <c:pt idx="88">
                  <c:v>4.1879999999999999E-3</c:v>
                </c:pt>
                <c:pt idx="89">
                  <c:v>3.0000000000000005E-3</c:v>
                </c:pt>
                <c:pt idx="90">
                  <c:v>6.2149559999999981</c:v>
                </c:pt>
                <c:pt idx="91">
                  <c:v>3.859672999999999</c:v>
                </c:pt>
                <c:pt idx="92">
                  <c:v>2.7270150000000002</c:v>
                </c:pt>
                <c:pt idx="93">
                  <c:v>1.9202190000000001</c:v>
                </c:pt>
                <c:pt idx="94">
                  <c:v>0.72526000000000002</c:v>
                </c:pt>
                <c:pt idx="95">
                  <c:v>0.59510699999999994</c:v>
                </c:pt>
                <c:pt idx="96">
                  <c:v>0.47283500000000001</c:v>
                </c:pt>
                <c:pt idx="97">
                  <c:v>0.60467300000000013</c:v>
                </c:pt>
                <c:pt idx="98">
                  <c:v>0.73651100000000003</c:v>
                </c:pt>
                <c:pt idx="99">
                  <c:v>8.293900000000004E-2</c:v>
                </c:pt>
                <c:pt idx="100">
                  <c:v>3.9659219999999999</c:v>
                </c:pt>
                <c:pt idx="101">
                  <c:v>2.1453500000000001</c:v>
                </c:pt>
                <c:pt idx="102">
                  <c:v>0.80137800000000003</c:v>
                </c:pt>
                <c:pt idx="103">
                  <c:v>3.9164999999999998E-2</c:v>
                </c:pt>
                <c:pt idx="104">
                  <c:v>2.8122999999999995E-2</c:v>
                </c:pt>
                <c:pt idx="105">
                  <c:v>2.2850000000000002E-2</c:v>
                </c:pt>
                <c:pt idx="106">
                  <c:v>2.2850000000000002E-2</c:v>
                </c:pt>
                <c:pt idx="107">
                  <c:v>2.2596000000000002E-2</c:v>
                </c:pt>
                <c:pt idx="108">
                  <c:v>4.8970000000000003E-3</c:v>
                </c:pt>
                <c:pt idx="109">
                  <c:v>10.334159</c:v>
                </c:pt>
                <c:pt idx="110">
                  <c:v>5.1269589999999994</c:v>
                </c:pt>
                <c:pt idx="111">
                  <c:v>2.0445180000000001</c:v>
                </c:pt>
                <c:pt idx="112">
                  <c:v>1.4330049999999999</c:v>
                </c:pt>
                <c:pt idx="113">
                  <c:v>2.6275000000000007E-2</c:v>
                </c:pt>
                <c:pt idx="114">
                  <c:v>2.4476000000000001E-2</c:v>
                </c:pt>
                <c:pt idx="115">
                  <c:v>1.7784999999999999E-2</c:v>
                </c:pt>
                <c:pt idx="116">
                  <c:v>2.3430000000000005E-3</c:v>
                </c:pt>
                <c:pt idx="117">
                  <c:v>2.2610000000000004E-3</c:v>
                </c:pt>
                <c:pt idx="118">
                  <c:v>1.0120000000000001E-3</c:v>
                </c:pt>
                <c:pt idx="119">
                  <c:v>3.0628799999999994</c:v>
                </c:pt>
                <c:pt idx="120">
                  <c:v>2.6512439999999997</c:v>
                </c:pt>
                <c:pt idx="121">
                  <c:v>2.2807830000000004</c:v>
                </c:pt>
                <c:pt idx="122">
                  <c:v>1.83487</c:v>
                </c:pt>
                <c:pt idx="123">
                  <c:v>0.22130900000000001</c:v>
                </c:pt>
                <c:pt idx="124">
                  <c:v>0.12836500000000001</c:v>
                </c:pt>
                <c:pt idx="125">
                  <c:v>7.1286000000000002E-2</c:v>
                </c:pt>
                <c:pt idx="126">
                  <c:v>6.5001000000000003E-2</c:v>
                </c:pt>
                <c:pt idx="127">
                  <c:v>4.8534000000000001E-2</c:v>
                </c:pt>
                <c:pt idx="128">
                  <c:v>3.8567999999999998E-2</c:v>
                </c:pt>
              </c:numCache>
            </c:numRef>
          </c:xVal>
          <c:yVal>
            <c:numRef>
              <c:f>Лист1!$C$2:$C$134</c:f>
              <c:numCache>
                <c:formatCode>General</c:formatCode>
                <c:ptCount val="133"/>
                <c:pt idx="0">
                  <c:v>28255</c:v>
                </c:pt>
                <c:pt idx="1">
                  <c:v>23179.3</c:v>
                </c:pt>
                <c:pt idx="2">
                  <c:v>23099.599999999995</c:v>
                </c:pt>
                <c:pt idx="3">
                  <c:v>19799.8</c:v>
                </c:pt>
                <c:pt idx="4">
                  <c:v>18892.2</c:v>
                </c:pt>
                <c:pt idx="5">
                  <c:v>20378.8</c:v>
                </c:pt>
                <c:pt idx="6">
                  <c:v>19764.400000000001</c:v>
                </c:pt>
                <c:pt idx="7">
                  <c:v>14339.9</c:v>
                </c:pt>
                <c:pt idx="8">
                  <c:v>11930.3</c:v>
                </c:pt>
                <c:pt idx="9">
                  <c:v>9118.7999999999975</c:v>
                </c:pt>
                <c:pt idx="10">
                  <c:v>14974.5</c:v>
                </c:pt>
                <c:pt idx="11">
                  <c:v>12417.4</c:v>
                </c:pt>
                <c:pt idx="12">
                  <c:v>12073.4</c:v>
                </c:pt>
                <c:pt idx="13">
                  <c:v>8210.9</c:v>
                </c:pt>
                <c:pt idx="14">
                  <c:v>8071.6</c:v>
                </c:pt>
                <c:pt idx="15">
                  <c:v>8112.6</c:v>
                </c:pt>
                <c:pt idx="16">
                  <c:v>7347.2</c:v>
                </c:pt>
                <c:pt idx="17">
                  <c:v>4503.9000000000005</c:v>
                </c:pt>
                <c:pt idx="18">
                  <c:v>3670.8</c:v>
                </c:pt>
                <c:pt idx="19">
                  <c:v>3541.7</c:v>
                </c:pt>
                <c:pt idx="20">
                  <c:v>6533.6</c:v>
                </c:pt>
                <c:pt idx="21">
                  <c:v>5677.8</c:v>
                </c:pt>
                <c:pt idx="22">
                  <c:v>5635.9</c:v>
                </c:pt>
                <c:pt idx="23">
                  <c:v>4750.5</c:v>
                </c:pt>
                <c:pt idx="24">
                  <c:v>4306.1000000000004</c:v>
                </c:pt>
                <c:pt idx="25">
                  <c:v>4540.4000000000005</c:v>
                </c:pt>
                <c:pt idx="26">
                  <c:v>4301.2</c:v>
                </c:pt>
                <c:pt idx="27">
                  <c:v>3282.7</c:v>
                </c:pt>
                <c:pt idx="28">
                  <c:v>2498.1999999999998</c:v>
                </c:pt>
                <c:pt idx="29">
                  <c:v>2243.1999999999998</c:v>
                </c:pt>
                <c:pt idx="30">
                  <c:v>4000</c:v>
                </c:pt>
                <c:pt idx="31">
                  <c:v>3221.9</c:v>
                </c:pt>
                <c:pt idx="32">
                  <c:v>2859.9</c:v>
                </c:pt>
                <c:pt idx="33">
                  <c:v>2234.3000000000002</c:v>
                </c:pt>
                <c:pt idx="34">
                  <c:v>2019.3</c:v>
                </c:pt>
                <c:pt idx="35">
                  <c:v>1832</c:v>
                </c:pt>
                <c:pt idx="36">
                  <c:v>1980.5</c:v>
                </c:pt>
                <c:pt idx="37">
                  <c:v>1338.8</c:v>
                </c:pt>
                <c:pt idx="38">
                  <c:v>1197.9000000000001</c:v>
                </c:pt>
                <c:pt idx="39">
                  <c:v>836.1</c:v>
                </c:pt>
                <c:pt idx="40">
                  <c:v>707.94999999999993</c:v>
                </c:pt>
                <c:pt idx="41">
                  <c:v>475.3</c:v>
                </c:pt>
                <c:pt idx="42">
                  <c:v>322.33</c:v>
                </c:pt>
                <c:pt idx="43">
                  <c:v>225.53</c:v>
                </c:pt>
                <c:pt idx="44">
                  <c:v>147.12</c:v>
                </c:pt>
                <c:pt idx="45">
                  <c:v>119.04</c:v>
                </c:pt>
                <c:pt idx="46">
                  <c:v>94.75</c:v>
                </c:pt>
                <c:pt idx="47">
                  <c:v>93.460000000000008</c:v>
                </c:pt>
                <c:pt idx="48">
                  <c:v>65.39</c:v>
                </c:pt>
                <c:pt idx="49">
                  <c:v>26.99</c:v>
                </c:pt>
                <c:pt idx="50">
                  <c:v>3614.5399000000002</c:v>
                </c:pt>
                <c:pt idx="51">
                  <c:v>3043.6089499999994</c:v>
                </c:pt>
                <c:pt idx="52">
                  <c:v>3025.3930000000005</c:v>
                </c:pt>
                <c:pt idx="53">
                  <c:v>2782.9300000000003</c:v>
                </c:pt>
                <c:pt idx="54">
                  <c:v>2433.6983799999998</c:v>
                </c:pt>
                <c:pt idx="55">
                  <c:v>2277.2269589999996</c:v>
                </c:pt>
                <c:pt idx="56">
                  <c:v>1849.409496</c:v>
                </c:pt>
                <c:pt idx="57">
                  <c:v>1607.21081</c:v>
                </c:pt>
                <c:pt idx="58">
                  <c:v>1398.6816229999997</c:v>
                </c:pt>
                <c:pt idx="59">
                  <c:v>1245.6019139999999</c:v>
                </c:pt>
                <c:pt idx="60">
                  <c:v>1062.5567690000003</c:v>
                </c:pt>
                <c:pt idx="61">
                  <c:v>1008.211957</c:v>
                </c:pt>
                <c:pt idx="62">
                  <c:v>1164.3521499999997</c:v>
                </c:pt>
                <c:pt idx="63">
                  <c:v>994.5614579999999</c:v>
                </c:pt>
                <c:pt idx="64">
                  <c:v>995.32855699999993</c:v>
                </c:pt>
                <c:pt idx="65">
                  <c:v>1235.4167390000002</c:v>
                </c:pt>
                <c:pt idx="66">
                  <c:v>1215.0344449999998</c:v>
                </c:pt>
                <c:pt idx="67">
                  <c:v>778.39894300000003</c:v>
                </c:pt>
                <c:pt idx="68">
                  <c:v>759.37220799999989</c:v>
                </c:pt>
                <c:pt idx="69">
                  <c:v>791.05514499999992</c:v>
                </c:pt>
                <c:pt idx="70">
                  <c:v>1282.8671139999999</c:v>
                </c:pt>
                <c:pt idx="71">
                  <c:v>1023.695157</c:v>
                </c:pt>
                <c:pt idx="72">
                  <c:v>882.64752099999987</c:v>
                </c:pt>
                <c:pt idx="73">
                  <c:v>607.50514799999996</c:v>
                </c:pt>
                <c:pt idx="74">
                  <c:v>485.94049999999999</c:v>
                </c:pt>
                <c:pt idx="75">
                  <c:v>477.73968600000001</c:v>
                </c:pt>
                <c:pt idx="76">
                  <c:v>187.307571</c:v>
                </c:pt>
                <c:pt idx="77">
                  <c:v>111.40400000000001</c:v>
                </c:pt>
                <c:pt idx="78">
                  <c:v>84.81033699999999</c:v>
                </c:pt>
                <c:pt idx="79">
                  <c:v>50.963749</c:v>
                </c:pt>
                <c:pt idx="80">
                  <c:v>2712.9577060000006</c:v>
                </c:pt>
                <c:pt idx="81">
                  <c:v>2261.3857570000005</c:v>
                </c:pt>
                <c:pt idx="82">
                  <c:v>2017.08512</c:v>
                </c:pt>
                <c:pt idx="83">
                  <c:v>1721.8095530000003</c:v>
                </c:pt>
                <c:pt idx="84">
                  <c:v>1299.1536659999999</c:v>
                </c:pt>
                <c:pt idx="85">
                  <c:v>1106.4114870000001</c:v>
                </c:pt>
                <c:pt idx="86">
                  <c:v>527.57369700000004</c:v>
                </c:pt>
                <c:pt idx="87">
                  <c:v>405.90208999999999</c:v>
                </c:pt>
                <c:pt idx="88">
                  <c:v>281.75117199999994</c:v>
                </c:pt>
                <c:pt idx="89">
                  <c:v>212.59144100000003</c:v>
                </c:pt>
                <c:pt idx="90">
                  <c:v>1208.202029</c:v>
                </c:pt>
                <c:pt idx="91">
                  <c:v>1054.244009</c:v>
                </c:pt>
                <c:pt idx="92">
                  <c:v>954.67949300000009</c:v>
                </c:pt>
                <c:pt idx="93">
                  <c:v>805.69436900000005</c:v>
                </c:pt>
                <c:pt idx="94">
                  <c:v>642.01636199999996</c:v>
                </c:pt>
                <c:pt idx="95">
                  <c:v>751.50298499999997</c:v>
                </c:pt>
                <c:pt idx="96">
                  <c:v>829.21600000000001</c:v>
                </c:pt>
                <c:pt idx="97">
                  <c:v>585.86743999999987</c:v>
                </c:pt>
                <c:pt idx="98">
                  <c:v>549.20770000000005</c:v>
                </c:pt>
                <c:pt idx="99">
                  <c:v>513.04959999999994</c:v>
                </c:pt>
                <c:pt idx="100">
                  <c:v>1726.82178</c:v>
                </c:pt>
                <c:pt idx="101">
                  <c:v>1125.558</c:v>
                </c:pt>
                <c:pt idx="102">
                  <c:v>1115.7525499999999</c:v>
                </c:pt>
                <c:pt idx="103">
                  <c:v>1170.7117770000002</c:v>
                </c:pt>
                <c:pt idx="104">
                  <c:v>1143.3813979999998</c:v>
                </c:pt>
                <c:pt idx="105">
                  <c:v>1003.7329999999998</c:v>
                </c:pt>
                <c:pt idx="106">
                  <c:v>675.9567649999999</c:v>
                </c:pt>
                <c:pt idx="107">
                  <c:v>631.82949999999994</c:v>
                </c:pt>
                <c:pt idx="108">
                  <c:v>516.51400000000001</c:v>
                </c:pt>
                <c:pt idx="109">
                  <c:v>2141.9499999999998</c:v>
                </c:pt>
                <c:pt idx="110">
                  <c:v>1961.53</c:v>
                </c:pt>
                <c:pt idx="111">
                  <c:v>1115.2929999999999</c:v>
                </c:pt>
                <c:pt idx="112">
                  <c:v>1553.386</c:v>
                </c:pt>
                <c:pt idx="113">
                  <c:v>2522.6959000000002</c:v>
                </c:pt>
                <c:pt idx="114">
                  <c:v>2839.8360000000002</c:v>
                </c:pt>
                <c:pt idx="115">
                  <c:v>2599.5740000000001</c:v>
                </c:pt>
                <c:pt idx="116">
                  <c:v>848.89559999999983</c:v>
                </c:pt>
                <c:pt idx="117">
                  <c:v>580.80158799999992</c:v>
                </c:pt>
                <c:pt idx="118">
                  <c:v>407.10149999999999</c:v>
                </c:pt>
                <c:pt idx="119">
                  <c:v>1282.8899999999999</c:v>
                </c:pt>
                <c:pt idx="120">
                  <c:v>1101.6386600000001</c:v>
                </c:pt>
                <c:pt idx="121">
                  <c:v>985.09355000000005</c:v>
                </c:pt>
                <c:pt idx="122">
                  <c:v>729.55716999999993</c:v>
                </c:pt>
                <c:pt idx="123">
                  <c:v>637.56689999999992</c:v>
                </c:pt>
                <c:pt idx="124">
                  <c:v>761.27500000000009</c:v>
                </c:pt>
                <c:pt idx="125">
                  <c:v>763.56238399999984</c:v>
                </c:pt>
                <c:pt idx="126">
                  <c:v>595.03566499999988</c:v>
                </c:pt>
                <c:pt idx="127">
                  <c:v>527.86799999999994</c:v>
                </c:pt>
                <c:pt idx="128">
                  <c:v>494.60500000000002</c:v>
                </c:pt>
              </c:numCache>
            </c:numRef>
          </c:yVal>
          <c:extLst xmlns:c16r2="http://schemas.microsoft.com/office/drawing/2015/06/chart">
            <c:ext xmlns:c16="http://schemas.microsoft.com/office/drawing/2014/chart" uri="{C3380CC4-5D6E-409C-BE32-E72D297353CC}">
              <c16:uniqueId val="{00000001-70FE-4C8A-BBE2-F076A20E5234}"/>
            </c:ext>
          </c:extLst>
        </c:ser>
        <c:ser>
          <c:idx val="2"/>
          <c:order val="1"/>
          <c:tx>
            <c:strRef>
              <c:f>Лист1!$D$1</c:f>
              <c:strCache>
                <c:ptCount val="1"/>
                <c:pt idx="0">
                  <c:v>Источники собственных средств</c:v>
                </c:pt>
              </c:strCache>
            </c:strRef>
          </c:tx>
          <c:spPr>
            <a:ln w="25400" cap="rnd">
              <a:noFill/>
              <a:round/>
            </a:ln>
            <a:effectLst/>
          </c:spPr>
          <c:marker>
            <c:symbol val="circle"/>
            <c:size val="5"/>
            <c:spPr>
              <a:solidFill>
                <a:schemeClr val="accent3"/>
              </a:solidFill>
              <a:ln w="9525">
                <a:solidFill>
                  <a:schemeClr val="accent3"/>
                </a:solidFill>
              </a:ln>
              <a:effectLst/>
            </c:spPr>
          </c:marker>
          <c:trendline>
            <c:spPr>
              <a:ln w="19050" cap="rnd">
                <a:solidFill>
                  <a:schemeClr val="accent3"/>
                </a:solidFill>
                <a:prstDash val="sysDot"/>
              </a:ln>
              <a:effectLst/>
            </c:spPr>
            <c:trendlineType val="linear"/>
            <c:dispEq val="1"/>
            <c:trendlineLbl>
              <c:layout>
                <c:manualLayout>
                  <c:x val="0.21891329685484234"/>
                  <c:y val="-5.2222895215021214E-2"/>
                </c:manualLayout>
              </c:layout>
              <c:tx>
                <c:rich>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en-US" baseline="0" dirty="0"/>
                      <a:t>y = 49,22x + 209,16</a:t>
                    </a:r>
                    <a:endParaRPr lang="en-US" dirty="0"/>
                  </a:p>
                </c:rich>
              </c:tx>
              <c:numFmt formatCode="General" sourceLinked="0"/>
              <c:spPr>
                <a:noFill/>
                <a:ln>
                  <a:noFill/>
                </a:ln>
                <a:effectLst/>
              </c:spPr>
            </c:trendlineLbl>
          </c:trendline>
          <c:xVal>
            <c:numRef>
              <c:f>Лист1!$A$2:$A$134</c:f>
              <c:numCache>
                <c:formatCode>General</c:formatCode>
                <c:ptCount val="133"/>
                <c:pt idx="0">
                  <c:v>102.6</c:v>
                </c:pt>
                <c:pt idx="1">
                  <c:v>87.7</c:v>
                </c:pt>
                <c:pt idx="2">
                  <c:v>72.3</c:v>
                </c:pt>
                <c:pt idx="3">
                  <c:v>48.5</c:v>
                </c:pt>
                <c:pt idx="4">
                  <c:v>21.6</c:v>
                </c:pt>
                <c:pt idx="5">
                  <c:v>13.6</c:v>
                </c:pt>
                <c:pt idx="6">
                  <c:v>6.5</c:v>
                </c:pt>
                <c:pt idx="7">
                  <c:v>3.8</c:v>
                </c:pt>
                <c:pt idx="8">
                  <c:v>2.1</c:v>
                </c:pt>
                <c:pt idx="9">
                  <c:v>0.96000000000000008</c:v>
                </c:pt>
                <c:pt idx="10">
                  <c:v>31.8</c:v>
                </c:pt>
                <c:pt idx="11">
                  <c:v>23.97</c:v>
                </c:pt>
                <c:pt idx="12">
                  <c:v>4.8</c:v>
                </c:pt>
                <c:pt idx="13">
                  <c:v>3.4</c:v>
                </c:pt>
                <c:pt idx="14">
                  <c:v>0.49000000000000005</c:v>
                </c:pt>
                <c:pt idx="15">
                  <c:v>9.0000000000000011E-2</c:v>
                </c:pt>
                <c:pt idx="16">
                  <c:v>9.0000000000000011E-2</c:v>
                </c:pt>
                <c:pt idx="17">
                  <c:v>8.0000000000000016E-2</c:v>
                </c:pt>
                <c:pt idx="18">
                  <c:v>0.05</c:v>
                </c:pt>
                <c:pt idx="19">
                  <c:v>4.0000000000000008E-2</c:v>
                </c:pt>
                <c:pt idx="20">
                  <c:v>10.5</c:v>
                </c:pt>
                <c:pt idx="21">
                  <c:v>7.6599999999999993</c:v>
                </c:pt>
                <c:pt idx="22">
                  <c:v>4.9700000000000006</c:v>
                </c:pt>
                <c:pt idx="23">
                  <c:v>4.1599999999999993</c:v>
                </c:pt>
                <c:pt idx="24">
                  <c:v>0.28000000000000008</c:v>
                </c:pt>
                <c:pt idx="25">
                  <c:v>8.8000000000000023E-2</c:v>
                </c:pt>
                <c:pt idx="26">
                  <c:v>5.9000000000000004E-2</c:v>
                </c:pt>
                <c:pt idx="27">
                  <c:v>5.9000000000000004E-2</c:v>
                </c:pt>
                <c:pt idx="28">
                  <c:v>3.0000000000000005E-3</c:v>
                </c:pt>
                <c:pt idx="29">
                  <c:v>3.0000000000000005E-3</c:v>
                </c:pt>
                <c:pt idx="30">
                  <c:v>5.8</c:v>
                </c:pt>
                <c:pt idx="31">
                  <c:v>7.3</c:v>
                </c:pt>
                <c:pt idx="32">
                  <c:v>6.5</c:v>
                </c:pt>
                <c:pt idx="33">
                  <c:v>5.3</c:v>
                </c:pt>
                <c:pt idx="34">
                  <c:v>0.85000000000000009</c:v>
                </c:pt>
                <c:pt idx="35">
                  <c:v>0.56999999999999995</c:v>
                </c:pt>
                <c:pt idx="36">
                  <c:v>0.49000000000000005</c:v>
                </c:pt>
                <c:pt idx="37">
                  <c:v>0.36000000000000004</c:v>
                </c:pt>
                <c:pt idx="38">
                  <c:v>0.2990000000000001</c:v>
                </c:pt>
                <c:pt idx="39">
                  <c:v>0.26</c:v>
                </c:pt>
                <c:pt idx="40">
                  <c:v>4.68</c:v>
                </c:pt>
                <c:pt idx="41">
                  <c:v>2.73</c:v>
                </c:pt>
                <c:pt idx="42">
                  <c:v>0.96600000000000008</c:v>
                </c:pt>
                <c:pt idx="43">
                  <c:v>0.37100000000000005</c:v>
                </c:pt>
                <c:pt idx="44">
                  <c:v>6.1000000000000006E-2</c:v>
                </c:pt>
                <c:pt idx="45">
                  <c:v>5.5000000000000007E-2</c:v>
                </c:pt>
                <c:pt idx="46">
                  <c:v>5.3000000000000005E-2</c:v>
                </c:pt>
                <c:pt idx="47">
                  <c:v>1.7000000000000001E-3</c:v>
                </c:pt>
                <c:pt idx="48">
                  <c:v>1.0000000000000002E-4</c:v>
                </c:pt>
                <c:pt idx="49">
                  <c:v>1.0000000000000002E-4</c:v>
                </c:pt>
                <c:pt idx="50">
                  <c:v>7.997204</c:v>
                </c:pt>
                <c:pt idx="51">
                  <c:v>4.9384209999999999</c:v>
                </c:pt>
                <c:pt idx="52">
                  <c:v>3.8374329999999994</c:v>
                </c:pt>
                <c:pt idx="53">
                  <c:v>2.7607950000000003</c:v>
                </c:pt>
                <c:pt idx="54">
                  <c:v>6.1602999999999998E-2</c:v>
                </c:pt>
                <c:pt idx="55">
                  <c:v>6.1602999999999998E-2</c:v>
                </c:pt>
                <c:pt idx="56">
                  <c:v>6.1602999999999998E-2</c:v>
                </c:pt>
                <c:pt idx="57">
                  <c:v>6.1602999999999998E-2</c:v>
                </c:pt>
                <c:pt idx="58">
                  <c:v>6.0617000000000004E-2</c:v>
                </c:pt>
                <c:pt idx="59">
                  <c:v>5.9947000000000007E-2</c:v>
                </c:pt>
                <c:pt idx="60">
                  <c:v>13.375636000000004</c:v>
                </c:pt>
                <c:pt idx="61">
                  <c:v>11.419457000000001</c:v>
                </c:pt>
                <c:pt idx="62">
                  <c:v>9.4920340000000021</c:v>
                </c:pt>
                <c:pt idx="63">
                  <c:v>6.9444460000000001</c:v>
                </c:pt>
                <c:pt idx="64">
                  <c:v>1.0000000000000002E-4</c:v>
                </c:pt>
                <c:pt idx="65">
                  <c:v>1.0000000000000002E-4</c:v>
                </c:pt>
                <c:pt idx="66">
                  <c:v>1.0000000000000002E-4</c:v>
                </c:pt>
                <c:pt idx="67">
                  <c:v>1.0000000000000002E-4</c:v>
                </c:pt>
                <c:pt idx="68">
                  <c:v>1.0000000000000002E-4</c:v>
                </c:pt>
                <c:pt idx="69">
                  <c:v>1.0000000000000002E-4</c:v>
                </c:pt>
                <c:pt idx="70">
                  <c:v>1.1988820000000002</c:v>
                </c:pt>
                <c:pt idx="71">
                  <c:v>0.96657499999999996</c:v>
                </c:pt>
                <c:pt idx="72">
                  <c:v>0.22067799999999999</c:v>
                </c:pt>
                <c:pt idx="73">
                  <c:v>0.13300200000000001</c:v>
                </c:pt>
                <c:pt idx="74">
                  <c:v>3.6595000000000009E-2</c:v>
                </c:pt>
                <c:pt idx="75">
                  <c:v>3.1219000000000004E-2</c:v>
                </c:pt>
                <c:pt idx="76">
                  <c:v>2.2287000000000005E-2</c:v>
                </c:pt>
                <c:pt idx="77">
                  <c:v>2.4319999999999998E-2</c:v>
                </c:pt>
                <c:pt idx="78">
                  <c:v>1.6673E-2</c:v>
                </c:pt>
                <c:pt idx="79">
                  <c:v>1.2675000000000001E-2</c:v>
                </c:pt>
                <c:pt idx="80">
                  <c:v>0.77814200000000011</c:v>
                </c:pt>
                <c:pt idx="81">
                  <c:v>0.50029599999999996</c:v>
                </c:pt>
                <c:pt idx="82">
                  <c:v>0.39143300000000009</c:v>
                </c:pt>
                <c:pt idx="83">
                  <c:v>0.23233999999999999</c:v>
                </c:pt>
                <c:pt idx="84">
                  <c:v>4.8409999999999998E-3</c:v>
                </c:pt>
                <c:pt idx="85">
                  <c:v>9.0300000000000016E-4</c:v>
                </c:pt>
                <c:pt idx="86">
                  <c:v>6.0300000000000013E-4</c:v>
                </c:pt>
                <c:pt idx="87">
                  <c:v>4.1879999999999999E-3</c:v>
                </c:pt>
                <c:pt idx="88">
                  <c:v>4.1879999999999999E-3</c:v>
                </c:pt>
                <c:pt idx="89">
                  <c:v>3.0000000000000005E-3</c:v>
                </c:pt>
                <c:pt idx="90">
                  <c:v>6.2149559999999981</c:v>
                </c:pt>
                <c:pt idx="91">
                  <c:v>3.859672999999999</c:v>
                </c:pt>
                <c:pt idx="92">
                  <c:v>2.7270150000000002</c:v>
                </c:pt>
                <c:pt idx="93">
                  <c:v>1.9202190000000001</c:v>
                </c:pt>
                <c:pt idx="94">
                  <c:v>0.72526000000000002</c:v>
                </c:pt>
                <c:pt idx="95">
                  <c:v>0.59510699999999994</c:v>
                </c:pt>
                <c:pt idx="96">
                  <c:v>0.47283500000000001</c:v>
                </c:pt>
                <c:pt idx="97">
                  <c:v>0.60467300000000013</c:v>
                </c:pt>
                <c:pt idx="98">
                  <c:v>0.73651100000000003</c:v>
                </c:pt>
                <c:pt idx="99">
                  <c:v>8.293900000000004E-2</c:v>
                </c:pt>
                <c:pt idx="100">
                  <c:v>3.9659219999999999</c:v>
                </c:pt>
                <c:pt idx="101">
                  <c:v>2.1453500000000001</c:v>
                </c:pt>
                <c:pt idx="102">
                  <c:v>0.80137800000000003</c:v>
                </c:pt>
                <c:pt idx="103">
                  <c:v>3.9164999999999998E-2</c:v>
                </c:pt>
                <c:pt idx="104">
                  <c:v>2.8122999999999995E-2</c:v>
                </c:pt>
                <c:pt idx="105">
                  <c:v>2.2850000000000002E-2</c:v>
                </c:pt>
                <c:pt idx="106">
                  <c:v>2.2850000000000002E-2</c:v>
                </c:pt>
                <c:pt idx="107">
                  <c:v>2.2596000000000002E-2</c:v>
                </c:pt>
                <c:pt idx="108">
                  <c:v>4.8970000000000003E-3</c:v>
                </c:pt>
                <c:pt idx="109">
                  <c:v>10.334159</c:v>
                </c:pt>
                <c:pt idx="110">
                  <c:v>5.1269589999999994</c:v>
                </c:pt>
                <c:pt idx="111">
                  <c:v>2.0445180000000001</c:v>
                </c:pt>
                <c:pt idx="112">
                  <c:v>1.4330049999999999</c:v>
                </c:pt>
                <c:pt idx="113">
                  <c:v>2.6275000000000007E-2</c:v>
                </c:pt>
                <c:pt idx="114">
                  <c:v>2.4476000000000001E-2</c:v>
                </c:pt>
                <c:pt idx="115">
                  <c:v>1.7784999999999999E-2</c:v>
                </c:pt>
                <c:pt idx="116">
                  <c:v>2.3430000000000005E-3</c:v>
                </c:pt>
                <c:pt idx="117">
                  <c:v>2.2610000000000004E-3</c:v>
                </c:pt>
                <c:pt idx="118">
                  <c:v>1.0120000000000001E-3</c:v>
                </c:pt>
                <c:pt idx="119">
                  <c:v>3.0628799999999994</c:v>
                </c:pt>
                <c:pt idx="120">
                  <c:v>2.6512439999999997</c:v>
                </c:pt>
                <c:pt idx="121">
                  <c:v>2.2807830000000004</c:v>
                </c:pt>
                <c:pt idx="122">
                  <c:v>1.83487</c:v>
                </c:pt>
                <c:pt idx="123">
                  <c:v>0.22130900000000001</c:v>
                </c:pt>
                <c:pt idx="124">
                  <c:v>0.12836500000000001</c:v>
                </c:pt>
                <c:pt idx="125">
                  <c:v>7.1286000000000002E-2</c:v>
                </c:pt>
                <c:pt idx="126">
                  <c:v>6.5001000000000003E-2</c:v>
                </c:pt>
                <c:pt idx="127">
                  <c:v>4.8534000000000001E-2</c:v>
                </c:pt>
                <c:pt idx="128">
                  <c:v>3.8567999999999998E-2</c:v>
                </c:pt>
              </c:numCache>
            </c:numRef>
          </c:xVal>
          <c:yVal>
            <c:numRef>
              <c:f>Лист1!$D$2:$D$134</c:f>
              <c:numCache>
                <c:formatCode>General</c:formatCode>
                <c:ptCount val="133"/>
                <c:pt idx="0">
                  <c:v>4724.7</c:v>
                </c:pt>
                <c:pt idx="1">
                  <c:v>4404.8</c:v>
                </c:pt>
                <c:pt idx="2">
                  <c:v>3800.3</c:v>
                </c:pt>
                <c:pt idx="3">
                  <c:v>3359.1</c:v>
                </c:pt>
                <c:pt idx="4">
                  <c:v>2828.9</c:v>
                </c:pt>
                <c:pt idx="5">
                  <c:v>2328.1999999999998</c:v>
                </c:pt>
                <c:pt idx="6">
                  <c:v>1982.3</c:v>
                </c:pt>
                <c:pt idx="7">
                  <c:v>1935.2</c:v>
                </c:pt>
                <c:pt idx="8">
                  <c:v>1651.5</c:v>
                </c:pt>
                <c:pt idx="9">
                  <c:v>1300.5999999999999</c:v>
                </c:pt>
                <c:pt idx="10">
                  <c:v>1379.8</c:v>
                </c:pt>
                <c:pt idx="11">
                  <c:v>1397.8</c:v>
                </c:pt>
                <c:pt idx="12">
                  <c:v>1568.8</c:v>
                </c:pt>
                <c:pt idx="13">
                  <c:v>1420.4</c:v>
                </c:pt>
                <c:pt idx="14">
                  <c:v>1357.4</c:v>
                </c:pt>
                <c:pt idx="15">
                  <c:v>1282</c:v>
                </c:pt>
                <c:pt idx="16">
                  <c:v>948.3</c:v>
                </c:pt>
                <c:pt idx="17">
                  <c:v>764.2</c:v>
                </c:pt>
                <c:pt idx="18">
                  <c:v>642.29999999999995</c:v>
                </c:pt>
                <c:pt idx="19">
                  <c:v>629.79999999999995</c:v>
                </c:pt>
                <c:pt idx="20">
                  <c:v>703.4</c:v>
                </c:pt>
                <c:pt idx="21">
                  <c:v>647.9</c:v>
                </c:pt>
                <c:pt idx="22">
                  <c:v>515.70000000000005</c:v>
                </c:pt>
                <c:pt idx="23">
                  <c:v>517.70000000000005</c:v>
                </c:pt>
                <c:pt idx="24">
                  <c:v>442.8</c:v>
                </c:pt>
                <c:pt idx="25">
                  <c:v>412.4</c:v>
                </c:pt>
                <c:pt idx="26">
                  <c:v>334.4</c:v>
                </c:pt>
                <c:pt idx="27">
                  <c:v>281.8</c:v>
                </c:pt>
                <c:pt idx="28">
                  <c:v>268.89999999999992</c:v>
                </c:pt>
                <c:pt idx="29">
                  <c:v>154.69999999999999</c:v>
                </c:pt>
                <c:pt idx="30">
                  <c:v>579.9</c:v>
                </c:pt>
                <c:pt idx="31">
                  <c:v>413.5</c:v>
                </c:pt>
                <c:pt idx="32">
                  <c:v>356</c:v>
                </c:pt>
                <c:pt idx="33">
                  <c:v>261.39999999999992</c:v>
                </c:pt>
                <c:pt idx="34">
                  <c:v>227.5</c:v>
                </c:pt>
                <c:pt idx="35">
                  <c:v>226.5</c:v>
                </c:pt>
                <c:pt idx="36">
                  <c:v>176.9</c:v>
                </c:pt>
                <c:pt idx="37">
                  <c:v>138.5</c:v>
                </c:pt>
                <c:pt idx="38">
                  <c:v>109.3</c:v>
                </c:pt>
                <c:pt idx="39">
                  <c:v>87.2</c:v>
                </c:pt>
                <c:pt idx="40">
                  <c:v>101.93</c:v>
                </c:pt>
                <c:pt idx="41">
                  <c:v>79.290000000000006</c:v>
                </c:pt>
                <c:pt idx="42">
                  <c:v>55.339999999999996</c:v>
                </c:pt>
                <c:pt idx="43">
                  <c:v>42.809999999999995</c:v>
                </c:pt>
                <c:pt idx="44">
                  <c:v>24.399000000000001</c:v>
                </c:pt>
                <c:pt idx="45">
                  <c:v>20.64</c:v>
                </c:pt>
                <c:pt idx="46">
                  <c:v>18.02</c:v>
                </c:pt>
                <c:pt idx="47">
                  <c:v>11.719999999999999</c:v>
                </c:pt>
                <c:pt idx="48">
                  <c:v>7.4700000000000006</c:v>
                </c:pt>
                <c:pt idx="49">
                  <c:v>3.9099999999999997</c:v>
                </c:pt>
                <c:pt idx="50">
                  <c:v>205.13119599999999</c:v>
                </c:pt>
                <c:pt idx="51">
                  <c:v>174.31800000000001</c:v>
                </c:pt>
                <c:pt idx="52">
                  <c:v>313.05500000000001</c:v>
                </c:pt>
                <c:pt idx="53">
                  <c:v>294.58577699999995</c:v>
                </c:pt>
                <c:pt idx="54">
                  <c:v>245.592589</c:v>
                </c:pt>
                <c:pt idx="55">
                  <c:v>233.71270399999997</c:v>
                </c:pt>
                <c:pt idx="56">
                  <c:v>218.08280000000002</c:v>
                </c:pt>
                <c:pt idx="57">
                  <c:v>209.05880000000002</c:v>
                </c:pt>
                <c:pt idx="58">
                  <c:v>179.20507999999998</c:v>
                </c:pt>
                <c:pt idx="59">
                  <c:v>138.63899999999998</c:v>
                </c:pt>
                <c:pt idx="60">
                  <c:v>207.478095</c:v>
                </c:pt>
                <c:pt idx="61">
                  <c:v>205.85183300000003</c:v>
                </c:pt>
                <c:pt idx="62">
                  <c:v>193.284887</c:v>
                </c:pt>
                <c:pt idx="63">
                  <c:v>183.65257</c:v>
                </c:pt>
                <c:pt idx="64">
                  <c:v>152.68800000000002</c:v>
                </c:pt>
                <c:pt idx="65">
                  <c:v>139.67099999999999</c:v>
                </c:pt>
                <c:pt idx="66">
                  <c:v>129.45120000000003</c:v>
                </c:pt>
                <c:pt idx="67">
                  <c:v>126.04567900000002</c:v>
                </c:pt>
                <c:pt idx="68">
                  <c:v>111.309533</c:v>
                </c:pt>
                <c:pt idx="69">
                  <c:v>87.135892999999967</c:v>
                </c:pt>
                <c:pt idx="70">
                  <c:v>171.42214900000005</c:v>
                </c:pt>
                <c:pt idx="71">
                  <c:v>131.266482</c:v>
                </c:pt>
                <c:pt idx="72">
                  <c:v>82.20987599999998</c:v>
                </c:pt>
                <c:pt idx="73">
                  <c:v>58.823961000000004</c:v>
                </c:pt>
                <c:pt idx="74">
                  <c:v>44.870224999999998</c:v>
                </c:pt>
                <c:pt idx="75">
                  <c:v>28.418094</c:v>
                </c:pt>
                <c:pt idx="76">
                  <c:v>20.064807999999999</c:v>
                </c:pt>
                <c:pt idx="77">
                  <c:v>12.192089000000001</c:v>
                </c:pt>
                <c:pt idx="78">
                  <c:v>7.2182209999999998</c:v>
                </c:pt>
                <c:pt idx="79">
                  <c:v>5.3681289999999988</c:v>
                </c:pt>
                <c:pt idx="80">
                  <c:v>195.67336899999998</c:v>
                </c:pt>
                <c:pt idx="81">
                  <c:v>174.10173499999999</c:v>
                </c:pt>
                <c:pt idx="82">
                  <c:v>119.05028900000002</c:v>
                </c:pt>
                <c:pt idx="83">
                  <c:v>108.08346</c:v>
                </c:pt>
                <c:pt idx="84">
                  <c:v>83.579104000000001</c:v>
                </c:pt>
                <c:pt idx="85">
                  <c:v>79.57676499999998</c:v>
                </c:pt>
                <c:pt idx="86">
                  <c:v>44.3</c:v>
                </c:pt>
                <c:pt idx="87">
                  <c:v>39.935879</c:v>
                </c:pt>
                <c:pt idx="88">
                  <c:v>28.244954000000003</c:v>
                </c:pt>
                <c:pt idx="89">
                  <c:v>16.288342999999994</c:v>
                </c:pt>
                <c:pt idx="90">
                  <c:v>160.55627200000001</c:v>
                </c:pt>
                <c:pt idx="91">
                  <c:v>150.83218900000003</c:v>
                </c:pt>
                <c:pt idx="92">
                  <c:v>127.633413</c:v>
                </c:pt>
                <c:pt idx="93">
                  <c:v>118.50942000000002</c:v>
                </c:pt>
                <c:pt idx="94">
                  <c:v>116.415442</c:v>
                </c:pt>
                <c:pt idx="95">
                  <c:v>109.782354</c:v>
                </c:pt>
                <c:pt idx="96">
                  <c:v>112.2</c:v>
                </c:pt>
                <c:pt idx="97">
                  <c:v>102.91300000000001</c:v>
                </c:pt>
                <c:pt idx="98">
                  <c:v>101.157</c:v>
                </c:pt>
                <c:pt idx="99">
                  <c:v>86.406999999999996</c:v>
                </c:pt>
                <c:pt idx="100">
                  <c:v>213.0017</c:v>
                </c:pt>
                <c:pt idx="101">
                  <c:v>131.453</c:v>
                </c:pt>
                <c:pt idx="102">
                  <c:v>-121.983</c:v>
                </c:pt>
                <c:pt idx="103">
                  <c:v>81.592000000000013</c:v>
                </c:pt>
                <c:pt idx="104">
                  <c:v>71.784999999999997</c:v>
                </c:pt>
                <c:pt idx="105">
                  <c:v>57.013799999999996</c:v>
                </c:pt>
                <c:pt idx="106">
                  <c:v>60.365000000000002</c:v>
                </c:pt>
                <c:pt idx="107">
                  <c:v>54.111000000000004</c:v>
                </c:pt>
                <c:pt idx="108">
                  <c:v>44.969878000000001</c:v>
                </c:pt>
                <c:pt idx="109">
                  <c:v>458.14000000000004</c:v>
                </c:pt>
                <c:pt idx="110">
                  <c:v>368.87</c:v>
                </c:pt>
                <c:pt idx="111">
                  <c:v>277.59160000000003</c:v>
                </c:pt>
                <c:pt idx="112">
                  <c:v>213.36680000000001</c:v>
                </c:pt>
                <c:pt idx="113">
                  <c:v>155.07669999999999</c:v>
                </c:pt>
                <c:pt idx="114">
                  <c:v>126.03420000000001</c:v>
                </c:pt>
                <c:pt idx="115">
                  <c:v>116.648</c:v>
                </c:pt>
                <c:pt idx="116">
                  <c:v>86.2</c:v>
                </c:pt>
                <c:pt idx="117">
                  <c:v>55.033000000000001</c:v>
                </c:pt>
                <c:pt idx="118">
                  <c:v>47.104000000000006</c:v>
                </c:pt>
                <c:pt idx="119">
                  <c:v>169.06297000000001</c:v>
                </c:pt>
                <c:pt idx="120">
                  <c:v>172.8476</c:v>
                </c:pt>
                <c:pt idx="121">
                  <c:v>130.1525</c:v>
                </c:pt>
                <c:pt idx="122">
                  <c:v>108.29</c:v>
                </c:pt>
                <c:pt idx="123">
                  <c:v>115.13768</c:v>
                </c:pt>
                <c:pt idx="124">
                  <c:v>89.834549999999993</c:v>
                </c:pt>
                <c:pt idx="125">
                  <c:v>102.465</c:v>
                </c:pt>
                <c:pt idx="126">
                  <c:v>98.550749999999979</c:v>
                </c:pt>
                <c:pt idx="127">
                  <c:v>85.793999999999997</c:v>
                </c:pt>
                <c:pt idx="128">
                  <c:v>77.311000000000007</c:v>
                </c:pt>
              </c:numCache>
            </c:numRef>
          </c:yVal>
          <c:extLst xmlns:c16r2="http://schemas.microsoft.com/office/drawing/2015/06/chart">
            <c:ext xmlns:c16="http://schemas.microsoft.com/office/drawing/2014/chart" uri="{C3380CC4-5D6E-409C-BE32-E72D297353CC}">
              <c16:uniqueId val="{00000003-70FE-4C8A-BBE2-F076A20E5234}"/>
            </c:ext>
          </c:extLst>
        </c:ser>
        <c:dLbls/>
        <c:axId val="21582592"/>
        <c:axId val="21584512"/>
      </c:scatterChart>
      <c:valAx>
        <c:axId val="21582592"/>
        <c:scaling>
          <c:orientation val="minMax"/>
        </c:scaling>
        <c:axPos val="b"/>
        <c:majorGridlines>
          <c:spPr>
            <a:ln w="9525" cap="flat" cmpd="sng" algn="ctr">
              <a:solidFill>
                <a:schemeClr val="tx1">
                  <a:lumMod val="15000"/>
                  <a:lumOff val="85000"/>
                </a:schemeClr>
              </a:solidFill>
              <a:round/>
            </a:ln>
            <a:effectLst/>
          </c:spPr>
        </c:majorGridlines>
        <c:title>
          <c:tx>
            <c:rich>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ru-RU" dirty="0"/>
                  <a:t>НМА</a:t>
                </a:r>
                <a:r>
                  <a:rPr lang="ru-RU" sz="1800" b="0" i="0" u="none" strike="noStrike" baseline="0" dirty="0">
                    <a:effectLst/>
                  </a:rPr>
                  <a:t>, млрд. руб.</a:t>
                </a:r>
                <a:endParaRPr lang="ru-RU" dirty="0"/>
              </a:p>
            </c:rich>
          </c:tx>
          <c:layout/>
          <c:spPr>
            <a:noFill/>
            <a:ln>
              <a:noFill/>
            </a:ln>
            <a:effectLst/>
          </c:spPr>
        </c:title>
        <c:numFmt formatCode="General" sourceLinked="1"/>
        <c:maj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crossAx val="21584512"/>
        <c:crosses val="autoZero"/>
        <c:crossBetween val="midCat"/>
      </c:valAx>
      <c:valAx>
        <c:axId val="21584512"/>
        <c:scaling>
          <c:orientation val="minMax"/>
          <c:min val="0"/>
        </c:scaling>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ru-RU" dirty="0" err="1"/>
                  <a:t>Млрд.руб</a:t>
                </a:r>
                <a:endParaRPr lang="ru-RU" dirty="0"/>
              </a:p>
            </c:rich>
          </c:tx>
          <c:layout/>
          <c:spPr>
            <a:noFill/>
            <a:ln>
              <a:noFill/>
            </a:ln>
            <a:effectLst/>
          </c:spPr>
        </c:title>
        <c:numFmt formatCode="General" sourceLinked="1"/>
        <c:maj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crossAx val="21582592"/>
        <c:crosses val="autoZero"/>
        <c:crossBetween val="midCat"/>
      </c:valAx>
      <c:spPr>
        <a:noFill/>
        <a:ln>
          <a:noFill/>
        </a:ln>
        <a:effectLst/>
      </c:spPr>
    </c:plotArea>
    <c:legend>
      <c:legendPos val="b"/>
      <c:legendEntry>
        <c:idx val="2"/>
        <c:delete val="1"/>
      </c:legendEntry>
      <c:legendEntry>
        <c:idx val="3"/>
        <c:delete val="1"/>
      </c:legendEntry>
      <c:layout/>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legend>
    <c:plotVisOnly val="1"/>
    <c:dispBlanksAs val="gap"/>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800"/>
      </a:pPr>
      <a:endParaRPr lang="ru-RU"/>
    </a:p>
  </c:txPr>
  <c:externalData r:id="rId1"/>
</c:chartSpace>
</file>

<file path=ppt/charts/chart6.xml><?xml version="1.0" encoding="utf-8"?>
<c:chartSpace xmlns:c="http://schemas.openxmlformats.org/drawingml/2006/chart" xmlns:a="http://schemas.openxmlformats.org/drawingml/2006/main" xmlns:r="http://schemas.openxmlformats.org/officeDocument/2006/relationships">
  <c:lang val="ru-RU"/>
  <c:chart>
    <c:autoTitleDeleted val="1"/>
    <c:plotArea>
      <c:layout/>
      <c:scatterChart>
        <c:scatterStyle val="lineMarker"/>
        <c:ser>
          <c:idx val="1"/>
          <c:order val="0"/>
          <c:tx>
            <c:strRef>
              <c:f>Лист1!$C$1</c:f>
              <c:strCache>
                <c:ptCount val="1"/>
                <c:pt idx="0">
                  <c:v>Всего обязательств</c:v>
                </c:pt>
              </c:strCache>
            </c:strRef>
          </c:tx>
          <c:spPr>
            <a:ln w="25400" cap="rnd">
              <a:noFill/>
              <a:round/>
            </a:ln>
            <a:effectLst/>
          </c:spPr>
          <c:marker>
            <c:symbol val="circle"/>
            <c:size val="5"/>
            <c:spPr>
              <a:solidFill>
                <a:schemeClr val="accent2"/>
              </a:solidFill>
              <a:ln w="9525">
                <a:solidFill>
                  <a:schemeClr val="accent2"/>
                </a:solidFill>
              </a:ln>
              <a:effectLst/>
            </c:spPr>
          </c:marker>
          <c:trendline>
            <c:spPr>
              <a:ln w="19050" cap="rnd">
                <a:solidFill>
                  <a:schemeClr val="accent2"/>
                </a:solidFill>
                <a:prstDash val="sysDot"/>
              </a:ln>
              <a:effectLst/>
            </c:spPr>
            <c:trendlineType val="linear"/>
            <c:dispEq val="1"/>
            <c:trendlineLbl>
              <c:layout>
                <c:manualLayout>
                  <c:x val="-6.9408952746886021E-2"/>
                  <c:y val="0"/>
                </c:manualLayout>
              </c:layout>
              <c:tx>
                <c:rich>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en-US" baseline="0" dirty="0"/>
                      <a:t>y = 0,</a:t>
                    </a:r>
                    <a:r>
                      <a:rPr lang="ru-RU" baseline="0" dirty="0"/>
                      <a:t>90</a:t>
                    </a:r>
                    <a:r>
                      <a:rPr lang="en-US" baseline="0" dirty="0"/>
                      <a:t>x + 836</a:t>
                    </a:r>
                    <a:endParaRPr lang="en-US" dirty="0"/>
                  </a:p>
                </c:rich>
              </c:tx>
              <c:numFmt formatCode="General" sourceLinked="0"/>
              <c:spPr>
                <a:noFill/>
                <a:ln>
                  <a:noFill/>
                </a:ln>
                <a:effectLst/>
              </c:spPr>
            </c:trendlineLbl>
          </c:trendline>
          <c:xVal>
            <c:numRef>
              <c:f>Лист1!$A$2:$A$134</c:f>
              <c:numCache>
                <c:formatCode>General</c:formatCode>
                <c:ptCount val="133"/>
                <c:pt idx="0">
                  <c:v>24682.71997167138</c:v>
                </c:pt>
                <c:pt idx="1">
                  <c:v>29225.506232294621</c:v>
                </c:pt>
                <c:pt idx="2">
                  <c:v>24463.909490084981</c:v>
                </c:pt>
                <c:pt idx="3">
                  <c:v>25179.685694050993</c:v>
                </c:pt>
                <c:pt idx="4">
                  <c:v>26343.71869688385</c:v>
                </c:pt>
                <c:pt idx="5">
                  <c:v>22366.177195467422</c:v>
                </c:pt>
                <c:pt idx="6">
                  <c:v>15733.674504249288</c:v>
                </c:pt>
                <c:pt idx="7">
                  <c:v>13817.604674220964</c:v>
                </c:pt>
                <c:pt idx="8">
                  <c:v>11114.34660056657</c:v>
                </c:pt>
                <c:pt idx="9">
                  <c:v>8728.5334277620423</c:v>
                </c:pt>
                <c:pt idx="10">
                  <c:v>5836.5831444759224</c:v>
                </c:pt>
                <c:pt idx="11">
                  <c:v>9151.6845609065149</c:v>
                </c:pt>
                <c:pt idx="12">
                  <c:v>7276.3559490084954</c:v>
                </c:pt>
                <c:pt idx="13">
                  <c:v>4252.1349858356916</c:v>
                </c:pt>
                <c:pt idx="14">
                  <c:v>5364.2755807365438</c:v>
                </c:pt>
                <c:pt idx="15">
                  <c:v>3557.1393767705367</c:v>
                </c:pt>
                <c:pt idx="16">
                  <c:v>368.6361189801699</c:v>
                </c:pt>
                <c:pt idx="17">
                  <c:v>1016.7236543909347</c:v>
                </c:pt>
                <c:pt idx="18">
                  <c:v>531.88498583569435</c:v>
                </c:pt>
                <c:pt idx="19">
                  <c:v>0</c:v>
                </c:pt>
                <c:pt idx="20">
                  <c:v>1669.3903682719554</c:v>
                </c:pt>
                <c:pt idx="21">
                  <c:v>2458.3784702549574</c:v>
                </c:pt>
                <c:pt idx="22">
                  <c:v>1933.3893767705376</c:v>
                </c:pt>
                <c:pt idx="23">
                  <c:v>2615.7956090651546</c:v>
                </c:pt>
                <c:pt idx="24">
                  <c:v>3507.4399433427752</c:v>
                </c:pt>
                <c:pt idx="25">
                  <c:v>2992.3515580736539</c:v>
                </c:pt>
                <c:pt idx="26">
                  <c:v>1194.35835694051</c:v>
                </c:pt>
                <c:pt idx="27">
                  <c:v>1077.6216713881029</c:v>
                </c:pt>
                <c:pt idx="28">
                  <c:v>1045.9424929178474</c:v>
                </c:pt>
                <c:pt idx="29">
                  <c:v>371.28271954674204</c:v>
                </c:pt>
                <c:pt idx="30">
                  <c:v>3138.6536827195459</c:v>
                </c:pt>
                <c:pt idx="31">
                  <c:v>3524.3024079320112</c:v>
                </c:pt>
                <c:pt idx="32">
                  <c:v>2873.9385269121822</c:v>
                </c:pt>
                <c:pt idx="33">
                  <c:v>2837.8325779036818</c:v>
                </c:pt>
                <c:pt idx="34">
                  <c:v>2572.6808781869681</c:v>
                </c:pt>
                <c:pt idx="35">
                  <c:v>2557.8206090651556</c:v>
                </c:pt>
                <c:pt idx="36">
                  <c:v>1720.6375354107652</c:v>
                </c:pt>
                <c:pt idx="37">
                  <c:v>1687.7616147308779</c:v>
                </c:pt>
                <c:pt idx="38">
                  <c:v>1034.6910764872518</c:v>
                </c:pt>
                <c:pt idx="39">
                  <c:v>878.83526912181287</c:v>
                </c:pt>
                <c:pt idx="40">
                  <c:v>2851.1134844192625</c:v>
                </c:pt>
                <c:pt idx="41">
                  <c:v>2382.9819660056655</c:v>
                </c:pt>
                <c:pt idx="42">
                  <c:v>1852.8416855524079</c:v>
                </c:pt>
                <c:pt idx="43">
                  <c:v>1474.9058215297453</c:v>
                </c:pt>
                <c:pt idx="44">
                  <c:v>1131.5321246458921</c:v>
                </c:pt>
                <c:pt idx="45">
                  <c:v>959.32708215297419</c:v>
                </c:pt>
                <c:pt idx="46">
                  <c:v>850.53531161473097</c:v>
                </c:pt>
                <c:pt idx="47">
                  <c:v>717.3027195467422</c:v>
                </c:pt>
                <c:pt idx="48">
                  <c:v>395.69516997167125</c:v>
                </c:pt>
                <c:pt idx="49">
                  <c:v>192.44660056657219</c:v>
                </c:pt>
                <c:pt idx="50">
                  <c:v>1324.2912268059483</c:v>
                </c:pt>
                <c:pt idx="51">
                  <c:v>2196.5755549362607</c:v>
                </c:pt>
                <c:pt idx="52">
                  <c:v>1905.5622971388104</c:v>
                </c:pt>
                <c:pt idx="53">
                  <c:v>2406.9228966005671</c:v>
                </c:pt>
                <c:pt idx="54">
                  <c:v>3026.4135859560897</c:v>
                </c:pt>
                <c:pt idx="55">
                  <c:v>2255.7430468909342</c:v>
                </c:pt>
                <c:pt idx="56">
                  <c:v>1645.1915296317275</c:v>
                </c:pt>
                <c:pt idx="57">
                  <c:v>1538.4429399858359</c:v>
                </c:pt>
                <c:pt idx="58">
                  <c:v>1398.9823403611899</c:v>
                </c:pt>
                <c:pt idx="59">
                  <c:v>1086.901378378187</c:v>
                </c:pt>
                <c:pt idx="60">
                  <c:v>239.84346470254965</c:v>
                </c:pt>
                <c:pt idx="61">
                  <c:v>695.14517872521242</c:v>
                </c:pt>
                <c:pt idx="62">
                  <c:v>502.90470507082136</c:v>
                </c:pt>
                <c:pt idx="63">
                  <c:v>541.04189530453243</c:v>
                </c:pt>
                <c:pt idx="64">
                  <c:v>825.69688821104819</c:v>
                </c:pt>
                <c:pt idx="65">
                  <c:v>559.29071558073645</c:v>
                </c:pt>
                <c:pt idx="66">
                  <c:v>174.31649603682717</c:v>
                </c:pt>
                <c:pt idx="67">
                  <c:v>275.62408019546746</c:v>
                </c:pt>
                <c:pt idx="68">
                  <c:v>194.03043124504245</c:v>
                </c:pt>
                <c:pt idx="69">
                  <c:v>95.733400002832681</c:v>
                </c:pt>
                <c:pt idx="70">
                  <c:v>1443.9472584022662</c:v>
                </c:pt>
                <c:pt idx="71">
                  <c:v>1165.48069313881</c:v>
                </c:pt>
                <c:pt idx="72">
                  <c:v>638.17503296458915</c:v>
                </c:pt>
                <c:pt idx="73">
                  <c:v>684.79874563172814</c:v>
                </c:pt>
                <c:pt idx="74">
                  <c:v>585.79055354674244</c:v>
                </c:pt>
                <c:pt idx="75">
                  <c:v>421.18863044617564</c:v>
                </c:pt>
                <c:pt idx="76">
                  <c:v>345.4266470764872</c:v>
                </c:pt>
                <c:pt idx="77">
                  <c:v>265.31503019688387</c:v>
                </c:pt>
                <c:pt idx="78">
                  <c:v>167.85961444334276</c:v>
                </c:pt>
                <c:pt idx="79">
                  <c:v>112.95214165297448</c:v>
                </c:pt>
                <c:pt idx="80">
                  <c:v>417.83538764164314</c:v>
                </c:pt>
                <c:pt idx="81">
                  <c:v>764.02399657648652</c:v>
                </c:pt>
                <c:pt idx="82">
                  <c:v>900.33524735977323</c:v>
                </c:pt>
                <c:pt idx="83">
                  <c:v>866.60612474079267</c:v>
                </c:pt>
                <c:pt idx="84">
                  <c:v>1065.4057948158638</c:v>
                </c:pt>
                <c:pt idx="85">
                  <c:v>767.55604110198271</c:v>
                </c:pt>
                <c:pt idx="86">
                  <c:v>716.36208445467423</c:v>
                </c:pt>
                <c:pt idx="87">
                  <c:v>491.46942409490089</c:v>
                </c:pt>
                <c:pt idx="88">
                  <c:v>325.35326111048164</c:v>
                </c:pt>
                <c:pt idx="89">
                  <c:v>243.51340231728045</c:v>
                </c:pt>
                <c:pt idx="90">
                  <c:v>550.93253640084947</c:v>
                </c:pt>
                <c:pt idx="91">
                  <c:v>689.16764249575044</c:v>
                </c:pt>
                <c:pt idx="92">
                  <c:v>513.83062062889508</c:v>
                </c:pt>
                <c:pt idx="93">
                  <c:v>438.34779125495731</c:v>
                </c:pt>
                <c:pt idx="94">
                  <c:v>651.71574834985836</c:v>
                </c:pt>
                <c:pt idx="95">
                  <c:v>709.96132451982999</c:v>
                </c:pt>
                <c:pt idx="96">
                  <c:v>645.45892747875371</c:v>
                </c:pt>
                <c:pt idx="97">
                  <c:v>715.51383878186959</c:v>
                </c:pt>
                <c:pt idx="98">
                  <c:v>609.14044617563752</c:v>
                </c:pt>
                <c:pt idx="99">
                  <c:v>529.53870484985839</c:v>
                </c:pt>
                <c:pt idx="100">
                  <c:v>994.3536254815865</c:v>
                </c:pt>
                <c:pt idx="101">
                  <c:v>1030.8443115934842</c:v>
                </c:pt>
                <c:pt idx="102">
                  <c:v>1559.7680467422092</c:v>
                </c:pt>
                <c:pt idx="103">
                  <c:v>1281.1511572946176</c:v>
                </c:pt>
                <c:pt idx="104">
                  <c:v>1172.2657906515581</c:v>
                </c:pt>
                <c:pt idx="105">
                  <c:v>792.93130736543901</c:v>
                </c:pt>
                <c:pt idx="106">
                  <c:v>812.42333454957486</c:v>
                </c:pt>
                <c:pt idx="107">
                  <c:v>702.64274506515585</c:v>
                </c:pt>
                <c:pt idx="108">
                  <c:v>618.25212675070804</c:v>
                </c:pt>
                <c:pt idx="109">
                  <c:v>1094.7531733711046</c:v>
                </c:pt>
                <c:pt idx="110">
                  <c:v>1265.5068722379599</c:v>
                </c:pt>
                <c:pt idx="111">
                  <c:v>1420.4450153413593</c:v>
                </c:pt>
                <c:pt idx="112">
                  <c:v>2286.1501210991501</c:v>
                </c:pt>
                <c:pt idx="113">
                  <c:v>1304.9904626062325</c:v>
                </c:pt>
                <c:pt idx="114">
                  <c:v>974.84560311614723</c:v>
                </c:pt>
                <c:pt idx="115">
                  <c:v>-647.9658541643056</c:v>
                </c:pt>
                <c:pt idx="116">
                  <c:v>514.02730578611886</c:v>
                </c:pt>
                <c:pt idx="117">
                  <c:v>305.90871388101971</c:v>
                </c:pt>
                <c:pt idx="118">
                  <c:v>274.6085975070821</c:v>
                </c:pt>
                <c:pt idx="119">
                  <c:v>819.38287042492868</c:v>
                </c:pt>
                <c:pt idx="120">
                  <c:v>1218.1195730878187</c:v>
                </c:pt>
                <c:pt idx="121">
                  <c:v>1027.8768966005664</c:v>
                </c:pt>
                <c:pt idx="122">
                  <c:v>997.97122116147273</c:v>
                </c:pt>
                <c:pt idx="123">
                  <c:v>987.20875757790361</c:v>
                </c:pt>
                <c:pt idx="124">
                  <c:v>862.31788385269112</c:v>
                </c:pt>
                <c:pt idx="125">
                  <c:v>615.16611838526887</c:v>
                </c:pt>
                <c:pt idx="126">
                  <c:v>617.32667705382426</c:v>
                </c:pt>
                <c:pt idx="127">
                  <c:v>410.21813221813011</c:v>
                </c:pt>
                <c:pt idx="128">
                  <c:v>406.84583544759204</c:v>
                </c:pt>
              </c:numCache>
            </c:numRef>
          </c:xVal>
          <c:yVal>
            <c:numRef>
              <c:f>Лист1!$C$2:$C$134</c:f>
              <c:numCache>
                <c:formatCode>General</c:formatCode>
                <c:ptCount val="133"/>
                <c:pt idx="0">
                  <c:v>28255</c:v>
                </c:pt>
                <c:pt idx="1">
                  <c:v>23179.3</c:v>
                </c:pt>
                <c:pt idx="2">
                  <c:v>23099.599999999995</c:v>
                </c:pt>
                <c:pt idx="3">
                  <c:v>19799.8</c:v>
                </c:pt>
                <c:pt idx="4">
                  <c:v>18892.2</c:v>
                </c:pt>
                <c:pt idx="5">
                  <c:v>20378.8</c:v>
                </c:pt>
                <c:pt idx="6">
                  <c:v>19764.400000000001</c:v>
                </c:pt>
                <c:pt idx="7">
                  <c:v>14339.9</c:v>
                </c:pt>
                <c:pt idx="8">
                  <c:v>11930.3</c:v>
                </c:pt>
                <c:pt idx="9">
                  <c:v>9118.7999999999975</c:v>
                </c:pt>
                <c:pt idx="10">
                  <c:v>14974.5</c:v>
                </c:pt>
                <c:pt idx="11">
                  <c:v>12417.4</c:v>
                </c:pt>
                <c:pt idx="12">
                  <c:v>12073.4</c:v>
                </c:pt>
                <c:pt idx="13">
                  <c:v>8210.9</c:v>
                </c:pt>
                <c:pt idx="14">
                  <c:v>8071.6</c:v>
                </c:pt>
                <c:pt idx="15">
                  <c:v>8112.6</c:v>
                </c:pt>
                <c:pt idx="16">
                  <c:v>7347.2</c:v>
                </c:pt>
                <c:pt idx="17">
                  <c:v>4503.9000000000005</c:v>
                </c:pt>
                <c:pt idx="18">
                  <c:v>3670.8</c:v>
                </c:pt>
                <c:pt idx="19">
                  <c:v>3541.7</c:v>
                </c:pt>
                <c:pt idx="20">
                  <c:v>6533.6</c:v>
                </c:pt>
                <c:pt idx="21">
                  <c:v>5677.8</c:v>
                </c:pt>
                <c:pt idx="22">
                  <c:v>5635.9</c:v>
                </c:pt>
                <c:pt idx="23">
                  <c:v>4750.5</c:v>
                </c:pt>
                <c:pt idx="24">
                  <c:v>4306.1000000000004</c:v>
                </c:pt>
                <c:pt idx="25">
                  <c:v>4540.4000000000005</c:v>
                </c:pt>
                <c:pt idx="26">
                  <c:v>4301.2</c:v>
                </c:pt>
                <c:pt idx="27">
                  <c:v>3282.7</c:v>
                </c:pt>
                <c:pt idx="28">
                  <c:v>2498.1999999999998</c:v>
                </c:pt>
                <c:pt idx="29">
                  <c:v>2243.1999999999998</c:v>
                </c:pt>
                <c:pt idx="30">
                  <c:v>4000</c:v>
                </c:pt>
                <c:pt idx="31">
                  <c:v>3221.9</c:v>
                </c:pt>
                <c:pt idx="32">
                  <c:v>2859.9</c:v>
                </c:pt>
                <c:pt idx="33">
                  <c:v>2234.3000000000002</c:v>
                </c:pt>
                <c:pt idx="34">
                  <c:v>2019.3</c:v>
                </c:pt>
                <c:pt idx="35">
                  <c:v>1832</c:v>
                </c:pt>
                <c:pt idx="36">
                  <c:v>1980.5</c:v>
                </c:pt>
                <c:pt idx="37">
                  <c:v>1338.8</c:v>
                </c:pt>
                <c:pt idx="38">
                  <c:v>1197.9000000000001</c:v>
                </c:pt>
                <c:pt idx="39">
                  <c:v>836.1</c:v>
                </c:pt>
                <c:pt idx="40">
                  <c:v>707.94999999999993</c:v>
                </c:pt>
                <c:pt idx="41">
                  <c:v>475.3</c:v>
                </c:pt>
                <c:pt idx="42">
                  <c:v>322.33</c:v>
                </c:pt>
                <c:pt idx="43">
                  <c:v>225.53</c:v>
                </c:pt>
                <c:pt idx="44">
                  <c:v>147.12</c:v>
                </c:pt>
                <c:pt idx="45">
                  <c:v>119.04</c:v>
                </c:pt>
                <c:pt idx="46">
                  <c:v>94.75</c:v>
                </c:pt>
                <c:pt idx="47">
                  <c:v>93.460000000000008</c:v>
                </c:pt>
                <c:pt idx="48">
                  <c:v>65.39</c:v>
                </c:pt>
                <c:pt idx="49">
                  <c:v>26.99</c:v>
                </c:pt>
                <c:pt idx="50">
                  <c:v>3614.5399000000002</c:v>
                </c:pt>
                <c:pt idx="51">
                  <c:v>3043.6089499999994</c:v>
                </c:pt>
                <c:pt idx="52">
                  <c:v>3025.3930000000005</c:v>
                </c:pt>
                <c:pt idx="53">
                  <c:v>2782.9300000000003</c:v>
                </c:pt>
                <c:pt idx="54">
                  <c:v>2433.6983799999998</c:v>
                </c:pt>
                <c:pt idx="55">
                  <c:v>2277.2269589999996</c:v>
                </c:pt>
                <c:pt idx="56">
                  <c:v>1849.409496</c:v>
                </c:pt>
                <c:pt idx="57">
                  <c:v>1607.21081</c:v>
                </c:pt>
                <c:pt idx="58">
                  <c:v>1398.6816229999997</c:v>
                </c:pt>
                <c:pt idx="59">
                  <c:v>1245.6019139999999</c:v>
                </c:pt>
                <c:pt idx="60">
                  <c:v>1062.5567690000003</c:v>
                </c:pt>
                <c:pt idx="61">
                  <c:v>1008.211957</c:v>
                </c:pt>
                <c:pt idx="62">
                  <c:v>1164.3521499999997</c:v>
                </c:pt>
                <c:pt idx="63">
                  <c:v>994.5614579999999</c:v>
                </c:pt>
                <c:pt idx="64">
                  <c:v>995.32855699999993</c:v>
                </c:pt>
                <c:pt idx="65">
                  <c:v>1235.4167390000002</c:v>
                </c:pt>
                <c:pt idx="66">
                  <c:v>1215.0344449999998</c:v>
                </c:pt>
                <c:pt idx="67">
                  <c:v>778.39894300000003</c:v>
                </c:pt>
                <c:pt idx="68">
                  <c:v>759.37220799999989</c:v>
                </c:pt>
                <c:pt idx="69">
                  <c:v>791.05514499999992</c:v>
                </c:pt>
                <c:pt idx="70">
                  <c:v>1282.8671139999999</c:v>
                </c:pt>
                <c:pt idx="71">
                  <c:v>1023.695157</c:v>
                </c:pt>
                <c:pt idx="72">
                  <c:v>882.64752099999987</c:v>
                </c:pt>
                <c:pt idx="73">
                  <c:v>607.50514799999996</c:v>
                </c:pt>
                <c:pt idx="74">
                  <c:v>485.94049999999999</c:v>
                </c:pt>
                <c:pt idx="75">
                  <c:v>477.73968600000001</c:v>
                </c:pt>
                <c:pt idx="76">
                  <c:v>187.307571</c:v>
                </c:pt>
                <c:pt idx="77">
                  <c:v>111.40400000000001</c:v>
                </c:pt>
                <c:pt idx="78">
                  <c:v>84.81033699999999</c:v>
                </c:pt>
                <c:pt idx="79">
                  <c:v>50.963749</c:v>
                </c:pt>
                <c:pt idx="80">
                  <c:v>2712.9577060000006</c:v>
                </c:pt>
                <c:pt idx="81">
                  <c:v>2261.3857570000005</c:v>
                </c:pt>
                <c:pt idx="82">
                  <c:v>2017.08512</c:v>
                </c:pt>
                <c:pt idx="83">
                  <c:v>1721.8095530000003</c:v>
                </c:pt>
                <c:pt idx="84">
                  <c:v>1299.1536659999999</c:v>
                </c:pt>
                <c:pt idx="85">
                  <c:v>1106.4114870000001</c:v>
                </c:pt>
                <c:pt idx="86">
                  <c:v>527.57369700000004</c:v>
                </c:pt>
                <c:pt idx="87">
                  <c:v>405.90208999999999</c:v>
                </c:pt>
                <c:pt idx="88">
                  <c:v>281.75117199999994</c:v>
                </c:pt>
                <c:pt idx="89">
                  <c:v>212.59144100000003</c:v>
                </c:pt>
                <c:pt idx="90">
                  <c:v>1208.202029</c:v>
                </c:pt>
                <c:pt idx="91">
                  <c:v>1054.244009</c:v>
                </c:pt>
                <c:pt idx="92">
                  <c:v>954.67949300000009</c:v>
                </c:pt>
                <c:pt idx="93">
                  <c:v>805.69436900000005</c:v>
                </c:pt>
                <c:pt idx="94">
                  <c:v>642.01636199999996</c:v>
                </c:pt>
                <c:pt idx="95">
                  <c:v>751.50298499999997</c:v>
                </c:pt>
                <c:pt idx="96">
                  <c:v>829.21600000000001</c:v>
                </c:pt>
                <c:pt idx="97">
                  <c:v>585.86743999999987</c:v>
                </c:pt>
                <c:pt idx="98">
                  <c:v>549.20770000000005</c:v>
                </c:pt>
                <c:pt idx="99">
                  <c:v>513.04959999999994</c:v>
                </c:pt>
                <c:pt idx="100">
                  <c:v>1726.82178</c:v>
                </c:pt>
                <c:pt idx="101">
                  <c:v>1125.558</c:v>
                </c:pt>
                <c:pt idx="102">
                  <c:v>1115.7525499999999</c:v>
                </c:pt>
                <c:pt idx="103">
                  <c:v>1170.7117770000002</c:v>
                </c:pt>
                <c:pt idx="104">
                  <c:v>1143.3813979999998</c:v>
                </c:pt>
                <c:pt idx="105">
                  <c:v>1003.7329999999998</c:v>
                </c:pt>
                <c:pt idx="106">
                  <c:v>675.9567649999999</c:v>
                </c:pt>
                <c:pt idx="107">
                  <c:v>631.82949999999994</c:v>
                </c:pt>
                <c:pt idx="108">
                  <c:v>516.51400000000001</c:v>
                </c:pt>
                <c:pt idx="109">
                  <c:v>2141.9499999999998</c:v>
                </c:pt>
                <c:pt idx="110">
                  <c:v>1961.53</c:v>
                </c:pt>
                <c:pt idx="111">
                  <c:v>1115.2929999999999</c:v>
                </c:pt>
                <c:pt idx="112">
                  <c:v>1553.386</c:v>
                </c:pt>
                <c:pt idx="113">
                  <c:v>2522.6959000000002</c:v>
                </c:pt>
                <c:pt idx="114">
                  <c:v>2839.8360000000002</c:v>
                </c:pt>
                <c:pt idx="115">
                  <c:v>2599.5740000000001</c:v>
                </c:pt>
                <c:pt idx="116">
                  <c:v>848.89559999999983</c:v>
                </c:pt>
                <c:pt idx="117">
                  <c:v>580.80158799999992</c:v>
                </c:pt>
                <c:pt idx="118">
                  <c:v>407.10149999999999</c:v>
                </c:pt>
                <c:pt idx="119">
                  <c:v>1282.8899999999999</c:v>
                </c:pt>
                <c:pt idx="120">
                  <c:v>1101.6386600000001</c:v>
                </c:pt>
                <c:pt idx="121">
                  <c:v>985.09355000000005</c:v>
                </c:pt>
                <c:pt idx="122">
                  <c:v>729.55716999999993</c:v>
                </c:pt>
                <c:pt idx="123">
                  <c:v>637.56689999999992</c:v>
                </c:pt>
                <c:pt idx="124">
                  <c:v>761.27500000000009</c:v>
                </c:pt>
                <c:pt idx="125">
                  <c:v>763.56238399999984</c:v>
                </c:pt>
                <c:pt idx="126">
                  <c:v>595.03566499999988</c:v>
                </c:pt>
                <c:pt idx="127">
                  <c:v>527.86799999999994</c:v>
                </c:pt>
                <c:pt idx="128">
                  <c:v>494.60500000000002</c:v>
                </c:pt>
              </c:numCache>
            </c:numRef>
          </c:yVal>
          <c:extLst xmlns:c16r2="http://schemas.microsoft.com/office/drawing/2015/06/chart">
            <c:ext xmlns:c16="http://schemas.microsoft.com/office/drawing/2014/chart" uri="{C3380CC4-5D6E-409C-BE32-E72D297353CC}">
              <c16:uniqueId val="{00000001-A2EF-48EA-B9AE-BBCDBACC256A}"/>
            </c:ext>
          </c:extLst>
        </c:ser>
        <c:ser>
          <c:idx val="2"/>
          <c:order val="1"/>
          <c:tx>
            <c:strRef>
              <c:f>Лист1!$D$1</c:f>
              <c:strCache>
                <c:ptCount val="1"/>
                <c:pt idx="0">
                  <c:v>Источники собственных средств</c:v>
                </c:pt>
              </c:strCache>
            </c:strRef>
          </c:tx>
          <c:spPr>
            <a:ln w="25400" cap="rnd">
              <a:noFill/>
              <a:round/>
            </a:ln>
            <a:effectLst/>
          </c:spPr>
          <c:marker>
            <c:symbol val="circle"/>
            <c:size val="5"/>
            <c:spPr>
              <a:solidFill>
                <a:schemeClr val="accent3"/>
              </a:solidFill>
              <a:ln w="9525">
                <a:solidFill>
                  <a:schemeClr val="accent3"/>
                </a:solidFill>
              </a:ln>
              <a:effectLst/>
            </c:spPr>
          </c:marker>
          <c:trendline>
            <c:spPr>
              <a:ln w="19050" cap="rnd">
                <a:solidFill>
                  <a:schemeClr val="accent3"/>
                </a:solidFill>
                <a:prstDash val="sysDot"/>
              </a:ln>
              <a:effectLst/>
            </c:spPr>
            <c:trendlineType val="linear"/>
            <c:dispEq val="1"/>
            <c:trendlineLbl>
              <c:layout>
                <c:manualLayout>
                  <c:x val="0.19343164578654473"/>
                  <c:y val="-9.6180459959987516E-2"/>
                </c:manualLayout>
              </c:layout>
              <c:tx>
                <c:rich>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en-US" baseline="0" dirty="0"/>
                      <a:t>y = 0,14x + 49,0</a:t>
                    </a:r>
                    <a:r>
                      <a:rPr lang="ru-RU" baseline="0" dirty="0"/>
                      <a:t>1</a:t>
                    </a:r>
                    <a:endParaRPr lang="en-US" dirty="0"/>
                  </a:p>
                </c:rich>
              </c:tx>
              <c:numFmt formatCode="General" sourceLinked="0"/>
              <c:spPr>
                <a:noFill/>
                <a:ln>
                  <a:noFill/>
                </a:ln>
                <a:effectLst/>
              </c:spPr>
            </c:trendlineLbl>
          </c:trendline>
          <c:xVal>
            <c:numRef>
              <c:f>Лист1!$A$2:$A$134</c:f>
              <c:numCache>
                <c:formatCode>General</c:formatCode>
                <c:ptCount val="133"/>
                <c:pt idx="0">
                  <c:v>24682.71997167138</c:v>
                </c:pt>
                <c:pt idx="1">
                  <c:v>29225.506232294621</c:v>
                </c:pt>
                <c:pt idx="2">
                  <c:v>24463.909490084981</c:v>
                </c:pt>
                <c:pt idx="3">
                  <c:v>25179.685694050993</c:v>
                </c:pt>
                <c:pt idx="4">
                  <c:v>26343.71869688385</c:v>
                </c:pt>
                <c:pt idx="5">
                  <c:v>22366.177195467422</c:v>
                </c:pt>
                <c:pt idx="6">
                  <c:v>15733.674504249288</c:v>
                </c:pt>
                <c:pt idx="7">
                  <c:v>13817.604674220964</c:v>
                </c:pt>
                <c:pt idx="8">
                  <c:v>11114.34660056657</c:v>
                </c:pt>
                <c:pt idx="9">
                  <c:v>8728.5334277620423</c:v>
                </c:pt>
                <c:pt idx="10">
                  <c:v>5836.5831444759224</c:v>
                </c:pt>
                <c:pt idx="11">
                  <c:v>9151.6845609065149</c:v>
                </c:pt>
                <c:pt idx="12">
                  <c:v>7276.3559490084954</c:v>
                </c:pt>
                <c:pt idx="13">
                  <c:v>4252.1349858356916</c:v>
                </c:pt>
                <c:pt idx="14">
                  <c:v>5364.2755807365438</c:v>
                </c:pt>
                <c:pt idx="15">
                  <c:v>3557.1393767705367</c:v>
                </c:pt>
                <c:pt idx="16">
                  <c:v>368.6361189801699</c:v>
                </c:pt>
                <c:pt idx="17">
                  <c:v>1016.7236543909347</c:v>
                </c:pt>
                <c:pt idx="18">
                  <c:v>531.88498583569435</c:v>
                </c:pt>
                <c:pt idx="19">
                  <c:v>0</c:v>
                </c:pt>
                <c:pt idx="20">
                  <c:v>1669.3903682719554</c:v>
                </c:pt>
                <c:pt idx="21">
                  <c:v>2458.3784702549574</c:v>
                </c:pt>
                <c:pt idx="22">
                  <c:v>1933.3893767705376</c:v>
                </c:pt>
                <c:pt idx="23">
                  <c:v>2615.7956090651546</c:v>
                </c:pt>
                <c:pt idx="24">
                  <c:v>3507.4399433427752</c:v>
                </c:pt>
                <c:pt idx="25">
                  <c:v>2992.3515580736539</c:v>
                </c:pt>
                <c:pt idx="26">
                  <c:v>1194.35835694051</c:v>
                </c:pt>
                <c:pt idx="27">
                  <c:v>1077.6216713881029</c:v>
                </c:pt>
                <c:pt idx="28">
                  <c:v>1045.9424929178474</c:v>
                </c:pt>
                <c:pt idx="29">
                  <c:v>371.28271954674204</c:v>
                </c:pt>
                <c:pt idx="30">
                  <c:v>3138.6536827195459</c:v>
                </c:pt>
                <c:pt idx="31">
                  <c:v>3524.3024079320112</c:v>
                </c:pt>
                <c:pt idx="32">
                  <c:v>2873.9385269121822</c:v>
                </c:pt>
                <c:pt idx="33">
                  <c:v>2837.8325779036818</c:v>
                </c:pt>
                <c:pt idx="34">
                  <c:v>2572.6808781869681</c:v>
                </c:pt>
                <c:pt idx="35">
                  <c:v>2557.8206090651556</c:v>
                </c:pt>
                <c:pt idx="36">
                  <c:v>1720.6375354107652</c:v>
                </c:pt>
                <c:pt idx="37">
                  <c:v>1687.7616147308779</c:v>
                </c:pt>
                <c:pt idx="38">
                  <c:v>1034.6910764872518</c:v>
                </c:pt>
                <c:pt idx="39">
                  <c:v>878.83526912181287</c:v>
                </c:pt>
                <c:pt idx="40">
                  <c:v>2851.1134844192625</c:v>
                </c:pt>
                <c:pt idx="41">
                  <c:v>2382.9819660056655</c:v>
                </c:pt>
                <c:pt idx="42">
                  <c:v>1852.8416855524079</c:v>
                </c:pt>
                <c:pt idx="43">
                  <c:v>1474.9058215297453</c:v>
                </c:pt>
                <c:pt idx="44">
                  <c:v>1131.5321246458921</c:v>
                </c:pt>
                <c:pt idx="45">
                  <c:v>959.32708215297419</c:v>
                </c:pt>
                <c:pt idx="46">
                  <c:v>850.53531161473097</c:v>
                </c:pt>
                <c:pt idx="47">
                  <c:v>717.3027195467422</c:v>
                </c:pt>
                <c:pt idx="48">
                  <c:v>395.69516997167125</c:v>
                </c:pt>
                <c:pt idx="49">
                  <c:v>192.44660056657219</c:v>
                </c:pt>
                <c:pt idx="50">
                  <c:v>1324.2912268059483</c:v>
                </c:pt>
                <c:pt idx="51">
                  <c:v>2196.5755549362607</c:v>
                </c:pt>
                <c:pt idx="52">
                  <c:v>1905.5622971388104</c:v>
                </c:pt>
                <c:pt idx="53">
                  <c:v>2406.9228966005671</c:v>
                </c:pt>
                <c:pt idx="54">
                  <c:v>3026.4135859560897</c:v>
                </c:pt>
                <c:pt idx="55">
                  <c:v>2255.7430468909342</c:v>
                </c:pt>
                <c:pt idx="56">
                  <c:v>1645.1915296317275</c:v>
                </c:pt>
                <c:pt idx="57">
                  <c:v>1538.4429399858359</c:v>
                </c:pt>
                <c:pt idx="58">
                  <c:v>1398.9823403611899</c:v>
                </c:pt>
                <c:pt idx="59">
                  <c:v>1086.901378378187</c:v>
                </c:pt>
                <c:pt idx="60">
                  <c:v>239.84346470254965</c:v>
                </c:pt>
                <c:pt idx="61">
                  <c:v>695.14517872521242</c:v>
                </c:pt>
                <c:pt idx="62">
                  <c:v>502.90470507082136</c:v>
                </c:pt>
                <c:pt idx="63">
                  <c:v>541.04189530453243</c:v>
                </c:pt>
                <c:pt idx="64">
                  <c:v>825.69688821104819</c:v>
                </c:pt>
                <c:pt idx="65">
                  <c:v>559.29071558073645</c:v>
                </c:pt>
                <c:pt idx="66">
                  <c:v>174.31649603682717</c:v>
                </c:pt>
                <c:pt idx="67">
                  <c:v>275.62408019546746</c:v>
                </c:pt>
                <c:pt idx="68">
                  <c:v>194.03043124504245</c:v>
                </c:pt>
                <c:pt idx="69">
                  <c:v>95.733400002832681</c:v>
                </c:pt>
                <c:pt idx="70">
                  <c:v>1443.9472584022662</c:v>
                </c:pt>
                <c:pt idx="71">
                  <c:v>1165.48069313881</c:v>
                </c:pt>
                <c:pt idx="72">
                  <c:v>638.17503296458915</c:v>
                </c:pt>
                <c:pt idx="73">
                  <c:v>684.79874563172814</c:v>
                </c:pt>
                <c:pt idx="74">
                  <c:v>585.79055354674244</c:v>
                </c:pt>
                <c:pt idx="75">
                  <c:v>421.18863044617564</c:v>
                </c:pt>
                <c:pt idx="76">
                  <c:v>345.4266470764872</c:v>
                </c:pt>
                <c:pt idx="77">
                  <c:v>265.31503019688387</c:v>
                </c:pt>
                <c:pt idx="78">
                  <c:v>167.85961444334276</c:v>
                </c:pt>
                <c:pt idx="79">
                  <c:v>112.95214165297448</c:v>
                </c:pt>
                <c:pt idx="80">
                  <c:v>417.83538764164314</c:v>
                </c:pt>
                <c:pt idx="81">
                  <c:v>764.02399657648652</c:v>
                </c:pt>
                <c:pt idx="82">
                  <c:v>900.33524735977323</c:v>
                </c:pt>
                <c:pt idx="83">
                  <c:v>866.60612474079267</c:v>
                </c:pt>
                <c:pt idx="84">
                  <c:v>1065.4057948158638</c:v>
                </c:pt>
                <c:pt idx="85">
                  <c:v>767.55604110198271</c:v>
                </c:pt>
                <c:pt idx="86">
                  <c:v>716.36208445467423</c:v>
                </c:pt>
                <c:pt idx="87">
                  <c:v>491.46942409490089</c:v>
                </c:pt>
                <c:pt idx="88">
                  <c:v>325.35326111048164</c:v>
                </c:pt>
                <c:pt idx="89">
                  <c:v>243.51340231728045</c:v>
                </c:pt>
                <c:pt idx="90">
                  <c:v>550.93253640084947</c:v>
                </c:pt>
                <c:pt idx="91">
                  <c:v>689.16764249575044</c:v>
                </c:pt>
                <c:pt idx="92">
                  <c:v>513.83062062889508</c:v>
                </c:pt>
                <c:pt idx="93">
                  <c:v>438.34779125495731</c:v>
                </c:pt>
                <c:pt idx="94">
                  <c:v>651.71574834985836</c:v>
                </c:pt>
                <c:pt idx="95">
                  <c:v>709.96132451982999</c:v>
                </c:pt>
                <c:pt idx="96">
                  <c:v>645.45892747875371</c:v>
                </c:pt>
                <c:pt idx="97">
                  <c:v>715.51383878186959</c:v>
                </c:pt>
                <c:pt idx="98">
                  <c:v>609.14044617563752</c:v>
                </c:pt>
                <c:pt idx="99">
                  <c:v>529.53870484985839</c:v>
                </c:pt>
                <c:pt idx="100">
                  <c:v>994.3536254815865</c:v>
                </c:pt>
                <c:pt idx="101">
                  <c:v>1030.8443115934842</c:v>
                </c:pt>
                <c:pt idx="102">
                  <c:v>1559.7680467422092</c:v>
                </c:pt>
                <c:pt idx="103">
                  <c:v>1281.1511572946176</c:v>
                </c:pt>
                <c:pt idx="104">
                  <c:v>1172.2657906515581</c:v>
                </c:pt>
                <c:pt idx="105">
                  <c:v>792.93130736543901</c:v>
                </c:pt>
                <c:pt idx="106">
                  <c:v>812.42333454957486</c:v>
                </c:pt>
                <c:pt idx="107">
                  <c:v>702.64274506515585</c:v>
                </c:pt>
                <c:pt idx="108">
                  <c:v>618.25212675070804</c:v>
                </c:pt>
                <c:pt idx="109">
                  <c:v>1094.7531733711046</c:v>
                </c:pt>
                <c:pt idx="110">
                  <c:v>1265.5068722379599</c:v>
                </c:pt>
                <c:pt idx="111">
                  <c:v>1420.4450153413593</c:v>
                </c:pt>
                <c:pt idx="112">
                  <c:v>2286.1501210991501</c:v>
                </c:pt>
                <c:pt idx="113">
                  <c:v>1304.9904626062325</c:v>
                </c:pt>
                <c:pt idx="114">
                  <c:v>974.84560311614723</c:v>
                </c:pt>
                <c:pt idx="115">
                  <c:v>-647.9658541643056</c:v>
                </c:pt>
                <c:pt idx="116">
                  <c:v>514.02730578611886</c:v>
                </c:pt>
                <c:pt idx="117">
                  <c:v>305.90871388101971</c:v>
                </c:pt>
                <c:pt idx="118">
                  <c:v>274.6085975070821</c:v>
                </c:pt>
                <c:pt idx="119">
                  <c:v>819.38287042492868</c:v>
                </c:pt>
                <c:pt idx="120">
                  <c:v>1218.1195730878187</c:v>
                </c:pt>
                <c:pt idx="121">
                  <c:v>1027.8768966005664</c:v>
                </c:pt>
                <c:pt idx="122">
                  <c:v>997.97122116147273</c:v>
                </c:pt>
                <c:pt idx="123">
                  <c:v>987.20875757790361</c:v>
                </c:pt>
                <c:pt idx="124">
                  <c:v>862.31788385269112</c:v>
                </c:pt>
                <c:pt idx="125">
                  <c:v>615.16611838526887</c:v>
                </c:pt>
                <c:pt idx="126">
                  <c:v>617.32667705382426</c:v>
                </c:pt>
                <c:pt idx="127">
                  <c:v>410.21813221813011</c:v>
                </c:pt>
                <c:pt idx="128">
                  <c:v>406.84583544759204</c:v>
                </c:pt>
              </c:numCache>
            </c:numRef>
          </c:xVal>
          <c:yVal>
            <c:numRef>
              <c:f>Лист1!$D$2:$D$134</c:f>
              <c:numCache>
                <c:formatCode>General</c:formatCode>
                <c:ptCount val="133"/>
                <c:pt idx="0">
                  <c:v>4724.7</c:v>
                </c:pt>
                <c:pt idx="1">
                  <c:v>4404.8</c:v>
                </c:pt>
                <c:pt idx="2">
                  <c:v>3800.3</c:v>
                </c:pt>
                <c:pt idx="3">
                  <c:v>3359.1</c:v>
                </c:pt>
                <c:pt idx="4">
                  <c:v>2828.9</c:v>
                </c:pt>
                <c:pt idx="5">
                  <c:v>2328.1999999999998</c:v>
                </c:pt>
                <c:pt idx="6">
                  <c:v>1982.3</c:v>
                </c:pt>
                <c:pt idx="7">
                  <c:v>1935.2</c:v>
                </c:pt>
                <c:pt idx="8">
                  <c:v>1651.5</c:v>
                </c:pt>
                <c:pt idx="9">
                  <c:v>1300.5999999999999</c:v>
                </c:pt>
                <c:pt idx="10">
                  <c:v>1379.8</c:v>
                </c:pt>
                <c:pt idx="11">
                  <c:v>1397.8</c:v>
                </c:pt>
                <c:pt idx="12">
                  <c:v>1568.8</c:v>
                </c:pt>
                <c:pt idx="13">
                  <c:v>1420.4</c:v>
                </c:pt>
                <c:pt idx="14">
                  <c:v>1357.4</c:v>
                </c:pt>
                <c:pt idx="15">
                  <c:v>1282</c:v>
                </c:pt>
                <c:pt idx="16">
                  <c:v>948.3</c:v>
                </c:pt>
                <c:pt idx="17">
                  <c:v>764.2</c:v>
                </c:pt>
                <c:pt idx="18">
                  <c:v>642.29999999999995</c:v>
                </c:pt>
                <c:pt idx="19">
                  <c:v>629.79999999999995</c:v>
                </c:pt>
                <c:pt idx="20">
                  <c:v>703.4</c:v>
                </c:pt>
                <c:pt idx="21">
                  <c:v>647.9</c:v>
                </c:pt>
                <c:pt idx="22">
                  <c:v>515.70000000000005</c:v>
                </c:pt>
                <c:pt idx="23">
                  <c:v>517.70000000000005</c:v>
                </c:pt>
                <c:pt idx="24">
                  <c:v>442.8</c:v>
                </c:pt>
                <c:pt idx="25">
                  <c:v>412.4</c:v>
                </c:pt>
                <c:pt idx="26">
                  <c:v>334.4</c:v>
                </c:pt>
                <c:pt idx="27">
                  <c:v>281.8</c:v>
                </c:pt>
                <c:pt idx="28">
                  <c:v>268.89999999999992</c:v>
                </c:pt>
                <c:pt idx="29">
                  <c:v>154.69999999999999</c:v>
                </c:pt>
                <c:pt idx="30">
                  <c:v>579.9</c:v>
                </c:pt>
                <c:pt idx="31">
                  <c:v>413.5</c:v>
                </c:pt>
                <c:pt idx="32">
                  <c:v>356</c:v>
                </c:pt>
                <c:pt idx="33">
                  <c:v>261.39999999999992</c:v>
                </c:pt>
                <c:pt idx="34">
                  <c:v>227.5</c:v>
                </c:pt>
                <c:pt idx="35">
                  <c:v>226.5</c:v>
                </c:pt>
                <c:pt idx="36">
                  <c:v>176.9</c:v>
                </c:pt>
                <c:pt idx="37">
                  <c:v>138.5</c:v>
                </c:pt>
                <c:pt idx="38">
                  <c:v>109.3</c:v>
                </c:pt>
                <c:pt idx="39">
                  <c:v>87.2</c:v>
                </c:pt>
                <c:pt idx="40">
                  <c:v>101.93</c:v>
                </c:pt>
                <c:pt idx="41">
                  <c:v>79.290000000000006</c:v>
                </c:pt>
                <c:pt idx="42">
                  <c:v>55.339999999999996</c:v>
                </c:pt>
                <c:pt idx="43">
                  <c:v>42.809999999999995</c:v>
                </c:pt>
                <c:pt idx="44">
                  <c:v>24.399000000000001</c:v>
                </c:pt>
                <c:pt idx="45">
                  <c:v>20.64</c:v>
                </c:pt>
                <c:pt idx="46">
                  <c:v>18.02</c:v>
                </c:pt>
                <c:pt idx="47">
                  <c:v>11.719999999999999</c:v>
                </c:pt>
                <c:pt idx="48">
                  <c:v>7.4700000000000006</c:v>
                </c:pt>
                <c:pt idx="49">
                  <c:v>3.9099999999999997</c:v>
                </c:pt>
                <c:pt idx="50">
                  <c:v>205.13119599999999</c:v>
                </c:pt>
                <c:pt idx="51">
                  <c:v>174.31800000000001</c:v>
                </c:pt>
                <c:pt idx="52">
                  <c:v>313.05500000000001</c:v>
                </c:pt>
                <c:pt idx="53">
                  <c:v>294.58577699999995</c:v>
                </c:pt>
                <c:pt idx="54">
                  <c:v>245.592589</c:v>
                </c:pt>
                <c:pt idx="55">
                  <c:v>233.71270399999997</c:v>
                </c:pt>
                <c:pt idx="56">
                  <c:v>218.08280000000002</c:v>
                </c:pt>
                <c:pt idx="57">
                  <c:v>209.05880000000002</c:v>
                </c:pt>
                <c:pt idx="58">
                  <c:v>179.20507999999998</c:v>
                </c:pt>
                <c:pt idx="59">
                  <c:v>138.63899999999998</c:v>
                </c:pt>
                <c:pt idx="60">
                  <c:v>207.478095</c:v>
                </c:pt>
                <c:pt idx="61">
                  <c:v>205.85183300000003</c:v>
                </c:pt>
                <c:pt idx="62">
                  <c:v>193.284887</c:v>
                </c:pt>
                <c:pt idx="63">
                  <c:v>183.65257</c:v>
                </c:pt>
                <c:pt idx="64">
                  <c:v>152.68800000000002</c:v>
                </c:pt>
                <c:pt idx="65">
                  <c:v>139.67099999999999</c:v>
                </c:pt>
                <c:pt idx="66">
                  <c:v>129.45120000000003</c:v>
                </c:pt>
                <c:pt idx="67">
                  <c:v>126.04567900000002</c:v>
                </c:pt>
                <c:pt idx="68">
                  <c:v>111.309533</c:v>
                </c:pt>
                <c:pt idx="69">
                  <c:v>87.135892999999967</c:v>
                </c:pt>
                <c:pt idx="70">
                  <c:v>171.42214900000005</c:v>
                </c:pt>
                <c:pt idx="71">
                  <c:v>131.266482</c:v>
                </c:pt>
                <c:pt idx="72">
                  <c:v>82.20987599999998</c:v>
                </c:pt>
                <c:pt idx="73">
                  <c:v>58.823961000000004</c:v>
                </c:pt>
                <c:pt idx="74">
                  <c:v>44.870224999999998</c:v>
                </c:pt>
                <c:pt idx="75">
                  <c:v>28.418094</c:v>
                </c:pt>
                <c:pt idx="76">
                  <c:v>20.064807999999999</c:v>
                </c:pt>
                <c:pt idx="77">
                  <c:v>12.192089000000001</c:v>
                </c:pt>
                <c:pt idx="78">
                  <c:v>7.2182209999999998</c:v>
                </c:pt>
                <c:pt idx="79">
                  <c:v>5.3681289999999988</c:v>
                </c:pt>
                <c:pt idx="80">
                  <c:v>195.67336899999998</c:v>
                </c:pt>
                <c:pt idx="81">
                  <c:v>174.10173499999999</c:v>
                </c:pt>
                <c:pt idx="82">
                  <c:v>119.05028900000002</c:v>
                </c:pt>
                <c:pt idx="83">
                  <c:v>108.08346</c:v>
                </c:pt>
                <c:pt idx="84">
                  <c:v>83.579104000000001</c:v>
                </c:pt>
                <c:pt idx="85">
                  <c:v>79.57676499999998</c:v>
                </c:pt>
                <c:pt idx="86">
                  <c:v>44.3</c:v>
                </c:pt>
                <c:pt idx="87">
                  <c:v>39.935879</c:v>
                </c:pt>
                <c:pt idx="88">
                  <c:v>28.244954000000003</c:v>
                </c:pt>
                <c:pt idx="89">
                  <c:v>16.288342999999994</c:v>
                </c:pt>
                <c:pt idx="90">
                  <c:v>160.55627200000001</c:v>
                </c:pt>
                <c:pt idx="91">
                  <c:v>150.83218900000003</c:v>
                </c:pt>
                <c:pt idx="92">
                  <c:v>127.633413</c:v>
                </c:pt>
                <c:pt idx="93">
                  <c:v>118.50942000000002</c:v>
                </c:pt>
                <c:pt idx="94">
                  <c:v>116.415442</c:v>
                </c:pt>
                <c:pt idx="95">
                  <c:v>109.782354</c:v>
                </c:pt>
                <c:pt idx="96">
                  <c:v>112.2</c:v>
                </c:pt>
                <c:pt idx="97">
                  <c:v>102.91300000000001</c:v>
                </c:pt>
                <c:pt idx="98">
                  <c:v>101.157</c:v>
                </c:pt>
                <c:pt idx="99">
                  <c:v>86.406999999999996</c:v>
                </c:pt>
                <c:pt idx="100">
                  <c:v>213.0017</c:v>
                </c:pt>
                <c:pt idx="101">
                  <c:v>131.453</c:v>
                </c:pt>
                <c:pt idx="102">
                  <c:v>-121.983</c:v>
                </c:pt>
                <c:pt idx="103">
                  <c:v>81.592000000000013</c:v>
                </c:pt>
                <c:pt idx="104">
                  <c:v>71.784999999999997</c:v>
                </c:pt>
                <c:pt idx="105">
                  <c:v>57.013799999999996</c:v>
                </c:pt>
                <c:pt idx="106">
                  <c:v>60.365000000000002</c:v>
                </c:pt>
                <c:pt idx="107">
                  <c:v>54.111000000000004</c:v>
                </c:pt>
                <c:pt idx="108">
                  <c:v>44.969878000000001</c:v>
                </c:pt>
                <c:pt idx="109">
                  <c:v>458.14000000000004</c:v>
                </c:pt>
                <c:pt idx="110">
                  <c:v>368.87</c:v>
                </c:pt>
                <c:pt idx="111">
                  <c:v>277.59160000000003</c:v>
                </c:pt>
                <c:pt idx="112">
                  <c:v>213.36680000000001</c:v>
                </c:pt>
                <c:pt idx="113">
                  <c:v>155.07669999999999</c:v>
                </c:pt>
                <c:pt idx="114">
                  <c:v>126.03420000000001</c:v>
                </c:pt>
                <c:pt idx="115">
                  <c:v>116.648</c:v>
                </c:pt>
                <c:pt idx="116">
                  <c:v>86.2</c:v>
                </c:pt>
                <c:pt idx="117">
                  <c:v>55.033000000000001</c:v>
                </c:pt>
                <c:pt idx="118">
                  <c:v>47.104000000000006</c:v>
                </c:pt>
                <c:pt idx="119">
                  <c:v>169.06297000000001</c:v>
                </c:pt>
                <c:pt idx="120">
                  <c:v>172.8476</c:v>
                </c:pt>
                <c:pt idx="121">
                  <c:v>130.1525</c:v>
                </c:pt>
                <c:pt idx="122">
                  <c:v>108.29</c:v>
                </c:pt>
                <c:pt idx="123">
                  <c:v>115.13768</c:v>
                </c:pt>
                <c:pt idx="124">
                  <c:v>89.834549999999993</c:v>
                </c:pt>
                <c:pt idx="125">
                  <c:v>102.465</c:v>
                </c:pt>
                <c:pt idx="126">
                  <c:v>98.550749999999979</c:v>
                </c:pt>
                <c:pt idx="127">
                  <c:v>85.793999999999997</c:v>
                </c:pt>
                <c:pt idx="128">
                  <c:v>77.311000000000007</c:v>
                </c:pt>
              </c:numCache>
            </c:numRef>
          </c:yVal>
          <c:extLst xmlns:c16r2="http://schemas.microsoft.com/office/drawing/2015/06/chart">
            <c:ext xmlns:c16="http://schemas.microsoft.com/office/drawing/2014/chart" uri="{C3380CC4-5D6E-409C-BE32-E72D297353CC}">
              <c16:uniqueId val="{00000003-A2EF-48EA-B9AE-BBCDBACC256A}"/>
            </c:ext>
          </c:extLst>
        </c:ser>
        <c:dLbls/>
        <c:axId val="21523840"/>
        <c:axId val="21534208"/>
      </c:scatterChart>
      <c:valAx>
        <c:axId val="21523840"/>
        <c:scaling>
          <c:orientation val="minMax"/>
          <c:min val="0"/>
        </c:scaling>
        <c:axPos val="b"/>
        <c:majorGridlines>
          <c:spPr>
            <a:ln w="9525" cap="flat" cmpd="sng" algn="ctr">
              <a:solidFill>
                <a:schemeClr val="tx1">
                  <a:lumMod val="15000"/>
                  <a:lumOff val="85000"/>
                </a:schemeClr>
              </a:solidFill>
              <a:round/>
            </a:ln>
            <a:effectLst/>
          </c:spPr>
        </c:majorGridlines>
        <c:title>
          <c:tx>
            <c:rich>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ru-RU" dirty="0"/>
                  <a:t>Нематериальные ресурсы</a:t>
                </a:r>
                <a:r>
                  <a:rPr lang="ru-RU" sz="1800" b="0" i="0" u="none" strike="noStrike" baseline="0" dirty="0">
                    <a:effectLst/>
                  </a:rPr>
                  <a:t>, млрд. руб.</a:t>
                </a:r>
                <a:endParaRPr lang="ru-RU" dirty="0"/>
              </a:p>
            </c:rich>
          </c:tx>
          <c:layout>
            <c:manualLayout>
              <c:xMode val="edge"/>
              <c:yMode val="edge"/>
              <c:x val="0.13502337962962963"/>
              <c:y val="0.73095578703703701"/>
            </c:manualLayout>
          </c:layout>
          <c:spPr>
            <a:noFill/>
            <a:ln>
              <a:noFill/>
            </a:ln>
            <a:effectLst/>
          </c:spPr>
        </c:title>
        <c:numFmt formatCode="General" sourceLinked="1"/>
        <c:maj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crossAx val="21534208"/>
        <c:crosses val="autoZero"/>
        <c:crossBetween val="midCat"/>
      </c:valAx>
      <c:valAx>
        <c:axId val="21534208"/>
        <c:scaling>
          <c:orientation val="minMax"/>
          <c:min val="0"/>
        </c:scaling>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ru-RU" dirty="0" err="1"/>
                  <a:t>Млрд.руб</a:t>
                </a:r>
                <a:r>
                  <a:rPr lang="ru-RU" dirty="0"/>
                  <a:t>.</a:t>
                </a:r>
              </a:p>
            </c:rich>
          </c:tx>
          <c:layout/>
          <c:spPr>
            <a:noFill/>
            <a:ln>
              <a:noFill/>
            </a:ln>
            <a:effectLst/>
          </c:spPr>
        </c:title>
        <c:numFmt formatCode="General" sourceLinked="1"/>
        <c:maj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crossAx val="21523840"/>
        <c:crosses val="autoZero"/>
        <c:crossBetween val="midCat"/>
      </c:valAx>
      <c:spPr>
        <a:noFill/>
        <a:ln>
          <a:noFill/>
        </a:ln>
        <a:effectLst/>
      </c:spPr>
    </c:plotArea>
    <c:legend>
      <c:legendPos val="b"/>
      <c:legendEntry>
        <c:idx val="2"/>
        <c:delete val="1"/>
      </c:legendEntry>
      <c:legendEntry>
        <c:idx val="3"/>
        <c:delete val="1"/>
      </c:legendEntry>
      <c:layout/>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legend>
    <c:plotVisOnly val="1"/>
    <c:dispBlanksAs val="gap"/>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800"/>
      </a:pPr>
      <a:endParaRPr lang="ru-RU"/>
    </a:p>
  </c:txPr>
  <c:externalData r:id="rId1"/>
</c:chartSpace>
</file>

<file path=ppt/charts/chart7.xml><?xml version="1.0" encoding="utf-8"?>
<c:chartSpace xmlns:c="http://schemas.openxmlformats.org/drawingml/2006/chart" xmlns:a="http://schemas.openxmlformats.org/drawingml/2006/main" xmlns:r="http://schemas.openxmlformats.org/officeDocument/2006/relationships">
  <c:lang val="ru-RU"/>
  <c:chart>
    <c:autoTitleDeleted val="1"/>
    <c:plotArea>
      <c:layout/>
      <c:scatterChart>
        <c:scatterStyle val="lineMarker"/>
        <c:ser>
          <c:idx val="0"/>
          <c:order val="0"/>
          <c:tx>
            <c:strRef>
              <c:f>Лист1!$B$1</c:f>
              <c:strCache>
                <c:ptCount val="1"/>
                <c:pt idx="0">
                  <c:v>Значения Y</c:v>
                </c:pt>
              </c:strCache>
            </c:strRef>
          </c:tx>
          <c:spPr>
            <a:ln w="25400" cap="rnd">
              <a:noFill/>
              <a:round/>
            </a:ln>
            <a:effectLst/>
          </c:spPr>
          <c:marker>
            <c:symbol val="circle"/>
            <c:size val="5"/>
            <c:spPr>
              <a:solidFill>
                <a:srgbClr val="FFFFFF"/>
              </a:solidFill>
              <a:ln w="9525">
                <a:solidFill>
                  <a:schemeClr val="accent1"/>
                </a:solidFill>
              </a:ln>
              <a:effectLst/>
            </c:spPr>
          </c:marker>
          <c:trendline>
            <c:spPr>
              <a:ln w="19050" cap="rnd">
                <a:solidFill>
                  <a:schemeClr val="accent1"/>
                </a:solidFill>
                <a:prstDash val="sysDot"/>
              </a:ln>
              <a:effectLst/>
            </c:spPr>
            <c:trendlineType val="linear"/>
            <c:dispEq val="1"/>
            <c:trendlineLbl>
              <c:layout>
                <c:manualLayout>
                  <c:x val="7.043044599982709E-2"/>
                  <c:y val="0.19137868426141952"/>
                </c:manualLayout>
              </c:layout>
              <c:numFmt formatCode="General" sourceLinked="0"/>
              <c:spPr>
                <a:noFill/>
                <a:ln>
                  <a:noFill/>
                </a:ln>
                <a:effectLst/>
              </c:spPr>
              <c:txPr>
                <a:bodyPr rot="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endParaRPr lang="ru-RU"/>
                </a:p>
              </c:txPr>
            </c:trendlineLbl>
          </c:trendline>
          <c:xVal>
            <c:numRef>
              <c:f>Лист1!$A$2:$A$157</c:f>
              <c:numCache>
                <c:formatCode>General</c:formatCode>
                <c:ptCount val="156"/>
                <c:pt idx="0">
                  <c:v>16354</c:v>
                </c:pt>
                <c:pt idx="1">
                  <c:v>32980</c:v>
                </c:pt>
                <c:pt idx="2">
                  <c:v>7237</c:v>
                </c:pt>
                <c:pt idx="3">
                  <c:v>4580</c:v>
                </c:pt>
                <c:pt idx="4">
                  <c:v>810</c:v>
                </c:pt>
                <c:pt idx="5">
                  <c:v>3820</c:v>
                </c:pt>
                <c:pt idx="6">
                  <c:v>1270</c:v>
                </c:pt>
                <c:pt idx="7">
                  <c:v>1454</c:v>
                </c:pt>
                <c:pt idx="8">
                  <c:v>2909</c:v>
                </c:pt>
                <c:pt idx="9">
                  <c:v>1369</c:v>
                </c:pt>
                <c:pt idx="10">
                  <c:v>2000</c:v>
                </c:pt>
                <c:pt idx="11">
                  <c:v>2600</c:v>
                </c:pt>
                <c:pt idx="12">
                  <c:v>1452</c:v>
                </c:pt>
                <c:pt idx="13">
                  <c:v>22707</c:v>
                </c:pt>
                <c:pt idx="14">
                  <c:v>9395</c:v>
                </c:pt>
                <c:pt idx="15">
                  <c:v>4953</c:v>
                </c:pt>
                <c:pt idx="16">
                  <c:v>2059</c:v>
                </c:pt>
                <c:pt idx="17">
                  <c:v>140</c:v>
                </c:pt>
                <c:pt idx="18">
                  <c:v>2511</c:v>
                </c:pt>
                <c:pt idx="19">
                  <c:v>1375</c:v>
                </c:pt>
                <c:pt idx="20">
                  <c:v>506</c:v>
                </c:pt>
                <c:pt idx="21">
                  <c:v>1186</c:v>
                </c:pt>
                <c:pt idx="22">
                  <c:v>861</c:v>
                </c:pt>
                <c:pt idx="23">
                  <c:v>1218</c:v>
                </c:pt>
                <c:pt idx="24">
                  <c:v>2966</c:v>
                </c:pt>
                <c:pt idx="25">
                  <c:v>851</c:v>
                </c:pt>
                <c:pt idx="26">
                  <c:v>10419</c:v>
                </c:pt>
                <c:pt idx="27">
                  <c:v>4172</c:v>
                </c:pt>
                <c:pt idx="28">
                  <c:v>2398</c:v>
                </c:pt>
                <c:pt idx="29">
                  <c:v>923</c:v>
                </c:pt>
                <c:pt idx="30">
                  <c:v>31</c:v>
                </c:pt>
                <c:pt idx="31">
                  <c:v>1384</c:v>
                </c:pt>
                <c:pt idx="32">
                  <c:v>878</c:v>
                </c:pt>
                <c:pt idx="33">
                  <c:v>56</c:v>
                </c:pt>
                <c:pt idx="34">
                  <c:v>229</c:v>
                </c:pt>
                <c:pt idx="35">
                  <c:v>599</c:v>
                </c:pt>
                <c:pt idx="36">
                  <c:v>561</c:v>
                </c:pt>
                <c:pt idx="37">
                  <c:v>454</c:v>
                </c:pt>
                <c:pt idx="38">
                  <c:v>572</c:v>
                </c:pt>
                <c:pt idx="39">
                  <c:v>27584</c:v>
                </c:pt>
                <c:pt idx="40">
                  <c:v>13815</c:v>
                </c:pt>
                <c:pt idx="41">
                  <c:v>6326</c:v>
                </c:pt>
                <c:pt idx="42">
                  <c:v>3635</c:v>
                </c:pt>
                <c:pt idx="43">
                  <c:v>555</c:v>
                </c:pt>
                <c:pt idx="44">
                  <c:v>3218</c:v>
                </c:pt>
                <c:pt idx="45">
                  <c:v>1214</c:v>
                </c:pt>
                <c:pt idx="46">
                  <c:v>1155</c:v>
                </c:pt>
                <c:pt idx="47">
                  <c:v>2435</c:v>
                </c:pt>
                <c:pt idx="48">
                  <c:v>1205</c:v>
                </c:pt>
                <c:pt idx="49">
                  <c:v>1940</c:v>
                </c:pt>
                <c:pt idx="50">
                  <c:v>2330</c:v>
                </c:pt>
                <c:pt idx="51">
                  <c:v>1274</c:v>
                </c:pt>
                <c:pt idx="52">
                  <c:v>26900</c:v>
                </c:pt>
                <c:pt idx="53">
                  <c:v>13642</c:v>
                </c:pt>
                <c:pt idx="54">
                  <c:v>6152</c:v>
                </c:pt>
                <c:pt idx="55">
                  <c:v>3216</c:v>
                </c:pt>
                <c:pt idx="56">
                  <c:v>378</c:v>
                </c:pt>
                <c:pt idx="57">
                  <c:v>3338</c:v>
                </c:pt>
                <c:pt idx="58">
                  <c:v>1358</c:v>
                </c:pt>
                <c:pt idx="59">
                  <c:v>965</c:v>
                </c:pt>
                <c:pt idx="60">
                  <c:v>2136</c:v>
                </c:pt>
                <c:pt idx="61">
                  <c:v>1082</c:v>
                </c:pt>
                <c:pt idx="62">
                  <c:v>1257</c:v>
                </c:pt>
                <c:pt idx="63">
                  <c:v>1393</c:v>
                </c:pt>
                <c:pt idx="64">
                  <c:v>1115</c:v>
                </c:pt>
                <c:pt idx="65">
                  <c:v>23159</c:v>
                </c:pt>
                <c:pt idx="66">
                  <c:v>9631</c:v>
                </c:pt>
                <c:pt idx="67">
                  <c:v>5268</c:v>
                </c:pt>
                <c:pt idx="68">
                  <c:v>2496</c:v>
                </c:pt>
                <c:pt idx="69">
                  <c:v>268</c:v>
                </c:pt>
                <c:pt idx="70">
                  <c:v>3078</c:v>
                </c:pt>
                <c:pt idx="71">
                  <c:v>1178</c:v>
                </c:pt>
                <c:pt idx="72">
                  <c:v>666</c:v>
                </c:pt>
                <c:pt idx="73">
                  <c:v>1830</c:v>
                </c:pt>
                <c:pt idx="74">
                  <c:v>924</c:v>
                </c:pt>
                <c:pt idx="75">
                  <c:v>994</c:v>
                </c:pt>
                <c:pt idx="76">
                  <c:v>1767</c:v>
                </c:pt>
                <c:pt idx="77">
                  <c:v>838</c:v>
                </c:pt>
                <c:pt idx="78">
                  <c:v>21721</c:v>
                </c:pt>
                <c:pt idx="79">
                  <c:v>9429</c:v>
                </c:pt>
                <c:pt idx="80">
                  <c:v>4749</c:v>
                </c:pt>
                <c:pt idx="81">
                  <c:v>2247</c:v>
                </c:pt>
                <c:pt idx="82">
                  <c:v>172</c:v>
                </c:pt>
                <c:pt idx="83">
                  <c:v>2679</c:v>
                </c:pt>
                <c:pt idx="84">
                  <c:v>1148</c:v>
                </c:pt>
                <c:pt idx="85">
                  <c:v>531</c:v>
                </c:pt>
                <c:pt idx="86">
                  <c:v>1383</c:v>
                </c:pt>
                <c:pt idx="87">
                  <c:v>758</c:v>
                </c:pt>
                <c:pt idx="88">
                  <c:v>1252</c:v>
                </c:pt>
                <c:pt idx="89">
                  <c:v>2678</c:v>
                </c:pt>
                <c:pt idx="90">
                  <c:v>753</c:v>
                </c:pt>
                <c:pt idx="91">
                  <c:v>22707</c:v>
                </c:pt>
                <c:pt idx="92">
                  <c:v>9395</c:v>
                </c:pt>
                <c:pt idx="93">
                  <c:v>4953</c:v>
                </c:pt>
                <c:pt idx="94">
                  <c:v>2059</c:v>
                </c:pt>
                <c:pt idx="95">
                  <c:v>140</c:v>
                </c:pt>
                <c:pt idx="96">
                  <c:v>2511</c:v>
                </c:pt>
                <c:pt idx="97">
                  <c:v>1375</c:v>
                </c:pt>
                <c:pt idx="98">
                  <c:v>506</c:v>
                </c:pt>
                <c:pt idx="99">
                  <c:v>1186</c:v>
                </c:pt>
                <c:pt idx="100">
                  <c:v>861</c:v>
                </c:pt>
                <c:pt idx="101">
                  <c:v>1218</c:v>
                </c:pt>
                <c:pt idx="102">
                  <c:v>2966</c:v>
                </c:pt>
                <c:pt idx="103">
                  <c:v>851</c:v>
                </c:pt>
                <c:pt idx="104">
                  <c:v>21747</c:v>
                </c:pt>
                <c:pt idx="105">
                  <c:v>8295</c:v>
                </c:pt>
                <c:pt idx="106">
                  <c:v>4636</c:v>
                </c:pt>
                <c:pt idx="107">
                  <c:v>2157</c:v>
                </c:pt>
                <c:pt idx="108">
                  <c:v>113</c:v>
                </c:pt>
                <c:pt idx="109">
                  <c:v>2067</c:v>
                </c:pt>
                <c:pt idx="110">
                  <c:v>1344</c:v>
                </c:pt>
                <c:pt idx="111">
                  <c:v>207</c:v>
                </c:pt>
                <c:pt idx="112">
                  <c:v>572</c:v>
                </c:pt>
                <c:pt idx="113">
                  <c:v>941</c:v>
                </c:pt>
                <c:pt idx="114">
                  <c:v>1061</c:v>
                </c:pt>
                <c:pt idx="115">
                  <c:v>2716</c:v>
                </c:pt>
                <c:pt idx="116">
                  <c:v>866</c:v>
                </c:pt>
                <c:pt idx="117">
                  <c:v>16275</c:v>
                </c:pt>
                <c:pt idx="118">
                  <c:v>5268</c:v>
                </c:pt>
                <c:pt idx="119">
                  <c:v>3565</c:v>
                </c:pt>
                <c:pt idx="120">
                  <c:v>1477</c:v>
                </c:pt>
                <c:pt idx="121">
                  <c:v>105</c:v>
                </c:pt>
                <c:pt idx="122">
                  <c:v>1816</c:v>
                </c:pt>
                <c:pt idx="123">
                  <c:v>904</c:v>
                </c:pt>
                <c:pt idx="124">
                  <c:v>124</c:v>
                </c:pt>
                <c:pt idx="125">
                  <c:v>446</c:v>
                </c:pt>
                <c:pt idx="126">
                  <c:v>689</c:v>
                </c:pt>
                <c:pt idx="127">
                  <c:v>736</c:v>
                </c:pt>
                <c:pt idx="128">
                  <c:v>935</c:v>
                </c:pt>
                <c:pt idx="129">
                  <c:v>694</c:v>
                </c:pt>
                <c:pt idx="130">
                  <c:v>13582</c:v>
                </c:pt>
                <c:pt idx="131">
                  <c:v>4313</c:v>
                </c:pt>
                <c:pt idx="132">
                  <c:v>2767</c:v>
                </c:pt>
                <c:pt idx="133">
                  <c:v>1307</c:v>
                </c:pt>
                <c:pt idx="134">
                  <c:v>73</c:v>
                </c:pt>
                <c:pt idx="135">
                  <c:v>1578</c:v>
                </c:pt>
                <c:pt idx="136">
                  <c:v>871</c:v>
                </c:pt>
                <c:pt idx="137">
                  <c:v>92</c:v>
                </c:pt>
                <c:pt idx="138">
                  <c:v>310</c:v>
                </c:pt>
                <c:pt idx="139">
                  <c:v>650</c:v>
                </c:pt>
                <c:pt idx="140">
                  <c:v>686</c:v>
                </c:pt>
                <c:pt idx="141">
                  <c:v>636</c:v>
                </c:pt>
                <c:pt idx="142">
                  <c:v>614</c:v>
                </c:pt>
                <c:pt idx="143">
                  <c:v>10419</c:v>
                </c:pt>
                <c:pt idx="144">
                  <c:v>4172</c:v>
                </c:pt>
                <c:pt idx="145">
                  <c:v>2398</c:v>
                </c:pt>
                <c:pt idx="146">
                  <c:v>923</c:v>
                </c:pt>
                <c:pt idx="147">
                  <c:v>31</c:v>
                </c:pt>
                <c:pt idx="148">
                  <c:v>1384</c:v>
                </c:pt>
                <c:pt idx="149">
                  <c:v>878</c:v>
                </c:pt>
                <c:pt idx="150">
                  <c:v>56</c:v>
                </c:pt>
                <c:pt idx="151">
                  <c:v>229</c:v>
                </c:pt>
                <c:pt idx="152">
                  <c:v>599</c:v>
                </c:pt>
                <c:pt idx="153">
                  <c:v>561</c:v>
                </c:pt>
                <c:pt idx="154">
                  <c:v>454</c:v>
                </c:pt>
                <c:pt idx="155">
                  <c:v>572</c:v>
                </c:pt>
              </c:numCache>
            </c:numRef>
          </c:xVal>
          <c:yVal>
            <c:numRef>
              <c:f>Лист1!$B$2:$B$157</c:f>
              <c:numCache>
                <c:formatCode>General</c:formatCode>
                <c:ptCount val="156"/>
                <c:pt idx="0">
                  <c:v>1127</c:v>
                </c:pt>
                <c:pt idx="1">
                  <c:v>2928</c:v>
                </c:pt>
                <c:pt idx="2">
                  <c:v>452</c:v>
                </c:pt>
                <c:pt idx="3">
                  <c:v>392</c:v>
                </c:pt>
                <c:pt idx="4">
                  <c:v>186</c:v>
                </c:pt>
                <c:pt idx="5">
                  <c:v>261</c:v>
                </c:pt>
                <c:pt idx="6">
                  <c:v>77</c:v>
                </c:pt>
                <c:pt idx="7">
                  <c:v>147</c:v>
                </c:pt>
                <c:pt idx="8">
                  <c:v>169</c:v>
                </c:pt>
                <c:pt idx="9">
                  <c:v>97</c:v>
                </c:pt>
                <c:pt idx="10">
                  <c:v>155</c:v>
                </c:pt>
                <c:pt idx="11">
                  <c:v>188</c:v>
                </c:pt>
                <c:pt idx="12">
                  <c:v>115</c:v>
                </c:pt>
                <c:pt idx="13">
                  <c:v>2289</c:v>
                </c:pt>
                <c:pt idx="14">
                  <c:v>658</c:v>
                </c:pt>
                <c:pt idx="15">
                  <c:v>403</c:v>
                </c:pt>
                <c:pt idx="16">
                  <c:v>234</c:v>
                </c:pt>
                <c:pt idx="17">
                  <c:v>56</c:v>
                </c:pt>
                <c:pt idx="18">
                  <c:v>242</c:v>
                </c:pt>
                <c:pt idx="19">
                  <c:v>98</c:v>
                </c:pt>
                <c:pt idx="20">
                  <c:v>47</c:v>
                </c:pt>
                <c:pt idx="21">
                  <c:v>99</c:v>
                </c:pt>
                <c:pt idx="22">
                  <c:v>80</c:v>
                </c:pt>
                <c:pt idx="23">
                  <c:v>121</c:v>
                </c:pt>
                <c:pt idx="24">
                  <c:v>200</c:v>
                </c:pt>
                <c:pt idx="25">
                  <c:v>87</c:v>
                </c:pt>
                <c:pt idx="26">
                  <c:v>972</c:v>
                </c:pt>
                <c:pt idx="27">
                  <c:v>212</c:v>
                </c:pt>
                <c:pt idx="28">
                  <c:v>141</c:v>
                </c:pt>
                <c:pt idx="29">
                  <c:v>92</c:v>
                </c:pt>
                <c:pt idx="30">
                  <c:v>11</c:v>
                </c:pt>
                <c:pt idx="31">
                  <c:v>125</c:v>
                </c:pt>
                <c:pt idx="32">
                  <c:v>49</c:v>
                </c:pt>
                <c:pt idx="33">
                  <c:v>9</c:v>
                </c:pt>
                <c:pt idx="34">
                  <c:v>24</c:v>
                </c:pt>
                <c:pt idx="35">
                  <c:v>57</c:v>
                </c:pt>
                <c:pt idx="36">
                  <c:v>60</c:v>
                </c:pt>
                <c:pt idx="37">
                  <c:v>37</c:v>
                </c:pt>
                <c:pt idx="38">
                  <c:v>50</c:v>
                </c:pt>
                <c:pt idx="39">
                  <c:v>2884</c:v>
                </c:pt>
                <c:pt idx="40">
                  <c:v>1166</c:v>
                </c:pt>
                <c:pt idx="41">
                  <c:v>446</c:v>
                </c:pt>
                <c:pt idx="42">
                  <c:v>364</c:v>
                </c:pt>
                <c:pt idx="43">
                  <c:v>149</c:v>
                </c:pt>
                <c:pt idx="44">
                  <c:v>275</c:v>
                </c:pt>
                <c:pt idx="45">
                  <c:v>97</c:v>
                </c:pt>
                <c:pt idx="46">
                  <c:v>118</c:v>
                </c:pt>
                <c:pt idx="47">
                  <c:v>162</c:v>
                </c:pt>
                <c:pt idx="48">
                  <c:v>96</c:v>
                </c:pt>
                <c:pt idx="49">
                  <c:v>149</c:v>
                </c:pt>
                <c:pt idx="50">
                  <c:v>183</c:v>
                </c:pt>
                <c:pt idx="51">
                  <c:v>127</c:v>
                </c:pt>
                <c:pt idx="52">
                  <c:v>2608</c:v>
                </c:pt>
                <c:pt idx="53">
                  <c:v>1062</c:v>
                </c:pt>
                <c:pt idx="54">
                  <c:v>411</c:v>
                </c:pt>
                <c:pt idx="55">
                  <c:v>309</c:v>
                </c:pt>
                <c:pt idx="56">
                  <c:v>113</c:v>
                </c:pt>
                <c:pt idx="57">
                  <c:v>266</c:v>
                </c:pt>
                <c:pt idx="58">
                  <c:v>94</c:v>
                </c:pt>
                <c:pt idx="59">
                  <c:v>81</c:v>
                </c:pt>
                <c:pt idx="60">
                  <c:v>154</c:v>
                </c:pt>
                <c:pt idx="61">
                  <c:v>81</c:v>
                </c:pt>
                <c:pt idx="62">
                  <c:v>116</c:v>
                </c:pt>
                <c:pt idx="63">
                  <c:v>143</c:v>
                </c:pt>
                <c:pt idx="64">
                  <c:v>109</c:v>
                </c:pt>
                <c:pt idx="65">
                  <c:v>2454</c:v>
                </c:pt>
                <c:pt idx="66">
                  <c:v>705</c:v>
                </c:pt>
                <c:pt idx="67">
                  <c:v>400</c:v>
                </c:pt>
                <c:pt idx="68">
                  <c:v>271</c:v>
                </c:pt>
                <c:pt idx="69">
                  <c:v>89</c:v>
                </c:pt>
                <c:pt idx="70">
                  <c:v>278</c:v>
                </c:pt>
                <c:pt idx="71">
                  <c:v>87</c:v>
                </c:pt>
                <c:pt idx="72">
                  <c:v>69</c:v>
                </c:pt>
                <c:pt idx="73">
                  <c:v>137</c:v>
                </c:pt>
                <c:pt idx="74">
                  <c:v>69</c:v>
                </c:pt>
                <c:pt idx="75">
                  <c:v>130</c:v>
                </c:pt>
                <c:pt idx="76">
                  <c:v>206</c:v>
                </c:pt>
                <c:pt idx="77">
                  <c:v>93</c:v>
                </c:pt>
                <c:pt idx="78">
                  <c:v>2440</c:v>
                </c:pt>
                <c:pt idx="79">
                  <c:v>751</c:v>
                </c:pt>
                <c:pt idx="80">
                  <c:v>419</c:v>
                </c:pt>
                <c:pt idx="81">
                  <c:v>245</c:v>
                </c:pt>
                <c:pt idx="82">
                  <c:v>66</c:v>
                </c:pt>
                <c:pt idx="83">
                  <c:v>290</c:v>
                </c:pt>
                <c:pt idx="84">
                  <c:v>100</c:v>
                </c:pt>
                <c:pt idx="85">
                  <c:v>57</c:v>
                </c:pt>
                <c:pt idx="86">
                  <c:v>124</c:v>
                </c:pt>
                <c:pt idx="87">
                  <c:v>72</c:v>
                </c:pt>
                <c:pt idx="88">
                  <c:v>129</c:v>
                </c:pt>
                <c:pt idx="89">
                  <c:v>202</c:v>
                </c:pt>
                <c:pt idx="90">
                  <c:v>88</c:v>
                </c:pt>
                <c:pt idx="91">
                  <c:v>2289</c:v>
                </c:pt>
                <c:pt idx="92">
                  <c:v>658</c:v>
                </c:pt>
                <c:pt idx="93">
                  <c:v>403</c:v>
                </c:pt>
                <c:pt idx="94">
                  <c:v>234</c:v>
                </c:pt>
                <c:pt idx="95">
                  <c:v>56</c:v>
                </c:pt>
                <c:pt idx="96">
                  <c:v>242</c:v>
                </c:pt>
                <c:pt idx="97">
                  <c:v>98</c:v>
                </c:pt>
                <c:pt idx="98">
                  <c:v>47</c:v>
                </c:pt>
                <c:pt idx="99">
                  <c:v>99</c:v>
                </c:pt>
                <c:pt idx="100">
                  <c:v>80</c:v>
                </c:pt>
                <c:pt idx="101">
                  <c:v>121</c:v>
                </c:pt>
                <c:pt idx="102">
                  <c:v>200</c:v>
                </c:pt>
                <c:pt idx="103">
                  <c:v>87</c:v>
                </c:pt>
                <c:pt idx="104">
                  <c:v>1903</c:v>
                </c:pt>
                <c:pt idx="105">
                  <c:v>440</c:v>
                </c:pt>
                <c:pt idx="106">
                  <c:v>296</c:v>
                </c:pt>
                <c:pt idx="107">
                  <c:v>197</c:v>
                </c:pt>
                <c:pt idx="108">
                  <c:v>49</c:v>
                </c:pt>
                <c:pt idx="109">
                  <c:v>189</c:v>
                </c:pt>
                <c:pt idx="110">
                  <c:v>77</c:v>
                </c:pt>
                <c:pt idx="111">
                  <c:v>28</c:v>
                </c:pt>
                <c:pt idx="112">
                  <c:v>65</c:v>
                </c:pt>
                <c:pt idx="113">
                  <c:v>81</c:v>
                </c:pt>
                <c:pt idx="114">
                  <c:v>94</c:v>
                </c:pt>
                <c:pt idx="115">
                  <c:v>105</c:v>
                </c:pt>
                <c:pt idx="116">
                  <c:v>75</c:v>
                </c:pt>
                <c:pt idx="117">
                  <c:v>1528</c:v>
                </c:pt>
                <c:pt idx="118">
                  <c:v>319</c:v>
                </c:pt>
                <c:pt idx="119">
                  <c:v>236</c:v>
                </c:pt>
                <c:pt idx="120">
                  <c:v>161</c:v>
                </c:pt>
                <c:pt idx="121">
                  <c:v>42</c:v>
                </c:pt>
                <c:pt idx="122">
                  <c:v>170</c:v>
                </c:pt>
                <c:pt idx="123">
                  <c:v>60</c:v>
                </c:pt>
                <c:pt idx="124">
                  <c:v>20</c:v>
                </c:pt>
                <c:pt idx="125">
                  <c:v>48</c:v>
                </c:pt>
                <c:pt idx="126">
                  <c:v>71</c:v>
                </c:pt>
                <c:pt idx="127">
                  <c:v>79</c:v>
                </c:pt>
                <c:pt idx="128">
                  <c:v>74</c:v>
                </c:pt>
                <c:pt idx="129">
                  <c:v>67</c:v>
                </c:pt>
                <c:pt idx="130">
                  <c:v>1254</c:v>
                </c:pt>
                <c:pt idx="131">
                  <c:v>246</c:v>
                </c:pt>
                <c:pt idx="132">
                  <c:v>194</c:v>
                </c:pt>
                <c:pt idx="133">
                  <c:v>119</c:v>
                </c:pt>
                <c:pt idx="134">
                  <c:v>24</c:v>
                </c:pt>
                <c:pt idx="135">
                  <c:v>151</c:v>
                </c:pt>
                <c:pt idx="136">
                  <c:v>54</c:v>
                </c:pt>
                <c:pt idx="137">
                  <c:v>13</c:v>
                </c:pt>
                <c:pt idx="138">
                  <c:v>32</c:v>
                </c:pt>
                <c:pt idx="139">
                  <c:v>64</c:v>
                </c:pt>
                <c:pt idx="140">
                  <c:v>71</c:v>
                </c:pt>
                <c:pt idx="141">
                  <c:v>48</c:v>
                </c:pt>
                <c:pt idx="142">
                  <c:v>52</c:v>
                </c:pt>
                <c:pt idx="143">
                  <c:v>972</c:v>
                </c:pt>
                <c:pt idx="144">
                  <c:v>212</c:v>
                </c:pt>
                <c:pt idx="145">
                  <c:v>141</c:v>
                </c:pt>
                <c:pt idx="146">
                  <c:v>92</c:v>
                </c:pt>
                <c:pt idx="147">
                  <c:v>11</c:v>
                </c:pt>
                <c:pt idx="148">
                  <c:v>125</c:v>
                </c:pt>
                <c:pt idx="149">
                  <c:v>49</c:v>
                </c:pt>
                <c:pt idx="150">
                  <c:v>9</c:v>
                </c:pt>
                <c:pt idx="151">
                  <c:v>24</c:v>
                </c:pt>
                <c:pt idx="152">
                  <c:v>57</c:v>
                </c:pt>
                <c:pt idx="153">
                  <c:v>60</c:v>
                </c:pt>
                <c:pt idx="154">
                  <c:v>37</c:v>
                </c:pt>
                <c:pt idx="155">
                  <c:v>50</c:v>
                </c:pt>
              </c:numCache>
            </c:numRef>
          </c:yVal>
          <c:extLst xmlns:c16r2="http://schemas.microsoft.com/office/drawing/2015/06/chart">
            <c:ext xmlns:c16="http://schemas.microsoft.com/office/drawing/2014/chart" uri="{C3380CC4-5D6E-409C-BE32-E72D297353CC}">
              <c16:uniqueId val="{00000000-FA7C-4847-9304-E48EBB3A8477}"/>
            </c:ext>
          </c:extLst>
        </c:ser>
        <c:dLbls/>
        <c:axId val="183029120"/>
        <c:axId val="183035392"/>
      </c:scatterChart>
      <c:valAx>
        <c:axId val="183029120"/>
        <c:scaling>
          <c:orientation val="minMax"/>
        </c:scaling>
        <c:axPos val="b"/>
        <c:majorGridlines>
          <c:spPr>
            <a:ln w="9525" cap="flat" cmpd="sng" algn="ctr">
              <a:solidFill>
                <a:schemeClr val="tx1">
                  <a:lumMod val="15000"/>
                  <a:lumOff val="85000"/>
                </a:schemeClr>
              </a:solidFill>
              <a:round/>
            </a:ln>
            <a:effectLst/>
          </c:spPr>
        </c:majorGridlines>
        <c:title>
          <c:tx>
            <c:rich>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ru-RU"/>
                  <a:t>Активы, мрлд.руб.</a:t>
                </a:r>
              </a:p>
            </c:rich>
          </c:tx>
          <c:layout/>
          <c:spPr>
            <a:noFill/>
            <a:ln>
              <a:noFill/>
            </a:ln>
            <a:effectLst/>
          </c:spPr>
        </c:title>
        <c:numFmt formatCode="General" sourceLinked="1"/>
        <c:maj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crossAx val="183035392"/>
        <c:crosses val="autoZero"/>
        <c:crossBetween val="midCat"/>
      </c:valAx>
      <c:valAx>
        <c:axId val="183035392"/>
        <c:scaling>
          <c:orientation val="minMax"/>
          <c:min val="0"/>
        </c:scaling>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ru-RU"/>
                  <a:t>Доходы, млрд.руб.</a:t>
                </a:r>
              </a:p>
            </c:rich>
          </c:tx>
          <c:layout/>
          <c:spPr>
            <a:noFill/>
            <a:ln>
              <a:noFill/>
            </a:ln>
            <a:effectLst/>
          </c:spPr>
        </c:title>
        <c:numFmt formatCode="General" sourceLinked="1"/>
        <c:maj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crossAx val="183029120"/>
        <c:crosses val="autoZero"/>
        <c:crossBetween val="midCat"/>
      </c:valAx>
      <c:spPr>
        <a:noFill/>
        <a:ln>
          <a:noFill/>
        </a:ln>
        <a:effectLst/>
      </c:spPr>
    </c:plotArea>
    <c:plotVisOnly val="1"/>
    <c:dispBlanksAs val="gap"/>
  </c:chart>
  <c:spPr>
    <a:noFill/>
    <a:ln>
      <a:noFill/>
    </a:ln>
    <a:effectLst/>
  </c:spPr>
  <c:txPr>
    <a:bodyPr/>
    <a:lstStyle/>
    <a:p>
      <a:pPr>
        <a:defRPr sz="1800"/>
      </a:pPr>
      <a:endParaRPr lang="ru-RU"/>
    </a:p>
  </c:txPr>
  <c:externalData r:id="rId1"/>
</c:chartSpace>
</file>

<file path=ppt/charts/chart8.xml><?xml version="1.0" encoding="utf-8"?>
<c:chartSpace xmlns:c="http://schemas.openxmlformats.org/drawingml/2006/chart" xmlns:a="http://schemas.openxmlformats.org/drawingml/2006/main" xmlns:r="http://schemas.openxmlformats.org/officeDocument/2006/relationships">
  <c:lang val="ru-RU"/>
  <c:chart>
    <c:title>
      <c:tx>
        <c:rich>
          <a:bodyPr rot="0" spcFirstLastPara="1" vertOverflow="ellipsis" vert="horz" wrap="square" anchor="ctr" anchorCtr="1"/>
          <a:lstStyle/>
          <a:p>
            <a:pPr>
              <a:defRPr sz="2160" b="0" i="0" u="none" strike="noStrike" kern="1200" spc="0" baseline="0">
                <a:solidFill>
                  <a:schemeClr val="tx1">
                    <a:lumMod val="65000"/>
                    <a:lumOff val="35000"/>
                  </a:schemeClr>
                </a:solidFill>
                <a:latin typeface="+mn-lt"/>
                <a:ea typeface="+mn-ea"/>
                <a:cs typeface="+mn-cs"/>
              </a:defRPr>
            </a:pPr>
            <a:r>
              <a:rPr lang="ru-RU"/>
              <a:t>Динамика Спроса и Собственного капитала в 1 сценарии</a:t>
            </a:r>
          </a:p>
        </c:rich>
      </c:tx>
      <c:layout/>
      <c:spPr>
        <a:noFill/>
        <a:ln>
          <a:noFill/>
        </a:ln>
        <a:effectLst/>
      </c:spPr>
    </c:title>
    <c:plotArea>
      <c:layout/>
      <c:lineChart>
        <c:grouping val="standard"/>
        <c:ser>
          <c:idx val="0"/>
          <c:order val="0"/>
          <c:tx>
            <c:strRef>
              <c:f>'без инноваций'!$B$1</c:f>
              <c:strCache>
                <c:ptCount val="1"/>
                <c:pt idx="0">
                  <c:v>Demand</c:v>
                </c:pt>
              </c:strCache>
            </c:strRef>
          </c:tx>
          <c:spPr>
            <a:ln w="28575" cap="rnd">
              <a:solidFill>
                <a:schemeClr val="accent1"/>
              </a:solidFill>
              <a:round/>
            </a:ln>
            <a:effectLst/>
          </c:spPr>
          <c:marker>
            <c:symbol val="none"/>
          </c:marker>
          <c:val>
            <c:numRef>
              <c:f>'без инноваций'!$B$2:$B$1531</c:f>
              <c:numCache>
                <c:formatCode>0.000</c:formatCode>
                <c:ptCount val="1530"/>
                <c:pt idx="0">
                  <c:v>1.0000000000000002E-2</c:v>
                </c:pt>
                <c:pt idx="1">
                  <c:v>9.9900000000000024E-3</c:v>
                </c:pt>
                <c:pt idx="2">
                  <c:v>9.9800100000000044E-3</c:v>
                </c:pt>
                <c:pt idx="3">
                  <c:v>9.9800100000000044E-3</c:v>
                </c:pt>
                <c:pt idx="4">
                  <c:v>9.9899900100000032E-3</c:v>
                </c:pt>
                <c:pt idx="5">
                  <c:v>9.9999800000100045E-3</c:v>
                </c:pt>
                <c:pt idx="6">
                  <c:v>9.9899800200099927E-3</c:v>
                </c:pt>
                <c:pt idx="7">
                  <c:v>9.9999700000300007E-3</c:v>
                </c:pt>
                <c:pt idx="8">
                  <c:v>9.9999700000300007E-3</c:v>
                </c:pt>
                <c:pt idx="9">
                  <c:v>9.9899700300299724E-3</c:v>
                </c:pt>
                <c:pt idx="10">
                  <c:v>9.9899700300299724E-3</c:v>
                </c:pt>
                <c:pt idx="11">
                  <c:v>9.9999600000600011E-3</c:v>
                </c:pt>
                <c:pt idx="12">
                  <c:v>9.9999600000600011E-3</c:v>
                </c:pt>
                <c:pt idx="13">
                  <c:v>9.9999600000600011E-3</c:v>
                </c:pt>
                <c:pt idx="14">
                  <c:v>9.9899600400599389E-3</c:v>
                </c:pt>
                <c:pt idx="15">
                  <c:v>9.9899600400599389E-3</c:v>
                </c:pt>
                <c:pt idx="16">
                  <c:v>9.9999500000999969E-3</c:v>
                </c:pt>
                <c:pt idx="17">
                  <c:v>1.0009949950100091E-2</c:v>
                </c:pt>
                <c:pt idx="18">
                  <c:v>1.0019959900050193E-2</c:v>
                </c:pt>
                <c:pt idx="19">
                  <c:v>1.0009939940150142E-2</c:v>
                </c:pt>
                <c:pt idx="20">
                  <c:v>1.0019949880090289E-2</c:v>
                </c:pt>
                <c:pt idx="21">
                  <c:v>1.002996982997038E-2</c:v>
                </c:pt>
                <c:pt idx="22">
                  <c:v>1.0019939860140409E-2</c:v>
                </c:pt>
                <c:pt idx="23">
                  <c:v>1.0019939860140409E-2</c:v>
                </c:pt>
                <c:pt idx="24">
                  <c:v>1.0009919920280268E-2</c:v>
                </c:pt>
                <c:pt idx="25">
                  <c:v>1.001992984020055E-2</c:v>
                </c:pt>
                <c:pt idx="26">
                  <c:v>1.0029949770040746E-2</c:v>
                </c:pt>
                <c:pt idx="27">
                  <c:v>1.0019919820270706E-2</c:v>
                </c:pt>
                <c:pt idx="28">
                  <c:v>1.0019919820270706E-2</c:v>
                </c:pt>
                <c:pt idx="29">
                  <c:v>1.0019919820270706E-2</c:v>
                </c:pt>
                <c:pt idx="30">
                  <c:v>1.0009899900450439E-2</c:v>
                </c:pt>
                <c:pt idx="31">
                  <c:v>1.0009899900450439E-2</c:v>
                </c:pt>
                <c:pt idx="32">
                  <c:v>1.0009899900450439E-2</c:v>
                </c:pt>
                <c:pt idx="33">
                  <c:v>1.0009899900450439E-2</c:v>
                </c:pt>
                <c:pt idx="34">
                  <c:v>1.0009899900450439E-2</c:v>
                </c:pt>
                <c:pt idx="35">
                  <c:v>9.9998900005499897E-3</c:v>
                </c:pt>
                <c:pt idx="36">
                  <c:v>9.9898901105494389E-3</c:v>
                </c:pt>
                <c:pt idx="37">
                  <c:v>9.9898901105494389E-3</c:v>
                </c:pt>
                <c:pt idx="38">
                  <c:v>9.9998800006599869E-3</c:v>
                </c:pt>
                <c:pt idx="39">
                  <c:v>9.9998800006599869E-3</c:v>
                </c:pt>
                <c:pt idx="40">
                  <c:v>1.0009879880660646E-2</c:v>
                </c:pt>
                <c:pt idx="41">
                  <c:v>9.9998700007799847E-3</c:v>
                </c:pt>
                <c:pt idx="42">
                  <c:v>9.9998700007799847E-3</c:v>
                </c:pt>
                <c:pt idx="43">
                  <c:v>9.9898701307792048E-3</c:v>
                </c:pt>
                <c:pt idx="44">
                  <c:v>9.9998600009099815E-3</c:v>
                </c:pt>
                <c:pt idx="45">
                  <c:v>9.9998600009099815E-3</c:v>
                </c:pt>
                <c:pt idx="46">
                  <c:v>1.0009859860910892E-2</c:v>
                </c:pt>
                <c:pt idx="47">
                  <c:v>9.9998500010499806E-3</c:v>
                </c:pt>
                <c:pt idx="48">
                  <c:v>1.0009849851051026E-2</c:v>
                </c:pt>
                <c:pt idx="49">
                  <c:v>1.001985970090208E-2</c:v>
                </c:pt>
                <c:pt idx="50">
                  <c:v>1.0029879560602981E-2</c:v>
                </c:pt>
                <c:pt idx="51">
                  <c:v>1.0039909440163581E-2</c:v>
                </c:pt>
                <c:pt idx="52">
                  <c:v>1.0039909440163581E-2</c:v>
                </c:pt>
                <c:pt idx="53">
                  <c:v>1.0029869530723417E-2</c:v>
                </c:pt>
                <c:pt idx="54">
                  <c:v>1.0019839661192695E-2</c:v>
                </c:pt>
                <c:pt idx="55">
                  <c:v>1.00098198215315E-2</c:v>
                </c:pt>
                <c:pt idx="56">
                  <c:v>1.00098198215315E-2</c:v>
                </c:pt>
                <c:pt idx="57">
                  <c:v>1.00098198215315E-2</c:v>
                </c:pt>
                <c:pt idx="58">
                  <c:v>9.9998100017099703E-3</c:v>
                </c:pt>
                <c:pt idx="59">
                  <c:v>9.9898101917082604E-3</c:v>
                </c:pt>
                <c:pt idx="60">
                  <c:v>9.9898101917082604E-3</c:v>
                </c:pt>
                <c:pt idx="61">
                  <c:v>9.9898101917082604E-3</c:v>
                </c:pt>
                <c:pt idx="62">
                  <c:v>9.9798203815165513E-3</c:v>
                </c:pt>
                <c:pt idx="63">
                  <c:v>9.9798203815165513E-3</c:v>
                </c:pt>
                <c:pt idx="64">
                  <c:v>9.9798203815165513E-3</c:v>
                </c:pt>
                <c:pt idx="65">
                  <c:v>9.989800201898066E-3</c:v>
                </c:pt>
                <c:pt idx="66">
                  <c:v>9.989800201898066E-3</c:v>
                </c:pt>
                <c:pt idx="67">
                  <c:v>9.989800201898066E-3</c:v>
                </c:pt>
                <c:pt idx="68">
                  <c:v>9.9798104016961646E-3</c:v>
                </c:pt>
                <c:pt idx="69">
                  <c:v>9.9698305912944742E-3</c:v>
                </c:pt>
                <c:pt idx="70">
                  <c:v>9.9798004218857664E-3</c:v>
                </c:pt>
                <c:pt idx="71">
                  <c:v>9.9798004218857664E-3</c:v>
                </c:pt>
                <c:pt idx="72">
                  <c:v>9.9897802223076551E-3</c:v>
                </c:pt>
                <c:pt idx="73">
                  <c:v>9.9897802223076551E-3</c:v>
                </c:pt>
                <c:pt idx="74">
                  <c:v>9.9797904420853463E-3</c:v>
                </c:pt>
                <c:pt idx="75">
                  <c:v>9.9797904420853463E-3</c:v>
                </c:pt>
                <c:pt idx="76">
                  <c:v>9.9797904420853463E-3</c:v>
                </c:pt>
                <c:pt idx="77">
                  <c:v>9.9797904420853463E-3</c:v>
                </c:pt>
                <c:pt idx="78">
                  <c:v>9.9797904420853463E-3</c:v>
                </c:pt>
                <c:pt idx="79">
                  <c:v>9.9698106516432593E-3</c:v>
                </c:pt>
                <c:pt idx="80">
                  <c:v>9.9797804622948991E-3</c:v>
                </c:pt>
                <c:pt idx="81">
                  <c:v>9.9797804622948991E-3</c:v>
                </c:pt>
                <c:pt idx="82">
                  <c:v>9.9897602427571949E-3</c:v>
                </c:pt>
                <c:pt idx="83">
                  <c:v>9.9897602427571949E-3</c:v>
                </c:pt>
                <c:pt idx="84">
                  <c:v>9.9997500029999509E-3</c:v>
                </c:pt>
                <c:pt idx="85">
                  <c:v>9.9997500029999509E-3</c:v>
                </c:pt>
                <c:pt idx="86">
                  <c:v>9.9897502529969501E-3</c:v>
                </c:pt>
                <c:pt idx="87">
                  <c:v>9.9997400032499472E-3</c:v>
                </c:pt>
                <c:pt idx="88">
                  <c:v>9.9897402632466974E-3</c:v>
                </c:pt>
                <c:pt idx="89">
                  <c:v>9.9797505229834507E-3</c:v>
                </c:pt>
                <c:pt idx="90">
                  <c:v>9.9697707724604647E-3</c:v>
                </c:pt>
                <c:pt idx="91">
                  <c:v>9.9697707724604647E-3</c:v>
                </c:pt>
                <c:pt idx="92">
                  <c:v>9.9797405432329248E-3</c:v>
                </c:pt>
                <c:pt idx="93">
                  <c:v>9.9797405432329248E-3</c:v>
                </c:pt>
                <c:pt idx="94">
                  <c:v>9.9697608026896936E-3</c:v>
                </c:pt>
                <c:pt idx="95">
                  <c:v>9.9797305634923804E-3</c:v>
                </c:pt>
                <c:pt idx="96">
                  <c:v>9.9897102940558723E-3</c:v>
                </c:pt>
                <c:pt idx="97">
                  <c:v>9.9897102940558723E-3</c:v>
                </c:pt>
                <c:pt idx="98">
                  <c:v>9.9997000043499287E-3</c:v>
                </c:pt>
                <c:pt idx="99">
                  <c:v>1.0009699704354271E-2</c:v>
                </c:pt>
                <c:pt idx="100">
                  <c:v>1.0019709404058625E-2</c:v>
                </c:pt>
                <c:pt idx="101">
                  <c:v>1.0029729113462687E-2</c:v>
                </c:pt>
                <c:pt idx="102">
                  <c:v>1.0029729113462687E-2</c:v>
                </c:pt>
                <c:pt idx="103">
                  <c:v>1.0019699384349219E-2</c:v>
                </c:pt>
                <c:pt idx="104">
                  <c:v>1.0009679684964875E-2</c:v>
                </c:pt>
                <c:pt idx="105">
                  <c:v>1.0009679684964875E-2</c:v>
                </c:pt>
                <c:pt idx="106">
                  <c:v>1.0009679684964875E-2</c:v>
                </c:pt>
                <c:pt idx="107">
                  <c:v>9.9996700052799106E-3</c:v>
                </c:pt>
                <c:pt idx="108">
                  <c:v>9.9996700052799106E-3</c:v>
                </c:pt>
                <c:pt idx="109">
                  <c:v>9.9896703352746283E-3</c:v>
                </c:pt>
                <c:pt idx="110">
                  <c:v>9.9796806649393565E-3</c:v>
                </c:pt>
                <c:pt idx="111">
                  <c:v>9.9796806649393565E-3</c:v>
                </c:pt>
                <c:pt idx="112">
                  <c:v>9.9697009842744152E-3</c:v>
                </c:pt>
                <c:pt idx="113">
                  <c:v>9.9597312832901408E-3</c:v>
                </c:pt>
                <c:pt idx="114">
                  <c:v>9.9597312832901408E-3</c:v>
                </c:pt>
                <c:pt idx="115">
                  <c:v>9.9597312832901408E-3</c:v>
                </c:pt>
                <c:pt idx="116">
                  <c:v>9.9696910145734285E-3</c:v>
                </c:pt>
                <c:pt idx="117">
                  <c:v>9.9597213235588528E-3</c:v>
                </c:pt>
                <c:pt idx="118">
                  <c:v>9.9696810448824166E-3</c:v>
                </c:pt>
                <c:pt idx="119">
                  <c:v>9.9597113638375308E-3</c:v>
                </c:pt>
                <c:pt idx="120">
                  <c:v>9.9696710752013688E-3</c:v>
                </c:pt>
                <c:pt idx="121">
                  <c:v>9.9696710752013688E-3</c:v>
                </c:pt>
                <c:pt idx="122">
                  <c:v>9.9696710752013688E-3</c:v>
                </c:pt>
                <c:pt idx="123">
                  <c:v>9.979640746276568E-3</c:v>
                </c:pt>
                <c:pt idx="124">
                  <c:v>9.9696611055302923E-3</c:v>
                </c:pt>
                <c:pt idx="125">
                  <c:v>9.9796307666358223E-3</c:v>
                </c:pt>
                <c:pt idx="126">
                  <c:v>9.9796307666358223E-3</c:v>
                </c:pt>
                <c:pt idx="127">
                  <c:v>9.9796307666358223E-3</c:v>
                </c:pt>
                <c:pt idx="128">
                  <c:v>9.9896103974024611E-3</c:v>
                </c:pt>
                <c:pt idx="129">
                  <c:v>9.9796207870050564E-3</c:v>
                </c:pt>
                <c:pt idx="130">
                  <c:v>9.9896004077920583E-3</c:v>
                </c:pt>
                <c:pt idx="131">
                  <c:v>9.9796108073842704E-3</c:v>
                </c:pt>
                <c:pt idx="132">
                  <c:v>9.9696311965768846E-3</c:v>
                </c:pt>
                <c:pt idx="133">
                  <c:v>9.9596615653803084E-3</c:v>
                </c:pt>
                <c:pt idx="134">
                  <c:v>9.9596615653803084E-3</c:v>
                </c:pt>
                <c:pt idx="135">
                  <c:v>9.9696212269456876E-3</c:v>
                </c:pt>
                <c:pt idx="136">
                  <c:v>9.9795908481726328E-3</c:v>
                </c:pt>
                <c:pt idx="137">
                  <c:v>9.9895704390208038E-3</c:v>
                </c:pt>
                <c:pt idx="138">
                  <c:v>9.9895704390208038E-3</c:v>
                </c:pt>
                <c:pt idx="139">
                  <c:v>9.9795808685817829E-3</c:v>
                </c:pt>
                <c:pt idx="140">
                  <c:v>9.9795808685817829E-3</c:v>
                </c:pt>
                <c:pt idx="141">
                  <c:v>9.9795808685817829E-3</c:v>
                </c:pt>
                <c:pt idx="142">
                  <c:v>9.9895604494503621E-3</c:v>
                </c:pt>
                <c:pt idx="143">
                  <c:v>9.9795708890009129E-3</c:v>
                </c:pt>
                <c:pt idx="144">
                  <c:v>9.9895504598899142E-3</c:v>
                </c:pt>
                <c:pt idx="145">
                  <c:v>9.9895504598899142E-3</c:v>
                </c:pt>
                <c:pt idx="146">
                  <c:v>9.9895504598899142E-3</c:v>
                </c:pt>
                <c:pt idx="147">
                  <c:v>9.9895504598899142E-3</c:v>
                </c:pt>
                <c:pt idx="148">
                  <c:v>9.9895504598899142E-3</c:v>
                </c:pt>
                <c:pt idx="149">
                  <c:v>9.9795609094300228E-3</c:v>
                </c:pt>
                <c:pt idx="150">
                  <c:v>9.9795609094300228E-3</c:v>
                </c:pt>
                <c:pt idx="151">
                  <c:v>9.9795609094300228E-3</c:v>
                </c:pt>
                <c:pt idx="152">
                  <c:v>9.9695813485205925E-3</c:v>
                </c:pt>
                <c:pt idx="153">
                  <c:v>9.9695813485205925E-3</c:v>
                </c:pt>
                <c:pt idx="154">
                  <c:v>9.9695813485205925E-3</c:v>
                </c:pt>
                <c:pt idx="155">
                  <c:v>9.9596117671720708E-3</c:v>
                </c:pt>
                <c:pt idx="156">
                  <c:v>9.9596117671720708E-3</c:v>
                </c:pt>
                <c:pt idx="157">
                  <c:v>9.9496521554049006E-3</c:v>
                </c:pt>
                <c:pt idx="158">
                  <c:v>9.9397025032494958E-3</c:v>
                </c:pt>
                <c:pt idx="159">
                  <c:v>9.9496422057527463E-3</c:v>
                </c:pt>
                <c:pt idx="160">
                  <c:v>9.9595918479584988E-3</c:v>
                </c:pt>
                <c:pt idx="161">
                  <c:v>9.9595918479584988E-3</c:v>
                </c:pt>
                <c:pt idx="162">
                  <c:v>9.9695514398064535E-3</c:v>
                </c:pt>
                <c:pt idx="163">
                  <c:v>9.9695514398064535E-3</c:v>
                </c:pt>
                <c:pt idx="164">
                  <c:v>9.9595818883666479E-3</c:v>
                </c:pt>
                <c:pt idx="165">
                  <c:v>9.9695414702550122E-3</c:v>
                </c:pt>
                <c:pt idx="166">
                  <c:v>9.9595719287847561E-3</c:v>
                </c:pt>
                <c:pt idx="167">
                  <c:v>9.9496123568559736E-3</c:v>
                </c:pt>
                <c:pt idx="168">
                  <c:v>9.9496123568559736E-3</c:v>
                </c:pt>
                <c:pt idx="169">
                  <c:v>9.9595619692128268E-3</c:v>
                </c:pt>
                <c:pt idx="170">
                  <c:v>9.9496024072436157E-3</c:v>
                </c:pt>
                <c:pt idx="171">
                  <c:v>9.9396528048363731E-3</c:v>
                </c:pt>
                <c:pt idx="172">
                  <c:v>9.9297131520315329E-3</c:v>
                </c:pt>
                <c:pt idx="173">
                  <c:v>9.9197834388795036E-3</c:v>
                </c:pt>
                <c:pt idx="174">
                  <c:v>9.9297032223183805E-3</c:v>
                </c:pt>
                <c:pt idx="175">
                  <c:v>9.9197735190960663E-3</c:v>
                </c:pt>
                <c:pt idx="176">
                  <c:v>9.9197735190960663E-3</c:v>
                </c:pt>
                <c:pt idx="177">
                  <c:v>9.9197735190960663E-3</c:v>
                </c:pt>
                <c:pt idx="178">
                  <c:v>9.9197735190960663E-3</c:v>
                </c:pt>
                <c:pt idx="179">
                  <c:v>9.9296932926151594E-3</c:v>
                </c:pt>
                <c:pt idx="180">
                  <c:v>9.9197635993225463E-3</c:v>
                </c:pt>
                <c:pt idx="181">
                  <c:v>9.9197635993225463E-3</c:v>
                </c:pt>
                <c:pt idx="182">
                  <c:v>9.9197635993225463E-3</c:v>
                </c:pt>
                <c:pt idx="183">
                  <c:v>9.909843835723223E-3</c:v>
                </c:pt>
                <c:pt idx="184">
                  <c:v>9.8999339918874989E-3</c:v>
                </c:pt>
                <c:pt idx="185">
                  <c:v>9.8900340578956126E-3</c:v>
                </c:pt>
                <c:pt idx="186">
                  <c:v>9.8801440238377152E-3</c:v>
                </c:pt>
                <c:pt idx="187">
                  <c:v>9.8801440238377152E-3</c:v>
                </c:pt>
                <c:pt idx="188">
                  <c:v>9.8801440238377152E-3</c:v>
                </c:pt>
                <c:pt idx="189">
                  <c:v>9.8702638798138752E-3</c:v>
                </c:pt>
                <c:pt idx="190">
                  <c:v>9.8801341436936911E-3</c:v>
                </c:pt>
                <c:pt idx="191">
                  <c:v>9.8900142778373841E-3</c:v>
                </c:pt>
                <c:pt idx="192">
                  <c:v>9.8900142778373841E-3</c:v>
                </c:pt>
                <c:pt idx="193">
                  <c:v>9.8999042921152202E-3</c:v>
                </c:pt>
                <c:pt idx="194">
                  <c:v>9.8900043878231026E-3</c:v>
                </c:pt>
                <c:pt idx="195">
                  <c:v>9.8801143834352772E-3</c:v>
                </c:pt>
                <c:pt idx="196">
                  <c:v>9.8702342690518436E-3</c:v>
                </c:pt>
                <c:pt idx="197">
                  <c:v>9.8702342690518436E-3</c:v>
                </c:pt>
                <c:pt idx="198">
                  <c:v>9.8801045033208943E-3</c:v>
                </c:pt>
                <c:pt idx="199">
                  <c:v>9.8899846078242173E-3</c:v>
                </c:pt>
                <c:pt idx="200">
                  <c:v>9.8899846078242173E-3</c:v>
                </c:pt>
                <c:pt idx="201">
                  <c:v>9.8998745924320369E-3</c:v>
                </c:pt>
                <c:pt idx="202">
                  <c:v>9.9097744670244674E-3</c:v>
                </c:pt>
                <c:pt idx="203">
                  <c:v>9.9196842414914933E-3</c:v>
                </c:pt>
                <c:pt idx="204">
                  <c:v>9.9296039257329802E-3</c:v>
                </c:pt>
                <c:pt idx="205">
                  <c:v>9.9196743218072508E-3</c:v>
                </c:pt>
                <c:pt idx="206">
                  <c:v>9.9097546474854435E-3</c:v>
                </c:pt>
                <c:pt idx="207">
                  <c:v>9.9196644021329241E-3</c:v>
                </c:pt>
                <c:pt idx="208">
                  <c:v>9.9196644021329241E-3</c:v>
                </c:pt>
                <c:pt idx="209">
                  <c:v>9.929584066535057E-3</c:v>
                </c:pt>
                <c:pt idx="210">
                  <c:v>9.929584066535057E-3</c:v>
                </c:pt>
                <c:pt idx="211">
                  <c:v>9.929584066535057E-3</c:v>
                </c:pt>
                <c:pt idx="212">
                  <c:v>9.929584066535057E-3</c:v>
                </c:pt>
                <c:pt idx="213">
                  <c:v>9.9395136506015887E-3</c:v>
                </c:pt>
                <c:pt idx="214">
                  <c:v>9.9295741369509888E-3</c:v>
                </c:pt>
                <c:pt idx="215">
                  <c:v>9.9395037110879391E-3</c:v>
                </c:pt>
                <c:pt idx="216">
                  <c:v>9.9494432147990263E-3</c:v>
                </c:pt>
                <c:pt idx="217">
                  <c:v>9.9593926580138249E-3</c:v>
                </c:pt>
                <c:pt idx="218">
                  <c:v>9.9494332653558091E-3</c:v>
                </c:pt>
                <c:pt idx="219">
                  <c:v>9.9593826986211689E-3</c:v>
                </c:pt>
                <c:pt idx="220">
                  <c:v>9.949423315922544E-3</c:v>
                </c:pt>
                <c:pt idx="221">
                  <c:v>9.9394738926066213E-3</c:v>
                </c:pt>
                <c:pt idx="222">
                  <c:v>9.9295344187140169E-3</c:v>
                </c:pt>
                <c:pt idx="223">
                  <c:v>9.9295344187140169E-3</c:v>
                </c:pt>
                <c:pt idx="224">
                  <c:v>9.9295344187140169E-3</c:v>
                </c:pt>
                <c:pt idx="225">
                  <c:v>9.9196048842953022E-3</c:v>
                </c:pt>
                <c:pt idx="226">
                  <c:v>9.9096852794110062E-3</c:v>
                </c:pt>
                <c:pt idx="227">
                  <c:v>9.9195949646904147E-3</c:v>
                </c:pt>
                <c:pt idx="228">
                  <c:v>9.9195949646904147E-3</c:v>
                </c:pt>
                <c:pt idx="229">
                  <c:v>9.9195949646904147E-3</c:v>
                </c:pt>
                <c:pt idx="230">
                  <c:v>9.9295145596551039E-3</c:v>
                </c:pt>
                <c:pt idx="231">
                  <c:v>9.9295145596551039E-3</c:v>
                </c:pt>
                <c:pt idx="232">
                  <c:v>9.9195850450954481E-3</c:v>
                </c:pt>
                <c:pt idx="233">
                  <c:v>9.9195850450954481E-3</c:v>
                </c:pt>
                <c:pt idx="234">
                  <c:v>9.9195850450954481E-3</c:v>
                </c:pt>
                <c:pt idx="235">
                  <c:v>9.90966546005035E-3</c:v>
                </c:pt>
                <c:pt idx="236">
                  <c:v>9.8997557945903012E-3</c:v>
                </c:pt>
                <c:pt idx="237">
                  <c:v>9.9096555503848886E-3</c:v>
                </c:pt>
                <c:pt idx="238">
                  <c:v>9.8997458948345048E-3</c:v>
                </c:pt>
                <c:pt idx="239">
                  <c:v>9.8898461489396721E-3</c:v>
                </c:pt>
                <c:pt idx="240">
                  <c:v>9.8898461489396721E-3</c:v>
                </c:pt>
                <c:pt idx="241">
                  <c:v>9.8799563027907305E-3</c:v>
                </c:pt>
                <c:pt idx="242">
                  <c:v>9.8898362590935218E-3</c:v>
                </c:pt>
                <c:pt idx="243">
                  <c:v>9.8997260953526123E-3</c:v>
                </c:pt>
                <c:pt idx="244">
                  <c:v>9.8898263692572593E-3</c:v>
                </c:pt>
                <c:pt idx="245">
                  <c:v>9.8997161956265161E-3</c:v>
                </c:pt>
                <c:pt idx="246">
                  <c:v>9.8997161956265161E-3</c:v>
                </c:pt>
                <c:pt idx="247">
                  <c:v>9.8898164794308883E-3</c:v>
                </c:pt>
                <c:pt idx="248">
                  <c:v>9.8898164794308883E-3</c:v>
                </c:pt>
                <c:pt idx="249">
                  <c:v>9.8898164794308883E-3</c:v>
                </c:pt>
                <c:pt idx="250">
                  <c:v>9.8898164794308883E-3</c:v>
                </c:pt>
                <c:pt idx="251">
                  <c:v>9.8799266629514548E-3</c:v>
                </c:pt>
                <c:pt idx="252">
                  <c:v>9.8700467362885062E-3</c:v>
                </c:pt>
                <c:pt idx="253">
                  <c:v>9.8601766895522192E-3</c:v>
                </c:pt>
                <c:pt idx="254">
                  <c:v>9.8601766895522192E-3</c:v>
                </c:pt>
                <c:pt idx="255">
                  <c:v>9.8700368662417697E-3</c:v>
                </c:pt>
                <c:pt idx="256">
                  <c:v>9.8700368662417697E-3</c:v>
                </c:pt>
                <c:pt idx="257">
                  <c:v>9.8601668293755267E-3</c:v>
                </c:pt>
                <c:pt idx="258">
                  <c:v>9.8503066625461513E-3</c:v>
                </c:pt>
                <c:pt idx="259">
                  <c:v>9.8404563558836065E-3</c:v>
                </c:pt>
                <c:pt idx="260">
                  <c:v>9.8306158995277223E-3</c:v>
                </c:pt>
                <c:pt idx="261">
                  <c:v>9.8207852836281941E-3</c:v>
                </c:pt>
                <c:pt idx="262">
                  <c:v>9.8207852836281941E-3</c:v>
                </c:pt>
                <c:pt idx="263">
                  <c:v>9.8109644983445637E-3</c:v>
                </c:pt>
                <c:pt idx="264">
                  <c:v>9.8109644983445637E-3</c:v>
                </c:pt>
                <c:pt idx="265">
                  <c:v>9.8011535338462207E-3</c:v>
                </c:pt>
                <c:pt idx="266">
                  <c:v>9.8011535338462207E-3</c:v>
                </c:pt>
                <c:pt idx="267">
                  <c:v>9.7913523803123681E-3</c:v>
                </c:pt>
                <c:pt idx="268">
                  <c:v>9.7815610279320571E-3</c:v>
                </c:pt>
                <c:pt idx="269">
                  <c:v>9.7717794669041243E-3</c:v>
                </c:pt>
                <c:pt idx="270">
                  <c:v>9.7620076874372231E-3</c:v>
                </c:pt>
                <c:pt idx="271">
                  <c:v>9.7620076874372231E-3</c:v>
                </c:pt>
                <c:pt idx="272">
                  <c:v>9.7522456797497856E-3</c:v>
                </c:pt>
                <c:pt idx="273">
                  <c:v>9.7424934340700348E-3</c:v>
                </c:pt>
                <c:pt idx="274">
                  <c:v>9.732750940635965E-3</c:v>
                </c:pt>
                <c:pt idx="275">
                  <c:v>9.732750940635965E-3</c:v>
                </c:pt>
                <c:pt idx="276">
                  <c:v>9.732750940635965E-3</c:v>
                </c:pt>
                <c:pt idx="277">
                  <c:v>9.7424836915765995E-3</c:v>
                </c:pt>
                <c:pt idx="278">
                  <c:v>9.7424836915765995E-3</c:v>
                </c:pt>
                <c:pt idx="279">
                  <c:v>9.7522261752681742E-3</c:v>
                </c:pt>
                <c:pt idx="280">
                  <c:v>9.7619784014434403E-3</c:v>
                </c:pt>
                <c:pt idx="281">
                  <c:v>9.7522164230419983E-3</c:v>
                </c:pt>
                <c:pt idx="282">
                  <c:v>9.7619686394650393E-3</c:v>
                </c:pt>
                <c:pt idx="283">
                  <c:v>9.7619686394650393E-3</c:v>
                </c:pt>
                <c:pt idx="284">
                  <c:v>9.7522066708255768E-3</c:v>
                </c:pt>
                <c:pt idx="285">
                  <c:v>9.7522066708255768E-3</c:v>
                </c:pt>
                <c:pt idx="286">
                  <c:v>9.7424544641547487E-3</c:v>
                </c:pt>
                <c:pt idx="287">
                  <c:v>9.7424544641547487E-3</c:v>
                </c:pt>
                <c:pt idx="288">
                  <c:v>9.7424544641547487E-3</c:v>
                </c:pt>
                <c:pt idx="289">
                  <c:v>9.7327120096905948E-3</c:v>
                </c:pt>
                <c:pt idx="290">
                  <c:v>9.7229792976809056E-3</c:v>
                </c:pt>
                <c:pt idx="291">
                  <c:v>9.7132563183832243E-3</c:v>
                </c:pt>
                <c:pt idx="292">
                  <c:v>9.7035430620648414E-3</c:v>
                </c:pt>
                <c:pt idx="293">
                  <c:v>9.7132466051269052E-3</c:v>
                </c:pt>
                <c:pt idx="294">
                  <c:v>9.7035333585217785E-3</c:v>
                </c:pt>
                <c:pt idx="295">
                  <c:v>9.6938298251632565E-3</c:v>
                </c:pt>
                <c:pt idx="296">
                  <c:v>9.6841359953380914E-3</c:v>
                </c:pt>
                <c:pt idx="297">
                  <c:v>9.6938201313334273E-3</c:v>
                </c:pt>
                <c:pt idx="298">
                  <c:v>9.7035139514647616E-3</c:v>
                </c:pt>
                <c:pt idx="299">
                  <c:v>9.7035139514647616E-3</c:v>
                </c:pt>
                <c:pt idx="300">
                  <c:v>9.6938104375132988E-3</c:v>
                </c:pt>
                <c:pt idx="301">
                  <c:v>9.6938104375132988E-3</c:v>
                </c:pt>
                <c:pt idx="302">
                  <c:v>9.7035042479508091E-3</c:v>
                </c:pt>
                <c:pt idx="303">
                  <c:v>9.7132077521987596E-3</c:v>
                </c:pt>
                <c:pt idx="304">
                  <c:v>9.7229209599509567E-3</c:v>
                </c:pt>
                <c:pt idx="305">
                  <c:v>9.7326438809109059E-3</c:v>
                </c:pt>
                <c:pt idx="306">
                  <c:v>9.7229112370299971E-3</c:v>
                </c:pt>
                <c:pt idx="307">
                  <c:v>9.7229112370299971E-3</c:v>
                </c:pt>
                <c:pt idx="308">
                  <c:v>9.7131883257929649E-3</c:v>
                </c:pt>
                <c:pt idx="309">
                  <c:v>9.7131883257929649E-3</c:v>
                </c:pt>
                <c:pt idx="310">
                  <c:v>9.7229015141187571E-3</c:v>
                </c:pt>
                <c:pt idx="311">
                  <c:v>9.7229015141187571E-3</c:v>
                </c:pt>
                <c:pt idx="312">
                  <c:v>9.7326244156328724E-3</c:v>
                </c:pt>
                <c:pt idx="313">
                  <c:v>9.7423570400485045E-3</c:v>
                </c:pt>
                <c:pt idx="314">
                  <c:v>9.7326146830084594E-3</c:v>
                </c:pt>
                <c:pt idx="315">
                  <c:v>9.7326146830084594E-3</c:v>
                </c:pt>
                <c:pt idx="316">
                  <c:v>9.7326146830084594E-3</c:v>
                </c:pt>
                <c:pt idx="317">
                  <c:v>9.7423472976914654E-3</c:v>
                </c:pt>
                <c:pt idx="318">
                  <c:v>9.7423472976914654E-3</c:v>
                </c:pt>
                <c:pt idx="319">
                  <c:v>9.7423472976914654E-3</c:v>
                </c:pt>
                <c:pt idx="320">
                  <c:v>9.7520896449891578E-3</c:v>
                </c:pt>
                <c:pt idx="321">
                  <c:v>9.7520896449891578E-3</c:v>
                </c:pt>
                <c:pt idx="322">
                  <c:v>9.7618417346341437E-3</c:v>
                </c:pt>
                <c:pt idx="323">
                  <c:v>9.7716035763687793E-3</c:v>
                </c:pt>
                <c:pt idx="324">
                  <c:v>9.7618319727924077E-3</c:v>
                </c:pt>
                <c:pt idx="325">
                  <c:v>9.7715938047652027E-3</c:v>
                </c:pt>
                <c:pt idx="326">
                  <c:v>9.7618222109604365E-3</c:v>
                </c:pt>
                <c:pt idx="327">
                  <c:v>9.7520603887494752E-3</c:v>
                </c:pt>
                <c:pt idx="328">
                  <c:v>9.7520603887494752E-3</c:v>
                </c:pt>
                <c:pt idx="329">
                  <c:v>9.7520603887494752E-3</c:v>
                </c:pt>
                <c:pt idx="330">
                  <c:v>9.7618124491382231E-3</c:v>
                </c:pt>
                <c:pt idx="331">
                  <c:v>9.7520506366890886E-3</c:v>
                </c:pt>
                <c:pt idx="332">
                  <c:v>9.7520506366890886E-3</c:v>
                </c:pt>
                <c:pt idx="333">
                  <c:v>9.7520506366890886E-3</c:v>
                </c:pt>
                <c:pt idx="334">
                  <c:v>9.7520506366890886E-3</c:v>
                </c:pt>
                <c:pt idx="335">
                  <c:v>9.7520506366890886E-3</c:v>
                </c:pt>
                <c:pt idx="336">
                  <c:v>9.7618026873257727E-3</c:v>
                </c:pt>
                <c:pt idx="337">
                  <c:v>9.7618026873257727E-3</c:v>
                </c:pt>
                <c:pt idx="338">
                  <c:v>9.7715644900130978E-3</c:v>
                </c:pt>
                <c:pt idx="339">
                  <c:v>9.7617929255230853E-3</c:v>
                </c:pt>
                <c:pt idx="340">
                  <c:v>9.7520311325975644E-3</c:v>
                </c:pt>
                <c:pt idx="341">
                  <c:v>9.7617831637301557E-3</c:v>
                </c:pt>
                <c:pt idx="342">
                  <c:v>9.7617831637301557E-3</c:v>
                </c:pt>
                <c:pt idx="343">
                  <c:v>9.7715449468938863E-3</c:v>
                </c:pt>
                <c:pt idx="344">
                  <c:v>9.7715449468938863E-3</c:v>
                </c:pt>
                <c:pt idx="345">
                  <c:v>9.7715449468938863E-3</c:v>
                </c:pt>
                <c:pt idx="346">
                  <c:v>9.7617734019469927E-3</c:v>
                </c:pt>
                <c:pt idx="347">
                  <c:v>9.7617734019469927E-3</c:v>
                </c:pt>
                <c:pt idx="348">
                  <c:v>9.7617734019469927E-3</c:v>
                </c:pt>
                <c:pt idx="349">
                  <c:v>9.7617734019469927E-3</c:v>
                </c:pt>
                <c:pt idx="350">
                  <c:v>9.752011628545049E-3</c:v>
                </c:pt>
                <c:pt idx="351">
                  <c:v>9.752011628545049E-3</c:v>
                </c:pt>
                <c:pt idx="352">
                  <c:v>9.7617636401735874E-3</c:v>
                </c:pt>
                <c:pt idx="353">
                  <c:v>9.7715254038137616E-3</c:v>
                </c:pt>
                <c:pt idx="354">
                  <c:v>9.7715254038137616E-3</c:v>
                </c:pt>
                <c:pt idx="355">
                  <c:v>9.7617538784099522E-3</c:v>
                </c:pt>
                <c:pt idx="356">
                  <c:v>9.7519921245315371E-3</c:v>
                </c:pt>
                <c:pt idx="357">
                  <c:v>9.7617441166560712E-3</c:v>
                </c:pt>
                <c:pt idx="358">
                  <c:v>9.7617441166560712E-3</c:v>
                </c:pt>
                <c:pt idx="359">
                  <c:v>9.771505860772722E-3</c:v>
                </c:pt>
                <c:pt idx="360">
                  <c:v>9.7617343549119551E-3</c:v>
                </c:pt>
                <c:pt idx="361">
                  <c:v>9.7519726205570374E-3</c:v>
                </c:pt>
                <c:pt idx="362">
                  <c:v>9.7422206479364799E-3</c:v>
                </c:pt>
                <c:pt idx="363">
                  <c:v>9.7519628685844174E-3</c:v>
                </c:pt>
                <c:pt idx="364">
                  <c:v>9.7422109057158316E-3</c:v>
                </c:pt>
                <c:pt idx="365">
                  <c:v>9.7519531166215465E-3</c:v>
                </c:pt>
                <c:pt idx="366">
                  <c:v>9.7617050697381691E-3</c:v>
                </c:pt>
                <c:pt idx="367">
                  <c:v>9.7714667748079083E-3</c:v>
                </c:pt>
                <c:pt idx="368">
                  <c:v>9.7714667748079083E-3</c:v>
                </c:pt>
                <c:pt idx="369">
                  <c:v>9.7714667748079083E-3</c:v>
                </c:pt>
                <c:pt idx="370">
                  <c:v>9.7616953080330981E-3</c:v>
                </c:pt>
                <c:pt idx="371">
                  <c:v>9.7616953080330981E-3</c:v>
                </c:pt>
                <c:pt idx="372">
                  <c:v>9.7616953080330981E-3</c:v>
                </c:pt>
                <c:pt idx="373">
                  <c:v>9.751933612725066E-3</c:v>
                </c:pt>
                <c:pt idx="374">
                  <c:v>9.7421816791123366E-3</c:v>
                </c:pt>
                <c:pt idx="375">
                  <c:v>9.7421816791123366E-3</c:v>
                </c:pt>
                <c:pt idx="376">
                  <c:v>9.7421816791123366E-3</c:v>
                </c:pt>
                <c:pt idx="377">
                  <c:v>9.7324394974332273E-3</c:v>
                </c:pt>
                <c:pt idx="378">
                  <c:v>9.7227070579357939E-3</c:v>
                </c:pt>
                <c:pt idx="379">
                  <c:v>9.7129843508778572E-3</c:v>
                </c:pt>
                <c:pt idx="380">
                  <c:v>9.722697335228736E-3</c:v>
                </c:pt>
                <c:pt idx="381">
                  <c:v>9.7129746378935046E-3</c:v>
                </c:pt>
                <c:pt idx="382">
                  <c:v>9.7226876125314013E-3</c:v>
                </c:pt>
                <c:pt idx="383">
                  <c:v>9.7129649249188665E-3</c:v>
                </c:pt>
                <c:pt idx="384">
                  <c:v>9.7226778898437862E-3</c:v>
                </c:pt>
                <c:pt idx="385">
                  <c:v>9.7324005677336314E-3</c:v>
                </c:pt>
                <c:pt idx="386">
                  <c:v>9.7226681671658943E-3</c:v>
                </c:pt>
                <c:pt idx="387">
                  <c:v>9.7323908353330602E-3</c:v>
                </c:pt>
                <c:pt idx="388">
                  <c:v>9.7421232261683914E-3</c:v>
                </c:pt>
                <c:pt idx="389">
                  <c:v>9.7518653493945569E-3</c:v>
                </c:pt>
                <c:pt idx="390">
                  <c:v>9.7518653493945569E-3</c:v>
                </c:pt>
                <c:pt idx="391">
                  <c:v>9.7421134840451618E-3</c:v>
                </c:pt>
                <c:pt idx="392">
                  <c:v>9.7421134840451618E-3</c:v>
                </c:pt>
                <c:pt idx="393">
                  <c:v>9.7323713705611149E-3</c:v>
                </c:pt>
                <c:pt idx="394">
                  <c:v>9.7226389991905571E-3</c:v>
                </c:pt>
                <c:pt idx="395">
                  <c:v>9.7129163601913648E-3</c:v>
                </c:pt>
                <c:pt idx="396">
                  <c:v>9.703203443831172E-3</c:v>
                </c:pt>
                <c:pt idx="397">
                  <c:v>9.7129066472750065E-3</c:v>
                </c:pt>
                <c:pt idx="398">
                  <c:v>9.7031937406277299E-3</c:v>
                </c:pt>
                <c:pt idx="399">
                  <c:v>9.7031937406277299E-3</c:v>
                </c:pt>
                <c:pt idx="400">
                  <c:v>9.7031937406277299E-3</c:v>
                </c:pt>
                <c:pt idx="401">
                  <c:v>9.6934905468871041E-3</c:v>
                </c:pt>
                <c:pt idx="402">
                  <c:v>9.7031840374339883E-3</c:v>
                </c:pt>
                <c:pt idx="403">
                  <c:v>9.6934808533965557E-3</c:v>
                </c:pt>
                <c:pt idx="404">
                  <c:v>9.6837873725431588E-3</c:v>
                </c:pt>
                <c:pt idx="405">
                  <c:v>9.6837873725431588E-3</c:v>
                </c:pt>
                <c:pt idx="406">
                  <c:v>9.6837873725431588E-3</c:v>
                </c:pt>
                <c:pt idx="407">
                  <c:v>9.6837873725431588E-3</c:v>
                </c:pt>
                <c:pt idx="408">
                  <c:v>9.6934711599156991E-3</c:v>
                </c:pt>
                <c:pt idx="409">
                  <c:v>9.6934711599156991E-3</c:v>
                </c:pt>
                <c:pt idx="410">
                  <c:v>9.6934711599156991E-3</c:v>
                </c:pt>
                <c:pt idx="411">
                  <c:v>9.7031646310756139E-3</c:v>
                </c:pt>
                <c:pt idx="412">
                  <c:v>9.7031646310756139E-3</c:v>
                </c:pt>
                <c:pt idx="413">
                  <c:v>9.7031646310756139E-3</c:v>
                </c:pt>
                <c:pt idx="414">
                  <c:v>9.6934614664445362E-3</c:v>
                </c:pt>
                <c:pt idx="415">
                  <c:v>9.703154927910981E-3</c:v>
                </c:pt>
                <c:pt idx="416">
                  <c:v>9.7128580828388881E-3</c:v>
                </c:pt>
                <c:pt idx="417">
                  <c:v>9.7225709409217275E-3</c:v>
                </c:pt>
                <c:pt idx="418">
                  <c:v>9.7322935118626525E-3</c:v>
                </c:pt>
                <c:pt idx="419">
                  <c:v>9.7225612183507882E-3</c:v>
                </c:pt>
                <c:pt idx="420">
                  <c:v>9.7128386571324367E-3</c:v>
                </c:pt>
                <c:pt idx="421">
                  <c:v>9.7031258184753066E-3</c:v>
                </c:pt>
                <c:pt idx="422">
                  <c:v>9.7031258184753066E-3</c:v>
                </c:pt>
                <c:pt idx="423">
                  <c:v>9.6934226926568296E-3</c:v>
                </c:pt>
                <c:pt idx="424">
                  <c:v>9.6934226926568296E-3</c:v>
                </c:pt>
                <c:pt idx="425">
                  <c:v>9.7031161153494864E-3</c:v>
                </c:pt>
                <c:pt idx="426">
                  <c:v>9.7128192314648344E-3</c:v>
                </c:pt>
                <c:pt idx="427">
                  <c:v>9.7128192314648344E-3</c:v>
                </c:pt>
                <c:pt idx="428">
                  <c:v>9.7225320506963003E-3</c:v>
                </c:pt>
                <c:pt idx="429">
                  <c:v>9.732254582746994E-3</c:v>
                </c:pt>
                <c:pt idx="430">
                  <c:v>9.732254582746994E-3</c:v>
                </c:pt>
                <c:pt idx="431">
                  <c:v>9.732254582746994E-3</c:v>
                </c:pt>
                <c:pt idx="432">
                  <c:v>9.7419868373297396E-3</c:v>
                </c:pt>
                <c:pt idx="433">
                  <c:v>9.7322448504924067E-3</c:v>
                </c:pt>
                <c:pt idx="434">
                  <c:v>9.7322448504924067E-3</c:v>
                </c:pt>
                <c:pt idx="435">
                  <c:v>9.7225126056419177E-3</c:v>
                </c:pt>
                <c:pt idx="436">
                  <c:v>9.7127900930362738E-3</c:v>
                </c:pt>
                <c:pt idx="437">
                  <c:v>9.7127900930362738E-3</c:v>
                </c:pt>
                <c:pt idx="438">
                  <c:v>9.7127900930362738E-3</c:v>
                </c:pt>
                <c:pt idx="439">
                  <c:v>9.7127900930362738E-3</c:v>
                </c:pt>
                <c:pt idx="440">
                  <c:v>9.7127900930362738E-3</c:v>
                </c:pt>
                <c:pt idx="441">
                  <c:v>9.7225028831293085E-3</c:v>
                </c:pt>
                <c:pt idx="442">
                  <c:v>9.712780380246179E-3</c:v>
                </c:pt>
                <c:pt idx="443">
                  <c:v>9.703067599865934E-3</c:v>
                </c:pt>
                <c:pt idx="444">
                  <c:v>9.703067599865934E-3</c:v>
                </c:pt>
                <c:pt idx="445">
                  <c:v>9.712770667465797E-3</c:v>
                </c:pt>
                <c:pt idx="446">
                  <c:v>9.7030578967983311E-3</c:v>
                </c:pt>
                <c:pt idx="447">
                  <c:v>9.7030578967983311E-3</c:v>
                </c:pt>
                <c:pt idx="448">
                  <c:v>9.6933548389015346E-3</c:v>
                </c:pt>
                <c:pt idx="449">
                  <c:v>9.6836614840626316E-3</c:v>
                </c:pt>
                <c:pt idx="450">
                  <c:v>9.6739778225785698E-3</c:v>
                </c:pt>
                <c:pt idx="451">
                  <c:v>9.6836518004011479E-3</c:v>
                </c:pt>
                <c:pt idx="452">
                  <c:v>9.6836518004011479E-3</c:v>
                </c:pt>
                <c:pt idx="453">
                  <c:v>9.6836518004011479E-3</c:v>
                </c:pt>
                <c:pt idx="454">
                  <c:v>9.6739681486007444E-3</c:v>
                </c:pt>
                <c:pt idx="455">
                  <c:v>9.6642941804521449E-3</c:v>
                </c:pt>
                <c:pt idx="456">
                  <c:v>9.6642941804521449E-3</c:v>
                </c:pt>
                <c:pt idx="457">
                  <c:v>9.6546298862716946E-3</c:v>
                </c:pt>
                <c:pt idx="458">
                  <c:v>9.6642845161579675E-3</c:v>
                </c:pt>
                <c:pt idx="459">
                  <c:v>9.6739488006741224E-3</c:v>
                </c:pt>
                <c:pt idx="460">
                  <c:v>9.6739488006741224E-3</c:v>
                </c:pt>
                <c:pt idx="461">
                  <c:v>9.6739488006741224E-3</c:v>
                </c:pt>
                <c:pt idx="462">
                  <c:v>9.6642748518734473E-3</c:v>
                </c:pt>
                <c:pt idx="463">
                  <c:v>9.6739391267253207E-3</c:v>
                </c:pt>
                <c:pt idx="464">
                  <c:v>9.6836130658520432E-3</c:v>
                </c:pt>
                <c:pt idx="465">
                  <c:v>9.6739294527861917E-3</c:v>
                </c:pt>
                <c:pt idx="466">
                  <c:v>9.6642555233334045E-3</c:v>
                </c:pt>
                <c:pt idx="467">
                  <c:v>9.6739197788567391E-3</c:v>
                </c:pt>
                <c:pt idx="468">
                  <c:v>9.6642458590778819E-3</c:v>
                </c:pt>
                <c:pt idx="469">
                  <c:v>9.6739101049369593E-3</c:v>
                </c:pt>
                <c:pt idx="470">
                  <c:v>9.6642361948320217E-3</c:v>
                </c:pt>
                <c:pt idx="471">
                  <c:v>9.6642361948320217E-3</c:v>
                </c:pt>
                <c:pt idx="472">
                  <c:v>9.6739004310268523E-3</c:v>
                </c:pt>
                <c:pt idx="473">
                  <c:v>9.6835743314578789E-3</c:v>
                </c:pt>
                <c:pt idx="474">
                  <c:v>9.6835743314578789E-3</c:v>
                </c:pt>
                <c:pt idx="475">
                  <c:v>9.6835743314578789E-3</c:v>
                </c:pt>
                <c:pt idx="476">
                  <c:v>9.6932579057893362E-3</c:v>
                </c:pt>
                <c:pt idx="477">
                  <c:v>9.702951163695123E-3</c:v>
                </c:pt>
                <c:pt idx="478">
                  <c:v>9.702951163695123E-3</c:v>
                </c:pt>
                <c:pt idx="479">
                  <c:v>9.702951163695123E-3</c:v>
                </c:pt>
                <c:pt idx="480">
                  <c:v>9.702951163695123E-3</c:v>
                </c:pt>
                <c:pt idx="481">
                  <c:v>9.712654114858818E-3</c:v>
                </c:pt>
                <c:pt idx="482">
                  <c:v>9.70294146074396E-3</c:v>
                </c:pt>
                <c:pt idx="483">
                  <c:v>9.70294146074396E-3</c:v>
                </c:pt>
                <c:pt idx="484">
                  <c:v>9.70294146074396E-3</c:v>
                </c:pt>
                <c:pt idx="485">
                  <c:v>9.6932385192832187E-3</c:v>
                </c:pt>
                <c:pt idx="486">
                  <c:v>9.6835452807639329E-3</c:v>
                </c:pt>
                <c:pt idx="487">
                  <c:v>9.6835452807639329E-3</c:v>
                </c:pt>
                <c:pt idx="488">
                  <c:v>9.6738617354831663E-3</c:v>
                </c:pt>
                <c:pt idx="489">
                  <c:v>9.6835355972186548E-3</c:v>
                </c:pt>
                <c:pt idx="490">
                  <c:v>9.6835355972186548E-3</c:v>
                </c:pt>
                <c:pt idx="491">
                  <c:v>9.6835355972186548E-3</c:v>
                </c:pt>
                <c:pt idx="492">
                  <c:v>9.6932191328158671E-3</c:v>
                </c:pt>
                <c:pt idx="493">
                  <c:v>9.6932191328158671E-3</c:v>
                </c:pt>
                <c:pt idx="494">
                  <c:v>9.6932191328158671E-3</c:v>
                </c:pt>
                <c:pt idx="495">
                  <c:v>9.6932191328158671E-3</c:v>
                </c:pt>
                <c:pt idx="496">
                  <c:v>9.6932191328158671E-3</c:v>
                </c:pt>
                <c:pt idx="497">
                  <c:v>9.6835259136830529E-3</c:v>
                </c:pt>
                <c:pt idx="498">
                  <c:v>9.6738423877693706E-3</c:v>
                </c:pt>
                <c:pt idx="499">
                  <c:v>9.6641685453816E-3</c:v>
                </c:pt>
                <c:pt idx="500">
                  <c:v>9.6641685453816E-3</c:v>
                </c:pt>
                <c:pt idx="501">
                  <c:v>9.6641685453816E-3</c:v>
                </c:pt>
                <c:pt idx="502">
                  <c:v>9.6641685453816E-3</c:v>
                </c:pt>
                <c:pt idx="503">
                  <c:v>9.6641685453816E-3</c:v>
                </c:pt>
                <c:pt idx="504">
                  <c:v>9.6641685453816E-3</c:v>
                </c:pt>
                <c:pt idx="505">
                  <c:v>9.6738327139269838E-3</c:v>
                </c:pt>
                <c:pt idx="506">
                  <c:v>9.6835065466409093E-3</c:v>
                </c:pt>
                <c:pt idx="507">
                  <c:v>9.6835065466409093E-3</c:v>
                </c:pt>
                <c:pt idx="508">
                  <c:v>9.6931900531875472E-3</c:v>
                </c:pt>
                <c:pt idx="509">
                  <c:v>9.6834968631343589E-3</c:v>
                </c:pt>
                <c:pt idx="510">
                  <c:v>9.6738133662712233E-3</c:v>
                </c:pt>
                <c:pt idx="511">
                  <c:v>9.6641395529049549E-3</c:v>
                </c:pt>
                <c:pt idx="512">
                  <c:v>9.6641395529049549E-3</c:v>
                </c:pt>
                <c:pt idx="513">
                  <c:v>9.6544754133520462E-3</c:v>
                </c:pt>
                <c:pt idx="514">
                  <c:v>9.6641298887653986E-3</c:v>
                </c:pt>
                <c:pt idx="515">
                  <c:v>9.6737940186541627E-3</c:v>
                </c:pt>
                <c:pt idx="516">
                  <c:v>9.6834678126728156E-3</c:v>
                </c:pt>
                <c:pt idx="517">
                  <c:v>9.6931512804854843E-3</c:v>
                </c:pt>
                <c:pt idx="518">
                  <c:v>9.7028444317659758E-3</c:v>
                </c:pt>
                <c:pt idx="519">
                  <c:v>9.7125472761977385E-3</c:v>
                </c:pt>
                <c:pt idx="520">
                  <c:v>9.7125472761977385E-3</c:v>
                </c:pt>
                <c:pt idx="521">
                  <c:v>9.7125472761977385E-3</c:v>
                </c:pt>
                <c:pt idx="522">
                  <c:v>9.7125472761977385E-3</c:v>
                </c:pt>
                <c:pt idx="523">
                  <c:v>9.7125472761977385E-3</c:v>
                </c:pt>
                <c:pt idx="524">
                  <c:v>9.7222598234739319E-3</c:v>
                </c:pt>
                <c:pt idx="525">
                  <c:v>9.7319820832974038E-3</c:v>
                </c:pt>
                <c:pt idx="526">
                  <c:v>9.7222501012141048E-3</c:v>
                </c:pt>
                <c:pt idx="527">
                  <c:v>9.7222501012141048E-3</c:v>
                </c:pt>
                <c:pt idx="528">
                  <c:v>9.731972351315319E-3</c:v>
                </c:pt>
                <c:pt idx="529">
                  <c:v>9.731972351315319E-3</c:v>
                </c:pt>
                <c:pt idx="530">
                  <c:v>9.7222403789640061E-3</c:v>
                </c:pt>
                <c:pt idx="531">
                  <c:v>9.7125181385850461E-3</c:v>
                </c:pt>
                <c:pt idx="532">
                  <c:v>9.7125181385850461E-3</c:v>
                </c:pt>
                <c:pt idx="533">
                  <c:v>9.7028056204464565E-3</c:v>
                </c:pt>
                <c:pt idx="534">
                  <c:v>9.6931028148260143E-3</c:v>
                </c:pt>
                <c:pt idx="535">
                  <c:v>9.6834097120111866E-3</c:v>
                </c:pt>
                <c:pt idx="536">
                  <c:v>9.6737263022991741E-3</c:v>
                </c:pt>
                <c:pt idx="537">
                  <c:v>9.6737263022991741E-3</c:v>
                </c:pt>
                <c:pt idx="538">
                  <c:v>9.6834000286014753E-3</c:v>
                </c:pt>
                <c:pt idx="539">
                  <c:v>9.6930834286300723E-3</c:v>
                </c:pt>
                <c:pt idx="540">
                  <c:v>9.6930834286300723E-3</c:v>
                </c:pt>
                <c:pt idx="541">
                  <c:v>9.6930834286300723E-3</c:v>
                </c:pt>
                <c:pt idx="542">
                  <c:v>9.6930834286300723E-3</c:v>
                </c:pt>
                <c:pt idx="543">
                  <c:v>9.6833903452014439E-3</c:v>
                </c:pt>
                <c:pt idx="544">
                  <c:v>9.6833903452014439E-3</c:v>
                </c:pt>
                <c:pt idx="545">
                  <c:v>9.6930737355466444E-3</c:v>
                </c:pt>
                <c:pt idx="546">
                  <c:v>9.6833806618110974E-3</c:v>
                </c:pt>
                <c:pt idx="547">
                  <c:v>9.6930640424729066E-3</c:v>
                </c:pt>
                <c:pt idx="548">
                  <c:v>9.6833709784304323E-3</c:v>
                </c:pt>
                <c:pt idx="549">
                  <c:v>9.6833709784304323E-3</c:v>
                </c:pt>
                <c:pt idx="550">
                  <c:v>9.6930543494088642E-3</c:v>
                </c:pt>
                <c:pt idx="551">
                  <c:v>9.6930543494088642E-3</c:v>
                </c:pt>
                <c:pt idx="552">
                  <c:v>9.683361295059454E-3</c:v>
                </c:pt>
                <c:pt idx="553">
                  <c:v>9.6736779337643977E-3</c:v>
                </c:pt>
                <c:pt idx="554">
                  <c:v>9.6640042558306313E-3</c:v>
                </c:pt>
                <c:pt idx="555">
                  <c:v>9.6543402515748018E-3</c:v>
                </c:pt>
                <c:pt idx="556">
                  <c:v>9.6543402515748018E-3</c:v>
                </c:pt>
                <c:pt idx="557">
                  <c:v>9.644685911323227E-3</c:v>
                </c:pt>
                <c:pt idx="558">
                  <c:v>9.6350412254118997E-3</c:v>
                </c:pt>
                <c:pt idx="559">
                  <c:v>9.625406184186492E-3</c:v>
                </c:pt>
                <c:pt idx="560">
                  <c:v>9.625406184186492E-3</c:v>
                </c:pt>
                <c:pt idx="561">
                  <c:v>9.6157807780023058E-3</c:v>
                </c:pt>
                <c:pt idx="562">
                  <c:v>9.6157807780023058E-3</c:v>
                </c:pt>
                <c:pt idx="563">
                  <c:v>9.6253965587803081E-3</c:v>
                </c:pt>
                <c:pt idx="564">
                  <c:v>9.6253965587803081E-3</c:v>
                </c:pt>
                <c:pt idx="565">
                  <c:v>9.6350219553390827E-3</c:v>
                </c:pt>
                <c:pt idx="566">
                  <c:v>9.6350219553390827E-3</c:v>
                </c:pt>
                <c:pt idx="567">
                  <c:v>9.6350219553390827E-3</c:v>
                </c:pt>
                <c:pt idx="568">
                  <c:v>9.6350219553390827E-3</c:v>
                </c:pt>
                <c:pt idx="569">
                  <c:v>9.6446569772944222E-3</c:v>
                </c:pt>
                <c:pt idx="570">
                  <c:v>9.6543016342717156E-3</c:v>
                </c:pt>
                <c:pt idx="571">
                  <c:v>9.6543016342717156E-3</c:v>
                </c:pt>
                <c:pt idx="572">
                  <c:v>9.6446473326374463E-3</c:v>
                </c:pt>
                <c:pt idx="573">
                  <c:v>9.6446473326374463E-3</c:v>
                </c:pt>
                <c:pt idx="574">
                  <c:v>9.6350026853048078E-3</c:v>
                </c:pt>
                <c:pt idx="575">
                  <c:v>9.6253676826195018E-3</c:v>
                </c:pt>
                <c:pt idx="576">
                  <c:v>9.6253676826195018E-3</c:v>
                </c:pt>
                <c:pt idx="577">
                  <c:v>9.6349930503021198E-3</c:v>
                </c:pt>
                <c:pt idx="578">
                  <c:v>9.6349930503021198E-3</c:v>
                </c:pt>
                <c:pt idx="579">
                  <c:v>9.6253580572518201E-3</c:v>
                </c:pt>
                <c:pt idx="580">
                  <c:v>9.6157326991945704E-3</c:v>
                </c:pt>
                <c:pt idx="581">
                  <c:v>9.6157326991945704E-3</c:v>
                </c:pt>
                <c:pt idx="582">
                  <c:v>9.6157326991945704E-3</c:v>
                </c:pt>
                <c:pt idx="583">
                  <c:v>9.6061169664953747E-3</c:v>
                </c:pt>
                <c:pt idx="584">
                  <c:v>9.615723083461869E-3</c:v>
                </c:pt>
                <c:pt idx="585">
                  <c:v>9.6253388065453294E-3</c:v>
                </c:pt>
                <c:pt idx="586">
                  <c:v>9.6253388065453294E-3</c:v>
                </c:pt>
                <c:pt idx="587">
                  <c:v>9.6349641453518705E-3</c:v>
                </c:pt>
                <c:pt idx="588">
                  <c:v>9.6253291812065187E-3</c:v>
                </c:pt>
                <c:pt idx="589">
                  <c:v>9.6157038520253181E-3</c:v>
                </c:pt>
                <c:pt idx="590">
                  <c:v>9.6060881481732918E-3</c:v>
                </c:pt>
                <c:pt idx="591">
                  <c:v>9.6156942363214669E-3</c:v>
                </c:pt>
                <c:pt idx="592">
                  <c:v>9.6156942363214669E-3</c:v>
                </c:pt>
                <c:pt idx="593">
                  <c:v>9.6060785420851395E-3</c:v>
                </c:pt>
                <c:pt idx="594">
                  <c:v>9.6060785420851395E-3</c:v>
                </c:pt>
                <c:pt idx="595">
                  <c:v>9.6156846206272278E-3</c:v>
                </c:pt>
                <c:pt idx="596">
                  <c:v>9.6253003052478529E-3</c:v>
                </c:pt>
                <c:pt idx="597">
                  <c:v>9.6156750049426042E-3</c:v>
                </c:pt>
                <c:pt idx="598">
                  <c:v>9.6252906799475478E-3</c:v>
                </c:pt>
                <c:pt idx="599">
                  <c:v>9.6349159706274907E-3</c:v>
                </c:pt>
                <c:pt idx="600">
                  <c:v>9.6349159706274907E-3</c:v>
                </c:pt>
                <c:pt idx="601">
                  <c:v>9.6445508865981196E-3</c:v>
                </c:pt>
                <c:pt idx="602">
                  <c:v>9.6445508865981196E-3</c:v>
                </c:pt>
                <c:pt idx="603">
                  <c:v>9.6541954374847177E-3</c:v>
                </c:pt>
                <c:pt idx="604">
                  <c:v>9.6638496329222012E-3</c:v>
                </c:pt>
                <c:pt idx="605">
                  <c:v>9.673513482555119E-3</c:v>
                </c:pt>
                <c:pt idx="606">
                  <c:v>9.6638399690725657E-3</c:v>
                </c:pt>
                <c:pt idx="607">
                  <c:v>9.6638399690725657E-3</c:v>
                </c:pt>
                <c:pt idx="608">
                  <c:v>9.6541761291034939E-3</c:v>
                </c:pt>
                <c:pt idx="609">
                  <c:v>9.6445219529743883E-3</c:v>
                </c:pt>
                <c:pt idx="610">
                  <c:v>9.6348774310214148E-3</c:v>
                </c:pt>
                <c:pt idx="611">
                  <c:v>9.6445123084524347E-3</c:v>
                </c:pt>
                <c:pt idx="612">
                  <c:v>9.6445123084524347E-3</c:v>
                </c:pt>
                <c:pt idx="613">
                  <c:v>9.6348677961439807E-3</c:v>
                </c:pt>
                <c:pt idx="614">
                  <c:v>9.6252329283478405E-3</c:v>
                </c:pt>
                <c:pt idx="615">
                  <c:v>9.6252329283478405E-3</c:v>
                </c:pt>
                <c:pt idx="616">
                  <c:v>9.6156076954194928E-3</c:v>
                </c:pt>
                <c:pt idx="617">
                  <c:v>9.6156076954194928E-3</c:v>
                </c:pt>
                <c:pt idx="618">
                  <c:v>9.6252233031149086E-3</c:v>
                </c:pt>
                <c:pt idx="619">
                  <c:v>9.63484852641802E-3</c:v>
                </c:pt>
                <c:pt idx="620">
                  <c:v>9.6444833749444389E-3</c:v>
                </c:pt>
                <c:pt idx="621">
                  <c:v>9.6444833749444389E-3</c:v>
                </c:pt>
                <c:pt idx="622">
                  <c:v>9.6444833749444389E-3</c:v>
                </c:pt>
                <c:pt idx="623">
                  <c:v>9.6348388915694968E-3</c:v>
                </c:pt>
                <c:pt idx="624">
                  <c:v>9.6348388915694968E-3</c:v>
                </c:pt>
                <c:pt idx="625">
                  <c:v>9.6252040526779263E-3</c:v>
                </c:pt>
                <c:pt idx="626">
                  <c:v>9.6348292567306031E-3</c:v>
                </c:pt>
                <c:pt idx="627">
                  <c:v>9.644464085987332E-3</c:v>
                </c:pt>
                <c:pt idx="628">
                  <c:v>9.644464085987332E-3</c:v>
                </c:pt>
                <c:pt idx="629">
                  <c:v>9.644464085987332E-3</c:v>
                </c:pt>
                <c:pt idx="630">
                  <c:v>9.6541085500733183E-3</c:v>
                </c:pt>
                <c:pt idx="631">
                  <c:v>9.644454441523247E-3</c:v>
                </c:pt>
                <c:pt idx="632">
                  <c:v>9.6348099870817213E-3</c:v>
                </c:pt>
                <c:pt idx="633">
                  <c:v>9.625175177094639E-3</c:v>
                </c:pt>
                <c:pt idx="634">
                  <c:v>9.6348003522717333E-3</c:v>
                </c:pt>
                <c:pt idx="635">
                  <c:v>9.6251655519194613E-3</c:v>
                </c:pt>
                <c:pt idx="636">
                  <c:v>9.6155403863675461E-3</c:v>
                </c:pt>
                <c:pt idx="637">
                  <c:v>9.6059248459811758E-3</c:v>
                </c:pt>
                <c:pt idx="638">
                  <c:v>9.6059248459811758E-3</c:v>
                </c:pt>
                <c:pt idx="639">
                  <c:v>9.6059248459811758E-3</c:v>
                </c:pt>
                <c:pt idx="640">
                  <c:v>9.6155307708271562E-3</c:v>
                </c:pt>
                <c:pt idx="641">
                  <c:v>9.6155307708271562E-3</c:v>
                </c:pt>
                <c:pt idx="642">
                  <c:v>9.6251463015979838E-3</c:v>
                </c:pt>
                <c:pt idx="643">
                  <c:v>9.6251463015979838E-3</c:v>
                </c:pt>
                <c:pt idx="644">
                  <c:v>9.6347714478995754E-3</c:v>
                </c:pt>
                <c:pt idx="645">
                  <c:v>9.6444062193474789E-3</c:v>
                </c:pt>
                <c:pt idx="646">
                  <c:v>9.6347618131281277E-3</c:v>
                </c:pt>
                <c:pt idx="647">
                  <c:v>9.6347618131281277E-3</c:v>
                </c:pt>
                <c:pt idx="648">
                  <c:v>9.6443965749412591E-3</c:v>
                </c:pt>
                <c:pt idx="649">
                  <c:v>9.6443965749412591E-3</c:v>
                </c:pt>
                <c:pt idx="650">
                  <c:v>9.6540409715161982E-3</c:v>
                </c:pt>
                <c:pt idx="651">
                  <c:v>9.6636950124877174E-3</c:v>
                </c:pt>
                <c:pt idx="652">
                  <c:v>9.6540313174752271E-3</c:v>
                </c:pt>
                <c:pt idx="653">
                  <c:v>9.6443772861577477E-3</c:v>
                </c:pt>
                <c:pt idx="654">
                  <c:v>9.6347329088715891E-3</c:v>
                </c:pt>
                <c:pt idx="655">
                  <c:v>9.6347329088715891E-3</c:v>
                </c:pt>
                <c:pt idx="656">
                  <c:v>9.6443676417804578E-3</c:v>
                </c:pt>
                <c:pt idx="657">
                  <c:v>9.6347232741386801E-3</c:v>
                </c:pt>
                <c:pt idx="658">
                  <c:v>9.6443579974128148E-3</c:v>
                </c:pt>
                <c:pt idx="659">
                  <c:v>9.6443579974128148E-3</c:v>
                </c:pt>
                <c:pt idx="660">
                  <c:v>9.6347136394154057E-3</c:v>
                </c:pt>
                <c:pt idx="661">
                  <c:v>9.6443483530548185E-3</c:v>
                </c:pt>
                <c:pt idx="662">
                  <c:v>9.6347040047017659E-3</c:v>
                </c:pt>
                <c:pt idx="663">
                  <c:v>9.6443387087064656E-3</c:v>
                </c:pt>
                <c:pt idx="664">
                  <c:v>9.6346943699977608E-3</c:v>
                </c:pt>
                <c:pt idx="665">
                  <c:v>9.6443290643677543E-3</c:v>
                </c:pt>
                <c:pt idx="666">
                  <c:v>9.6539733934321234E-3</c:v>
                </c:pt>
                <c:pt idx="667">
                  <c:v>9.6636273668255571E-3</c:v>
                </c:pt>
                <c:pt idx="668">
                  <c:v>9.6539637394587319E-3</c:v>
                </c:pt>
                <c:pt idx="669">
                  <c:v>9.66361770319819E-3</c:v>
                </c:pt>
                <c:pt idx="670">
                  <c:v>9.6539540854949941E-3</c:v>
                </c:pt>
                <c:pt idx="671">
                  <c:v>9.6539540854949941E-3</c:v>
                </c:pt>
                <c:pt idx="672">
                  <c:v>9.6443001314094976E-3</c:v>
                </c:pt>
                <c:pt idx="673">
                  <c:v>9.6346558312780887E-3</c:v>
                </c:pt>
                <c:pt idx="674">
                  <c:v>9.6250211754468091E-3</c:v>
                </c:pt>
                <c:pt idx="675">
                  <c:v>9.6346461966222586E-3</c:v>
                </c:pt>
                <c:pt idx="676">
                  <c:v>9.6250115504256366E-3</c:v>
                </c:pt>
                <c:pt idx="677">
                  <c:v>9.6153865388752102E-3</c:v>
                </c:pt>
                <c:pt idx="678">
                  <c:v>9.6057711523363336E-3</c:v>
                </c:pt>
                <c:pt idx="679">
                  <c:v>9.6057711523363336E-3</c:v>
                </c:pt>
                <c:pt idx="680">
                  <c:v>9.6153769234886711E-3</c:v>
                </c:pt>
                <c:pt idx="681">
                  <c:v>9.6057615465651811E-3</c:v>
                </c:pt>
                <c:pt idx="682">
                  <c:v>9.6057615465651811E-3</c:v>
                </c:pt>
                <c:pt idx="683">
                  <c:v>9.5961557850186147E-3</c:v>
                </c:pt>
                <c:pt idx="684">
                  <c:v>9.586559629233599E-3</c:v>
                </c:pt>
                <c:pt idx="685">
                  <c:v>9.586559629233599E-3</c:v>
                </c:pt>
                <c:pt idx="686">
                  <c:v>9.5769730696043647E-3</c:v>
                </c:pt>
                <c:pt idx="687">
                  <c:v>9.5865500426739678E-3</c:v>
                </c:pt>
                <c:pt idx="688">
                  <c:v>9.5865500426739678E-3</c:v>
                </c:pt>
                <c:pt idx="689">
                  <c:v>9.5865500426739678E-3</c:v>
                </c:pt>
                <c:pt idx="690">
                  <c:v>9.5961365927166413E-3</c:v>
                </c:pt>
                <c:pt idx="691">
                  <c:v>9.5961365927166413E-3</c:v>
                </c:pt>
                <c:pt idx="692">
                  <c:v>9.5865404561239261E-3</c:v>
                </c:pt>
                <c:pt idx="693">
                  <c:v>9.5769539156678012E-3</c:v>
                </c:pt>
                <c:pt idx="694">
                  <c:v>9.5865308695834688E-3</c:v>
                </c:pt>
                <c:pt idx="695">
                  <c:v>9.596117400453047E-3</c:v>
                </c:pt>
                <c:pt idx="696">
                  <c:v>9.596117400453047E-3</c:v>
                </c:pt>
                <c:pt idx="697">
                  <c:v>9.6057135178535032E-3</c:v>
                </c:pt>
                <c:pt idx="698">
                  <c:v>9.596107804335648E-3</c:v>
                </c:pt>
                <c:pt idx="699">
                  <c:v>9.5865116965313107E-3</c:v>
                </c:pt>
                <c:pt idx="700">
                  <c:v>9.596098208227842E-3</c:v>
                </c:pt>
                <c:pt idx="701">
                  <c:v>9.596098208227842E-3</c:v>
                </c:pt>
                <c:pt idx="702">
                  <c:v>9.596098208227842E-3</c:v>
                </c:pt>
                <c:pt idx="703">
                  <c:v>9.596098208227842E-3</c:v>
                </c:pt>
                <c:pt idx="704">
                  <c:v>9.596098208227842E-3</c:v>
                </c:pt>
                <c:pt idx="705">
                  <c:v>9.596098208227842E-3</c:v>
                </c:pt>
                <c:pt idx="706">
                  <c:v>9.5865021100196152E-3</c:v>
                </c:pt>
                <c:pt idx="707">
                  <c:v>9.5769156079095925E-3</c:v>
                </c:pt>
                <c:pt idx="708">
                  <c:v>9.5769156079095925E-3</c:v>
                </c:pt>
                <c:pt idx="709">
                  <c:v>9.5673386923016846E-3</c:v>
                </c:pt>
                <c:pt idx="710">
                  <c:v>9.557771353609381E-3</c:v>
                </c:pt>
                <c:pt idx="711">
                  <c:v>9.557771353609381E-3</c:v>
                </c:pt>
                <c:pt idx="712">
                  <c:v>9.5482135822557677E-3</c:v>
                </c:pt>
                <c:pt idx="713">
                  <c:v>9.5386653686735136E-3</c:v>
                </c:pt>
                <c:pt idx="714">
                  <c:v>9.5386653686735136E-3</c:v>
                </c:pt>
                <c:pt idx="715">
                  <c:v>9.5291267033048421E-3</c:v>
                </c:pt>
                <c:pt idx="716">
                  <c:v>9.5386558300081491E-3</c:v>
                </c:pt>
                <c:pt idx="717">
                  <c:v>9.5386558300081491E-3</c:v>
                </c:pt>
                <c:pt idx="718">
                  <c:v>9.5386558300081491E-3</c:v>
                </c:pt>
                <c:pt idx="719">
                  <c:v>9.5481944858381487E-3</c:v>
                </c:pt>
                <c:pt idx="720">
                  <c:v>9.5577426803239909E-3</c:v>
                </c:pt>
                <c:pt idx="721">
                  <c:v>9.5577426803239909E-3</c:v>
                </c:pt>
                <c:pt idx="722">
                  <c:v>9.5481849376436671E-3</c:v>
                </c:pt>
                <c:pt idx="723">
                  <c:v>9.5577331225813085E-3</c:v>
                </c:pt>
                <c:pt idx="724">
                  <c:v>9.548175389458723E-3</c:v>
                </c:pt>
                <c:pt idx="725">
                  <c:v>9.548175389458723E-3</c:v>
                </c:pt>
                <c:pt idx="726">
                  <c:v>9.548175389458723E-3</c:v>
                </c:pt>
                <c:pt idx="727">
                  <c:v>9.548175389458723E-3</c:v>
                </c:pt>
                <c:pt idx="728">
                  <c:v>9.5386272140692702E-3</c:v>
                </c:pt>
                <c:pt idx="729">
                  <c:v>9.5290885868552014E-3</c:v>
                </c:pt>
                <c:pt idx="730">
                  <c:v>9.538617675442054E-3</c:v>
                </c:pt>
                <c:pt idx="731">
                  <c:v>9.538617675442054E-3</c:v>
                </c:pt>
                <c:pt idx="732">
                  <c:v>9.5481562931174942E-3</c:v>
                </c:pt>
                <c:pt idx="733">
                  <c:v>9.538608136824377E-3</c:v>
                </c:pt>
                <c:pt idx="734">
                  <c:v>9.538608136824377E-3</c:v>
                </c:pt>
                <c:pt idx="735">
                  <c:v>9.5290695286875549E-3</c:v>
                </c:pt>
                <c:pt idx="736">
                  <c:v>9.5385985982162393E-3</c:v>
                </c:pt>
                <c:pt idx="737">
                  <c:v>9.5385985982162393E-3</c:v>
                </c:pt>
                <c:pt idx="738">
                  <c:v>9.529059999618025E-3</c:v>
                </c:pt>
                <c:pt idx="739">
                  <c:v>9.5385890596176425E-3</c:v>
                </c:pt>
                <c:pt idx="740">
                  <c:v>9.5290504705580238E-3</c:v>
                </c:pt>
                <c:pt idx="741">
                  <c:v>9.5290504705580238E-3</c:v>
                </c:pt>
                <c:pt idx="742">
                  <c:v>9.5195214200874644E-3</c:v>
                </c:pt>
                <c:pt idx="743">
                  <c:v>9.5100018986673807E-3</c:v>
                </c:pt>
                <c:pt idx="744">
                  <c:v>9.5100018986673807E-3</c:v>
                </c:pt>
                <c:pt idx="745">
                  <c:v>9.5004918967687129E-3</c:v>
                </c:pt>
                <c:pt idx="746">
                  <c:v>9.5099923886654784E-3</c:v>
                </c:pt>
                <c:pt idx="747">
                  <c:v>9.5099923886654784E-3</c:v>
                </c:pt>
                <c:pt idx="748">
                  <c:v>9.5195023810541422E-3</c:v>
                </c:pt>
                <c:pt idx="749">
                  <c:v>9.5290218834351934E-3</c:v>
                </c:pt>
                <c:pt idx="750">
                  <c:v>9.5194928615517614E-3</c:v>
                </c:pt>
                <c:pt idx="751">
                  <c:v>9.5194928615517614E-3</c:v>
                </c:pt>
                <c:pt idx="752">
                  <c:v>9.5099733686902065E-3</c:v>
                </c:pt>
                <c:pt idx="753">
                  <c:v>9.5099733686902065E-3</c:v>
                </c:pt>
                <c:pt idx="754">
                  <c:v>9.519483342058899E-3</c:v>
                </c:pt>
                <c:pt idx="755">
                  <c:v>9.5099638587168387E-3</c:v>
                </c:pt>
                <c:pt idx="756">
                  <c:v>9.5194738225755551E-3</c:v>
                </c:pt>
                <c:pt idx="757">
                  <c:v>9.5099543487529789E-3</c:v>
                </c:pt>
                <c:pt idx="758">
                  <c:v>9.5004443944042283E-3</c:v>
                </c:pt>
                <c:pt idx="759">
                  <c:v>9.5099448387986323E-3</c:v>
                </c:pt>
                <c:pt idx="760">
                  <c:v>9.5099448387986323E-3</c:v>
                </c:pt>
                <c:pt idx="761">
                  <c:v>9.5099448387986323E-3</c:v>
                </c:pt>
                <c:pt idx="762">
                  <c:v>9.5099448387986323E-3</c:v>
                </c:pt>
                <c:pt idx="763">
                  <c:v>9.5099448387986323E-3</c:v>
                </c:pt>
                <c:pt idx="764">
                  <c:v>9.5194547836374259E-3</c:v>
                </c:pt>
                <c:pt idx="765">
                  <c:v>9.5194547836374259E-3</c:v>
                </c:pt>
                <c:pt idx="766">
                  <c:v>9.5289742384210615E-3</c:v>
                </c:pt>
                <c:pt idx="767">
                  <c:v>9.5194452641826459E-3</c:v>
                </c:pt>
                <c:pt idx="768">
                  <c:v>9.509925818918458E-3</c:v>
                </c:pt>
                <c:pt idx="769">
                  <c:v>9.5194357447373774E-3</c:v>
                </c:pt>
                <c:pt idx="770">
                  <c:v>9.5289551804821088E-3</c:v>
                </c:pt>
                <c:pt idx="771">
                  <c:v>9.5289551804821088E-3</c:v>
                </c:pt>
                <c:pt idx="772">
                  <c:v>9.5384841356625956E-3</c:v>
                </c:pt>
                <c:pt idx="773">
                  <c:v>9.5480226197982559E-3</c:v>
                </c:pt>
                <c:pt idx="774">
                  <c:v>9.5480226197982559E-3</c:v>
                </c:pt>
                <c:pt idx="775">
                  <c:v>9.5480226197982559E-3</c:v>
                </c:pt>
                <c:pt idx="776">
                  <c:v>9.5384745971784594E-3</c:v>
                </c:pt>
                <c:pt idx="777">
                  <c:v>9.5384745971784594E-3</c:v>
                </c:pt>
                <c:pt idx="778">
                  <c:v>9.5289361225812767E-3</c:v>
                </c:pt>
                <c:pt idx="779">
                  <c:v>9.5194071864586997E-3</c:v>
                </c:pt>
                <c:pt idx="780">
                  <c:v>9.5098877792722403E-3</c:v>
                </c:pt>
                <c:pt idx="781">
                  <c:v>9.5003778914929671E-3</c:v>
                </c:pt>
                <c:pt idx="782">
                  <c:v>9.5003778914929671E-3</c:v>
                </c:pt>
                <c:pt idx="783">
                  <c:v>9.5098782693844568E-3</c:v>
                </c:pt>
                <c:pt idx="784">
                  <c:v>9.5098782693844568E-3</c:v>
                </c:pt>
                <c:pt idx="785">
                  <c:v>9.5098782693844568E-3</c:v>
                </c:pt>
                <c:pt idx="786">
                  <c:v>9.500368391115073E-3</c:v>
                </c:pt>
                <c:pt idx="787">
                  <c:v>9.500368391115073E-3</c:v>
                </c:pt>
                <c:pt idx="788">
                  <c:v>9.4908680227239594E-3</c:v>
                </c:pt>
                <c:pt idx="789">
                  <c:v>9.5003588907466817E-3</c:v>
                </c:pt>
                <c:pt idx="790">
                  <c:v>9.5003588907466817E-3</c:v>
                </c:pt>
                <c:pt idx="791">
                  <c:v>9.4908585318559391E-3</c:v>
                </c:pt>
                <c:pt idx="792">
                  <c:v>9.4908585318559391E-3</c:v>
                </c:pt>
                <c:pt idx="793">
                  <c:v>9.4813676733240797E-3</c:v>
                </c:pt>
                <c:pt idx="794">
                  <c:v>9.4813676733240797E-3</c:v>
                </c:pt>
                <c:pt idx="795">
                  <c:v>9.471886305650757E-3</c:v>
                </c:pt>
                <c:pt idx="796">
                  <c:v>9.4624144193451078E-3</c:v>
                </c:pt>
                <c:pt idx="797">
                  <c:v>9.4718768337644522E-3</c:v>
                </c:pt>
                <c:pt idx="798">
                  <c:v>9.4718768337644522E-3</c:v>
                </c:pt>
                <c:pt idx="799">
                  <c:v>9.4624049569306899E-3</c:v>
                </c:pt>
                <c:pt idx="800">
                  <c:v>9.4529425519737555E-3</c:v>
                </c:pt>
                <c:pt idx="801">
                  <c:v>9.4623954945257261E-3</c:v>
                </c:pt>
                <c:pt idx="802">
                  <c:v>9.4623954945257261E-3</c:v>
                </c:pt>
                <c:pt idx="803">
                  <c:v>9.4623954945257261E-3</c:v>
                </c:pt>
                <c:pt idx="804">
                  <c:v>9.4529330990312035E-3</c:v>
                </c:pt>
                <c:pt idx="805">
                  <c:v>9.462386032130234E-3</c:v>
                </c:pt>
                <c:pt idx="806">
                  <c:v>9.462386032130234E-3</c:v>
                </c:pt>
                <c:pt idx="807">
                  <c:v>9.4718484181623621E-3</c:v>
                </c:pt>
                <c:pt idx="808">
                  <c:v>9.4623765697441995E-3</c:v>
                </c:pt>
                <c:pt idx="809">
                  <c:v>9.4529141931744571E-3</c:v>
                </c:pt>
                <c:pt idx="810">
                  <c:v>9.4529141931744571E-3</c:v>
                </c:pt>
                <c:pt idx="811">
                  <c:v>9.4623671073676262E-3</c:v>
                </c:pt>
                <c:pt idx="812">
                  <c:v>9.4623671073676262E-3</c:v>
                </c:pt>
                <c:pt idx="813">
                  <c:v>9.4623671073676262E-3</c:v>
                </c:pt>
                <c:pt idx="814">
                  <c:v>9.4529047402602609E-3</c:v>
                </c:pt>
                <c:pt idx="815">
                  <c:v>9.4623576450005194E-3</c:v>
                </c:pt>
                <c:pt idx="816">
                  <c:v>9.4623576450005194E-3</c:v>
                </c:pt>
                <c:pt idx="817">
                  <c:v>9.4528952873555189E-3</c:v>
                </c:pt>
                <c:pt idx="818">
                  <c:v>9.4434423920681642E-3</c:v>
                </c:pt>
                <c:pt idx="819">
                  <c:v>9.4339989496760937E-3</c:v>
                </c:pt>
                <c:pt idx="820">
                  <c:v>9.4434329486257698E-3</c:v>
                </c:pt>
                <c:pt idx="821">
                  <c:v>9.4434329486257698E-3</c:v>
                </c:pt>
                <c:pt idx="822">
                  <c:v>9.4434329486257698E-3</c:v>
                </c:pt>
                <c:pt idx="823">
                  <c:v>9.4339895156771453E-3</c:v>
                </c:pt>
                <c:pt idx="824">
                  <c:v>9.4339895156771453E-3</c:v>
                </c:pt>
                <c:pt idx="825">
                  <c:v>9.4245555261614645E-3</c:v>
                </c:pt>
                <c:pt idx="826">
                  <c:v>9.4245555261614645E-3</c:v>
                </c:pt>
                <c:pt idx="827">
                  <c:v>9.4339800816876252E-3</c:v>
                </c:pt>
                <c:pt idx="828">
                  <c:v>9.4245461016059396E-3</c:v>
                </c:pt>
                <c:pt idx="829">
                  <c:v>9.433970647707542E-3</c:v>
                </c:pt>
                <c:pt idx="830">
                  <c:v>9.424536677059836E-3</c:v>
                </c:pt>
                <c:pt idx="831">
                  <c:v>9.4151121403827746E-3</c:v>
                </c:pt>
                <c:pt idx="832">
                  <c:v>9.4151121403827746E-3</c:v>
                </c:pt>
                <c:pt idx="833">
                  <c:v>9.4245272525231572E-3</c:v>
                </c:pt>
                <c:pt idx="834">
                  <c:v>9.4339517797756775E-3</c:v>
                </c:pt>
                <c:pt idx="835">
                  <c:v>9.4339517797756775E-3</c:v>
                </c:pt>
                <c:pt idx="836">
                  <c:v>9.4245178279959048E-3</c:v>
                </c:pt>
                <c:pt idx="837">
                  <c:v>9.4245178279959048E-3</c:v>
                </c:pt>
                <c:pt idx="838">
                  <c:v>9.4245178279959048E-3</c:v>
                </c:pt>
                <c:pt idx="839">
                  <c:v>9.4150933101679081E-3</c:v>
                </c:pt>
                <c:pt idx="840">
                  <c:v>9.424508403478072E-3</c:v>
                </c:pt>
                <c:pt idx="841">
                  <c:v>9.4150838950745972E-3</c:v>
                </c:pt>
                <c:pt idx="842">
                  <c:v>9.4056688111795218E-3</c:v>
                </c:pt>
                <c:pt idx="843">
                  <c:v>9.4056688111795218E-3</c:v>
                </c:pt>
                <c:pt idx="844">
                  <c:v>9.4056688111795218E-3</c:v>
                </c:pt>
                <c:pt idx="845">
                  <c:v>9.3962631423683413E-3</c:v>
                </c:pt>
                <c:pt idx="846">
                  <c:v>9.3868668792259757E-3</c:v>
                </c:pt>
                <c:pt idx="847">
                  <c:v>9.396253746105197E-3</c:v>
                </c:pt>
                <c:pt idx="848">
                  <c:v>9.3868574923590912E-3</c:v>
                </c:pt>
                <c:pt idx="849">
                  <c:v>9.3962443498514531E-3</c:v>
                </c:pt>
                <c:pt idx="850">
                  <c:v>9.3868481055015985E-3</c:v>
                </c:pt>
                <c:pt idx="851">
                  <c:v>9.3868481055015985E-3</c:v>
                </c:pt>
                <c:pt idx="852">
                  <c:v>9.3774612573961011E-3</c:v>
                </c:pt>
                <c:pt idx="853">
                  <c:v>9.3774612573961011E-3</c:v>
                </c:pt>
                <c:pt idx="854">
                  <c:v>9.3868387186534941E-3</c:v>
                </c:pt>
                <c:pt idx="855">
                  <c:v>9.3774518799348405E-3</c:v>
                </c:pt>
                <c:pt idx="856">
                  <c:v>9.3868293318147746E-3</c:v>
                </c:pt>
                <c:pt idx="857">
                  <c:v>9.3962161611465846E-3</c:v>
                </c:pt>
                <c:pt idx="858">
                  <c:v>9.3962161611465846E-3</c:v>
                </c:pt>
                <c:pt idx="859">
                  <c:v>9.3868199449854417E-3</c:v>
                </c:pt>
                <c:pt idx="860">
                  <c:v>9.3962067649304235E-3</c:v>
                </c:pt>
                <c:pt idx="861">
                  <c:v>9.4056029716953551E-3</c:v>
                </c:pt>
                <c:pt idx="862">
                  <c:v>9.4056029716953551E-3</c:v>
                </c:pt>
                <c:pt idx="863">
                  <c:v>9.3961973687236595E-3</c:v>
                </c:pt>
                <c:pt idx="864">
                  <c:v>9.3868011713549339E-3</c:v>
                </c:pt>
                <c:pt idx="865">
                  <c:v>9.3961879725262907E-3</c:v>
                </c:pt>
                <c:pt idx="866">
                  <c:v>9.3961879725262907E-3</c:v>
                </c:pt>
                <c:pt idx="867">
                  <c:v>9.386791784553759E-3</c:v>
                </c:pt>
                <c:pt idx="868">
                  <c:v>9.3774049927692112E-3</c:v>
                </c:pt>
                <c:pt idx="869">
                  <c:v>9.3867823977619794E-3</c:v>
                </c:pt>
                <c:pt idx="870">
                  <c:v>9.3867823977619794E-3</c:v>
                </c:pt>
                <c:pt idx="871">
                  <c:v>9.3773956153642181E-3</c:v>
                </c:pt>
                <c:pt idx="872">
                  <c:v>9.3867730109795777E-3</c:v>
                </c:pt>
                <c:pt idx="873">
                  <c:v>9.3773862379686029E-3</c:v>
                </c:pt>
                <c:pt idx="874">
                  <c:v>9.3773862379686029E-3</c:v>
                </c:pt>
                <c:pt idx="875">
                  <c:v>9.3680088517306293E-3</c:v>
                </c:pt>
                <c:pt idx="876">
                  <c:v>9.3773768605823603E-3</c:v>
                </c:pt>
                <c:pt idx="877">
                  <c:v>9.3679994837217746E-3</c:v>
                </c:pt>
                <c:pt idx="878">
                  <c:v>9.3586314842380551E-3</c:v>
                </c:pt>
                <c:pt idx="879">
                  <c:v>9.367990115722296E-3</c:v>
                </c:pt>
                <c:pt idx="880">
                  <c:v>9.3586221256065708E-3</c:v>
                </c:pt>
                <c:pt idx="881">
                  <c:v>9.3492635034809653E-3</c:v>
                </c:pt>
                <c:pt idx="882">
                  <c:v>9.3586127669844452E-3</c:v>
                </c:pt>
                <c:pt idx="883">
                  <c:v>9.3679713797514257E-3</c:v>
                </c:pt>
                <c:pt idx="884">
                  <c:v>9.3773393511311764E-3</c:v>
                </c:pt>
                <c:pt idx="885">
                  <c:v>9.38671669048231E-3</c:v>
                </c:pt>
                <c:pt idx="886">
                  <c:v>9.38671669048231E-3</c:v>
                </c:pt>
                <c:pt idx="887">
                  <c:v>9.3961034071727897E-3</c:v>
                </c:pt>
                <c:pt idx="888">
                  <c:v>9.4054995105799649E-3</c:v>
                </c:pt>
                <c:pt idx="889">
                  <c:v>9.4054995105799649E-3</c:v>
                </c:pt>
                <c:pt idx="890">
                  <c:v>9.414905010090539E-3</c:v>
                </c:pt>
                <c:pt idx="891">
                  <c:v>9.414905010090539E-3</c:v>
                </c:pt>
                <c:pt idx="892">
                  <c:v>9.4054901050804537E-3</c:v>
                </c:pt>
                <c:pt idx="893">
                  <c:v>9.4148955951855288E-3</c:v>
                </c:pt>
                <c:pt idx="894">
                  <c:v>9.4148955951855288E-3</c:v>
                </c:pt>
                <c:pt idx="895">
                  <c:v>9.4148955951855288E-3</c:v>
                </c:pt>
                <c:pt idx="896">
                  <c:v>9.4243104907807129E-3</c:v>
                </c:pt>
                <c:pt idx="897">
                  <c:v>9.4243104907807129E-3</c:v>
                </c:pt>
                <c:pt idx="898">
                  <c:v>9.4148861802899313E-3</c:v>
                </c:pt>
                <c:pt idx="899">
                  <c:v>9.4054712941096449E-3</c:v>
                </c:pt>
                <c:pt idx="900">
                  <c:v>9.3960658228155296E-3</c:v>
                </c:pt>
                <c:pt idx="901">
                  <c:v>9.3960658228155296E-3</c:v>
                </c:pt>
                <c:pt idx="902">
                  <c:v>9.4054618886383473E-3</c:v>
                </c:pt>
                <c:pt idx="903">
                  <c:v>9.3960564267497101E-3</c:v>
                </c:pt>
                <c:pt idx="904">
                  <c:v>9.3866603703229579E-3</c:v>
                </c:pt>
                <c:pt idx="905">
                  <c:v>9.3866603703229579E-3</c:v>
                </c:pt>
                <c:pt idx="906">
                  <c:v>9.3866603703229579E-3</c:v>
                </c:pt>
                <c:pt idx="907">
                  <c:v>9.3960470306932806E-3</c:v>
                </c:pt>
                <c:pt idx="908">
                  <c:v>9.3960470306932806E-3</c:v>
                </c:pt>
                <c:pt idx="909">
                  <c:v>9.3866509836625853E-3</c:v>
                </c:pt>
                <c:pt idx="910">
                  <c:v>9.3960376346462499E-3</c:v>
                </c:pt>
                <c:pt idx="911">
                  <c:v>9.4054336722808954E-3</c:v>
                </c:pt>
                <c:pt idx="912">
                  <c:v>9.4054336722808954E-3</c:v>
                </c:pt>
                <c:pt idx="913">
                  <c:v>9.3960282386086127E-3</c:v>
                </c:pt>
                <c:pt idx="914">
                  <c:v>9.3960282386086127E-3</c:v>
                </c:pt>
                <c:pt idx="915">
                  <c:v>9.4054242668472239E-3</c:v>
                </c:pt>
                <c:pt idx="916">
                  <c:v>9.4148296911140648E-3</c:v>
                </c:pt>
                <c:pt idx="917">
                  <c:v>9.4242445208051768E-3</c:v>
                </c:pt>
                <c:pt idx="918">
                  <c:v>9.4242445208051768E-3</c:v>
                </c:pt>
                <c:pt idx="919">
                  <c:v>9.4242445208051768E-3</c:v>
                </c:pt>
                <c:pt idx="920">
                  <c:v>9.4336687653259824E-3</c:v>
                </c:pt>
                <c:pt idx="921">
                  <c:v>9.4242350965606583E-3</c:v>
                </c:pt>
                <c:pt idx="922">
                  <c:v>9.4336593316572178E-3</c:v>
                </c:pt>
                <c:pt idx="923">
                  <c:v>9.4336593316572178E-3</c:v>
                </c:pt>
                <c:pt idx="924">
                  <c:v>9.4242256723255577E-3</c:v>
                </c:pt>
                <c:pt idx="925">
                  <c:v>9.4336498979978849E-3</c:v>
                </c:pt>
                <c:pt idx="926">
                  <c:v>9.4242162480998853E-3</c:v>
                </c:pt>
                <c:pt idx="927">
                  <c:v>9.4147920318517868E-3</c:v>
                </c:pt>
                <c:pt idx="928">
                  <c:v>9.4147920318517868E-3</c:v>
                </c:pt>
                <c:pt idx="929">
                  <c:v>9.4053772398199342E-3</c:v>
                </c:pt>
                <c:pt idx="930">
                  <c:v>9.4053772398199342E-3</c:v>
                </c:pt>
                <c:pt idx="931">
                  <c:v>9.4053772398199342E-3</c:v>
                </c:pt>
                <c:pt idx="932">
                  <c:v>9.414782617059754E-3</c:v>
                </c:pt>
                <c:pt idx="933">
                  <c:v>9.414782617059754E-3</c:v>
                </c:pt>
                <c:pt idx="934">
                  <c:v>9.4053678344426933E-3</c:v>
                </c:pt>
                <c:pt idx="935">
                  <c:v>9.3959624666082528E-3</c:v>
                </c:pt>
                <c:pt idx="936">
                  <c:v>9.3865665041416458E-3</c:v>
                </c:pt>
                <c:pt idx="937">
                  <c:v>9.3771799376374983E-3</c:v>
                </c:pt>
                <c:pt idx="938">
                  <c:v>9.3771799376374983E-3</c:v>
                </c:pt>
                <c:pt idx="939">
                  <c:v>9.3678027576998609E-3</c:v>
                </c:pt>
                <c:pt idx="940">
                  <c:v>9.3771705604575577E-3</c:v>
                </c:pt>
                <c:pt idx="941">
                  <c:v>9.386547731018019E-3</c:v>
                </c:pt>
                <c:pt idx="942">
                  <c:v>9.3959342787490376E-3</c:v>
                </c:pt>
                <c:pt idx="943">
                  <c:v>9.4053302130277829E-3</c:v>
                </c:pt>
                <c:pt idx="944">
                  <c:v>9.3959248828147535E-3</c:v>
                </c:pt>
                <c:pt idx="945">
                  <c:v>9.4053208076975668E-3</c:v>
                </c:pt>
                <c:pt idx="946">
                  <c:v>9.3959154868898716E-3</c:v>
                </c:pt>
                <c:pt idx="947">
                  <c:v>9.4053114023767564E-3</c:v>
                </c:pt>
                <c:pt idx="948">
                  <c:v>9.4053114023767564E-3</c:v>
                </c:pt>
                <c:pt idx="949">
                  <c:v>9.4053114023767564E-3</c:v>
                </c:pt>
                <c:pt idx="950">
                  <c:v>9.4053114023767564E-3</c:v>
                </c:pt>
                <c:pt idx="951">
                  <c:v>9.3959060909743815E-3</c:v>
                </c:pt>
                <c:pt idx="952">
                  <c:v>9.405301997065357E-3</c:v>
                </c:pt>
                <c:pt idx="953">
                  <c:v>9.4147072990624237E-3</c:v>
                </c:pt>
                <c:pt idx="954">
                  <c:v>9.4147072990624237E-3</c:v>
                </c:pt>
                <c:pt idx="955">
                  <c:v>9.4147072990624237E-3</c:v>
                </c:pt>
                <c:pt idx="956">
                  <c:v>9.4147072990624237E-3</c:v>
                </c:pt>
                <c:pt idx="957">
                  <c:v>9.4241220063614791E-3</c:v>
                </c:pt>
                <c:pt idx="958">
                  <c:v>9.4241220063614791E-3</c:v>
                </c:pt>
                <c:pt idx="959">
                  <c:v>9.4241220063614791E-3</c:v>
                </c:pt>
                <c:pt idx="960">
                  <c:v>9.4335461283678451E-3</c:v>
                </c:pt>
                <c:pt idx="961">
                  <c:v>9.4335461283678451E-3</c:v>
                </c:pt>
                <c:pt idx="962">
                  <c:v>9.4429796744962078E-3</c:v>
                </c:pt>
                <c:pt idx="963">
                  <c:v>9.4335366948217151E-3</c:v>
                </c:pt>
                <c:pt idx="964">
                  <c:v>9.4429702315165318E-3</c:v>
                </c:pt>
                <c:pt idx="965">
                  <c:v>9.4524132017480521E-3</c:v>
                </c:pt>
                <c:pt idx="966">
                  <c:v>9.4429607885463014E-3</c:v>
                </c:pt>
                <c:pt idx="967">
                  <c:v>9.4335178277577571E-3</c:v>
                </c:pt>
                <c:pt idx="968">
                  <c:v>9.4240843099299993E-3</c:v>
                </c:pt>
                <c:pt idx="969">
                  <c:v>9.4240843099299993E-3</c:v>
                </c:pt>
                <c:pt idx="970">
                  <c:v>9.4240843099299993E-3</c:v>
                </c:pt>
                <c:pt idx="971">
                  <c:v>9.4335083942399273E-3</c:v>
                </c:pt>
                <c:pt idx="972">
                  <c:v>9.4335083942399273E-3</c:v>
                </c:pt>
                <c:pt idx="973">
                  <c:v>9.4335083942399273E-3</c:v>
                </c:pt>
                <c:pt idx="974">
                  <c:v>9.4429419026341652E-3</c:v>
                </c:pt>
                <c:pt idx="975">
                  <c:v>9.4429419026341652E-3</c:v>
                </c:pt>
                <c:pt idx="976">
                  <c:v>9.452384844536801E-3</c:v>
                </c:pt>
                <c:pt idx="977">
                  <c:v>9.4618372293813358E-3</c:v>
                </c:pt>
                <c:pt idx="978">
                  <c:v>9.4712990666107142E-3</c:v>
                </c:pt>
                <c:pt idx="979">
                  <c:v>9.4712990666107142E-3</c:v>
                </c:pt>
                <c:pt idx="980">
                  <c:v>9.4712990666107142E-3</c:v>
                </c:pt>
                <c:pt idx="981">
                  <c:v>9.4807703656773247E-3</c:v>
                </c:pt>
                <c:pt idx="982">
                  <c:v>9.4902511360430014E-3</c:v>
                </c:pt>
                <c:pt idx="983">
                  <c:v>9.4997413871790448E-3</c:v>
                </c:pt>
                <c:pt idx="984">
                  <c:v>9.4997413871790448E-3</c:v>
                </c:pt>
                <c:pt idx="985">
                  <c:v>9.4902416457918626E-3</c:v>
                </c:pt>
                <c:pt idx="986">
                  <c:v>9.4902416457918626E-3</c:v>
                </c:pt>
                <c:pt idx="987">
                  <c:v>9.4807514041460733E-3</c:v>
                </c:pt>
                <c:pt idx="988">
                  <c:v>9.4712706527419269E-3</c:v>
                </c:pt>
                <c:pt idx="989">
                  <c:v>9.4617993820891866E-3</c:v>
                </c:pt>
                <c:pt idx="990">
                  <c:v>9.4617993820891866E-3</c:v>
                </c:pt>
                <c:pt idx="991">
                  <c:v>9.4523375827070995E-3</c:v>
                </c:pt>
                <c:pt idx="992">
                  <c:v>9.4617899202898061E-3</c:v>
                </c:pt>
                <c:pt idx="993">
                  <c:v>9.4617899202898061E-3</c:v>
                </c:pt>
                <c:pt idx="994">
                  <c:v>9.452328130369515E-3</c:v>
                </c:pt>
                <c:pt idx="995">
                  <c:v>9.4617804584998834E-3</c:v>
                </c:pt>
                <c:pt idx="996">
                  <c:v>9.4617804584998834E-3</c:v>
                </c:pt>
                <c:pt idx="997">
                  <c:v>9.4523186780413812E-3</c:v>
                </c:pt>
                <c:pt idx="998">
                  <c:v>9.4617709967194218E-3</c:v>
                </c:pt>
                <c:pt idx="999">
                  <c:v>9.4523092257227052E-3</c:v>
                </c:pt>
                <c:pt idx="1000">
                  <c:v>9.4617615349484249E-3</c:v>
                </c:pt>
                <c:pt idx="1001">
                  <c:v>9.4712232964833717E-3</c:v>
                </c:pt>
                <c:pt idx="1002">
                  <c:v>9.4617520731868875E-3</c:v>
                </c:pt>
                <c:pt idx="1003">
                  <c:v>9.4522903211136985E-3</c:v>
                </c:pt>
                <c:pt idx="1004">
                  <c:v>9.442838030792584E-3</c:v>
                </c:pt>
                <c:pt idx="1005">
                  <c:v>9.4333951927617898E-3</c:v>
                </c:pt>
                <c:pt idx="1006">
                  <c:v>9.4333951927617898E-3</c:v>
                </c:pt>
                <c:pt idx="1007">
                  <c:v>9.4239617975690297E-3</c:v>
                </c:pt>
                <c:pt idx="1008">
                  <c:v>9.4333857593665981E-3</c:v>
                </c:pt>
                <c:pt idx="1009">
                  <c:v>9.4333857593665981E-3</c:v>
                </c:pt>
                <c:pt idx="1010">
                  <c:v>9.4333857593665981E-3</c:v>
                </c:pt>
                <c:pt idx="1011">
                  <c:v>9.4333857593665981E-3</c:v>
                </c:pt>
                <c:pt idx="1012">
                  <c:v>9.4333857593665981E-3</c:v>
                </c:pt>
                <c:pt idx="1013">
                  <c:v>9.4428191451259649E-3</c:v>
                </c:pt>
                <c:pt idx="1014">
                  <c:v>9.4428191451259649E-3</c:v>
                </c:pt>
                <c:pt idx="1015">
                  <c:v>9.4522619642710866E-3</c:v>
                </c:pt>
                <c:pt idx="1016">
                  <c:v>9.4617142262353581E-3</c:v>
                </c:pt>
                <c:pt idx="1017">
                  <c:v>9.4522525120091256E-3</c:v>
                </c:pt>
                <c:pt idx="1018">
                  <c:v>9.4428002594971142E-3</c:v>
                </c:pt>
                <c:pt idx="1019">
                  <c:v>9.4428002594971142E-3</c:v>
                </c:pt>
                <c:pt idx="1020">
                  <c:v>9.4428002594971142E-3</c:v>
                </c:pt>
                <c:pt idx="1021">
                  <c:v>9.4522430597566102E-3</c:v>
                </c:pt>
                <c:pt idx="1022">
                  <c:v>9.4427908166968538E-3</c:v>
                </c:pt>
                <c:pt idx="1023">
                  <c:v>9.4333480258801533E-3</c:v>
                </c:pt>
                <c:pt idx="1024">
                  <c:v>9.4239146778542764E-3</c:v>
                </c:pt>
                <c:pt idx="1025">
                  <c:v>9.4239146778542764E-3</c:v>
                </c:pt>
                <c:pt idx="1026">
                  <c:v>9.4239146778542764E-3</c:v>
                </c:pt>
                <c:pt idx="1027">
                  <c:v>9.4144907631764224E-3</c:v>
                </c:pt>
                <c:pt idx="1028">
                  <c:v>9.4144907631764224E-3</c:v>
                </c:pt>
                <c:pt idx="1029">
                  <c:v>9.4144907631764224E-3</c:v>
                </c:pt>
                <c:pt idx="1030">
                  <c:v>9.4050762724132483E-3</c:v>
                </c:pt>
                <c:pt idx="1031">
                  <c:v>9.4050762724132483E-3</c:v>
                </c:pt>
                <c:pt idx="1032">
                  <c:v>9.4050762724132483E-3</c:v>
                </c:pt>
                <c:pt idx="1033">
                  <c:v>9.3956711961408323E-3</c:v>
                </c:pt>
                <c:pt idx="1034">
                  <c:v>9.3956711961408323E-3</c:v>
                </c:pt>
                <c:pt idx="1035">
                  <c:v>9.3862755249446914E-3</c:v>
                </c:pt>
                <c:pt idx="1036">
                  <c:v>9.3862755249446914E-3</c:v>
                </c:pt>
                <c:pt idx="1037">
                  <c:v>9.3862755249446914E-3</c:v>
                </c:pt>
                <c:pt idx="1038">
                  <c:v>9.3862755249446914E-3</c:v>
                </c:pt>
                <c:pt idx="1039">
                  <c:v>9.3956618004696381E-3</c:v>
                </c:pt>
                <c:pt idx="1040">
                  <c:v>9.4050574622701021E-3</c:v>
                </c:pt>
                <c:pt idx="1041">
                  <c:v>9.3956524048078357E-3</c:v>
                </c:pt>
                <c:pt idx="1042">
                  <c:v>9.3956524048078357E-3</c:v>
                </c:pt>
                <c:pt idx="1043">
                  <c:v>9.4050480572126435E-3</c:v>
                </c:pt>
                <c:pt idx="1044">
                  <c:v>9.4050480572126435E-3</c:v>
                </c:pt>
                <c:pt idx="1045">
                  <c:v>9.3956430091554285E-3</c:v>
                </c:pt>
                <c:pt idx="1046">
                  <c:v>9.3956430091554285E-3</c:v>
                </c:pt>
                <c:pt idx="1047">
                  <c:v>9.3956430091554285E-3</c:v>
                </c:pt>
                <c:pt idx="1048">
                  <c:v>9.4050386521645837E-3</c:v>
                </c:pt>
                <c:pt idx="1049">
                  <c:v>9.3956336135124201E-3</c:v>
                </c:pt>
                <c:pt idx="1050">
                  <c:v>9.4050292471259296E-3</c:v>
                </c:pt>
                <c:pt idx="1051">
                  <c:v>9.414434276373054E-3</c:v>
                </c:pt>
                <c:pt idx="1052">
                  <c:v>9.423848710649425E-3</c:v>
                </c:pt>
                <c:pt idx="1053">
                  <c:v>9.423848710649425E-3</c:v>
                </c:pt>
                <c:pt idx="1054">
                  <c:v>9.4144248619387749E-3</c:v>
                </c:pt>
                <c:pt idx="1055">
                  <c:v>9.4050104370768384E-3</c:v>
                </c:pt>
                <c:pt idx="1056">
                  <c:v>9.3956054266397596E-3</c:v>
                </c:pt>
                <c:pt idx="1057">
                  <c:v>9.3862098212131213E-3</c:v>
                </c:pt>
                <c:pt idx="1058">
                  <c:v>9.3862098212131213E-3</c:v>
                </c:pt>
                <c:pt idx="1059">
                  <c:v>9.3862098212131213E-3</c:v>
                </c:pt>
                <c:pt idx="1060">
                  <c:v>9.3955960310343357E-3</c:v>
                </c:pt>
                <c:pt idx="1061">
                  <c:v>9.4049916270653663E-3</c:v>
                </c:pt>
                <c:pt idx="1062">
                  <c:v>9.4143966186924308E-3</c:v>
                </c:pt>
                <c:pt idx="1063">
                  <c:v>9.4049822220737406E-3</c:v>
                </c:pt>
                <c:pt idx="1064">
                  <c:v>9.4143872042958109E-3</c:v>
                </c:pt>
                <c:pt idx="1065">
                  <c:v>9.4049728170915153E-3</c:v>
                </c:pt>
                <c:pt idx="1066">
                  <c:v>9.4049728170915153E-3</c:v>
                </c:pt>
                <c:pt idx="1067">
                  <c:v>9.4049728170915153E-3</c:v>
                </c:pt>
                <c:pt idx="1068">
                  <c:v>9.4049728170915153E-3</c:v>
                </c:pt>
                <c:pt idx="1069">
                  <c:v>9.4143777899086054E-3</c:v>
                </c:pt>
                <c:pt idx="1070">
                  <c:v>9.4143777899086054E-3</c:v>
                </c:pt>
                <c:pt idx="1071">
                  <c:v>9.4049634121186974E-3</c:v>
                </c:pt>
                <c:pt idx="1072">
                  <c:v>9.3955584487065789E-3</c:v>
                </c:pt>
                <c:pt idx="1073">
                  <c:v>9.4049540071552869E-3</c:v>
                </c:pt>
                <c:pt idx="1074">
                  <c:v>9.4143589611624372E-3</c:v>
                </c:pt>
                <c:pt idx="1075">
                  <c:v>9.4049446022012786E-3</c:v>
                </c:pt>
                <c:pt idx="1076">
                  <c:v>9.395539657599079E-3</c:v>
                </c:pt>
                <c:pt idx="1077">
                  <c:v>9.395539657599079E-3</c:v>
                </c:pt>
                <c:pt idx="1078">
                  <c:v>9.395539657599079E-3</c:v>
                </c:pt>
                <c:pt idx="1079">
                  <c:v>9.3861441179414785E-3</c:v>
                </c:pt>
                <c:pt idx="1080">
                  <c:v>9.3767579738235369E-3</c:v>
                </c:pt>
                <c:pt idx="1081">
                  <c:v>9.3861347317973597E-3</c:v>
                </c:pt>
                <c:pt idx="1082">
                  <c:v>9.3767485970655626E-3</c:v>
                </c:pt>
                <c:pt idx="1083">
                  <c:v>9.3861253456626274E-3</c:v>
                </c:pt>
                <c:pt idx="1084">
                  <c:v>9.3955114710082901E-3</c:v>
                </c:pt>
                <c:pt idx="1085">
                  <c:v>9.3861159595372782E-3</c:v>
                </c:pt>
                <c:pt idx="1086">
                  <c:v>9.3955020754968189E-3</c:v>
                </c:pt>
                <c:pt idx="1087">
                  <c:v>9.4048975775723118E-3</c:v>
                </c:pt>
                <c:pt idx="1088">
                  <c:v>9.4143024751498824E-3</c:v>
                </c:pt>
                <c:pt idx="1089">
                  <c:v>9.4048881726747306E-3</c:v>
                </c:pt>
                <c:pt idx="1090">
                  <c:v>9.3954832845020587E-3</c:v>
                </c:pt>
                <c:pt idx="1091">
                  <c:v>9.404878767786555E-3</c:v>
                </c:pt>
                <c:pt idx="1092">
                  <c:v>9.3954738890187732E-3</c:v>
                </c:pt>
                <c:pt idx="1093">
                  <c:v>9.3860784151297526E-3</c:v>
                </c:pt>
                <c:pt idx="1094">
                  <c:v>9.3860784151297526E-3</c:v>
                </c:pt>
                <c:pt idx="1095">
                  <c:v>9.3954644935448813E-3</c:v>
                </c:pt>
                <c:pt idx="1096">
                  <c:v>9.3954644935448813E-3</c:v>
                </c:pt>
                <c:pt idx="1097">
                  <c:v>9.3860690290513363E-3</c:v>
                </c:pt>
                <c:pt idx="1098">
                  <c:v>9.3860690290513363E-3</c:v>
                </c:pt>
                <c:pt idx="1099">
                  <c:v>9.3766829600222864E-3</c:v>
                </c:pt>
                <c:pt idx="1100">
                  <c:v>9.3673062770622643E-3</c:v>
                </c:pt>
                <c:pt idx="1101">
                  <c:v>9.3766735833393251E-3</c:v>
                </c:pt>
                <c:pt idx="1102">
                  <c:v>9.3860502569226636E-3</c:v>
                </c:pt>
                <c:pt idx="1103">
                  <c:v>9.3766642066657416E-3</c:v>
                </c:pt>
                <c:pt idx="1104">
                  <c:v>9.3672875424590744E-3</c:v>
                </c:pt>
                <c:pt idx="1105">
                  <c:v>9.3579202549166161E-3</c:v>
                </c:pt>
                <c:pt idx="1106">
                  <c:v>9.3579202549166161E-3</c:v>
                </c:pt>
                <c:pt idx="1107">
                  <c:v>9.367278175171528E-3</c:v>
                </c:pt>
                <c:pt idx="1108">
                  <c:v>9.367278175171528E-3</c:v>
                </c:pt>
                <c:pt idx="1109">
                  <c:v>9.367278175171528E-3</c:v>
                </c:pt>
                <c:pt idx="1110">
                  <c:v>9.3766454533467051E-3</c:v>
                </c:pt>
                <c:pt idx="1111">
                  <c:v>9.3766454533467051E-3</c:v>
                </c:pt>
                <c:pt idx="1112">
                  <c:v>9.3860220988000488E-3</c:v>
                </c:pt>
                <c:pt idx="1113">
                  <c:v>9.3766360767012519E-3</c:v>
                </c:pt>
                <c:pt idx="1114">
                  <c:v>9.3672594406245448E-3</c:v>
                </c:pt>
                <c:pt idx="1115">
                  <c:v>9.3766267000651663E-3</c:v>
                </c:pt>
                <c:pt idx="1116">
                  <c:v>9.3766267000651663E-3</c:v>
                </c:pt>
                <c:pt idx="1117">
                  <c:v>9.3766267000651663E-3</c:v>
                </c:pt>
                <c:pt idx="1118">
                  <c:v>9.3672500733651028E-3</c:v>
                </c:pt>
                <c:pt idx="1119">
                  <c:v>9.3672500733651028E-3</c:v>
                </c:pt>
                <c:pt idx="1120">
                  <c:v>9.3672500733651028E-3</c:v>
                </c:pt>
                <c:pt idx="1121">
                  <c:v>9.3672500733651028E-3</c:v>
                </c:pt>
                <c:pt idx="1122">
                  <c:v>9.3766173234384673E-3</c:v>
                </c:pt>
                <c:pt idx="1123">
                  <c:v>9.3766173234384673E-3</c:v>
                </c:pt>
                <c:pt idx="1124">
                  <c:v>9.3672407061150247E-3</c:v>
                </c:pt>
                <c:pt idx="1125">
                  <c:v>9.3578734654089137E-3</c:v>
                </c:pt>
                <c:pt idx="1126">
                  <c:v>9.3672313388743211E-3</c:v>
                </c:pt>
                <c:pt idx="1127">
                  <c:v>9.3672313388743211E-3</c:v>
                </c:pt>
                <c:pt idx="1128">
                  <c:v>9.3672313388743211E-3</c:v>
                </c:pt>
                <c:pt idx="1129">
                  <c:v>9.3765985702131942E-3</c:v>
                </c:pt>
                <c:pt idx="1130">
                  <c:v>9.3765985702131942E-3</c:v>
                </c:pt>
                <c:pt idx="1131">
                  <c:v>9.3859751687834052E-3</c:v>
                </c:pt>
                <c:pt idx="1132">
                  <c:v>9.3765891936146237E-3</c:v>
                </c:pt>
                <c:pt idx="1133">
                  <c:v>9.3672126044210078E-3</c:v>
                </c:pt>
                <c:pt idx="1134">
                  <c:v>9.3672126044210078E-3</c:v>
                </c:pt>
                <c:pt idx="1135">
                  <c:v>9.3672126044210078E-3</c:v>
                </c:pt>
                <c:pt idx="1136">
                  <c:v>9.3578453918165862E-3</c:v>
                </c:pt>
                <c:pt idx="1137">
                  <c:v>9.367203237208405E-3</c:v>
                </c:pt>
                <c:pt idx="1138">
                  <c:v>9.367203237208405E-3</c:v>
                </c:pt>
                <c:pt idx="1139">
                  <c:v>9.357836033971197E-3</c:v>
                </c:pt>
                <c:pt idx="1140">
                  <c:v>9.3671938700051662E-3</c:v>
                </c:pt>
                <c:pt idx="1141">
                  <c:v>9.3578266761351614E-3</c:v>
                </c:pt>
                <c:pt idx="1142">
                  <c:v>9.3578266761351614E-3</c:v>
                </c:pt>
                <c:pt idx="1143">
                  <c:v>9.3484688494590226E-3</c:v>
                </c:pt>
                <c:pt idx="1144">
                  <c:v>9.3484688494590226E-3</c:v>
                </c:pt>
                <c:pt idx="1145">
                  <c:v>9.3484688494590226E-3</c:v>
                </c:pt>
                <c:pt idx="1146">
                  <c:v>9.3391203806095658E-3</c:v>
                </c:pt>
                <c:pt idx="1147">
                  <c:v>9.3297812602289587E-3</c:v>
                </c:pt>
                <c:pt idx="1148">
                  <c:v>9.3297812602289587E-3</c:v>
                </c:pt>
                <c:pt idx="1149">
                  <c:v>9.3391110414891825E-3</c:v>
                </c:pt>
                <c:pt idx="1150">
                  <c:v>9.3484501525306733E-3</c:v>
                </c:pt>
                <c:pt idx="1151">
                  <c:v>9.3484501525306733E-3</c:v>
                </c:pt>
                <c:pt idx="1152">
                  <c:v>9.3577986026832025E-3</c:v>
                </c:pt>
                <c:pt idx="1153">
                  <c:v>9.3484408040805187E-3</c:v>
                </c:pt>
                <c:pt idx="1154">
                  <c:v>9.3390923632764369E-3</c:v>
                </c:pt>
                <c:pt idx="1155">
                  <c:v>9.3297532709131614E-3</c:v>
                </c:pt>
                <c:pt idx="1156">
                  <c:v>9.3297532709131614E-3</c:v>
                </c:pt>
                <c:pt idx="1157">
                  <c:v>9.3297532709131614E-3</c:v>
                </c:pt>
                <c:pt idx="1158">
                  <c:v>9.3204235176422515E-3</c:v>
                </c:pt>
                <c:pt idx="1159">
                  <c:v>9.3111030941246068E-3</c:v>
                </c:pt>
                <c:pt idx="1160">
                  <c:v>9.3111030941246068E-3</c:v>
                </c:pt>
                <c:pt idx="1161">
                  <c:v>9.3017919910304784E-3</c:v>
                </c:pt>
                <c:pt idx="1162">
                  <c:v>9.3017919910304784E-3</c:v>
                </c:pt>
                <c:pt idx="1163">
                  <c:v>9.3017919910304784E-3</c:v>
                </c:pt>
                <c:pt idx="1164">
                  <c:v>9.3017919910304784E-3</c:v>
                </c:pt>
                <c:pt idx="1165">
                  <c:v>9.2924901990394521E-3</c:v>
                </c:pt>
                <c:pt idx="1166">
                  <c:v>9.2924901990394521E-3</c:v>
                </c:pt>
                <c:pt idx="1167">
                  <c:v>9.2924901990394521E-3</c:v>
                </c:pt>
                <c:pt idx="1168">
                  <c:v>9.2924901990394521E-3</c:v>
                </c:pt>
                <c:pt idx="1169">
                  <c:v>9.2924901990394521E-3</c:v>
                </c:pt>
                <c:pt idx="1170">
                  <c:v>9.2831977088404117E-3</c:v>
                </c:pt>
                <c:pt idx="1171">
                  <c:v>9.2924809065492546E-3</c:v>
                </c:pt>
                <c:pt idx="1172">
                  <c:v>9.2924809065492546E-3</c:v>
                </c:pt>
                <c:pt idx="1173">
                  <c:v>9.2831884256427011E-3</c:v>
                </c:pt>
                <c:pt idx="1174">
                  <c:v>9.2831884256427011E-3</c:v>
                </c:pt>
                <c:pt idx="1175">
                  <c:v>9.2924716140683466E-3</c:v>
                </c:pt>
                <c:pt idx="1176">
                  <c:v>9.3017640856824114E-3</c:v>
                </c:pt>
                <c:pt idx="1177">
                  <c:v>9.3110658497680913E-3</c:v>
                </c:pt>
                <c:pt idx="1178">
                  <c:v>9.3110658497680913E-3</c:v>
                </c:pt>
                <c:pt idx="1179">
                  <c:v>9.3110658497680913E-3</c:v>
                </c:pt>
                <c:pt idx="1180">
                  <c:v>9.3017547839183232E-3</c:v>
                </c:pt>
                <c:pt idx="1181">
                  <c:v>9.3110565387022459E-3</c:v>
                </c:pt>
                <c:pt idx="1182">
                  <c:v>9.3017454821635367E-3</c:v>
                </c:pt>
                <c:pt idx="1183">
                  <c:v>9.3110472276457037E-3</c:v>
                </c:pt>
                <c:pt idx="1184">
                  <c:v>9.3203582748733471E-3</c:v>
                </c:pt>
                <c:pt idx="1185">
                  <c:v>9.3110379165984736E-3</c:v>
                </c:pt>
                <c:pt idx="1186">
                  <c:v>9.3110379165984736E-3</c:v>
                </c:pt>
                <c:pt idx="1187">
                  <c:v>9.3203489545150668E-3</c:v>
                </c:pt>
                <c:pt idx="1188">
                  <c:v>9.3110286055605521E-3</c:v>
                </c:pt>
                <c:pt idx="1189">
                  <c:v>9.3110286055605521E-3</c:v>
                </c:pt>
                <c:pt idx="1190">
                  <c:v>9.3203396341661159E-3</c:v>
                </c:pt>
                <c:pt idx="1191">
                  <c:v>9.3110192945319512E-3</c:v>
                </c:pt>
                <c:pt idx="1192">
                  <c:v>9.3110192945319512E-3</c:v>
                </c:pt>
                <c:pt idx="1193">
                  <c:v>9.3017082752374167E-3</c:v>
                </c:pt>
                <c:pt idx="1194">
                  <c:v>9.2924065669621782E-3</c:v>
                </c:pt>
                <c:pt idx="1195">
                  <c:v>9.2831141603952148E-3</c:v>
                </c:pt>
                <c:pt idx="1196">
                  <c:v>9.2738310462348195E-3</c:v>
                </c:pt>
                <c:pt idx="1197">
                  <c:v>9.2831048772810572E-3</c:v>
                </c:pt>
                <c:pt idx="1198">
                  <c:v>9.2831048772810572E-3</c:v>
                </c:pt>
                <c:pt idx="1199">
                  <c:v>9.2923879821583347E-3</c:v>
                </c:pt>
                <c:pt idx="1200">
                  <c:v>9.2830955941761769E-3</c:v>
                </c:pt>
                <c:pt idx="1201">
                  <c:v>9.2830955941761769E-3</c:v>
                </c:pt>
                <c:pt idx="1202">
                  <c:v>9.2923786897703489E-3</c:v>
                </c:pt>
                <c:pt idx="1203">
                  <c:v>9.2923786897703489E-3</c:v>
                </c:pt>
                <c:pt idx="1204">
                  <c:v>9.2923786897703489E-3</c:v>
                </c:pt>
                <c:pt idx="1205">
                  <c:v>9.2830863110805843E-3</c:v>
                </c:pt>
                <c:pt idx="1206">
                  <c:v>9.2738032247695022E-3</c:v>
                </c:pt>
                <c:pt idx="1207">
                  <c:v>9.2738032247695022E-3</c:v>
                </c:pt>
                <c:pt idx="1208">
                  <c:v>9.2738032247695022E-3</c:v>
                </c:pt>
                <c:pt idx="1209">
                  <c:v>9.2830770279942708E-3</c:v>
                </c:pt>
                <c:pt idx="1210">
                  <c:v>9.2737939509662786E-3</c:v>
                </c:pt>
                <c:pt idx="1211">
                  <c:v>9.2645201570153105E-3</c:v>
                </c:pt>
                <c:pt idx="1212">
                  <c:v>9.2737846771723271E-3</c:v>
                </c:pt>
                <c:pt idx="1213">
                  <c:v>9.2737846771723271E-3</c:v>
                </c:pt>
                <c:pt idx="1214">
                  <c:v>9.2830584618494947E-3</c:v>
                </c:pt>
                <c:pt idx="1215">
                  <c:v>9.2737754033876494E-3</c:v>
                </c:pt>
                <c:pt idx="1216">
                  <c:v>9.2737754033876494E-3</c:v>
                </c:pt>
                <c:pt idx="1217">
                  <c:v>9.2830491787910339E-3</c:v>
                </c:pt>
                <c:pt idx="1218">
                  <c:v>9.2737661296122438E-3</c:v>
                </c:pt>
                <c:pt idx="1219">
                  <c:v>9.2737661296122438E-3</c:v>
                </c:pt>
                <c:pt idx="1220">
                  <c:v>9.2737661296122438E-3</c:v>
                </c:pt>
                <c:pt idx="1221">
                  <c:v>9.2737661296122438E-3</c:v>
                </c:pt>
                <c:pt idx="1222">
                  <c:v>9.2644923634826321E-3</c:v>
                </c:pt>
                <c:pt idx="1223">
                  <c:v>9.2644923634826321E-3</c:v>
                </c:pt>
                <c:pt idx="1224">
                  <c:v>9.2737568558461155E-3</c:v>
                </c:pt>
                <c:pt idx="1225">
                  <c:v>9.2644830989902678E-3</c:v>
                </c:pt>
                <c:pt idx="1226">
                  <c:v>9.2737475820892576E-3</c:v>
                </c:pt>
                <c:pt idx="1227">
                  <c:v>9.2644738345071687E-3</c:v>
                </c:pt>
                <c:pt idx="1228">
                  <c:v>9.2737383083416735E-3</c:v>
                </c:pt>
                <c:pt idx="1229">
                  <c:v>9.2737383083416735E-3</c:v>
                </c:pt>
                <c:pt idx="1230">
                  <c:v>9.2830120466500139E-3</c:v>
                </c:pt>
                <c:pt idx="1231">
                  <c:v>9.2922950586966646E-3</c:v>
                </c:pt>
                <c:pt idx="1232">
                  <c:v>9.2922950586966646E-3</c:v>
                </c:pt>
                <c:pt idx="1233">
                  <c:v>9.2922950586966646E-3</c:v>
                </c:pt>
                <c:pt idx="1234">
                  <c:v>9.3015873537553601E-3</c:v>
                </c:pt>
                <c:pt idx="1235">
                  <c:v>9.2922857664016045E-3</c:v>
                </c:pt>
                <c:pt idx="1236">
                  <c:v>9.2922857664016045E-3</c:v>
                </c:pt>
                <c:pt idx="1237">
                  <c:v>9.2829934806351998E-3</c:v>
                </c:pt>
                <c:pt idx="1238">
                  <c:v>9.2829934806351998E-3</c:v>
                </c:pt>
                <c:pt idx="1239">
                  <c:v>9.2829934806351998E-3</c:v>
                </c:pt>
                <c:pt idx="1240">
                  <c:v>9.2737104871545642E-3</c:v>
                </c:pt>
                <c:pt idx="1241">
                  <c:v>9.2829841976417235E-3</c:v>
                </c:pt>
                <c:pt idx="1242">
                  <c:v>9.2829841976417235E-3</c:v>
                </c:pt>
                <c:pt idx="1243">
                  <c:v>9.2829841976417235E-3</c:v>
                </c:pt>
                <c:pt idx="1244">
                  <c:v>9.2922671818393594E-3</c:v>
                </c:pt>
                <c:pt idx="1245">
                  <c:v>9.282974914657521E-3</c:v>
                </c:pt>
                <c:pt idx="1246">
                  <c:v>9.282974914657521E-3</c:v>
                </c:pt>
                <c:pt idx="1247">
                  <c:v>9.2922578895721763E-3</c:v>
                </c:pt>
                <c:pt idx="1248">
                  <c:v>9.3015501474617516E-3</c:v>
                </c:pt>
                <c:pt idx="1249">
                  <c:v>9.3015501474617516E-3</c:v>
                </c:pt>
                <c:pt idx="1250">
                  <c:v>9.3015501474617516E-3</c:v>
                </c:pt>
                <c:pt idx="1251">
                  <c:v>9.3108516976092136E-3</c:v>
                </c:pt>
                <c:pt idx="1252">
                  <c:v>9.3015408459116034E-3</c:v>
                </c:pt>
                <c:pt idx="1253">
                  <c:v>9.3108423867575146E-3</c:v>
                </c:pt>
                <c:pt idx="1254">
                  <c:v>9.3201532291442707E-3</c:v>
                </c:pt>
                <c:pt idx="1255">
                  <c:v>9.3201532291442707E-3</c:v>
                </c:pt>
                <c:pt idx="1256">
                  <c:v>9.3201532291442707E-3</c:v>
                </c:pt>
                <c:pt idx="1257">
                  <c:v>9.3108330759151241E-3</c:v>
                </c:pt>
                <c:pt idx="1258">
                  <c:v>9.3201439089910382E-3</c:v>
                </c:pt>
                <c:pt idx="1259">
                  <c:v>9.3294640529000307E-3</c:v>
                </c:pt>
                <c:pt idx="1260">
                  <c:v>9.3294640529000307E-3</c:v>
                </c:pt>
                <c:pt idx="1261">
                  <c:v>9.3387935169529281E-3</c:v>
                </c:pt>
                <c:pt idx="1262">
                  <c:v>9.3481323104698793E-3</c:v>
                </c:pt>
                <c:pt idx="1263">
                  <c:v>9.3574804427803502E-3</c:v>
                </c:pt>
                <c:pt idx="1264">
                  <c:v>9.3481229623375659E-3</c:v>
                </c:pt>
                <c:pt idx="1265">
                  <c:v>9.3481229623375659E-3</c:v>
                </c:pt>
                <c:pt idx="1266">
                  <c:v>9.3481229623375659E-3</c:v>
                </c:pt>
                <c:pt idx="1267">
                  <c:v>9.3481229623375659E-3</c:v>
                </c:pt>
                <c:pt idx="1268">
                  <c:v>9.3481229623375659E-3</c:v>
                </c:pt>
                <c:pt idx="1269">
                  <c:v>9.3574710852999052E-3</c:v>
                </c:pt>
                <c:pt idx="1270">
                  <c:v>9.3574710852999052E-3</c:v>
                </c:pt>
                <c:pt idx="1271">
                  <c:v>9.3481136142146027E-3</c:v>
                </c:pt>
                <c:pt idx="1272">
                  <c:v>9.3481136142146027E-3</c:v>
                </c:pt>
                <c:pt idx="1273">
                  <c:v>9.3387655006003864E-3</c:v>
                </c:pt>
                <c:pt idx="1274">
                  <c:v>9.3294267350997901E-3</c:v>
                </c:pt>
                <c:pt idx="1275">
                  <c:v>9.3294267350997901E-3</c:v>
                </c:pt>
                <c:pt idx="1276">
                  <c:v>9.3200973083646908E-3</c:v>
                </c:pt>
                <c:pt idx="1277">
                  <c:v>9.3200973083646908E-3</c:v>
                </c:pt>
                <c:pt idx="1278">
                  <c:v>9.3107772110563244E-3</c:v>
                </c:pt>
                <c:pt idx="1279">
                  <c:v>9.3107772110563244E-3</c:v>
                </c:pt>
                <c:pt idx="1280">
                  <c:v>9.3107772110563244E-3</c:v>
                </c:pt>
                <c:pt idx="1281">
                  <c:v>9.30146643384527E-3</c:v>
                </c:pt>
                <c:pt idx="1282">
                  <c:v>9.30146643384527E-3</c:v>
                </c:pt>
                <c:pt idx="1283">
                  <c:v>9.3107679002791145E-3</c:v>
                </c:pt>
                <c:pt idx="1284">
                  <c:v>9.3107679002791145E-3</c:v>
                </c:pt>
                <c:pt idx="1285">
                  <c:v>9.3014571323788344E-3</c:v>
                </c:pt>
                <c:pt idx="1286">
                  <c:v>9.2921556752464558E-3</c:v>
                </c:pt>
                <c:pt idx="1287">
                  <c:v>9.3014478309217056E-3</c:v>
                </c:pt>
                <c:pt idx="1288">
                  <c:v>9.3014478309217056E-3</c:v>
                </c:pt>
                <c:pt idx="1289">
                  <c:v>9.310749278752627E-3</c:v>
                </c:pt>
                <c:pt idx="1290">
                  <c:v>9.3200600280313774E-3</c:v>
                </c:pt>
                <c:pt idx="1291">
                  <c:v>9.3107399680033478E-3</c:v>
                </c:pt>
                <c:pt idx="1292">
                  <c:v>9.3200507079713463E-3</c:v>
                </c:pt>
                <c:pt idx="1293">
                  <c:v>9.3107306572633771E-3</c:v>
                </c:pt>
                <c:pt idx="1294">
                  <c:v>9.3107306572633771E-3</c:v>
                </c:pt>
                <c:pt idx="1295">
                  <c:v>9.301419926606113E-3</c:v>
                </c:pt>
                <c:pt idx="1296">
                  <c:v>9.3107213465327167E-3</c:v>
                </c:pt>
                <c:pt idx="1297">
                  <c:v>9.3107213465327167E-3</c:v>
                </c:pt>
                <c:pt idx="1298">
                  <c:v>9.3200320678792498E-3</c:v>
                </c:pt>
                <c:pt idx="1299">
                  <c:v>9.3200320678792498E-3</c:v>
                </c:pt>
                <c:pt idx="1300">
                  <c:v>9.3200320678792498E-3</c:v>
                </c:pt>
                <c:pt idx="1301">
                  <c:v>9.3200320678792498E-3</c:v>
                </c:pt>
                <c:pt idx="1302">
                  <c:v>9.3107120358113683E-3</c:v>
                </c:pt>
                <c:pt idx="1303">
                  <c:v>9.3014013237755558E-3</c:v>
                </c:pt>
                <c:pt idx="1304">
                  <c:v>9.3107027250993336E-3</c:v>
                </c:pt>
                <c:pt idx="1305">
                  <c:v>9.3013920223742347E-3</c:v>
                </c:pt>
                <c:pt idx="1306">
                  <c:v>9.2920906303518586E-3</c:v>
                </c:pt>
                <c:pt idx="1307">
                  <c:v>9.2827985397215089E-3</c:v>
                </c:pt>
                <c:pt idx="1308">
                  <c:v>9.2827985397215089E-3</c:v>
                </c:pt>
                <c:pt idx="1309">
                  <c:v>9.2827985397215089E-3</c:v>
                </c:pt>
                <c:pt idx="1310">
                  <c:v>9.2920813382612287E-3</c:v>
                </c:pt>
                <c:pt idx="1311">
                  <c:v>9.2920813382612287E-3</c:v>
                </c:pt>
                <c:pt idx="1312">
                  <c:v>9.2827892569229704E-3</c:v>
                </c:pt>
                <c:pt idx="1313">
                  <c:v>9.2735064676660438E-3</c:v>
                </c:pt>
                <c:pt idx="1314">
                  <c:v>9.2827799741337074E-3</c:v>
                </c:pt>
                <c:pt idx="1315">
                  <c:v>9.2827799741337074E-3</c:v>
                </c:pt>
                <c:pt idx="1316">
                  <c:v>9.2734971941595724E-3</c:v>
                </c:pt>
                <c:pt idx="1317">
                  <c:v>9.2642236969654127E-3</c:v>
                </c:pt>
                <c:pt idx="1318">
                  <c:v>9.2549594732684506E-3</c:v>
                </c:pt>
                <c:pt idx="1319">
                  <c:v>9.2642144327417155E-3</c:v>
                </c:pt>
                <c:pt idx="1320">
                  <c:v>9.2734786471744546E-3</c:v>
                </c:pt>
                <c:pt idx="1321">
                  <c:v>9.2642051685272817E-3</c:v>
                </c:pt>
                <c:pt idx="1322">
                  <c:v>9.2549409633587518E-3</c:v>
                </c:pt>
                <c:pt idx="1323">
                  <c:v>9.2549409633587518E-3</c:v>
                </c:pt>
                <c:pt idx="1324">
                  <c:v>9.2549409633587518E-3</c:v>
                </c:pt>
                <c:pt idx="1325">
                  <c:v>9.2456860223953958E-3</c:v>
                </c:pt>
                <c:pt idx="1326">
                  <c:v>9.2456860223953958E-3</c:v>
                </c:pt>
                <c:pt idx="1327">
                  <c:v>9.2549317084177872E-3</c:v>
                </c:pt>
                <c:pt idx="1328">
                  <c:v>9.2641866401262079E-3</c:v>
                </c:pt>
                <c:pt idx="1329">
                  <c:v>9.2641866401262079E-3</c:v>
                </c:pt>
                <c:pt idx="1330">
                  <c:v>9.2734508267663333E-3</c:v>
                </c:pt>
                <c:pt idx="1331">
                  <c:v>9.2827242775930987E-3</c:v>
                </c:pt>
                <c:pt idx="1332">
                  <c:v>9.2827242775930987E-3</c:v>
                </c:pt>
                <c:pt idx="1333">
                  <c:v>9.2734415533155048E-3</c:v>
                </c:pt>
                <c:pt idx="1334">
                  <c:v>9.2734415533155048E-3</c:v>
                </c:pt>
                <c:pt idx="1335">
                  <c:v>9.2827149948688185E-3</c:v>
                </c:pt>
                <c:pt idx="1336">
                  <c:v>9.2827149948688185E-3</c:v>
                </c:pt>
                <c:pt idx="1337">
                  <c:v>9.273432279873952E-3</c:v>
                </c:pt>
                <c:pt idx="1338">
                  <c:v>9.2641588475940711E-3</c:v>
                </c:pt>
                <c:pt idx="1339">
                  <c:v>9.2641588475940711E-3</c:v>
                </c:pt>
                <c:pt idx="1340">
                  <c:v>9.2734230064416678E-3</c:v>
                </c:pt>
                <c:pt idx="1341">
                  <c:v>9.2641495834352248E-3</c:v>
                </c:pt>
                <c:pt idx="1342">
                  <c:v>9.2548854338517905E-3</c:v>
                </c:pt>
                <c:pt idx="1343">
                  <c:v>9.2641403192856454E-3</c:v>
                </c:pt>
                <c:pt idx="1344">
                  <c:v>9.2641403192856454E-3</c:v>
                </c:pt>
                <c:pt idx="1345">
                  <c:v>9.2734044596049277E-3</c:v>
                </c:pt>
                <c:pt idx="1346">
                  <c:v>9.2734044596049277E-3</c:v>
                </c:pt>
                <c:pt idx="1347">
                  <c:v>9.2734044596049277E-3</c:v>
                </c:pt>
                <c:pt idx="1348">
                  <c:v>9.2734044596049277E-3</c:v>
                </c:pt>
                <c:pt idx="1349">
                  <c:v>9.2641310551453224E-3</c:v>
                </c:pt>
                <c:pt idx="1350">
                  <c:v>9.2641310551453224E-3</c:v>
                </c:pt>
                <c:pt idx="1351">
                  <c:v>9.273395186200465E-3</c:v>
                </c:pt>
                <c:pt idx="1352">
                  <c:v>9.2826685813866671E-3</c:v>
                </c:pt>
                <c:pt idx="1353">
                  <c:v>9.2733859128052761E-3</c:v>
                </c:pt>
                <c:pt idx="1354">
                  <c:v>9.2826592987180819E-3</c:v>
                </c:pt>
                <c:pt idx="1355">
                  <c:v>9.2826592987180819E-3</c:v>
                </c:pt>
                <c:pt idx="1356">
                  <c:v>9.2919419580167958E-3</c:v>
                </c:pt>
                <c:pt idx="1357">
                  <c:v>9.3012338999748142E-3</c:v>
                </c:pt>
                <c:pt idx="1358">
                  <c:v>9.310535133874788E-3</c:v>
                </c:pt>
                <c:pt idx="1359">
                  <c:v>9.3198456690086629E-3</c:v>
                </c:pt>
                <c:pt idx="1360">
                  <c:v>9.3291655146776706E-3</c:v>
                </c:pt>
                <c:pt idx="1361">
                  <c:v>9.3198363491629969E-3</c:v>
                </c:pt>
                <c:pt idx="1362">
                  <c:v>9.3291561855121524E-3</c:v>
                </c:pt>
                <c:pt idx="1363">
                  <c:v>9.3198270293266463E-3</c:v>
                </c:pt>
                <c:pt idx="1364">
                  <c:v>9.3105072022973204E-3</c:v>
                </c:pt>
                <c:pt idx="1365">
                  <c:v>9.3011966950950209E-3</c:v>
                </c:pt>
                <c:pt idx="1366">
                  <c:v>9.3011966950950209E-3</c:v>
                </c:pt>
                <c:pt idx="1367">
                  <c:v>9.2918954983999234E-3</c:v>
                </c:pt>
                <c:pt idx="1368">
                  <c:v>9.2918954983999234E-3</c:v>
                </c:pt>
                <c:pt idx="1369">
                  <c:v>9.2918954983999234E-3</c:v>
                </c:pt>
                <c:pt idx="1370">
                  <c:v>9.3011873938983244E-3</c:v>
                </c:pt>
                <c:pt idx="1371">
                  <c:v>9.3104885812922231E-3</c:v>
                </c:pt>
                <c:pt idx="1372">
                  <c:v>9.3104885812922231E-3</c:v>
                </c:pt>
                <c:pt idx="1373">
                  <c:v>9.301178092710926E-3</c:v>
                </c:pt>
                <c:pt idx="1374">
                  <c:v>9.291876914618219E-3</c:v>
                </c:pt>
                <c:pt idx="1375">
                  <c:v>9.291876914618219E-3</c:v>
                </c:pt>
                <c:pt idx="1376">
                  <c:v>9.2825850377036001E-3</c:v>
                </c:pt>
                <c:pt idx="1377">
                  <c:v>9.273302452665895E-3</c:v>
                </c:pt>
                <c:pt idx="1378">
                  <c:v>9.2640291502132273E-3</c:v>
                </c:pt>
                <c:pt idx="1379">
                  <c:v>9.2732931793634409E-3</c:v>
                </c:pt>
                <c:pt idx="1380">
                  <c:v>9.2640198861840776E-3</c:v>
                </c:pt>
                <c:pt idx="1381">
                  <c:v>9.2640198861840776E-3</c:v>
                </c:pt>
                <c:pt idx="1382">
                  <c:v>9.2640198861840776E-3</c:v>
                </c:pt>
                <c:pt idx="1383">
                  <c:v>9.2640198861840776E-3</c:v>
                </c:pt>
                <c:pt idx="1384">
                  <c:v>9.2547558662978945E-3</c:v>
                </c:pt>
                <c:pt idx="1385">
                  <c:v>9.2547558662978945E-3</c:v>
                </c:pt>
                <c:pt idx="1386">
                  <c:v>9.2547558662978945E-3</c:v>
                </c:pt>
                <c:pt idx="1387">
                  <c:v>9.2455011104315924E-3</c:v>
                </c:pt>
                <c:pt idx="1388">
                  <c:v>9.2547466115420265E-3</c:v>
                </c:pt>
                <c:pt idx="1389">
                  <c:v>9.2454918649304829E-3</c:v>
                </c:pt>
                <c:pt idx="1390">
                  <c:v>9.2547373567954134E-3</c:v>
                </c:pt>
                <c:pt idx="1391">
                  <c:v>9.2454826194386195E-3</c:v>
                </c:pt>
                <c:pt idx="1392">
                  <c:v>9.2362371368191754E-3</c:v>
                </c:pt>
                <c:pt idx="1393">
                  <c:v>9.2362371368191754E-3</c:v>
                </c:pt>
                <c:pt idx="1394">
                  <c:v>9.2362371368191754E-3</c:v>
                </c:pt>
                <c:pt idx="1395">
                  <c:v>9.2454733739559952E-3</c:v>
                </c:pt>
                <c:pt idx="1396">
                  <c:v>9.2547188473299513E-3</c:v>
                </c:pt>
                <c:pt idx="1397">
                  <c:v>9.2639735661772787E-3</c:v>
                </c:pt>
                <c:pt idx="1398">
                  <c:v>9.2732375397434567E-3</c:v>
                </c:pt>
                <c:pt idx="1399">
                  <c:v>9.2639643022037112E-3</c:v>
                </c:pt>
                <c:pt idx="1400">
                  <c:v>9.2547003379015082E-3</c:v>
                </c:pt>
                <c:pt idx="1401">
                  <c:v>9.263955038239409E-3</c:v>
                </c:pt>
                <c:pt idx="1402">
                  <c:v>9.2546910832011688E-3</c:v>
                </c:pt>
                <c:pt idx="1403">
                  <c:v>9.2546910832011688E-3</c:v>
                </c:pt>
                <c:pt idx="1404">
                  <c:v>9.2546910832011688E-3</c:v>
                </c:pt>
                <c:pt idx="1405">
                  <c:v>9.2639457742843684E-3</c:v>
                </c:pt>
                <c:pt idx="1406">
                  <c:v>9.2546818285100842E-3</c:v>
                </c:pt>
                <c:pt idx="1407">
                  <c:v>9.2546818285100842E-3</c:v>
                </c:pt>
                <c:pt idx="1408">
                  <c:v>9.2639365103385964E-3</c:v>
                </c:pt>
                <c:pt idx="1409">
                  <c:v>9.254672573828256E-3</c:v>
                </c:pt>
                <c:pt idx="1410">
                  <c:v>9.254672573828256E-3</c:v>
                </c:pt>
                <c:pt idx="1411">
                  <c:v>9.2454179012544241E-3</c:v>
                </c:pt>
                <c:pt idx="1412">
                  <c:v>9.2454179012544241E-3</c:v>
                </c:pt>
                <c:pt idx="1413">
                  <c:v>9.2546633191556791E-3</c:v>
                </c:pt>
                <c:pt idx="1414">
                  <c:v>9.2454086558365223E-3</c:v>
                </c:pt>
                <c:pt idx="1415">
                  <c:v>9.2546540644923604E-3</c:v>
                </c:pt>
                <c:pt idx="1416">
                  <c:v>9.2453994104278667E-3</c:v>
                </c:pt>
                <c:pt idx="1417">
                  <c:v>9.2453994104278667E-3</c:v>
                </c:pt>
                <c:pt idx="1418">
                  <c:v>9.2361540110174403E-3</c:v>
                </c:pt>
                <c:pt idx="1419">
                  <c:v>9.2269178570064236E-3</c:v>
                </c:pt>
                <c:pt idx="1420">
                  <c:v>9.2176909391494186E-3</c:v>
                </c:pt>
                <c:pt idx="1421">
                  <c:v>9.2176909391494186E-3</c:v>
                </c:pt>
                <c:pt idx="1422">
                  <c:v>9.2269086300885653E-3</c:v>
                </c:pt>
                <c:pt idx="1423">
                  <c:v>9.2269086300885653E-3</c:v>
                </c:pt>
                <c:pt idx="1424">
                  <c:v>9.2269086300885653E-3</c:v>
                </c:pt>
                <c:pt idx="1425">
                  <c:v>9.2269086300885653E-3</c:v>
                </c:pt>
                <c:pt idx="1426">
                  <c:v>9.2269086300885653E-3</c:v>
                </c:pt>
                <c:pt idx="1427">
                  <c:v>9.2269086300885653E-3</c:v>
                </c:pt>
                <c:pt idx="1428">
                  <c:v>9.2361355387186525E-3</c:v>
                </c:pt>
                <c:pt idx="1429">
                  <c:v>9.2361355387186525E-3</c:v>
                </c:pt>
                <c:pt idx="1430">
                  <c:v>9.2361355387186525E-3</c:v>
                </c:pt>
                <c:pt idx="1431">
                  <c:v>9.2268994031799341E-3</c:v>
                </c:pt>
                <c:pt idx="1432">
                  <c:v>9.2176725037767526E-3</c:v>
                </c:pt>
                <c:pt idx="1433">
                  <c:v>9.2084548312729771E-3</c:v>
                </c:pt>
                <c:pt idx="1434">
                  <c:v>9.2176632861042506E-3</c:v>
                </c:pt>
                <c:pt idx="1435">
                  <c:v>9.2268809493903526E-3</c:v>
                </c:pt>
                <c:pt idx="1436">
                  <c:v>9.2268809493903526E-3</c:v>
                </c:pt>
                <c:pt idx="1437">
                  <c:v>9.2361078303397435E-3</c:v>
                </c:pt>
                <c:pt idx="1438">
                  <c:v>9.2361078303397435E-3</c:v>
                </c:pt>
                <c:pt idx="1439">
                  <c:v>9.2268717225093989E-3</c:v>
                </c:pt>
                <c:pt idx="1440">
                  <c:v>9.2176448507868963E-3</c:v>
                </c:pt>
                <c:pt idx="1441">
                  <c:v>9.2176448507868963E-3</c:v>
                </c:pt>
                <c:pt idx="1442">
                  <c:v>9.2084272059361066E-3</c:v>
                </c:pt>
                <c:pt idx="1443">
                  <c:v>9.2084272059361066E-3</c:v>
                </c:pt>
                <c:pt idx="1444">
                  <c:v>9.1992187787301692E-3</c:v>
                </c:pt>
                <c:pt idx="1445">
                  <c:v>9.1900195599514418E-3</c:v>
                </c:pt>
                <c:pt idx="1446">
                  <c:v>9.1808295403914865E-3</c:v>
                </c:pt>
                <c:pt idx="1447">
                  <c:v>9.1808295403914865E-3</c:v>
                </c:pt>
                <c:pt idx="1448">
                  <c:v>9.1808295403914865E-3</c:v>
                </c:pt>
                <c:pt idx="1449">
                  <c:v>9.1716487108510943E-3</c:v>
                </c:pt>
                <c:pt idx="1450">
                  <c:v>9.1808203595619472E-3</c:v>
                </c:pt>
                <c:pt idx="1451">
                  <c:v>9.1716395392023864E-3</c:v>
                </c:pt>
                <c:pt idx="1452">
                  <c:v>9.162467899663183E-3</c:v>
                </c:pt>
                <c:pt idx="1453">
                  <c:v>9.1716303675628448E-3</c:v>
                </c:pt>
                <c:pt idx="1454">
                  <c:v>9.1808019979304038E-3</c:v>
                </c:pt>
                <c:pt idx="1455">
                  <c:v>9.1899827999283382E-3</c:v>
                </c:pt>
                <c:pt idx="1456">
                  <c:v>9.1899827999283382E-3</c:v>
                </c:pt>
                <c:pt idx="1457">
                  <c:v>9.1899827999283382E-3</c:v>
                </c:pt>
                <c:pt idx="1458">
                  <c:v>9.1991727827282644E-3</c:v>
                </c:pt>
                <c:pt idx="1459">
                  <c:v>9.208371955510988E-3</c:v>
                </c:pt>
                <c:pt idx="1460">
                  <c:v>9.208371955510988E-3</c:v>
                </c:pt>
                <c:pt idx="1461">
                  <c:v>9.2175803274665014E-3</c:v>
                </c:pt>
                <c:pt idx="1462">
                  <c:v>9.2175803274665014E-3</c:v>
                </c:pt>
                <c:pt idx="1463">
                  <c:v>9.2175803274665014E-3</c:v>
                </c:pt>
                <c:pt idx="1464">
                  <c:v>9.2267979077939669E-3</c:v>
                </c:pt>
                <c:pt idx="1465">
                  <c:v>9.2267979077939669E-3</c:v>
                </c:pt>
                <c:pt idx="1466">
                  <c:v>9.2175711098861687E-3</c:v>
                </c:pt>
                <c:pt idx="1467">
                  <c:v>9.2083535387762847E-3</c:v>
                </c:pt>
                <c:pt idx="1468">
                  <c:v>9.1991451852375047E-3</c:v>
                </c:pt>
                <c:pt idx="1469">
                  <c:v>9.1899460400522714E-3</c:v>
                </c:pt>
                <c:pt idx="1470">
                  <c:v>9.1807560940122233E-3</c:v>
                </c:pt>
                <c:pt idx="1471">
                  <c:v>9.1715753379182086E-3</c:v>
                </c:pt>
                <c:pt idx="1472">
                  <c:v>9.1807469132561253E-3</c:v>
                </c:pt>
                <c:pt idx="1473">
                  <c:v>9.1807469132561253E-3</c:v>
                </c:pt>
                <c:pt idx="1474">
                  <c:v>9.1715661663428674E-3</c:v>
                </c:pt>
                <c:pt idx="1475">
                  <c:v>9.1715661663428674E-3</c:v>
                </c:pt>
                <c:pt idx="1476">
                  <c:v>9.1623946001765239E-3</c:v>
                </c:pt>
                <c:pt idx="1477">
                  <c:v>9.1532322055763501E-3</c:v>
                </c:pt>
                <c:pt idx="1478">
                  <c:v>9.1440789733707676E-3</c:v>
                </c:pt>
                <c:pt idx="1479">
                  <c:v>9.1349348943974024E-3</c:v>
                </c:pt>
                <c:pt idx="1480">
                  <c:v>9.1440698292917962E-3</c:v>
                </c:pt>
                <c:pt idx="1481">
                  <c:v>9.1532138991210904E-3</c:v>
                </c:pt>
                <c:pt idx="1482">
                  <c:v>9.1623671130202106E-3</c:v>
                </c:pt>
                <c:pt idx="1483">
                  <c:v>9.171529480133226E-3</c:v>
                </c:pt>
                <c:pt idx="1484">
                  <c:v>9.1807010096133599E-3</c:v>
                </c:pt>
                <c:pt idx="1485">
                  <c:v>9.1715203086037474E-3</c:v>
                </c:pt>
                <c:pt idx="1486">
                  <c:v>9.180691828912348E-3</c:v>
                </c:pt>
                <c:pt idx="1487">
                  <c:v>9.1715111370834351E-3</c:v>
                </c:pt>
                <c:pt idx="1488">
                  <c:v>9.162339625946354E-3</c:v>
                </c:pt>
                <c:pt idx="1489">
                  <c:v>9.1531772863204051E-3</c:v>
                </c:pt>
                <c:pt idx="1490">
                  <c:v>9.144024109034081E-3</c:v>
                </c:pt>
                <c:pt idx="1491">
                  <c:v>9.1531681331431178E-3</c:v>
                </c:pt>
                <c:pt idx="1492">
                  <c:v>9.1531681331431178E-3</c:v>
                </c:pt>
                <c:pt idx="1493">
                  <c:v>9.1623213012762602E-3</c:v>
                </c:pt>
                <c:pt idx="1494">
                  <c:v>9.1531589799749864E-3</c:v>
                </c:pt>
                <c:pt idx="1495">
                  <c:v>9.1531589799749864E-3</c:v>
                </c:pt>
                <c:pt idx="1496">
                  <c:v>9.14400582099501E-3</c:v>
                </c:pt>
                <c:pt idx="1497">
                  <c:v>9.14400582099501E-3</c:v>
                </c:pt>
                <c:pt idx="1498">
                  <c:v>9.1531498268160056E-3</c:v>
                </c:pt>
                <c:pt idx="1499">
                  <c:v>9.1623029766428211E-3</c:v>
                </c:pt>
              </c:numCache>
            </c:numRef>
          </c:val>
          <c:extLst xmlns:c16r2="http://schemas.microsoft.com/office/drawing/2015/06/chart">
            <c:ext xmlns:c16="http://schemas.microsoft.com/office/drawing/2014/chart" uri="{C3380CC4-5D6E-409C-BE32-E72D297353CC}">
              <c16:uniqueId val="{00000000-CBD5-4233-909F-728CD16A6679}"/>
            </c:ext>
          </c:extLst>
        </c:ser>
        <c:ser>
          <c:idx val="1"/>
          <c:order val="1"/>
          <c:tx>
            <c:strRef>
              <c:f>'без инноваций'!$D$1</c:f>
              <c:strCache>
                <c:ptCount val="1"/>
                <c:pt idx="0">
                  <c:v>Equity</c:v>
                </c:pt>
              </c:strCache>
            </c:strRef>
          </c:tx>
          <c:spPr>
            <a:ln w="28575" cap="rnd">
              <a:solidFill>
                <a:schemeClr val="accent2"/>
              </a:solidFill>
              <a:round/>
            </a:ln>
            <a:effectLst/>
          </c:spPr>
          <c:marker>
            <c:symbol val="none"/>
          </c:marker>
          <c:val>
            <c:numRef>
              <c:f>'без инноваций'!$D$2:$D$1531</c:f>
              <c:numCache>
                <c:formatCode>0.000</c:formatCode>
                <c:ptCount val="1530"/>
                <c:pt idx="0">
                  <c:v>1.0000000000000002E-3</c:v>
                </c:pt>
                <c:pt idx="1">
                  <c:v>1.01594833552E-3</c:v>
                </c:pt>
                <c:pt idx="2">
                  <c:v>1.0291221322488405E-3</c:v>
                </c:pt>
                <c:pt idx="3">
                  <c:v>9.7947665748259393E-4</c:v>
                </c:pt>
                <c:pt idx="4">
                  <c:v>1.0276607711158965E-3</c:v>
                </c:pt>
                <c:pt idx="5">
                  <c:v>1.0611541634202065E-3</c:v>
                </c:pt>
                <c:pt idx="6">
                  <c:v>1.103068359525009E-3</c:v>
                </c:pt>
                <c:pt idx="7">
                  <c:v>1.157027069787539E-3</c:v>
                </c:pt>
                <c:pt idx="8">
                  <c:v>1.1354283514943648E-3</c:v>
                </c:pt>
                <c:pt idx="9">
                  <c:v>1.1497326173844379E-3</c:v>
                </c:pt>
                <c:pt idx="10">
                  <c:v>1.173193083801897E-3</c:v>
                </c:pt>
                <c:pt idx="11">
                  <c:v>1.2046478016561799E-3</c:v>
                </c:pt>
                <c:pt idx="12">
                  <c:v>1.2217541465514648E-3</c:v>
                </c:pt>
                <c:pt idx="13">
                  <c:v>1.2409577330740214E-3</c:v>
                </c:pt>
                <c:pt idx="14">
                  <c:v>1.2644175952408261E-3</c:v>
                </c:pt>
                <c:pt idx="15">
                  <c:v>1.3041620621962056E-3</c:v>
                </c:pt>
                <c:pt idx="16">
                  <c:v>1.3503701139336831E-3</c:v>
                </c:pt>
                <c:pt idx="17">
                  <c:v>1.3545061679669579E-3</c:v>
                </c:pt>
                <c:pt idx="18">
                  <c:v>1.4128044683564976E-3</c:v>
                </c:pt>
                <c:pt idx="19">
                  <c:v>1.4553299038375124E-3</c:v>
                </c:pt>
                <c:pt idx="20">
                  <c:v>1.519776877087952E-3</c:v>
                </c:pt>
                <c:pt idx="21">
                  <c:v>1.5630842201506683E-3</c:v>
                </c:pt>
                <c:pt idx="22">
                  <c:v>1.5615715455418371E-3</c:v>
                </c:pt>
                <c:pt idx="23">
                  <c:v>1.5742071135417166E-3</c:v>
                </c:pt>
                <c:pt idx="24">
                  <c:v>1.6274617014268771E-3</c:v>
                </c:pt>
                <c:pt idx="25">
                  <c:v>1.6284800544646475E-3</c:v>
                </c:pt>
                <c:pt idx="26">
                  <c:v>1.6496683181053155E-3</c:v>
                </c:pt>
                <c:pt idx="27">
                  <c:v>1.6745027809764435E-3</c:v>
                </c:pt>
                <c:pt idx="28">
                  <c:v>1.7198019628336589E-3</c:v>
                </c:pt>
                <c:pt idx="29">
                  <c:v>1.7535038678897252E-3</c:v>
                </c:pt>
                <c:pt idx="30">
                  <c:v>1.7930018391935827E-3</c:v>
                </c:pt>
                <c:pt idx="31">
                  <c:v>1.8175228551956042E-3</c:v>
                </c:pt>
                <c:pt idx="32">
                  <c:v>1.8946622155312336E-3</c:v>
                </c:pt>
                <c:pt idx="33">
                  <c:v>1.957818177536002E-3</c:v>
                </c:pt>
                <c:pt idx="34">
                  <c:v>1.9690159159344101E-3</c:v>
                </c:pt>
                <c:pt idx="35">
                  <c:v>2.0237473341238573E-3</c:v>
                </c:pt>
                <c:pt idx="36">
                  <c:v>2.098337997964138E-3</c:v>
                </c:pt>
                <c:pt idx="37">
                  <c:v>2.1261994936204558E-3</c:v>
                </c:pt>
                <c:pt idx="38">
                  <c:v>2.2109367413347247E-3</c:v>
                </c:pt>
                <c:pt idx="39">
                  <c:v>2.2483484866888713E-3</c:v>
                </c:pt>
                <c:pt idx="40">
                  <c:v>2.3505148431127673E-3</c:v>
                </c:pt>
                <c:pt idx="41">
                  <c:v>2.382342065137003E-3</c:v>
                </c:pt>
                <c:pt idx="42">
                  <c:v>2.4652390906446499E-3</c:v>
                </c:pt>
                <c:pt idx="43">
                  <c:v>2.5066939398013929E-3</c:v>
                </c:pt>
                <c:pt idx="44">
                  <c:v>2.5751247607192387E-3</c:v>
                </c:pt>
                <c:pt idx="45">
                  <c:v>2.6153676293380725E-3</c:v>
                </c:pt>
                <c:pt idx="46">
                  <c:v>2.7062895289437019E-3</c:v>
                </c:pt>
                <c:pt idx="47">
                  <c:v>2.8110109865142241E-3</c:v>
                </c:pt>
                <c:pt idx="48">
                  <c:v>2.8643413768133633E-3</c:v>
                </c:pt>
                <c:pt idx="49">
                  <c:v>2.9395226377258842E-3</c:v>
                </c:pt>
                <c:pt idx="50">
                  <c:v>2.9979109714951351E-3</c:v>
                </c:pt>
                <c:pt idx="51">
                  <c:v>3.1433898343921221E-3</c:v>
                </c:pt>
                <c:pt idx="52">
                  <c:v>3.2326656895893314E-3</c:v>
                </c:pt>
                <c:pt idx="53">
                  <c:v>3.2924249081788979E-3</c:v>
                </c:pt>
                <c:pt idx="54">
                  <c:v>3.394554830498938E-3</c:v>
                </c:pt>
                <c:pt idx="55">
                  <c:v>3.475375780854403E-3</c:v>
                </c:pt>
                <c:pt idx="56">
                  <c:v>3.5623847777639843E-3</c:v>
                </c:pt>
                <c:pt idx="57">
                  <c:v>3.7490262438297037E-3</c:v>
                </c:pt>
                <c:pt idx="58">
                  <c:v>3.9111403396706835E-3</c:v>
                </c:pt>
                <c:pt idx="59">
                  <c:v>4.1040885366217554E-3</c:v>
                </c:pt>
                <c:pt idx="60">
                  <c:v>4.262122335179792E-3</c:v>
                </c:pt>
                <c:pt idx="61">
                  <c:v>4.4320064946617253E-3</c:v>
                </c:pt>
                <c:pt idx="62">
                  <c:v>4.604734472860585E-3</c:v>
                </c:pt>
                <c:pt idx="63">
                  <c:v>4.8181218147359227E-3</c:v>
                </c:pt>
                <c:pt idx="64">
                  <c:v>4.949405138587726E-3</c:v>
                </c:pt>
                <c:pt idx="65">
                  <c:v>5.0496861359966908E-3</c:v>
                </c:pt>
                <c:pt idx="66">
                  <c:v>5.2161396658160445E-3</c:v>
                </c:pt>
                <c:pt idx="67">
                  <c:v>5.3336672265914976E-3</c:v>
                </c:pt>
                <c:pt idx="68">
                  <c:v>5.632609203705544E-3</c:v>
                </c:pt>
                <c:pt idx="69">
                  <c:v>5.8694623120599523E-3</c:v>
                </c:pt>
                <c:pt idx="70">
                  <c:v>6.0559489215436801E-3</c:v>
                </c:pt>
                <c:pt idx="71">
                  <c:v>6.2620741887698195E-3</c:v>
                </c:pt>
                <c:pt idx="72">
                  <c:v>6.380283377021752E-3</c:v>
                </c:pt>
                <c:pt idx="73">
                  <c:v>6.5530784368624233E-3</c:v>
                </c:pt>
                <c:pt idx="74">
                  <c:v>6.891668954804705E-3</c:v>
                </c:pt>
                <c:pt idx="75">
                  <c:v>7.0083583132022212E-3</c:v>
                </c:pt>
                <c:pt idx="76">
                  <c:v>7.2301576795505999E-3</c:v>
                </c:pt>
                <c:pt idx="77">
                  <c:v>7.4997586037984327E-3</c:v>
                </c:pt>
                <c:pt idx="78">
                  <c:v>7.7632766845407378E-3</c:v>
                </c:pt>
                <c:pt idx="79">
                  <c:v>7.9386313558282937E-3</c:v>
                </c:pt>
                <c:pt idx="80">
                  <c:v>8.262057923528042E-3</c:v>
                </c:pt>
                <c:pt idx="81">
                  <c:v>8.6202794528684474E-3</c:v>
                </c:pt>
                <c:pt idx="82">
                  <c:v>9.0839754431853333E-3</c:v>
                </c:pt>
                <c:pt idx="83">
                  <c:v>9.4674574454105855E-3</c:v>
                </c:pt>
                <c:pt idx="84">
                  <c:v>9.8743337293203046E-3</c:v>
                </c:pt>
                <c:pt idx="85">
                  <c:v>1.0401743450364638E-2</c:v>
                </c:pt>
                <c:pt idx="86">
                  <c:v>9.9997500029999509E-3</c:v>
                </c:pt>
                <c:pt idx="87">
                  <c:v>9.9897502529969501E-3</c:v>
                </c:pt>
                <c:pt idx="88">
                  <c:v>1.0582722966331446E-2</c:v>
                </c:pt>
                <c:pt idx="89">
                  <c:v>9.9897402632466974E-3</c:v>
                </c:pt>
                <c:pt idx="90">
                  <c:v>9.9797505229834507E-3</c:v>
                </c:pt>
                <c:pt idx="91">
                  <c:v>9.9697707724604647E-3</c:v>
                </c:pt>
                <c:pt idx="92">
                  <c:v>9.9697707724604647E-3</c:v>
                </c:pt>
                <c:pt idx="93">
                  <c:v>1.0347631756149818E-2</c:v>
                </c:pt>
                <c:pt idx="94">
                  <c:v>9.9797405432329248E-3</c:v>
                </c:pt>
                <c:pt idx="95">
                  <c:v>9.9697608026896936E-3</c:v>
                </c:pt>
                <c:pt idx="96">
                  <c:v>1.0407194503394081E-2</c:v>
                </c:pt>
                <c:pt idx="97">
                  <c:v>9.9897102940558723E-3</c:v>
                </c:pt>
                <c:pt idx="98">
                  <c:v>9.9897102940558723E-3</c:v>
                </c:pt>
                <c:pt idx="99">
                  <c:v>1.0406966029237075E-2</c:v>
                </c:pt>
                <c:pt idx="100">
                  <c:v>1.0009699704354271E-2</c:v>
                </c:pt>
                <c:pt idx="101">
                  <c:v>1.0611109074336881E-2</c:v>
                </c:pt>
                <c:pt idx="102">
                  <c:v>1.0029729113462687E-2</c:v>
                </c:pt>
                <c:pt idx="103">
                  <c:v>1.0029729113462687E-2</c:v>
                </c:pt>
                <c:pt idx="104">
                  <c:v>1.0019699384349219E-2</c:v>
                </c:pt>
                <c:pt idx="105">
                  <c:v>1.0009679684964875E-2</c:v>
                </c:pt>
                <c:pt idx="106">
                  <c:v>1.0009679684964875E-2</c:v>
                </c:pt>
                <c:pt idx="107">
                  <c:v>1.0009679684964875E-2</c:v>
                </c:pt>
                <c:pt idx="108">
                  <c:v>9.9996700052799106E-3</c:v>
                </c:pt>
                <c:pt idx="109">
                  <c:v>9.9996700052799106E-3</c:v>
                </c:pt>
                <c:pt idx="110">
                  <c:v>9.9896703352746283E-3</c:v>
                </c:pt>
                <c:pt idx="111">
                  <c:v>9.9796806649393565E-3</c:v>
                </c:pt>
                <c:pt idx="112">
                  <c:v>9.9796806649393565E-3</c:v>
                </c:pt>
                <c:pt idx="113">
                  <c:v>9.9697009842744152E-3</c:v>
                </c:pt>
                <c:pt idx="114">
                  <c:v>9.9597312832901408E-3</c:v>
                </c:pt>
                <c:pt idx="115">
                  <c:v>9.9597312832901408E-3</c:v>
                </c:pt>
                <c:pt idx="116">
                  <c:v>9.9597312832901408E-3</c:v>
                </c:pt>
                <c:pt idx="117">
                  <c:v>1.0384645758222755E-2</c:v>
                </c:pt>
                <c:pt idx="118">
                  <c:v>9.9597213235588528E-3</c:v>
                </c:pt>
                <c:pt idx="119">
                  <c:v>1.0232206816720235E-2</c:v>
                </c:pt>
                <c:pt idx="120">
                  <c:v>9.9597113638375308E-3</c:v>
                </c:pt>
                <c:pt idx="121">
                  <c:v>1.0235636127496766E-2</c:v>
                </c:pt>
                <c:pt idx="122">
                  <c:v>9.9696710752013688E-3</c:v>
                </c:pt>
                <c:pt idx="123">
                  <c:v>9.9696710752013688E-3</c:v>
                </c:pt>
                <c:pt idx="124">
                  <c:v>1.0527035013873942E-2</c:v>
                </c:pt>
                <c:pt idx="125">
                  <c:v>9.9696611055302923E-3</c:v>
                </c:pt>
                <c:pt idx="126">
                  <c:v>1.0339934053096182E-2</c:v>
                </c:pt>
                <c:pt idx="127">
                  <c:v>9.9796307666358223E-3</c:v>
                </c:pt>
                <c:pt idx="128">
                  <c:v>9.9796307666358223E-3</c:v>
                </c:pt>
                <c:pt idx="129">
                  <c:v>1.0585430584880373E-2</c:v>
                </c:pt>
                <c:pt idx="130">
                  <c:v>9.9796207870050564E-3</c:v>
                </c:pt>
                <c:pt idx="131">
                  <c:v>1.0456631942027627E-2</c:v>
                </c:pt>
                <c:pt idx="132">
                  <c:v>9.9796108073842704E-3</c:v>
                </c:pt>
                <c:pt idx="133">
                  <c:v>9.9696311965768846E-3</c:v>
                </c:pt>
                <c:pt idx="134">
                  <c:v>9.9596615653803084E-3</c:v>
                </c:pt>
                <c:pt idx="135">
                  <c:v>9.9596615653803084E-3</c:v>
                </c:pt>
                <c:pt idx="136">
                  <c:v>1.0422576651992197E-2</c:v>
                </c:pt>
                <c:pt idx="137">
                  <c:v>9.9795908481726328E-3</c:v>
                </c:pt>
                <c:pt idx="138">
                  <c:v>1.0355162962913566E-2</c:v>
                </c:pt>
                <c:pt idx="139">
                  <c:v>9.9895704390208038E-3</c:v>
                </c:pt>
                <c:pt idx="140">
                  <c:v>9.9795808685817829E-3</c:v>
                </c:pt>
                <c:pt idx="141">
                  <c:v>9.9795808685817829E-3</c:v>
                </c:pt>
                <c:pt idx="142">
                  <c:v>9.9795808685817829E-3</c:v>
                </c:pt>
                <c:pt idx="143">
                  <c:v>1.0316904514236893E-2</c:v>
                </c:pt>
                <c:pt idx="144">
                  <c:v>9.9795708890009129E-3</c:v>
                </c:pt>
                <c:pt idx="145">
                  <c:v>1.0422183928611327E-2</c:v>
                </c:pt>
                <c:pt idx="146">
                  <c:v>9.9895504598899142E-3</c:v>
                </c:pt>
                <c:pt idx="147">
                  <c:v>9.9895504598899142E-3</c:v>
                </c:pt>
                <c:pt idx="148">
                  <c:v>9.9895504598899142E-3</c:v>
                </c:pt>
                <c:pt idx="149">
                  <c:v>9.9895504598899142E-3</c:v>
                </c:pt>
                <c:pt idx="150">
                  <c:v>9.9795609094300228E-3</c:v>
                </c:pt>
                <c:pt idx="151">
                  <c:v>9.9795609094300228E-3</c:v>
                </c:pt>
                <c:pt idx="152">
                  <c:v>9.9795609094300228E-3</c:v>
                </c:pt>
                <c:pt idx="153">
                  <c:v>9.9695813485205925E-3</c:v>
                </c:pt>
                <c:pt idx="154">
                  <c:v>9.9695813485205925E-3</c:v>
                </c:pt>
                <c:pt idx="155">
                  <c:v>9.9695813485205925E-3</c:v>
                </c:pt>
                <c:pt idx="156">
                  <c:v>9.9596117671720708E-3</c:v>
                </c:pt>
                <c:pt idx="157">
                  <c:v>9.9596117671720708E-3</c:v>
                </c:pt>
                <c:pt idx="158">
                  <c:v>9.9496521554049006E-3</c:v>
                </c:pt>
                <c:pt idx="159">
                  <c:v>9.9397025032494958E-3</c:v>
                </c:pt>
                <c:pt idx="160">
                  <c:v>1.0409444744997387E-2</c:v>
                </c:pt>
                <c:pt idx="161">
                  <c:v>9.9595918479584988E-3</c:v>
                </c:pt>
                <c:pt idx="162">
                  <c:v>9.9595918479584988E-3</c:v>
                </c:pt>
                <c:pt idx="163">
                  <c:v>1.0385215022533327E-2</c:v>
                </c:pt>
                <c:pt idx="164">
                  <c:v>9.9695514398064535E-3</c:v>
                </c:pt>
                <c:pt idx="165">
                  <c:v>9.9595818883666479E-3</c:v>
                </c:pt>
                <c:pt idx="166">
                  <c:v>1.0538609782214024E-2</c:v>
                </c:pt>
                <c:pt idx="167">
                  <c:v>9.9595719287847561E-3</c:v>
                </c:pt>
                <c:pt idx="168">
                  <c:v>9.9496123568559736E-3</c:v>
                </c:pt>
                <c:pt idx="169">
                  <c:v>9.9496123568559736E-3</c:v>
                </c:pt>
                <c:pt idx="170">
                  <c:v>1.0529066732215988E-2</c:v>
                </c:pt>
                <c:pt idx="171">
                  <c:v>9.9496024072436157E-3</c:v>
                </c:pt>
                <c:pt idx="172">
                  <c:v>9.9396528048363731E-3</c:v>
                </c:pt>
                <c:pt idx="173">
                  <c:v>9.9297131520315329E-3</c:v>
                </c:pt>
                <c:pt idx="174">
                  <c:v>9.9197834388795036E-3</c:v>
                </c:pt>
                <c:pt idx="175">
                  <c:v>1.0119850069087047E-2</c:v>
                </c:pt>
                <c:pt idx="176">
                  <c:v>9.9197735190960663E-3</c:v>
                </c:pt>
                <c:pt idx="177">
                  <c:v>9.9197735190960663E-3</c:v>
                </c:pt>
                <c:pt idx="178">
                  <c:v>9.9197735190960663E-3</c:v>
                </c:pt>
                <c:pt idx="179">
                  <c:v>9.9197735190960663E-3</c:v>
                </c:pt>
                <c:pt idx="180">
                  <c:v>1.0377524182356782E-2</c:v>
                </c:pt>
                <c:pt idx="181">
                  <c:v>9.9197635993225463E-3</c:v>
                </c:pt>
                <c:pt idx="182">
                  <c:v>9.9197635993225463E-3</c:v>
                </c:pt>
                <c:pt idx="183">
                  <c:v>9.9197635993225463E-3</c:v>
                </c:pt>
                <c:pt idx="184">
                  <c:v>9.909843835723223E-3</c:v>
                </c:pt>
                <c:pt idx="185">
                  <c:v>9.8999339918874989E-3</c:v>
                </c:pt>
                <c:pt idx="186">
                  <c:v>9.8900340578956126E-3</c:v>
                </c:pt>
                <c:pt idx="187">
                  <c:v>9.8801440238377152E-3</c:v>
                </c:pt>
                <c:pt idx="188">
                  <c:v>9.8801440238377152E-3</c:v>
                </c:pt>
                <c:pt idx="189">
                  <c:v>9.8801440238377152E-3</c:v>
                </c:pt>
                <c:pt idx="190">
                  <c:v>9.8702638798138752E-3</c:v>
                </c:pt>
                <c:pt idx="191">
                  <c:v>1.010261910657514E-2</c:v>
                </c:pt>
                <c:pt idx="192">
                  <c:v>9.8900142778373841E-3</c:v>
                </c:pt>
                <c:pt idx="193">
                  <c:v>9.8900142778373841E-3</c:v>
                </c:pt>
                <c:pt idx="194">
                  <c:v>1.0215279006372662E-2</c:v>
                </c:pt>
                <c:pt idx="195">
                  <c:v>9.8900043878231026E-3</c:v>
                </c:pt>
                <c:pt idx="196">
                  <c:v>9.8801143834352772E-3</c:v>
                </c:pt>
                <c:pt idx="197">
                  <c:v>9.8702342690518436E-3</c:v>
                </c:pt>
                <c:pt idx="198">
                  <c:v>9.8702342690518436E-3</c:v>
                </c:pt>
                <c:pt idx="199">
                  <c:v>1.0438257944575617E-2</c:v>
                </c:pt>
                <c:pt idx="200">
                  <c:v>9.8899846078242173E-3</c:v>
                </c:pt>
                <c:pt idx="201">
                  <c:v>9.8899846078242173E-3</c:v>
                </c:pt>
                <c:pt idx="202">
                  <c:v>1.0195879507560242E-2</c:v>
                </c:pt>
                <c:pt idx="203">
                  <c:v>9.9097744670244674E-3</c:v>
                </c:pt>
                <c:pt idx="204">
                  <c:v>1.0528661383767396E-2</c:v>
                </c:pt>
                <c:pt idx="205">
                  <c:v>9.9296039257329802E-3</c:v>
                </c:pt>
                <c:pt idx="206">
                  <c:v>9.9196743218072508E-3</c:v>
                </c:pt>
                <c:pt idx="207">
                  <c:v>9.9097546474854435E-3</c:v>
                </c:pt>
                <c:pt idx="208">
                  <c:v>1.0442178493496811E-2</c:v>
                </c:pt>
                <c:pt idx="209">
                  <c:v>9.9196644021329241E-3</c:v>
                </c:pt>
                <c:pt idx="210">
                  <c:v>1.0422381425156597E-2</c:v>
                </c:pt>
                <c:pt idx="211">
                  <c:v>9.929584066535057E-3</c:v>
                </c:pt>
                <c:pt idx="212">
                  <c:v>9.929584066535057E-3</c:v>
                </c:pt>
                <c:pt idx="213">
                  <c:v>9.929584066535057E-3</c:v>
                </c:pt>
                <c:pt idx="214">
                  <c:v>1.0421865495567388E-2</c:v>
                </c:pt>
                <c:pt idx="215">
                  <c:v>9.9295741369509888E-3</c:v>
                </c:pt>
                <c:pt idx="216">
                  <c:v>1.0404667574092252E-2</c:v>
                </c:pt>
                <c:pt idx="217">
                  <c:v>9.9494432147990263E-3</c:v>
                </c:pt>
                <c:pt idx="218">
                  <c:v>1.0229582013246299E-2</c:v>
                </c:pt>
                <c:pt idx="219">
                  <c:v>9.9494332653558091E-3</c:v>
                </c:pt>
                <c:pt idx="220">
                  <c:v>1.051855563703462E-2</c:v>
                </c:pt>
                <c:pt idx="221">
                  <c:v>9.949423315922544E-3</c:v>
                </c:pt>
                <c:pt idx="222">
                  <c:v>9.9394738926066213E-3</c:v>
                </c:pt>
                <c:pt idx="223">
                  <c:v>9.9295344187140169E-3</c:v>
                </c:pt>
                <c:pt idx="224">
                  <c:v>9.9295344187140169E-3</c:v>
                </c:pt>
                <c:pt idx="225">
                  <c:v>9.9295344187140169E-3</c:v>
                </c:pt>
                <c:pt idx="226">
                  <c:v>9.9196048842953022E-3</c:v>
                </c:pt>
                <c:pt idx="227">
                  <c:v>9.9096852794110062E-3</c:v>
                </c:pt>
                <c:pt idx="228">
                  <c:v>1.0325725861475957E-2</c:v>
                </c:pt>
                <c:pt idx="229">
                  <c:v>9.9195949646904147E-3</c:v>
                </c:pt>
                <c:pt idx="230">
                  <c:v>9.9195949646904147E-3</c:v>
                </c:pt>
                <c:pt idx="231">
                  <c:v>1.0442189422423363E-2</c:v>
                </c:pt>
                <c:pt idx="232">
                  <c:v>9.9295145596551039E-3</c:v>
                </c:pt>
                <c:pt idx="233">
                  <c:v>9.9195850450954481E-3</c:v>
                </c:pt>
                <c:pt idx="234">
                  <c:v>9.9195850450954481E-3</c:v>
                </c:pt>
                <c:pt idx="235">
                  <c:v>9.9195850450954481E-3</c:v>
                </c:pt>
                <c:pt idx="236">
                  <c:v>9.90966546005035E-3</c:v>
                </c:pt>
                <c:pt idx="237">
                  <c:v>9.8997557945903012E-3</c:v>
                </c:pt>
                <c:pt idx="238">
                  <c:v>1.0277845422409696E-2</c:v>
                </c:pt>
                <c:pt idx="239">
                  <c:v>9.8997458948345048E-3</c:v>
                </c:pt>
                <c:pt idx="240">
                  <c:v>9.8898461489396721E-3</c:v>
                </c:pt>
                <c:pt idx="241">
                  <c:v>9.8898461489396721E-3</c:v>
                </c:pt>
                <c:pt idx="242">
                  <c:v>9.8799563027907305E-3</c:v>
                </c:pt>
                <c:pt idx="243">
                  <c:v>1.0182663671604525E-2</c:v>
                </c:pt>
                <c:pt idx="244">
                  <c:v>9.8997260953526123E-3</c:v>
                </c:pt>
                <c:pt idx="245">
                  <c:v>9.8898263692572593E-3</c:v>
                </c:pt>
                <c:pt idx="246">
                  <c:v>1.0284861058584466E-2</c:v>
                </c:pt>
                <c:pt idx="247">
                  <c:v>9.8997161956265161E-3</c:v>
                </c:pt>
                <c:pt idx="248">
                  <c:v>9.8898164794308883E-3</c:v>
                </c:pt>
                <c:pt idx="249">
                  <c:v>9.8898164794308883E-3</c:v>
                </c:pt>
                <c:pt idx="250">
                  <c:v>9.8898164794308883E-3</c:v>
                </c:pt>
                <c:pt idx="251">
                  <c:v>9.8898164794308883E-3</c:v>
                </c:pt>
                <c:pt idx="252">
                  <c:v>9.8799266629514548E-3</c:v>
                </c:pt>
                <c:pt idx="253">
                  <c:v>9.8700467362885062E-3</c:v>
                </c:pt>
                <c:pt idx="254">
                  <c:v>9.8601766895522192E-3</c:v>
                </c:pt>
                <c:pt idx="255">
                  <c:v>9.8601766895522192E-3</c:v>
                </c:pt>
                <c:pt idx="256">
                  <c:v>1.0333274262340352E-2</c:v>
                </c:pt>
                <c:pt idx="257">
                  <c:v>9.8700368662417697E-3</c:v>
                </c:pt>
                <c:pt idx="258">
                  <c:v>9.8601668293755267E-3</c:v>
                </c:pt>
                <c:pt idx="259">
                  <c:v>9.8503066625461513E-3</c:v>
                </c:pt>
                <c:pt idx="260">
                  <c:v>9.8404563558836065E-3</c:v>
                </c:pt>
                <c:pt idx="261">
                  <c:v>9.8306158995277223E-3</c:v>
                </c:pt>
                <c:pt idx="262">
                  <c:v>9.8207852836281941E-3</c:v>
                </c:pt>
                <c:pt idx="263">
                  <c:v>9.8207852836281941E-3</c:v>
                </c:pt>
                <c:pt idx="264">
                  <c:v>9.8109644983445637E-3</c:v>
                </c:pt>
                <c:pt idx="265">
                  <c:v>9.8109644983445637E-3</c:v>
                </c:pt>
                <c:pt idx="266">
                  <c:v>9.8011535338462207E-3</c:v>
                </c:pt>
                <c:pt idx="267">
                  <c:v>9.8011535338462207E-3</c:v>
                </c:pt>
                <c:pt idx="268">
                  <c:v>9.7913523803123681E-3</c:v>
                </c:pt>
                <c:pt idx="269">
                  <c:v>9.7815610279320571E-3</c:v>
                </c:pt>
                <c:pt idx="270">
                  <c:v>9.7717794669041243E-3</c:v>
                </c:pt>
                <c:pt idx="271">
                  <c:v>9.7620076874372231E-3</c:v>
                </c:pt>
                <c:pt idx="272">
                  <c:v>9.7620076874372231E-3</c:v>
                </c:pt>
                <c:pt idx="273">
                  <c:v>9.7522456797497856E-3</c:v>
                </c:pt>
                <c:pt idx="274">
                  <c:v>9.7424934340700348E-3</c:v>
                </c:pt>
                <c:pt idx="275">
                  <c:v>9.732750940635965E-3</c:v>
                </c:pt>
                <c:pt idx="276">
                  <c:v>9.732750940635965E-3</c:v>
                </c:pt>
                <c:pt idx="277">
                  <c:v>9.732750940635965E-3</c:v>
                </c:pt>
                <c:pt idx="278">
                  <c:v>9.9691399609031367E-3</c:v>
                </c:pt>
                <c:pt idx="279">
                  <c:v>9.7424836915765995E-3</c:v>
                </c:pt>
                <c:pt idx="280">
                  <c:v>1.028451121121314E-2</c:v>
                </c:pt>
                <c:pt idx="281">
                  <c:v>9.7619784014434403E-3</c:v>
                </c:pt>
                <c:pt idx="282">
                  <c:v>9.7522164230419983E-3</c:v>
                </c:pt>
                <c:pt idx="283">
                  <c:v>1.0045007824387045E-2</c:v>
                </c:pt>
                <c:pt idx="284">
                  <c:v>9.7619686394650393E-3</c:v>
                </c:pt>
                <c:pt idx="285">
                  <c:v>9.7522066708255768E-3</c:v>
                </c:pt>
                <c:pt idx="286">
                  <c:v>9.7522066708255768E-3</c:v>
                </c:pt>
                <c:pt idx="287">
                  <c:v>9.7424544641547487E-3</c:v>
                </c:pt>
                <c:pt idx="288">
                  <c:v>9.7424544641547487E-3</c:v>
                </c:pt>
                <c:pt idx="289">
                  <c:v>9.7424544641547487E-3</c:v>
                </c:pt>
                <c:pt idx="290">
                  <c:v>9.7327120096905948E-3</c:v>
                </c:pt>
                <c:pt idx="291">
                  <c:v>9.7229792976809056E-3</c:v>
                </c:pt>
                <c:pt idx="292">
                  <c:v>9.7132563183832243E-3</c:v>
                </c:pt>
                <c:pt idx="293">
                  <c:v>9.7035430620648414E-3</c:v>
                </c:pt>
                <c:pt idx="294">
                  <c:v>1.015165816245478E-2</c:v>
                </c:pt>
                <c:pt idx="295">
                  <c:v>9.7035333585217785E-3</c:v>
                </c:pt>
                <c:pt idx="296">
                  <c:v>9.6938298251632565E-3</c:v>
                </c:pt>
                <c:pt idx="297">
                  <c:v>9.6841359953380914E-3</c:v>
                </c:pt>
                <c:pt idx="298">
                  <c:v>1.0159448459184373E-2</c:v>
                </c:pt>
                <c:pt idx="299">
                  <c:v>9.7035139514647616E-3</c:v>
                </c:pt>
                <c:pt idx="300">
                  <c:v>9.7035139514647616E-3</c:v>
                </c:pt>
                <c:pt idx="301">
                  <c:v>9.6938104375132988E-3</c:v>
                </c:pt>
                <c:pt idx="302">
                  <c:v>9.6938104375132988E-3</c:v>
                </c:pt>
                <c:pt idx="303">
                  <c:v>1.0057796962894629E-2</c:v>
                </c:pt>
                <c:pt idx="304">
                  <c:v>9.7132077521987596E-3</c:v>
                </c:pt>
                <c:pt idx="305">
                  <c:v>1.0006021555187367E-2</c:v>
                </c:pt>
                <c:pt idx="306">
                  <c:v>9.7326438809109059E-3</c:v>
                </c:pt>
                <c:pt idx="307">
                  <c:v>9.7229112370299971E-3</c:v>
                </c:pt>
                <c:pt idx="308">
                  <c:v>9.7229112370299971E-3</c:v>
                </c:pt>
                <c:pt idx="309">
                  <c:v>9.7131883257929649E-3</c:v>
                </c:pt>
                <c:pt idx="310">
                  <c:v>9.7131883257929649E-3</c:v>
                </c:pt>
                <c:pt idx="311">
                  <c:v>9.8895852362616086E-3</c:v>
                </c:pt>
                <c:pt idx="312">
                  <c:v>9.7229015141187571E-3</c:v>
                </c:pt>
                <c:pt idx="313">
                  <c:v>1.0155403128061319E-2</c:v>
                </c:pt>
                <c:pt idx="314">
                  <c:v>9.7423570400485045E-3</c:v>
                </c:pt>
                <c:pt idx="315">
                  <c:v>9.7326146830084594E-3</c:v>
                </c:pt>
                <c:pt idx="316">
                  <c:v>9.7326146830084594E-3</c:v>
                </c:pt>
                <c:pt idx="317">
                  <c:v>9.7326146830084594E-3</c:v>
                </c:pt>
                <c:pt idx="318">
                  <c:v>1.0137318937542567E-2</c:v>
                </c:pt>
                <c:pt idx="319">
                  <c:v>9.7423472976914654E-3</c:v>
                </c:pt>
                <c:pt idx="320">
                  <c:v>9.7423472976914654E-3</c:v>
                </c:pt>
                <c:pt idx="321">
                  <c:v>1.015755547329808E-2</c:v>
                </c:pt>
                <c:pt idx="322">
                  <c:v>9.7520896449891578E-3</c:v>
                </c:pt>
                <c:pt idx="323">
                  <c:v>1.0015990132054439E-2</c:v>
                </c:pt>
                <c:pt idx="324">
                  <c:v>9.7716035763687793E-3</c:v>
                </c:pt>
                <c:pt idx="325">
                  <c:v>9.7618319727924077E-3</c:v>
                </c:pt>
                <c:pt idx="326">
                  <c:v>1.0164016368796788E-2</c:v>
                </c:pt>
                <c:pt idx="327">
                  <c:v>9.7618222109604365E-3</c:v>
                </c:pt>
                <c:pt idx="328">
                  <c:v>9.7520603887494752E-3</c:v>
                </c:pt>
                <c:pt idx="329">
                  <c:v>9.7520603887494752E-3</c:v>
                </c:pt>
                <c:pt idx="330">
                  <c:v>9.7520603887494752E-3</c:v>
                </c:pt>
                <c:pt idx="331">
                  <c:v>1.0086748910563168E-2</c:v>
                </c:pt>
                <c:pt idx="332">
                  <c:v>9.7520506366890886E-3</c:v>
                </c:pt>
                <c:pt idx="333">
                  <c:v>9.7520506366890886E-3</c:v>
                </c:pt>
                <c:pt idx="334">
                  <c:v>9.7520506366890886E-3</c:v>
                </c:pt>
                <c:pt idx="335">
                  <c:v>9.7520506366890886E-3</c:v>
                </c:pt>
                <c:pt idx="336">
                  <c:v>9.7520506366890886E-3</c:v>
                </c:pt>
                <c:pt idx="337">
                  <c:v>9.9940899548079266E-3</c:v>
                </c:pt>
                <c:pt idx="338">
                  <c:v>9.7618026873257727E-3</c:v>
                </c:pt>
                <c:pt idx="339">
                  <c:v>1.0304962666333246E-2</c:v>
                </c:pt>
                <c:pt idx="340">
                  <c:v>9.7617929255230853E-3</c:v>
                </c:pt>
                <c:pt idx="341">
                  <c:v>9.7520311325975644E-3</c:v>
                </c:pt>
                <c:pt idx="342">
                  <c:v>1.0163052477191414E-2</c:v>
                </c:pt>
                <c:pt idx="343">
                  <c:v>9.7617831637301557E-3</c:v>
                </c:pt>
                <c:pt idx="344">
                  <c:v>1.0137490280004317E-2</c:v>
                </c:pt>
                <c:pt idx="345">
                  <c:v>9.7715449468938863E-3</c:v>
                </c:pt>
                <c:pt idx="346">
                  <c:v>9.7715449468938863E-3</c:v>
                </c:pt>
                <c:pt idx="347">
                  <c:v>9.7617734019469927E-3</c:v>
                </c:pt>
                <c:pt idx="348">
                  <c:v>9.7617734019469927E-3</c:v>
                </c:pt>
                <c:pt idx="349">
                  <c:v>9.7617734019469927E-3</c:v>
                </c:pt>
                <c:pt idx="350">
                  <c:v>9.7617734019469927E-3</c:v>
                </c:pt>
                <c:pt idx="351">
                  <c:v>9.752011628545049E-3</c:v>
                </c:pt>
                <c:pt idx="352">
                  <c:v>9.752011628545049E-3</c:v>
                </c:pt>
                <c:pt idx="353">
                  <c:v>9.9593395026519194E-3</c:v>
                </c:pt>
                <c:pt idx="354">
                  <c:v>9.7715254038137616E-3</c:v>
                </c:pt>
                <c:pt idx="355">
                  <c:v>9.7715254038137616E-3</c:v>
                </c:pt>
                <c:pt idx="356">
                  <c:v>9.7617538784099522E-3</c:v>
                </c:pt>
                <c:pt idx="357">
                  <c:v>9.7519921245315371E-3</c:v>
                </c:pt>
                <c:pt idx="358">
                  <c:v>1.0056291612282961E-2</c:v>
                </c:pt>
                <c:pt idx="359">
                  <c:v>9.7617441166560712E-3</c:v>
                </c:pt>
                <c:pt idx="360">
                  <c:v>1.0000924639424796E-2</c:v>
                </c:pt>
                <c:pt idx="361">
                  <c:v>9.7617343549119551E-3</c:v>
                </c:pt>
                <c:pt idx="362">
                  <c:v>9.7519726205570374E-3</c:v>
                </c:pt>
                <c:pt idx="363">
                  <c:v>9.7422206479364799E-3</c:v>
                </c:pt>
                <c:pt idx="364">
                  <c:v>1.0052779804362698E-2</c:v>
                </c:pt>
                <c:pt idx="365">
                  <c:v>9.7422109057158316E-3</c:v>
                </c:pt>
                <c:pt idx="366">
                  <c:v>1.0234151097562824E-2</c:v>
                </c:pt>
                <c:pt idx="367">
                  <c:v>9.7617050697381691E-3</c:v>
                </c:pt>
                <c:pt idx="368">
                  <c:v>1.0142366434995111E-2</c:v>
                </c:pt>
                <c:pt idx="369">
                  <c:v>9.7714667748079083E-3</c:v>
                </c:pt>
                <c:pt idx="370">
                  <c:v>9.7714667748079083E-3</c:v>
                </c:pt>
                <c:pt idx="371">
                  <c:v>9.7616953080330981E-3</c:v>
                </c:pt>
                <c:pt idx="372">
                  <c:v>9.7616953080330981E-3</c:v>
                </c:pt>
                <c:pt idx="373">
                  <c:v>9.7616953080330981E-3</c:v>
                </c:pt>
                <c:pt idx="374">
                  <c:v>9.751933612725066E-3</c:v>
                </c:pt>
                <c:pt idx="375">
                  <c:v>9.7421816791123366E-3</c:v>
                </c:pt>
                <c:pt idx="376">
                  <c:v>9.7421816791123366E-3</c:v>
                </c:pt>
                <c:pt idx="377">
                  <c:v>9.7421816791123366E-3</c:v>
                </c:pt>
                <c:pt idx="378">
                  <c:v>9.7324394974332273E-3</c:v>
                </c:pt>
                <c:pt idx="379">
                  <c:v>9.7227070579357939E-3</c:v>
                </c:pt>
                <c:pt idx="380">
                  <c:v>9.7129843508778572E-3</c:v>
                </c:pt>
                <c:pt idx="381">
                  <c:v>1.0036849159591507E-2</c:v>
                </c:pt>
                <c:pt idx="382">
                  <c:v>9.7129746378935046E-3</c:v>
                </c:pt>
                <c:pt idx="383">
                  <c:v>9.9541001898805145E-3</c:v>
                </c:pt>
                <c:pt idx="384">
                  <c:v>9.7129649249188665E-3</c:v>
                </c:pt>
                <c:pt idx="385">
                  <c:v>9.9902235035270546E-3</c:v>
                </c:pt>
                <c:pt idx="386">
                  <c:v>9.7324005677336314E-3</c:v>
                </c:pt>
                <c:pt idx="387">
                  <c:v>9.7226681671658943E-3</c:v>
                </c:pt>
                <c:pt idx="388">
                  <c:v>1.0279070110705391E-2</c:v>
                </c:pt>
                <c:pt idx="389">
                  <c:v>9.7421232261683914E-3</c:v>
                </c:pt>
                <c:pt idx="390">
                  <c:v>1.0304845138310223E-2</c:v>
                </c:pt>
                <c:pt idx="391">
                  <c:v>9.7518653493945569E-3</c:v>
                </c:pt>
                <c:pt idx="392">
                  <c:v>9.7421134840451618E-3</c:v>
                </c:pt>
                <c:pt idx="393">
                  <c:v>9.7421134840451618E-3</c:v>
                </c:pt>
                <c:pt idx="394">
                  <c:v>9.7323713705611149E-3</c:v>
                </c:pt>
                <c:pt idx="395">
                  <c:v>9.7226389991905571E-3</c:v>
                </c:pt>
                <c:pt idx="396">
                  <c:v>9.7129163601913648E-3</c:v>
                </c:pt>
                <c:pt idx="397">
                  <c:v>9.703203443831172E-3</c:v>
                </c:pt>
                <c:pt idx="398">
                  <c:v>1.0074302659040652E-2</c:v>
                </c:pt>
                <c:pt idx="399">
                  <c:v>9.7031937406277299E-3</c:v>
                </c:pt>
                <c:pt idx="400">
                  <c:v>9.7031937406277299E-3</c:v>
                </c:pt>
                <c:pt idx="401">
                  <c:v>9.7031937406277299E-3</c:v>
                </c:pt>
                <c:pt idx="402">
                  <c:v>9.6934905468871041E-3</c:v>
                </c:pt>
                <c:pt idx="403">
                  <c:v>1.0023891530125817E-2</c:v>
                </c:pt>
                <c:pt idx="404">
                  <c:v>9.6934808533965557E-3</c:v>
                </c:pt>
                <c:pt idx="405">
                  <c:v>9.6837873725431588E-3</c:v>
                </c:pt>
                <c:pt idx="406">
                  <c:v>9.6837873725431588E-3</c:v>
                </c:pt>
                <c:pt idx="407">
                  <c:v>9.6837873725431588E-3</c:v>
                </c:pt>
                <c:pt idx="408">
                  <c:v>9.6837873725431588E-3</c:v>
                </c:pt>
                <c:pt idx="409">
                  <c:v>1.0136848545981856E-2</c:v>
                </c:pt>
                <c:pt idx="410">
                  <c:v>9.6934711599156991E-3</c:v>
                </c:pt>
                <c:pt idx="411">
                  <c:v>9.6934711599156991E-3</c:v>
                </c:pt>
                <c:pt idx="412">
                  <c:v>1.0065867974293249E-2</c:v>
                </c:pt>
                <c:pt idx="413">
                  <c:v>9.7031646310756139E-3</c:v>
                </c:pt>
                <c:pt idx="414">
                  <c:v>9.7031646310756139E-3</c:v>
                </c:pt>
                <c:pt idx="415">
                  <c:v>9.6934614664445362E-3</c:v>
                </c:pt>
                <c:pt idx="416">
                  <c:v>1.0145690728017387E-2</c:v>
                </c:pt>
                <c:pt idx="417">
                  <c:v>9.7128580828388881E-3</c:v>
                </c:pt>
                <c:pt idx="418">
                  <c:v>1.0268143356858321E-2</c:v>
                </c:pt>
                <c:pt idx="419">
                  <c:v>9.7322935118626525E-3</c:v>
                </c:pt>
                <c:pt idx="420">
                  <c:v>9.7225612183507882E-3</c:v>
                </c:pt>
                <c:pt idx="421">
                  <c:v>9.7128386571324367E-3</c:v>
                </c:pt>
                <c:pt idx="422">
                  <c:v>9.7031258184753066E-3</c:v>
                </c:pt>
                <c:pt idx="423">
                  <c:v>9.7031258184753066E-3</c:v>
                </c:pt>
                <c:pt idx="424">
                  <c:v>9.6934226926568296E-3</c:v>
                </c:pt>
                <c:pt idx="425">
                  <c:v>9.6934226926568296E-3</c:v>
                </c:pt>
                <c:pt idx="426">
                  <c:v>9.9389533532720214E-3</c:v>
                </c:pt>
                <c:pt idx="427">
                  <c:v>9.7128192314648344E-3</c:v>
                </c:pt>
                <c:pt idx="428">
                  <c:v>9.7128192314648344E-3</c:v>
                </c:pt>
                <c:pt idx="429">
                  <c:v>1.0116860138311548E-2</c:v>
                </c:pt>
                <c:pt idx="430">
                  <c:v>9.732254582746994E-3</c:v>
                </c:pt>
                <c:pt idx="431">
                  <c:v>9.732254582746994E-3</c:v>
                </c:pt>
                <c:pt idx="432">
                  <c:v>9.732254582746994E-3</c:v>
                </c:pt>
                <c:pt idx="433">
                  <c:v>1.0126212862890185E-2</c:v>
                </c:pt>
                <c:pt idx="434">
                  <c:v>9.7322448504924067E-3</c:v>
                </c:pt>
                <c:pt idx="435">
                  <c:v>9.7322448504924067E-3</c:v>
                </c:pt>
                <c:pt idx="436">
                  <c:v>9.7225126056419177E-3</c:v>
                </c:pt>
                <c:pt idx="437">
                  <c:v>9.7127900930362738E-3</c:v>
                </c:pt>
                <c:pt idx="438">
                  <c:v>9.7127900930362738E-3</c:v>
                </c:pt>
                <c:pt idx="439">
                  <c:v>9.7127900930362738E-3</c:v>
                </c:pt>
                <c:pt idx="440">
                  <c:v>9.7127900930362738E-3</c:v>
                </c:pt>
                <c:pt idx="441">
                  <c:v>9.7127900930362738E-3</c:v>
                </c:pt>
                <c:pt idx="442">
                  <c:v>1.0203876566444081E-2</c:v>
                </c:pt>
                <c:pt idx="443">
                  <c:v>9.712780380246179E-3</c:v>
                </c:pt>
                <c:pt idx="444">
                  <c:v>9.703067599865934E-3</c:v>
                </c:pt>
                <c:pt idx="445">
                  <c:v>9.703067599865934E-3</c:v>
                </c:pt>
                <c:pt idx="446">
                  <c:v>1.0074601620367907E-2</c:v>
                </c:pt>
                <c:pt idx="447">
                  <c:v>9.7030578967983311E-3</c:v>
                </c:pt>
                <c:pt idx="448">
                  <c:v>9.7030578967983311E-3</c:v>
                </c:pt>
                <c:pt idx="449">
                  <c:v>9.6933548389015346E-3</c:v>
                </c:pt>
                <c:pt idx="450">
                  <c:v>9.6836614840626316E-3</c:v>
                </c:pt>
                <c:pt idx="451">
                  <c:v>9.6739778225785698E-3</c:v>
                </c:pt>
                <c:pt idx="452">
                  <c:v>1.0006737605373461E-2</c:v>
                </c:pt>
                <c:pt idx="453">
                  <c:v>9.6836518004011479E-3</c:v>
                </c:pt>
                <c:pt idx="454">
                  <c:v>9.6836518004011479E-3</c:v>
                </c:pt>
                <c:pt idx="455">
                  <c:v>9.6739681486007444E-3</c:v>
                </c:pt>
                <c:pt idx="456">
                  <c:v>9.6642941804521449E-3</c:v>
                </c:pt>
                <c:pt idx="457">
                  <c:v>9.6642941804521449E-3</c:v>
                </c:pt>
                <c:pt idx="458">
                  <c:v>9.6546298862716946E-3</c:v>
                </c:pt>
                <c:pt idx="459">
                  <c:v>1.0176387872619977E-2</c:v>
                </c:pt>
                <c:pt idx="460">
                  <c:v>9.6739488006741224E-3</c:v>
                </c:pt>
                <c:pt idx="461">
                  <c:v>9.6739488006741224E-3</c:v>
                </c:pt>
                <c:pt idx="462">
                  <c:v>9.6739488006741224E-3</c:v>
                </c:pt>
                <c:pt idx="463">
                  <c:v>9.6642748518734473E-3</c:v>
                </c:pt>
                <c:pt idx="464">
                  <c:v>1.0029721960805673E-2</c:v>
                </c:pt>
                <c:pt idx="465">
                  <c:v>9.6836130658520432E-3</c:v>
                </c:pt>
                <c:pt idx="466">
                  <c:v>9.6739294527861917E-3</c:v>
                </c:pt>
                <c:pt idx="467">
                  <c:v>9.6642555233334045E-3</c:v>
                </c:pt>
                <c:pt idx="468">
                  <c:v>1.0045787755585829E-2</c:v>
                </c:pt>
                <c:pt idx="469">
                  <c:v>9.6642458590778819E-3</c:v>
                </c:pt>
                <c:pt idx="470">
                  <c:v>1.0102699610677564E-2</c:v>
                </c:pt>
                <c:pt idx="471">
                  <c:v>9.6642361948320217E-3</c:v>
                </c:pt>
                <c:pt idx="472">
                  <c:v>9.6642361948320217E-3</c:v>
                </c:pt>
                <c:pt idx="473">
                  <c:v>1.0041811330699701E-2</c:v>
                </c:pt>
                <c:pt idx="474">
                  <c:v>9.6835743314578789E-3</c:v>
                </c:pt>
                <c:pt idx="475">
                  <c:v>9.6835743314578789E-3</c:v>
                </c:pt>
                <c:pt idx="476">
                  <c:v>9.6835743314578789E-3</c:v>
                </c:pt>
                <c:pt idx="477">
                  <c:v>1.0102020355523069E-2</c:v>
                </c:pt>
                <c:pt idx="478">
                  <c:v>9.702951163695123E-3</c:v>
                </c:pt>
                <c:pt idx="479">
                  <c:v>9.702951163695123E-3</c:v>
                </c:pt>
                <c:pt idx="480">
                  <c:v>9.702951163695123E-3</c:v>
                </c:pt>
                <c:pt idx="481">
                  <c:v>9.702951163695123E-3</c:v>
                </c:pt>
                <c:pt idx="482">
                  <c:v>1.0105785254356381E-2</c:v>
                </c:pt>
                <c:pt idx="483">
                  <c:v>9.70294146074396E-3</c:v>
                </c:pt>
                <c:pt idx="484">
                  <c:v>9.70294146074396E-3</c:v>
                </c:pt>
                <c:pt idx="485">
                  <c:v>9.70294146074396E-3</c:v>
                </c:pt>
                <c:pt idx="486">
                  <c:v>9.6932385192832187E-3</c:v>
                </c:pt>
                <c:pt idx="487">
                  <c:v>9.6835452807639329E-3</c:v>
                </c:pt>
                <c:pt idx="488">
                  <c:v>9.6835452807639329E-3</c:v>
                </c:pt>
                <c:pt idx="489">
                  <c:v>9.6738617354831663E-3</c:v>
                </c:pt>
                <c:pt idx="490">
                  <c:v>1.0027760863937666E-2</c:v>
                </c:pt>
                <c:pt idx="491">
                  <c:v>9.6835355972186548E-3</c:v>
                </c:pt>
                <c:pt idx="492">
                  <c:v>9.6835355972186548E-3</c:v>
                </c:pt>
                <c:pt idx="493">
                  <c:v>9.9642962865063248E-3</c:v>
                </c:pt>
                <c:pt idx="494">
                  <c:v>9.6932191328158671E-3</c:v>
                </c:pt>
                <c:pt idx="495">
                  <c:v>9.6932191328158671E-3</c:v>
                </c:pt>
                <c:pt idx="496">
                  <c:v>9.6932191328158671E-3</c:v>
                </c:pt>
                <c:pt idx="497">
                  <c:v>9.6932191328158671E-3</c:v>
                </c:pt>
                <c:pt idx="498">
                  <c:v>9.6835259136830529E-3</c:v>
                </c:pt>
                <c:pt idx="499">
                  <c:v>9.6738423877693706E-3</c:v>
                </c:pt>
                <c:pt idx="500">
                  <c:v>9.6641685453816E-3</c:v>
                </c:pt>
                <c:pt idx="501">
                  <c:v>9.6641685453816E-3</c:v>
                </c:pt>
                <c:pt idx="502">
                  <c:v>9.6641685453816E-3</c:v>
                </c:pt>
                <c:pt idx="503">
                  <c:v>9.6641685453816E-3</c:v>
                </c:pt>
                <c:pt idx="504">
                  <c:v>9.6641685453816E-3</c:v>
                </c:pt>
                <c:pt idx="505">
                  <c:v>9.6641685453816E-3</c:v>
                </c:pt>
                <c:pt idx="506">
                  <c:v>1.0133021047492743E-2</c:v>
                </c:pt>
                <c:pt idx="507">
                  <c:v>9.6835065466409093E-3</c:v>
                </c:pt>
                <c:pt idx="508">
                  <c:v>9.6835065466409093E-3</c:v>
                </c:pt>
                <c:pt idx="509">
                  <c:v>1.0124674245654799E-2</c:v>
                </c:pt>
                <c:pt idx="510">
                  <c:v>9.6834968631343589E-3</c:v>
                </c:pt>
                <c:pt idx="511">
                  <c:v>9.6738133662712233E-3</c:v>
                </c:pt>
                <c:pt idx="512">
                  <c:v>9.6641395529049549E-3</c:v>
                </c:pt>
                <c:pt idx="513">
                  <c:v>9.6641395529049549E-3</c:v>
                </c:pt>
                <c:pt idx="514">
                  <c:v>9.6544754133520462E-3</c:v>
                </c:pt>
                <c:pt idx="515">
                  <c:v>1.0158827456494938E-2</c:v>
                </c:pt>
                <c:pt idx="516">
                  <c:v>9.6737940186541627E-3</c:v>
                </c:pt>
                <c:pt idx="517">
                  <c:v>1.0160118155267786E-2</c:v>
                </c:pt>
                <c:pt idx="518">
                  <c:v>9.6931512804854843E-3</c:v>
                </c:pt>
                <c:pt idx="519">
                  <c:v>9.9839965230630913E-3</c:v>
                </c:pt>
                <c:pt idx="520">
                  <c:v>9.7125472761977385E-3</c:v>
                </c:pt>
                <c:pt idx="521">
                  <c:v>9.7125472761977385E-3</c:v>
                </c:pt>
                <c:pt idx="522">
                  <c:v>9.7125472761977385E-3</c:v>
                </c:pt>
                <c:pt idx="523">
                  <c:v>9.7125472761977385E-3</c:v>
                </c:pt>
                <c:pt idx="524">
                  <c:v>9.7125472761977385E-3</c:v>
                </c:pt>
                <c:pt idx="525">
                  <c:v>1.0149336082539182E-2</c:v>
                </c:pt>
                <c:pt idx="526">
                  <c:v>9.7319820832974038E-3</c:v>
                </c:pt>
                <c:pt idx="527">
                  <c:v>9.7222501012141048E-3</c:v>
                </c:pt>
                <c:pt idx="528">
                  <c:v>9.7222501012141048E-3</c:v>
                </c:pt>
                <c:pt idx="529">
                  <c:v>9.9757220306250505E-3</c:v>
                </c:pt>
                <c:pt idx="530">
                  <c:v>9.731972351315319E-3</c:v>
                </c:pt>
                <c:pt idx="531">
                  <c:v>9.7222403789640061E-3</c:v>
                </c:pt>
                <c:pt idx="532">
                  <c:v>9.7125181385850461E-3</c:v>
                </c:pt>
                <c:pt idx="533">
                  <c:v>9.7125181385850461E-3</c:v>
                </c:pt>
                <c:pt idx="534">
                  <c:v>9.7028056204464565E-3</c:v>
                </c:pt>
                <c:pt idx="535">
                  <c:v>9.6931028148260143E-3</c:v>
                </c:pt>
                <c:pt idx="536">
                  <c:v>9.6834097120111866E-3</c:v>
                </c:pt>
                <c:pt idx="537">
                  <c:v>9.6737263022991741E-3</c:v>
                </c:pt>
                <c:pt idx="538">
                  <c:v>9.6737263022991741E-3</c:v>
                </c:pt>
                <c:pt idx="539">
                  <c:v>9.884240636581592E-3</c:v>
                </c:pt>
                <c:pt idx="540">
                  <c:v>9.6930834286300723E-3</c:v>
                </c:pt>
                <c:pt idx="541">
                  <c:v>9.6930834286300723E-3</c:v>
                </c:pt>
                <c:pt idx="542">
                  <c:v>9.6930834286300723E-3</c:v>
                </c:pt>
                <c:pt idx="543">
                  <c:v>9.6930834286300723E-3</c:v>
                </c:pt>
                <c:pt idx="544">
                  <c:v>9.6833903452014439E-3</c:v>
                </c:pt>
                <c:pt idx="545">
                  <c:v>9.6833903452014439E-3</c:v>
                </c:pt>
                <c:pt idx="546">
                  <c:v>1.0237474129376957E-2</c:v>
                </c:pt>
                <c:pt idx="547">
                  <c:v>9.6833806618110974E-3</c:v>
                </c:pt>
                <c:pt idx="548">
                  <c:v>9.9783498438870948E-3</c:v>
                </c:pt>
                <c:pt idx="549">
                  <c:v>9.6833709784304323E-3</c:v>
                </c:pt>
                <c:pt idx="550">
                  <c:v>9.6833709784304323E-3</c:v>
                </c:pt>
                <c:pt idx="551">
                  <c:v>1.0252695347868768E-2</c:v>
                </c:pt>
                <c:pt idx="552">
                  <c:v>9.6930543494088642E-3</c:v>
                </c:pt>
                <c:pt idx="553">
                  <c:v>9.683361295059454E-3</c:v>
                </c:pt>
                <c:pt idx="554">
                  <c:v>9.6736779337643977E-3</c:v>
                </c:pt>
                <c:pt idx="555">
                  <c:v>9.6640042558306313E-3</c:v>
                </c:pt>
                <c:pt idx="556">
                  <c:v>9.6543402515748018E-3</c:v>
                </c:pt>
                <c:pt idx="557">
                  <c:v>9.6543402515748018E-3</c:v>
                </c:pt>
                <c:pt idx="558">
                  <c:v>9.644685911323227E-3</c:v>
                </c:pt>
                <c:pt idx="559">
                  <c:v>9.6350412254118997E-3</c:v>
                </c:pt>
                <c:pt idx="560">
                  <c:v>9.625406184186492E-3</c:v>
                </c:pt>
                <c:pt idx="561">
                  <c:v>9.625406184186492E-3</c:v>
                </c:pt>
                <c:pt idx="562">
                  <c:v>9.6157807780023058E-3</c:v>
                </c:pt>
                <c:pt idx="563">
                  <c:v>9.6157807780023058E-3</c:v>
                </c:pt>
                <c:pt idx="564">
                  <c:v>1.0093470586434231E-2</c:v>
                </c:pt>
                <c:pt idx="565">
                  <c:v>9.6253965587803081E-3</c:v>
                </c:pt>
                <c:pt idx="566">
                  <c:v>1.0102475818249046E-2</c:v>
                </c:pt>
                <c:pt idx="567">
                  <c:v>9.6350219553390827E-3</c:v>
                </c:pt>
                <c:pt idx="568">
                  <c:v>9.6350219553390827E-3</c:v>
                </c:pt>
                <c:pt idx="569">
                  <c:v>9.6350219553390827E-3</c:v>
                </c:pt>
                <c:pt idx="570">
                  <c:v>1.0076994129811709E-2</c:v>
                </c:pt>
                <c:pt idx="571">
                  <c:v>9.6543016342717156E-3</c:v>
                </c:pt>
                <c:pt idx="572">
                  <c:v>9.6543016342717156E-3</c:v>
                </c:pt>
                <c:pt idx="573">
                  <c:v>9.6446473326374463E-3</c:v>
                </c:pt>
                <c:pt idx="574">
                  <c:v>9.6446473326374463E-3</c:v>
                </c:pt>
                <c:pt idx="575">
                  <c:v>9.6350026853048078E-3</c:v>
                </c:pt>
                <c:pt idx="576">
                  <c:v>9.6253676826195018E-3</c:v>
                </c:pt>
                <c:pt idx="577">
                  <c:v>9.6253676826195018E-3</c:v>
                </c:pt>
                <c:pt idx="578">
                  <c:v>9.8629379871968785E-3</c:v>
                </c:pt>
                <c:pt idx="579">
                  <c:v>9.6349930503021198E-3</c:v>
                </c:pt>
                <c:pt idx="580">
                  <c:v>9.6253580572518201E-3</c:v>
                </c:pt>
                <c:pt idx="581">
                  <c:v>9.6157326991945704E-3</c:v>
                </c:pt>
                <c:pt idx="582">
                  <c:v>9.6157326991945704E-3</c:v>
                </c:pt>
                <c:pt idx="583">
                  <c:v>9.6157326991945704E-3</c:v>
                </c:pt>
                <c:pt idx="584">
                  <c:v>9.6061169664953747E-3</c:v>
                </c:pt>
                <c:pt idx="585">
                  <c:v>1.0062557571395738E-2</c:v>
                </c:pt>
                <c:pt idx="586">
                  <c:v>9.6253388065453294E-3</c:v>
                </c:pt>
                <c:pt idx="587">
                  <c:v>9.6253388065453294E-3</c:v>
                </c:pt>
                <c:pt idx="588">
                  <c:v>9.8315393427736882E-3</c:v>
                </c:pt>
                <c:pt idx="589">
                  <c:v>9.6253291812065187E-3</c:v>
                </c:pt>
                <c:pt idx="590">
                  <c:v>9.6157038520253181E-3</c:v>
                </c:pt>
                <c:pt idx="591">
                  <c:v>9.6060881481732918E-3</c:v>
                </c:pt>
                <c:pt idx="592">
                  <c:v>9.8530700420761484E-3</c:v>
                </c:pt>
                <c:pt idx="593">
                  <c:v>9.6156942363214669E-3</c:v>
                </c:pt>
                <c:pt idx="594">
                  <c:v>9.6060785420851395E-3</c:v>
                </c:pt>
                <c:pt idx="595">
                  <c:v>9.6060785420851395E-3</c:v>
                </c:pt>
                <c:pt idx="596">
                  <c:v>9.9888036616190452E-3</c:v>
                </c:pt>
                <c:pt idx="597">
                  <c:v>9.6253003052478529E-3</c:v>
                </c:pt>
                <c:pt idx="598">
                  <c:v>9.6156750049426042E-3</c:v>
                </c:pt>
                <c:pt idx="599">
                  <c:v>1.0008316899383203E-2</c:v>
                </c:pt>
                <c:pt idx="600">
                  <c:v>9.6349159706274907E-3</c:v>
                </c:pt>
                <c:pt idx="601">
                  <c:v>9.6349159706274907E-3</c:v>
                </c:pt>
                <c:pt idx="602">
                  <c:v>1.0118730203834105E-2</c:v>
                </c:pt>
                <c:pt idx="603">
                  <c:v>9.6445508865981196E-3</c:v>
                </c:pt>
                <c:pt idx="604">
                  <c:v>9.9309383487846386E-3</c:v>
                </c:pt>
                <c:pt idx="605">
                  <c:v>9.6638496329222012E-3</c:v>
                </c:pt>
                <c:pt idx="606">
                  <c:v>9.921710043365381E-3</c:v>
                </c:pt>
                <c:pt idx="607">
                  <c:v>9.6638399690725657E-3</c:v>
                </c:pt>
                <c:pt idx="608">
                  <c:v>9.6638399690725657E-3</c:v>
                </c:pt>
                <c:pt idx="609">
                  <c:v>9.6541761291034939E-3</c:v>
                </c:pt>
                <c:pt idx="610">
                  <c:v>9.6445219529743883E-3</c:v>
                </c:pt>
                <c:pt idx="611">
                  <c:v>9.6348774310214148E-3</c:v>
                </c:pt>
                <c:pt idx="612">
                  <c:v>9.992070189863915E-3</c:v>
                </c:pt>
                <c:pt idx="613">
                  <c:v>9.6445123084524347E-3</c:v>
                </c:pt>
                <c:pt idx="614">
                  <c:v>9.6348677961439807E-3</c:v>
                </c:pt>
                <c:pt idx="615">
                  <c:v>9.6252329283478405E-3</c:v>
                </c:pt>
                <c:pt idx="616">
                  <c:v>9.6252329283478405E-3</c:v>
                </c:pt>
                <c:pt idx="617">
                  <c:v>9.6156076954194928E-3</c:v>
                </c:pt>
                <c:pt idx="618">
                  <c:v>9.6156076954194928E-3</c:v>
                </c:pt>
                <c:pt idx="619">
                  <c:v>1.0030060355392558E-2</c:v>
                </c:pt>
                <c:pt idx="620">
                  <c:v>9.63484852641802E-3</c:v>
                </c:pt>
                <c:pt idx="621">
                  <c:v>9.9408942048849411E-3</c:v>
                </c:pt>
                <c:pt idx="622">
                  <c:v>9.6444833749444389E-3</c:v>
                </c:pt>
                <c:pt idx="623">
                  <c:v>9.6444833749444389E-3</c:v>
                </c:pt>
                <c:pt idx="624">
                  <c:v>9.6348388915694968E-3</c:v>
                </c:pt>
                <c:pt idx="625">
                  <c:v>9.6348388915694968E-3</c:v>
                </c:pt>
                <c:pt idx="626">
                  <c:v>9.6252040526779263E-3</c:v>
                </c:pt>
                <c:pt idx="627">
                  <c:v>1.009853276251548E-2</c:v>
                </c:pt>
                <c:pt idx="628">
                  <c:v>9.644464085987332E-3</c:v>
                </c:pt>
                <c:pt idx="629">
                  <c:v>9.644464085987332E-3</c:v>
                </c:pt>
                <c:pt idx="630">
                  <c:v>9.644464085987332E-3</c:v>
                </c:pt>
                <c:pt idx="631">
                  <c:v>9.990964863288522E-3</c:v>
                </c:pt>
                <c:pt idx="632">
                  <c:v>9.644454441523247E-3</c:v>
                </c:pt>
                <c:pt idx="633">
                  <c:v>9.6348099870817213E-3</c:v>
                </c:pt>
                <c:pt idx="634">
                  <c:v>9.625175177094639E-3</c:v>
                </c:pt>
                <c:pt idx="635">
                  <c:v>1.0074671062816367E-2</c:v>
                </c:pt>
                <c:pt idx="636">
                  <c:v>9.6251655519194613E-3</c:v>
                </c:pt>
                <c:pt idx="637">
                  <c:v>9.6155403863675461E-3</c:v>
                </c:pt>
                <c:pt idx="638">
                  <c:v>9.6059248459811758E-3</c:v>
                </c:pt>
                <c:pt idx="639">
                  <c:v>9.6059248459811758E-3</c:v>
                </c:pt>
                <c:pt idx="640">
                  <c:v>9.6059248459811758E-3</c:v>
                </c:pt>
                <c:pt idx="641">
                  <c:v>9.9589780203612564E-3</c:v>
                </c:pt>
                <c:pt idx="642">
                  <c:v>9.6155307708271562E-3</c:v>
                </c:pt>
                <c:pt idx="643">
                  <c:v>9.9247742412499791E-3</c:v>
                </c:pt>
                <c:pt idx="644">
                  <c:v>9.6251463015979838E-3</c:v>
                </c:pt>
                <c:pt idx="645">
                  <c:v>1.0076220276180136E-2</c:v>
                </c:pt>
                <c:pt idx="646">
                  <c:v>9.6444062193474789E-3</c:v>
                </c:pt>
                <c:pt idx="647">
                  <c:v>9.6347618131281277E-3</c:v>
                </c:pt>
                <c:pt idx="648">
                  <c:v>9.6347618131281277E-3</c:v>
                </c:pt>
                <c:pt idx="649">
                  <c:v>1.0049676255382726E-2</c:v>
                </c:pt>
                <c:pt idx="650">
                  <c:v>9.6443965749412591E-3</c:v>
                </c:pt>
                <c:pt idx="651">
                  <c:v>1.0059083159260409E-2</c:v>
                </c:pt>
                <c:pt idx="652">
                  <c:v>9.6636950124877174E-3</c:v>
                </c:pt>
                <c:pt idx="653">
                  <c:v>9.6540313174752271E-3</c:v>
                </c:pt>
                <c:pt idx="654">
                  <c:v>9.6443772861577477E-3</c:v>
                </c:pt>
                <c:pt idx="655">
                  <c:v>9.6347329088715891E-3</c:v>
                </c:pt>
                <c:pt idx="656">
                  <c:v>9.6347329088715891E-3</c:v>
                </c:pt>
                <c:pt idx="657">
                  <c:v>1.0060931857379649E-2</c:v>
                </c:pt>
                <c:pt idx="658">
                  <c:v>9.6347232741386801E-3</c:v>
                </c:pt>
                <c:pt idx="659">
                  <c:v>1.0090311037162996E-2</c:v>
                </c:pt>
                <c:pt idx="660">
                  <c:v>9.6443579974128148E-3</c:v>
                </c:pt>
                <c:pt idx="661">
                  <c:v>9.6347136394154057E-3</c:v>
                </c:pt>
                <c:pt idx="662">
                  <c:v>1.021553458495196E-2</c:v>
                </c:pt>
                <c:pt idx="663">
                  <c:v>9.6347040047017659E-3</c:v>
                </c:pt>
                <c:pt idx="664">
                  <c:v>1.0133158042219903E-2</c:v>
                </c:pt>
                <c:pt idx="665">
                  <c:v>9.6346943699977608E-3</c:v>
                </c:pt>
                <c:pt idx="666">
                  <c:v>9.8324120799353053E-3</c:v>
                </c:pt>
                <c:pt idx="667">
                  <c:v>9.6539733934321234E-3</c:v>
                </c:pt>
                <c:pt idx="668">
                  <c:v>9.8799426076150096E-3</c:v>
                </c:pt>
                <c:pt idx="669">
                  <c:v>9.6539637394587319E-3</c:v>
                </c:pt>
                <c:pt idx="670">
                  <c:v>9.8589779563822665E-3</c:v>
                </c:pt>
                <c:pt idx="671">
                  <c:v>9.6539540854949941E-3</c:v>
                </c:pt>
                <c:pt idx="672">
                  <c:v>9.6539540854949941E-3</c:v>
                </c:pt>
                <c:pt idx="673">
                  <c:v>9.6443001314094976E-3</c:v>
                </c:pt>
                <c:pt idx="674">
                  <c:v>9.6346558312780887E-3</c:v>
                </c:pt>
                <c:pt idx="675">
                  <c:v>9.6250211754468091E-3</c:v>
                </c:pt>
                <c:pt idx="676">
                  <c:v>1.007395848060256E-2</c:v>
                </c:pt>
                <c:pt idx="677">
                  <c:v>9.6250115504256366E-3</c:v>
                </c:pt>
                <c:pt idx="678">
                  <c:v>9.6153865388752102E-3</c:v>
                </c:pt>
                <c:pt idx="679">
                  <c:v>9.6057711523363336E-3</c:v>
                </c:pt>
                <c:pt idx="680">
                  <c:v>9.6057711523363336E-3</c:v>
                </c:pt>
                <c:pt idx="681">
                  <c:v>1.0009129378061461E-2</c:v>
                </c:pt>
                <c:pt idx="682">
                  <c:v>9.6057615465651811E-3</c:v>
                </c:pt>
                <c:pt idx="683">
                  <c:v>9.6057615465651811E-3</c:v>
                </c:pt>
                <c:pt idx="684">
                  <c:v>9.5961557850186147E-3</c:v>
                </c:pt>
                <c:pt idx="685">
                  <c:v>9.586559629233599E-3</c:v>
                </c:pt>
                <c:pt idx="686">
                  <c:v>9.586559629233599E-3</c:v>
                </c:pt>
                <c:pt idx="687">
                  <c:v>9.5769730696043647E-3</c:v>
                </c:pt>
                <c:pt idx="688">
                  <c:v>9.9516613496801534E-3</c:v>
                </c:pt>
                <c:pt idx="689">
                  <c:v>9.5865500426739678E-3</c:v>
                </c:pt>
                <c:pt idx="690">
                  <c:v>9.5865500426739678E-3</c:v>
                </c:pt>
                <c:pt idx="691">
                  <c:v>1.0039174010180221E-2</c:v>
                </c:pt>
                <c:pt idx="692">
                  <c:v>9.5961365927166413E-3</c:v>
                </c:pt>
                <c:pt idx="693">
                  <c:v>9.5865404561239261E-3</c:v>
                </c:pt>
                <c:pt idx="694">
                  <c:v>9.5769539156678012E-3</c:v>
                </c:pt>
                <c:pt idx="695">
                  <c:v>9.9068053682125172E-3</c:v>
                </c:pt>
                <c:pt idx="696">
                  <c:v>9.596117400453047E-3</c:v>
                </c:pt>
                <c:pt idx="697">
                  <c:v>9.596117400453047E-3</c:v>
                </c:pt>
                <c:pt idx="698">
                  <c:v>9.8720871179025938E-3</c:v>
                </c:pt>
                <c:pt idx="699">
                  <c:v>9.596107804335648E-3</c:v>
                </c:pt>
                <c:pt idx="700">
                  <c:v>9.5865116965313107E-3</c:v>
                </c:pt>
                <c:pt idx="701">
                  <c:v>1.0008661063269362E-2</c:v>
                </c:pt>
                <c:pt idx="702">
                  <c:v>9.596098208227842E-3</c:v>
                </c:pt>
                <c:pt idx="703">
                  <c:v>9.596098208227842E-3</c:v>
                </c:pt>
                <c:pt idx="704">
                  <c:v>9.596098208227842E-3</c:v>
                </c:pt>
                <c:pt idx="705">
                  <c:v>9.596098208227842E-3</c:v>
                </c:pt>
                <c:pt idx="706">
                  <c:v>9.596098208227842E-3</c:v>
                </c:pt>
                <c:pt idx="707">
                  <c:v>9.5865021100196152E-3</c:v>
                </c:pt>
                <c:pt idx="708">
                  <c:v>9.5769156079095925E-3</c:v>
                </c:pt>
                <c:pt idx="709">
                  <c:v>9.5769156079095925E-3</c:v>
                </c:pt>
                <c:pt idx="710">
                  <c:v>9.5673386923016846E-3</c:v>
                </c:pt>
                <c:pt idx="711">
                  <c:v>9.557771353609381E-3</c:v>
                </c:pt>
                <c:pt idx="712">
                  <c:v>9.557771353609381E-3</c:v>
                </c:pt>
                <c:pt idx="713">
                  <c:v>9.5482135822557677E-3</c:v>
                </c:pt>
                <c:pt idx="714">
                  <c:v>9.5386653686735136E-3</c:v>
                </c:pt>
                <c:pt idx="715">
                  <c:v>9.5386653686735136E-3</c:v>
                </c:pt>
                <c:pt idx="716">
                  <c:v>9.5291267033048421E-3</c:v>
                </c:pt>
                <c:pt idx="717">
                  <c:v>9.957213898361789E-3</c:v>
                </c:pt>
                <c:pt idx="718">
                  <c:v>9.5386558300081491E-3</c:v>
                </c:pt>
                <c:pt idx="719">
                  <c:v>9.5386558300081491E-3</c:v>
                </c:pt>
                <c:pt idx="720">
                  <c:v>1.005886291190239E-2</c:v>
                </c:pt>
                <c:pt idx="721">
                  <c:v>9.5577426803239909E-3</c:v>
                </c:pt>
                <c:pt idx="722">
                  <c:v>9.5577426803239909E-3</c:v>
                </c:pt>
                <c:pt idx="723">
                  <c:v>9.5481849376436671E-3</c:v>
                </c:pt>
                <c:pt idx="724">
                  <c:v>9.7516224697142464E-3</c:v>
                </c:pt>
                <c:pt idx="725">
                  <c:v>9.548175389458723E-3</c:v>
                </c:pt>
                <c:pt idx="726">
                  <c:v>9.548175389458723E-3</c:v>
                </c:pt>
                <c:pt idx="727">
                  <c:v>9.548175389458723E-3</c:v>
                </c:pt>
                <c:pt idx="728">
                  <c:v>9.548175389458723E-3</c:v>
                </c:pt>
                <c:pt idx="729">
                  <c:v>9.5386272140692702E-3</c:v>
                </c:pt>
                <c:pt idx="730">
                  <c:v>9.5290885868552014E-3</c:v>
                </c:pt>
                <c:pt idx="731">
                  <c:v>9.9598738157418952E-3</c:v>
                </c:pt>
                <c:pt idx="732">
                  <c:v>9.538617675442054E-3</c:v>
                </c:pt>
                <c:pt idx="733">
                  <c:v>9.8806050346394135E-3</c:v>
                </c:pt>
                <c:pt idx="734">
                  <c:v>9.538608136824377E-3</c:v>
                </c:pt>
                <c:pt idx="735">
                  <c:v>9.538608136824377E-3</c:v>
                </c:pt>
                <c:pt idx="736">
                  <c:v>9.5290695286875549E-3</c:v>
                </c:pt>
                <c:pt idx="737">
                  <c:v>9.8462828991900744E-3</c:v>
                </c:pt>
                <c:pt idx="738">
                  <c:v>9.5385985982162393E-3</c:v>
                </c:pt>
                <c:pt idx="739">
                  <c:v>9.529059999618025E-3</c:v>
                </c:pt>
                <c:pt idx="740">
                  <c:v>9.8185359318235192E-3</c:v>
                </c:pt>
                <c:pt idx="741">
                  <c:v>9.5290504705580238E-3</c:v>
                </c:pt>
                <c:pt idx="742">
                  <c:v>9.5290504705580238E-3</c:v>
                </c:pt>
                <c:pt idx="743">
                  <c:v>9.5195214200874644E-3</c:v>
                </c:pt>
                <c:pt idx="744">
                  <c:v>9.5100018986673807E-3</c:v>
                </c:pt>
                <c:pt idx="745">
                  <c:v>9.5100018986673807E-3</c:v>
                </c:pt>
                <c:pt idx="746">
                  <c:v>9.5004918967687129E-3</c:v>
                </c:pt>
                <c:pt idx="747">
                  <c:v>9.9557688485605502E-3</c:v>
                </c:pt>
                <c:pt idx="748">
                  <c:v>9.5099923886654784E-3</c:v>
                </c:pt>
                <c:pt idx="749">
                  <c:v>1.0048556043573178E-2</c:v>
                </c:pt>
                <c:pt idx="750">
                  <c:v>9.5290218834351934E-3</c:v>
                </c:pt>
                <c:pt idx="751">
                  <c:v>9.5194928615517614E-3</c:v>
                </c:pt>
                <c:pt idx="752">
                  <c:v>9.5194928615517614E-3</c:v>
                </c:pt>
                <c:pt idx="753">
                  <c:v>9.5099733686902065E-3</c:v>
                </c:pt>
                <c:pt idx="754">
                  <c:v>9.5099733686902065E-3</c:v>
                </c:pt>
                <c:pt idx="755">
                  <c:v>9.9016114548984291E-3</c:v>
                </c:pt>
                <c:pt idx="756">
                  <c:v>9.5099638587168387E-3</c:v>
                </c:pt>
                <c:pt idx="757">
                  <c:v>9.8605968166698785E-3</c:v>
                </c:pt>
                <c:pt idx="758">
                  <c:v>9.5099543487529789E-3</c:v>
                </c:pt>
                <c:pt idx="759">
                  <c:v>9.5004443944042283E-3</c:v>
                </c:pt>
                <c:pt idx="760">
                  <c:v>9.7213579595929328E-3</c:v>
                </c:pt>
                <c:pt idx="761">
                  <c:v>9.5099448387986323E-3</c:v>
                </c:pt>
                <c:pt idx="762">
                  <c:v>9.5099448387986323E-3</c:v>
                </c:pt>
                <c:pt idx="763">
                  <c:v>9.5099448387986323E-3</c:v>
                </c:pt>
                <c:pt idx="764">
                  <c:v>9.5099448387986323E-3</c:v>
                </c:pt>
                <c:pt idx="765">
                  <c:v>9.7241524321697963E-3</c:v>
                </c:pt>
                <c:pt idx="766">
                  <c:v>9.5194547836374259E-3</c:v>
                </c:pt>
                <c:pt idx="767">
                  <c:v>9.9743582623154255E-3</c:v>
                </c:pt>
                <c:pt idx="768">
                  <c:v>9.5194452641826459E-3</c:v>
                </c:pt>
                <c:pt idx="769">
                  <c:v>9.509925818918458E-3</c:v>
                </c:pt>
                <c:pt idx="770">
                  <c:v>9.9935826867815544E-3</c:v>
                </c:pt>
                <c:pt idx="771">
                  <c:v>9.5289551804821088E-3</c:v>
                </c:pt>
                <c:pt idx="772">
                  <c:v>9.5289551804821088E-3</c:v>
                </c:pt>
                <c:pt idx="773">
                  <c:v>9.781099202236597E-3</c:v>
                </c:pt>
                <c:pt idx="774">
                  <c:v>9.5480226197982559E-3</c:v>
                </c:pt>
                <c:pt idx="775">
                  <c:v>9.5480226197982559E-3</c:v>
                </c:pt>
                <c:pt idx="776">
                  <c:v>9.5480226197982559E-3</c:v>
                </c:pt>
                <c:pt idx="777">
                  <c:v>9.5384745971784594E-3</c:v>
                </c:pt>
                <c:pt idx="778">
                  <c:v>9.5384745971784594E-3</c:v>
                </c:pt>
                <c:pt idx="779">
                  <c:v>9.5289361225812767E-3</c:v>
                </c:pt>
                <c:pt idx="780">
                  <c:v>9.5194071864586997E-3</c:v>
                </c:pt>
                <c:pt idx="781">
                  <c:v>9.5098877792722403E-3</c:v>
                </c:pt>
                <c:pt idx="782">
                  <c:v>9.5003778914929671E-3</c:v>
                </c:pt>
                <c:pt idx="783">
                  <c:v>9.5003778914929671E-3</c:v>
                </c:pt>
                <c:pt idx="784">
                  <c:v>9.7650693626490388E-3</c:v>
                </c:pt>
                <c:pt idx="785">
                  <c:v>9.5098782693844568E-3</c:v>
                </c:pt>
                <c:pt idx="786">
                  <c:v>9.5098782693844568E-3</c:v>
                </c:pt>
                <c:pt idx="787">
                  <c:v>9.500368391115073E-3</c:v>
                </c:pt>
                <c:pt idx="788">
                  <c:v>9.500368391115073E-3</c:v>
                </c:pt>
                <c:pt idx="789">
                  <c:v>9.4908680227239594E-3</c:v>
                </c:pt>
                <c:pt idx="790">
                  <c:v>9.8353262694083291E-3</c:v>
                </c:pt>
                <c:pt idx="791">
                  <c:v>9.5003588907466817E-3</c:v>
                </c:pt>
                <c:pt idx="792">
                  <c:v>9.4908585318559391E-3</c:v>
                </c:pt>
                <c:pt idx="793">
                  <c:v>9.4908585318559391E-3</c:v>
                </c:pt>
                <c:pt idx="794">
                  <c:v>9.4813676733240797E-3</c:v>
                </c:pt>
                <c:pt idx="795">
                  <c:v>9.4813676733240797E-3</c:v>
                </c:pt>
                <c:pt idx="796">
                  <c:v>9.471886305650757E-3</c:v>
                </c:pt>
                <c:pt idx="797">
                  <c:v>9.4624144193451078E-3</c:v>
                </c:pt>
                <c:pt idx="798">
                  <c:v>9.9029723571504753E-3</c:v>
                </c:pt>
                <c:pt idx="799">
                  <c:v>9.4718768337644522E-3</c:v>
                </c:pt>
                <c:pt idx="800">
                  <c:v>9.4624049569306899E-3</c:v>
                </c:pt>
                <c:pt idx="801">
                  <c:v>9.4529425519737555E-3</c:v>
                </c:pt>
                <c:pt idx="802">
                  <c:v>9.7211621833904263E-3</c:v>
                </c:pt>
                <c:pt idx="803">
                  <c:v>9.4623954945257261E-3</c:v>
                </c:pt>
                <c:pt idx="804">
                  <c:v>9.4623954945257261E-3</c:v>
                </c:pt>
                <c:pt idx="805">
                  <c:v>9.4529330990312035E-3</c:v>
                </c:pt>
                <c:pt idx="806">
                  <c:v>9.6370056134507595E-3</c:v>
                </c:pt>
                <c:pt idx="807">
                  <c:v>9.462386032130234E-3</c:v>
                </c:pt>
                <c:pt idx="808">
                  <c:v>9.6632762037076395E-3</c:v>
                </c:pt>
                <c:pt idx="809">
                  <c:v>9.4623765697441995E-3</c:v>
                </c:pt>
                <c:pt idx="810">
                  <c:v>9.4529141931744571E-3</c:v>
                </c:pt>
                <c:pt idx="811">
                  <c:v>9.4529141931744571E-3</c:v>
                </c:pt>
                <c:pt idx="812">
                  <c:v>9.8515437229784574E-3</c:v>
                </c:pt>
                <c:pt idx="813">
                  <c:v>9.4623671073676262E-3</c:v>
                </c:pt>
                <c:pt idx="814">
                  <c:v>9.4623671073676262E-3</c:v>
                </c:pt>
                <c:pt idx="815">
                  <c:v>9.4529047402602609E-3</c:v>
                </c:pt>
                <c:pt idx="816">
                  <c:v>9.9337273621918944E-3</c:v>
                </c:pt>
                <c:pt idx="817">
                  <c:v>9.4623576450005194E-3</c:v>
                </c:pt>
                <c:pt idx="818">
                  <c:v>9.4528952873555189E-3</c:v>
                </c:pt>
                <c:pt idx="819">
                  <c:v>9.4434423920681642E-3</c:v>
                </c:pt>
                <c:pt idx="820">
                  <c:v>9.4339989496760937E-3</c:v>
                </c:pt>
                <c:pt idx="821">
                  <c:v>9.6521577175361604E-3</c:v>
                </c:pt>
                <c:pt idx="822">
                  <c:v>9.4434329486257698E-3</c:v>
                </c:pt>
                <c:pt idx="823">
                  <c:v>9.4434329486257698E-3</c:v>
                </c:pt>
                <c:pt idx="824">
                  <c:v>9.4339895156771453E-3</c:v>
                </c:pt>
                <c:pt idx="825">
                  <c:v>9.4339895156771453E-3</c:v>
                </c:pt>
                <c:pt idx="826">
                  <c:v>9.4245555261614645E-3</c:v>
                </c:pt>
                <c:pt idx="827">
                  <c:v>9.4245555261614645E-3</c:v>
                </c:pt>
                <c:pt idx="828">
                  <c:v>9.7295788337013155E-3</c:v>
                </c:pt>
                <c:pt idx="829">
                  <c:v>9.4245461016059396E-3</c:v>
                </c:pt>
                <c:pt idx="830">
                  <c:v>9.8826900136220648E-3</c:v>
                </c:pt>
                <c:pt idx="831">
                  <c:v>9.424536677059836E-3</c:v>
                </c:pt>
                <c:pt idx="832">
                  <c:v>9.4151121403827746E-3</c:v>
                </c:pt>
                <c:pt idx="833">
                  <c:v>9.4151121403827746E-3</c:v>
                </c:pt>
                <c:pt idx="834">
                  <c:v>9.8143477933399018E-3</c:v>
                </c:pt>
                <c:pt idx="835">
                  <c:v>9.4339517797756775E-3</c:v>
                </c:pt>
                <c:pt idx="836">
                  <c:v>9.4339517797756775E-3</c:v>
                </c:pt>
                <c:pt idx="837">
                  <c:v>9.4245178279959048E-3</c:v>
                </c:pt>
                <c:pt idx="838">
                  <c:v>9.4245178279959048E-3</c:v>
                </c:pt>
                <c:pt idx="839">
                  <c:v>9.4245178279959048E-3</c:v>
                </c:pt>
                <c:pt idx="840">
                  <c:v>9.4150933101679081E-3</c:v>
                </c:pt>
                <c:pt idx="841">
                  <c:v>9.7065874097971589E-3</c:v>
                </c:pt>
                <c:pt idx="842">
                  <c:v>9.4150838950745972E-3</c:v>
                </c:pt>
                <c:pt idx="843">
                  <c:v>9.4056688111795218E-3</c:v>
                </c:pt>
                <c:pt idx="844">
                  <c:v>9.4056688111795218E-3</c:v>
                </c:pt>
                <c:pt idx="845">
                  <c:v>9.4056688111795218E-3</c:v>
                </c:pt>
                <c:pt idx="846">
                  <c:v>9.3962631423683413E-3</c:v>
                </c:pt>
                <c:pt idx="847">
                  <c:v>9.3868668792259757E-3</c:v>
                </c:pt>
                <c:pt idx="848">
                  <c:v>9.6758855206983563E-3</c:v>
                </c:pt>
                <c:pt idx="849">
                  <c:v>9.3868574923590912E-3</c:v>
                </c:pt>
                <c:pt idx="850">
                  <c:v>9.8484373287036839E-3</c:v>
                </c:pt>
                <c:pt idx="851">
                  <c:v>9.3868481055015985E-3</c:v>
                </c:pt>
                <c:pt idx="852">
                  <c:v>9.3868481055015985E-3</c:v>
                </c:pt>
                <c:pt idx="853">
                  <c:v>9.3774612573961011E-3</c:v>
                </c:pt>
                <c:pt idx="854">
                  <c:v>9.3774612573961011E-3</c:v>
                </c:pt>
                <c:pt idx="855">
                  <c:v>9.6585860703807432E-3</c:v>
                </c:pt>
                <c:pt idx="856">
                  <c:v>9.3774518799348405E-3</c:v>
                </c:pt>
                <c:pt idx="857">
                  <c:v>9.6688361785626509E-3</c:v>
                </c:pt>
                <c:pt idx="858">
                  <c:v>9.3962161611465846E-3</c:v>
                </c:pt>
                <c:pt idx="859">
                  <c:v>9.3962161611465846E-3</c:v>
                </c:pt>
                <c:pt idx="860">
                  <c:v>9.3868199449854417E-3</c:v>
                </c:pt>
                <c:pt idx="861">
                  <c:v>9.8908303092564084E-3</c:v>
                </c:pt>
                <c:pt idx="862">
                  <c:v>9.4056029716953551E-3</c:v>
                </c:pt>
                <c:pt idx="863">
                  <c:v>9.4056029716953551E-3</c:v>
                </c:pt>
                <c:pt idx="864">
                  <c:v>9.3961973687236595E-3</c:v>
                </c:pt>
                <c:pt idx="865">
                  <c:v>9.3868011713549339E-3</c:v>
                </c:pt>
                <c:pt idx="866">
                  <c:v>9.7549901783409824E-3</c:v>
                </c:pt>
                <c:pt idx="867">
                  <c:v>9.3961879725262907E-3</c:v>
                </c:pt>
                <c:pt idx="868">
                  <c:v>9.386791784553759E-3</c:v>
                </c:pt>
                <c:pt idx="869">
                  <c:v>9.3774049927692112E-3</c:v>
                </c:pt>
                <c:pt idx="870">
                  <c:v>9.743543142492192E-3</c:v>
                </c:pt>
                <c:pt idx="871">
                  <c:v>9.3867823977619794E-3</c:v>
                </c:pt>
                <c:pt idx="872">
                  <c:v>9.3773956153642181E-3</c:v>
                </c:pt>
                <c:pt idx="873">
                  <c:v>9.7603278018035377E-3</c:v>
                </c:pt>
                <c:pt idx="874">
                  <c:v>9.3773862379686029E-3</c:v>
                </c:pt>
                <c:pt idx="875">
                  <c:v>9.3773862379686029E-3</c:v>
                </c:pt>
                <c:pt idx="876">
                  <c:v>9.3680088517306293E-3</c:v>
                </c:pt>
                <c:pt idx="877">
                  <c:v>9.5670611282569866E-3</c:v>
                </c:pt>
                <c:pt idx="878">
                  <c:v>9.3679994837217746E-3</c:v>
                </c:pt>
                <c:pt idx="879">
                  <c:v>9.3586314842380551E-3</c:v>
                </c:pt>
                <c:pt idx="880">
                  <c:v>9.7328149608466325E-3</c:v>
                </c:pt>
                <c:pt idx="881">
                  <c:v>9.3586221256065708E-3</c:v>
                </c:pt>
                <c:pt idx="882">
                  <c:v>9.3492635034809653E-3</c:v>
                </c:pt>
                <c:pt idx="883">
                  <c:v>9.5626725826229702E-3</c:v>
                </c:pt>
                <c:pt idx="884">
                  <c:v>9.3679713797514257E-3</c:v>
                </c:pt>
                <c:pt idx="885">
                  <c:v>9.5637356760643333E-3</c:v>
                </c:pt>
                <c:pt idx="886">
                  <c:v>9.38671669048231E-3</c:v>
                </c:pt>
                <c:pt idx="887">
                  <c:v>9.38671669048231E-3</c:v>
                </c:pt>
                <c:pt idx="888">
                  <c:v>9.661514718009287E-3</c:v>
                </c:pt>
                <c:pt idx="889">
                  <c:v>9.4054995105799649E-3</c:v>
                </c:pt>
                <c:pt idx="890">
                  <c:v>9.4054995105799649E-3</c:v>
                </c:pt>
                <c:pt idx="891">
                  <c:v>9.6374808289229532E-3</c:v>
                </c:pt>
                <c:pt idx="892">
                  <c:v>9.414905010090539E-3</c:v>
                </c:pt>
                <c:pt idx="893">
                  <c:v>9.4054901050804537E-3</c:v>
                </c:pt>
                <c:pt idx="894">
                  <c:v>9.76237218223713E-3</c:v>
                </c:pt>
                <c:pt idx="895">
                  <c:v>9.4148955951855288E-3</c:v>
                </c:pt>
                <c:pt idx="896">
                  <c:v>9.4148955951855288E-3</c:v>
                </c:pt>
                <c:pt idx="897">
                  <c:v>9.8187748956903888E-3</c:v>
                </c:pt>
                <c:pt idx="898">
                  <c:v>9.4243104907807129E-3</c:v>
                </c:pt>
                <c:pt idx="899">
                  <c:v>9.4148861802899313E-3</c:v>
                </c:pt>
                <c:pt idx="900">
                  <c:v>9.4054712941096449E-3</c:v>
                </c:pt>
                <c:pt idx="901">
                  <c:v>9.3960658228155296E-3</c:v>
                </c:pt>
                <c:pt idx="902">
                  <c:v>9.3960658228155296E-3</c:v>
                </c:pt>
                <c:pt idx="903">
                  <c:v>9.8492784600958099E-3</c:v>
                </c:pt>
                <c:pt idx="904">
                  <c:v>9.3960564267497101E-3</c:v>
                </c:pt>
                <c:pt idx="905">
                  <c:v>9.3866603703229579E-3</c:v>
                </c:pt>
                <c:pt idx="906">
                  <c:v>9.3866603703229579E-3</c:v>
                </c:pt>
                <c:pt idx="907">
                  <c:v>9.3866603703229579E-3</c:v>
                </c:pt>
                <c:pt idx="908">
                  <c:v>9.5572198213638767E-3</c:v>
                </c:pt>
                <c:pt idx="909">
                  <c:v>9.3960470306932806E-3</c:v>
                </c:pt>
                <c:pt idx="910">
                  <c:v>9.3866509836625853E-3</c:v>
                </c:pt>
                <c:pt idx="911">
                  <c:v>9.7815648423270011E-3</c:v>
                </c:pt>
                <c:pt idx="912">
                  <c:v>9.4054336722808954E-3</c:v>
                </c:pt>
                <c:pt idx="913">
                  <c:v>9.4054336722808954E-3</c:v>
                </c:pt>
                <c:pt idx="914">
                  <c:v>9.3960282386086127E-3</c:v>
                </c:pt>
                <c:pt idx="915">
                  <c:v>9.3960282386086127E-3</c:v>
                </c:pt>
                <c:pt idx="916">
                  <c:v>9.7055010092642526E-3</c:v>
                </c:pt>
                <c:pt idx="917">
                  <c:v>9.4148296911140648E-3</c:v>
                </c:pt>
                <c:pt idx="918">
                  <c:v>9.6248281388966253E-3</c:v>
                </c:pt>
                <c:pt idx="919">
                  <c:v>9.4242445208051768E-3</c:v>
                </c:pt>
                <c:pt idx="920">
                  <c:v>9.4242445208051768E-3</c:v>
                </c:pt>
                <c:pt idx="921">
                  <c:v>9.9068524114956959E-3</c:v>
                </c:pt>
                <c:pt idx="922">
                  <c:v>9.4242350965606583E-3</c:v>
                </c:pt>
                <c:pt idx="923">
                  <c:v>9.8280384024287491E-3</c:v>
                </c:pt>
                <c:pt idx="924">
                  <c:v>9.4336593316572178E-3</c:v>
                </c:pt>
                <c:pt idx="925">
                  <c:v>9.4242256723255577E-3</c:v>
                </c:pt>
                <c:pt idx="926">
                  <c:v>9.9254035496110071E-3</c:v>
                </c:pt>
                <c:pt idx="927">
                  <c:v>9.4242162480998853E-3</c:v>
                </c:pt>
                <c:pt idx="928">
                  <c:v>9.4147920318517868E-3</c:v>
                </c:pt>
                <c:pt idx="929">
                  <c:v>9.4147920318517868E-3</c:v>
                </c:pt>
                <c:pt idx="930">
                  <c:v>9.4053772398199342E-3</c:v>
                </c:pt>
                <c:pt idx="931">
                  <c:v>9.4053772398199342E-3</c:v>
                </c:pt>
                <c:pt idx="932">
                  <c:v>9.4053772398199342E-3</c:v>
                </c:pt>
                <c:pt idx="933">
                  <c:v>9.8148920398467739E-3</c:v>
                </c:pt>
                <c:pt idx="934">
                  <c:v>9.414782617059754E-3</c:v>
                </c:pt>
                <c:pt idx="935">
                  <c:v>9.4053678344426933E-3</c:v>
                </c:pt>
                <c:pt idx="936">
                  <c:v>9.3959624666082528E-3</c:v>
                </c:pt>
                <c:pt idx="937">
                  <c:v>9.3865665041416458E-3</c:v>
                </c:pt>
                <c:pt idx="938">
                  <c:v>9.3771799376374983E-3</c:v>
                </c:pt>
                <c:pt idx="939">
                  <c:v>9.3771799376374983E-3</c:v>
                </c:pt>
                <c:pt idx="940">
                  <c:v>9.3678027576998609E-3</c:v>
                </c:pt>
                <c:pt idx="941">
                  <c:v>9.6762962338474909E-3</c:v>
                </c:pt>
                <c:pt idx="942">
                  <c:v>9.386547731018019E-3</c:v>
                </c:pt>
                <c:pt idx="943">
                  <c:v>9.5712913498132001E-3</c:v>
                </c:pt>
                <c:pt idx="944">
                  <c:v>9.4053302130277829E-3</c:v>
                </c:pt>
                <c:pt idx="945">
                  <c:v>9.3959248828147535E-3</c:v>
                </c:pt>
                <c:pt idx="946">
                  <c:v>9.6255344290464059E-3</c:v>
                </c:pt>
                <c:pt idx="947">
                  <c:v>9.3959154868898716E-3</c:v>
                </c:pt>
                <c:pt idx="948">
                  <c:v>9.7640596340970304E-3</c:v>
                </c:pt>
                <c:pt idx="949">
                  <c:v>9.4053114023767564E-3</c:v>
                </c:pt>
                <c:pt idx="950">
                  <c:v>9.4053114023767564E-3</c:v>
                </c:pt>
                <c:pt idx="951">
                  <c:v>9.4053114023767564E-3</c:v>
                </c:pt>
                <c:pt idx="952">
                  <c:v>9.3959060909743815E-3</c:v>
                </c:pt>
                <c:pt idx="953">
                  <c:v>9.6899255124230366E-3</c:v>
                </c:pt>
                <c:pt idx="954">
                  <c:v>9.4147072990624237E-3</c:v>
                </c:pt>
                <c:pt idx="955">
                  <c:v>9.4147072990624237E-3</c:v>
                </c:pt>
                <c:pt idx="956">
                  <c:v>9.4147072990624237E-3</c:v>
                </c:pt>
                <c:pt idx="957">
                  <c:v>9.4147072990624237E-3</c:v>
                </c:pt>
                <c:pt idx="958">
                  <c:v>9.9389632644250204E-3</c:v>
                </c:pt>
                <c:pt idx="959">
                  <c:v>9.4241220063614791E-3</c:v>
                </c:pt>
                <c:pt idx="960">
                  <c:v>9.4241220063614791E-3</c:v>
                </c:pt>
                <c:pt idx="961">
                  <c:v>9.6313202556497293E-3</c:v>
                </c:pt>
                <c:pt idx="962">
                  <c:v>9.4335461283678451E-3</c:v>
                </c:pt>
                <c:pt idx="963">
                  <c:v>9.7986991889870093E-3</c:v>
                </c:pt>
                <c:pt idx="964">
                  <c:v>9.4335366948217151E-3</c:v>
                </c:pt>
                <c:pt idx="965">
                  <c:v>9.6632345213239733E-3</c:v>
                </c:pt>
                <c:pt idx="966">
                  <c:v>9.4524132017480521E-3</c:v>
                </c:pt>
                <c:pt idx="967">
                  <c:v>9.4429607885463014E-3</c:v>
                </c:pt>
                <c:pt idx="968">
                  <c:v>9.4335178277577571E-3</c:v>
                </c:pt>
                <c:pt idx="969">
                  <c:v>9.4240843099299993E-3</c:v>
                </c:pt>
                <c:pt idx="970">
                  <c:v>9.4240843099299993E-3</c:v>
                </c:pt>
                <c:pt idx="971">
                  <c:v>9.4240843099299993E-3</c:v>
                </c:pt>
                <c:pt idx="972">
                  <c:v>9.7061112569205646E-3</c:v>
                </c:pt>
                <c:pt idx="973">
                  <c:v>9.4335083942399273E-3</c:v>
                </c:pt>
                <c:pt idx="974">
                  <c:v>9.4335083942399273E-3</c:v>
                </c:pt>
                <c:pt idx="975">
                  <c:v>9.7111196375294223E-3</c:v>
                </c:pt>
                <c:pt idx="976">
                  <c:v>9.4429419026341652E-3</c:v>
                </c:pt>
                <c:pt idx="977">
                  <c:v>9.8915372171777607E-3</c:v>
                </c:pt>
                <c:pt idx="978">
                  <c:v>9.4618372293813358E-3</c:v>
                </c:pt>
                <c:pt idx="979">
                  <c:v>9.6688619237662032E-3</c:v>
                </c:pt>
                <c:pt idx="980">
                  <c:v>9.4712990666107142E-3</c:v>
                </c:pt>
                <c:pt idx="981">
                  <c:v>9.4712990666107142E-3</c:v>
                </c:pt>
                <c:pt idx="982">
                  <c:v>9.8172514251158582E-3</c:v>
                </c:pt>
                <c:pt idx="983">
                  <c:v>9.4902511360430014E-3</c:v>
                </c:pt>
                <c:pt idx="984">
                  <c:v>9.8020360999901551E-3</c:v>
                </c:pt>
                <c:pt idx="985">
                  <c:v>9.4997413871790448E-3</c:v>
                </c:pt>
                <c:pt idx="986">
                  <c:v>9.4902416457918626E-3</c:v>
                </c:pt>
                <c:pt idx="987">
                  <c:v>9.4902416457918626E-3</c:v>
                </c:pt>
                <c:pt idx="988">
                  <c:v>9.4807514041460733E-3</c:v>
                </c:pt>
                <c:pt idx="989">
                  <c:v>9.4712706527419269E-3</c:v>
                </c:pt>
                <c:pt idx="990">
                  <c:v>9.4617993820891866E-3</c:v>
                </c:pt>
                <c:pt idx="991">
                  <c:v>9.4617993820891866E-3</c:v>
                </c:pt>
                <c:pt idx="992">
                  <c:v>9.4523375827070995E-3</c:v>
                </c:pt>
                <c:pt idx="993">
                  <c:v>9.7002211231247831E-3</c:v>
                </c:pt>
                <c:pt idx="994">
                  <c:v>9.4617899202898061E-3</c:v>
                </c:pt>
                <c:pt idx="995">
                  <c:v>9.452328130369515E-3</c:v>
                </c:pt>
                <c:pt idx="996">
                  <c:v>9.9254358387401882E-3</c:v>
                </c:pt>
                <c:pt idx="997">
                  <c:v>9.4617804584998834E-3</c:v>
                </c:pt>
                <c:pt idx="998">
                  <c:v>9.4523186780413812E-3</c:v>
                </c:pt>
                <c:pt idx="999">
                  <c:v>9.6905652403027637E-3</c:v>
                </c:pt>
                <c:pt idx="1000">
                  <c:v>9.4523092257227052E-3</c:v>
                </c:pt>
                <c:pt idx="1001">
                  <c:v>9.8103521678999921E-3</c:v>
                </c:pt>
                <c:pt idx="1002">
                  <c:v>9.4712232964833717E-3</c:v>
                </c:pt>
                <c:pt idx="1003">
                  <c:v>9.4617520731868875E-3</c:v>
                </c:pt>
                <c:pt idx="1004">
                  <c:v>9.4522903211136985E-3</c:v>
                </c:pt>
                <c:pt idx="1005">
                  <c:v>9.442838030792584E-3</c:v>
                </c:pt>
                <c:pt idx="1006">
                  <c:v>9.4333951927617898E-3</c:v>
                </c:pt>
                <c:pt idx="1007">
                  <c:v>9.4333951927617898E-3</c:v>
                </c:pt>
                <c:pt idx="1008">
                  <c:v>9.4239617975690297E-3</c:v>
                </c:pt>
                <c:pt idx="1009">
                  <c:v>9.6988582301569953E-3</c:v>
                </c:pt>
                <c:pt idx="1010">
                  <c:v>9.4333857593665981E-3</c:v>
                </c:pt>
                <c:pt idx="1011">
                  <c:v>9.4333857593665981E-3</c:v>
                </c:pt>
                <c:pt idx="1012">
                  <c:v>9.4333857593665981E-3</c:v>
                </c:pt>
                <c:pt idx="1013">
                  <c:v>9.4333857593665981E-3</c:v>
                </c:pt>
                <c:pt idx="1014">
                  <c:v>9.8339382429550141E-3</c:v>
                </c:pt>
                <c:pt idx="1015">
                  <c:v>9.4428191451259649E-3</c:v>
                </c:pt>
                <c:pt idx="1016">
                  <c:v>9.6182256430687885E-3</c:v>
                </c:pt>
                <c:pt idx="1017">
                  <c:v>9.4617142262353581E-3</c:v>
                </c:pt>
                <c:pt idx="1018">
                  <c:v>9.4522525120091256E-3</c:v>
                </c:pt>
                <c:pt idx="1019">
                  <c:v>9.4428002594971142E-3</c:v>
                </c:pt>
                <c:pt idx="1020">
                  <c:v>9.4428002594971142E-3</c:v>
                </c:pt>
                <c:pt idx="1021">
                  <c:v>9.4428002594971142E-3</c:v>
                </c:pt>
                <c:pt idx="1022">
                  <c:v>9.7848760443603536E-3</c:v>
                </c:pt>
                <c:pt idx="1023">
                  <c:v>9.4427908166968538E-3</c:v>
                </c:pt>
                <c:pt idx="1024">
                  <c:v>9.4333480258801533E-3</c:v>
                </c:pt>
                <c:pt idx="1025">
                  <c:v>9.4239146778542764E-3</c:v>
                </c:pt>
                <c:pt idx="1026">
                  <c:v>9.4239146778542764E-3</c:v>
                </c:pt>
                <c:pt idx="1027">
                  <c:v>9.4239146778542764E-3</c:v>
                </c:pt>
                <c:pt idx="1028">
                  <c:v>9.4144907631764224E-3</c:v>
                </c:pt>
                <c:pt idx="1029">
                  <c:v>9.4144907631764224E-3</c:v>
                </c:pt>
                <c:pt idx="1030">
                  <c:v>9.4144907631764224E-3</c:v>
                </c:pt>
                <c:pt idx="1031">
                  <c:v>9.4050762724132483E-3</c:v>
                </c:pt>
                <c:pt idx="1032">
                  <c:v>9.4050762724132483E-3</c:v>
                </c:pt>
                <c:pt idx="1033">
                  <c:v>9.4050762724132483E-3</c:v>
                </c:pt>
                <c:pt idx="1034">
                  <c:v>9.3956711961408323E-3</c:v>
                </c:pt>
                <c:pt idx="1035">
                  <c:v>9.3956711961408323E-3</c:v>
                </c:pt>
                <c:pt idx="1036">
                  <c:v>9.3862755249446914E-3</c:v>
                </c:pt>
                <c:pt idx="1037">
                  <c:v>9.3862755249446914E-3</c:v>
                </c:pt>
                <c:pt idx="1038">
                  <c:v>9.3862755249446914E-3</c:v>
                </c:pt>
                <c:pt idx="1039">
                  <c:v>9.3862755249446914E-3</c:v>
                </c:pt>
                <c:pt idx="1040">
                  <c:v>9.8310188208777533E-3</c:v>
                </c:pt>
                <c:pt idx="1041">
                  <c:v>9.4050574622701021E-3</c:v>
                </c:pt>
                <c:pt idx="1042">
                  <c:v>9.3956524048078357E-3</c:v>
                </c:pt>
                <c:pt idx="1043">
                  <c:v>9.3956524048078357E-3</c:v>
                </c:pt>
                <c:pt idx="1044">
                  <c:v>9.8472206472780786E-3</c:v>
                </c:pt>
                <c:pt idx="1045">
                  <c:v>9.4050480572126435E-3</c:v>
                </c:pt>
                <c:pt idx="1046">
                  <c:v>9.3956430091554285E-3</c:v>
                </c:pt>
                <c:pt idx="1047">
                  <c:v>9.3956430091554285E-3</c:v>
                </c:pt>
                <c:pt idx="1048">
                  <c:v>9.3956430091554285E-3</c:v>
                </c:pt>
                <c:pt idx="1049">
                  <c:v>9.7476208636130025E-3</c:v>
                </c:pt>
                <c:pt idx="1050">
                  <c:v>9.3956336135124201E-3</c:v>
                </c:pt>
                <c:pt idx="1051">
                  <c:v>9.8287307947540915E-3</c:v>
                </c:pt>
                <c:pt idx="1052">
                  <c:v>9.414434276373054E-3</c:v>
                </c:pt>
                <c:pt idx="1053">
                  <c:v>9.7508958915015868E-3</c:v>
                </c:pt>
                <c:pt idx="1054">
                  <c:v>9.423848710649425E-3</c:v>
                </c:pt>
                <c:pt idx="1055">
                  <c:v>9.4144248619387749E-3</c:v>
                </c:pt>
                <c:pt idx="1056">
                  <c:v>9.4050104370768384E-3</c:v>
                </c:pt>
                <c:pt idx="1057">
                  <c:v>9.3956054266397596E-3</c:v>
                </c:pt>
                <c:pt idx="1058">
                  <c:v>9.3862098212131213E-3</c:v>
                </c:pt>
                <c:pt idx="1059">
                  <c:v>9.3862098212131213E-3</c:v>
                </c:pt>
                <c:pt idx="1060">
                  <c:v>9.3862098212131213E-3</c:v>
                </c:pt>
                <c:pt idx="1061">
                  <c:v>9.7262112198868746E-3</c:v>
                </c:pt>
                <c:pt idx="1062">
                  <c:v>9.4049916270653663E-3</c:v>
                </c:pt>
                <c:pt idx="1063">
                  <c:v>9.8373538872476313E-3</c:v>
                </c:pt>
                <c:pt idx="1064">
                  <c:v>9.4049822220737406E-3</c:v>
                </c:pt>
                <c:pt idx="1065">
                  <c:v>9.7277448085775573E-3</c:v>
                </c:pt>
                <c:pt idx="1066">
                  <c:v>9.4049728170915153E-3</c:v>
                </c:pt>
                <c:pt idx="1067">
                  <c:v>9.4049728170915153E-3</c:v>
                </c:pt>
                <c:pt idx="1068">
                  <c:v>9.4049728170915153E-3</c:v>
                </c:pt>
                <c:pt idx="1069">
                  <c:v>9.4049728170915153E-3</c:v>
                </c:pt>
                <c:pt idx="1070">
                  <c:v>9.7564900045563584E-3</c:v>
                </c:pt>
                <c:pt idx="1071">
                  <c:v>9.4143777899086054E-3</c:v>
                </c:pt>
                <c:pt idx="1072">
                  <c:v>9.4049634121186974E-3</c:v>
                </c:pt>
                <c:pt idx="1073">
                  <c:v>9.3955584487065789E-3</c:v>
                </c:pt>
                <c:pt idx="1074">
                  <c:v>9.6814292765162631E-3</c:v>
                </c:pt>
                <c:pt idx="1075">
                  <c:v>9.4143589611624372E-3</c:v>
                </c:pt>
                <c:pt idx="1076">
                  <c:v>9.4049446022012786E-3</c:v>
                </c:pt>
                <c:pt idx="1077">
                  <c:v>9.395539657599079E-3</c:v>
                </c:pt>
                <c:pt idx="1078">
                  <c:v>9.395539657599079E-3</c:v>
                </c:pt>
                <c:pt idx="1079">
                  <c:v>9.395539657599079E-3</c:v>
                </c:pt>
                <c:pt idx="1080">
                  <c:v>9.3861441179414785E-3</c:v>
                </c:pt>
                <c:pt idx="1081">
                  <c:v>9.3767579738235369E-3</c:v>
                </c:pt>
                <c:pt idx="1082">
                  <c:v>9.595526283845213E-3</c:v>
                </c:pt>
                <c:pt idx="1083">
                  <c:v>9.3767485970655626E-3</c:v>
                </c:pt>
                <c:pt idx="1084">
                  <c:v>9.5354470800067086E-3</c:v>
                </c:pt>
                <c:pt idx="1085">
                  <c:v>9.3955114710082901E-3</c:v>
                </c:pt>
                <c:pt idx="1086">
                  <c:v>9.3861159595372782E-3</c:v>
                </c:pt>
                <c:pt idx="1087">
                  <c:v>9.8035675951563331E-3</c:v>
                </c:pt>
                <c:pt idx="1088">
                  <c:v>9.4048975775723118E-3</c:v>
                </c:pt>
                <c:pt idx="1089">
                  <c:v>9.659076098335842E-3</c:v>
                </c:pt>
                <c:pt idx="1090">
                  <c:v>9.4048881726747306E-3</c:v>
                </c:pt>
                <c:pt idx="1091">
                  <c:v>9.3954832845020587E-3</c:v>
                </c:pt>
                <c:pt idx="1092">
                  <c:v>9.645355986297682E-3</c:v>
                </c:pt>
                <c:pt idx="1093">
                  <c:v>9.3954738890187732E-3</c:v>
                </c:pt>
                <c:pt idx="1094">
                  <c:v>9.3860784151297526E-3</c:v>
                </c:pt>
                <c:pt idx="1095">
                  <c:v>9.3860784151297526E-3</c:v>
                </c:pt>
                <c:pt idx="1096">
                  <c:v>9.7773569912655445E-3</c:v>
                </c:pt>
                <c:pt idx="1097">
                  <c:v>9.3954644935448813E-3</c:v>
                </c:pt>
                <c:pt idx="1098">
                  <c:v>9.3860690290513363E-3</c:v>
                </c:pt>
                <c:pt idx="1099">
                  <c:v>9.3860690290513363E-3</c:v>
                </c:pt>
                <c:pt idx="1100">
                  <c:v>9.3766829600222864E-3</c:v>
                </c:pt>
                <c:pt idx="1101">
                  <c:v>9.3673062770622643E-3</c:v>
                </c:pt>
                <c:pt idx="1102">
                  <c:v>9.8315194016311714E-3</c:v>
                </c:pt>
                <c:pt idx="1103">
                  <c:v>9.3860502569226636E-3</c:v>
                </c:pt>
                <c:pt idx="1104">
                  <c:v>9.3766642066657416E-3</c:v>
                </c:pt>
                <c:pt idx="1105">
                  <c:v>9.3672875424590744E-3</c:v>
                </c:pt>
                <c:pt idx="1106">
                  <c:v>9.3579202549166161E-3</c:v>
                </c:pt>
                <c:pt idx="1107">
                  <c:v>9.3579202549166161E-3</c:v>
                </c:pt>
                <c:pt idx="1108">
                  <c:v>9.8414674708841958E-3</c:v>
                </c:pt>
                <c:pt idx="1109">
                  <c:v>9.367278175171528E-3</c:v>
                </c:pt>
                <c:pt idx="1110">
                  <c:v>9.367278175171528E-3</c:v>
                </c:pt>
                <c:pt idx="1111">
                  <c:v>9.5304861852819351E-3</c:v>
                </c:pt>
                <c:pt idx="1112">
                  <c:v>9.3766454533467051E-3</c:v>
                </c:pt>
                <c:pt idx="1113">
                  <c:v>9.7086267982270519E-3</c:v>
                </c:pt>
                <c:pt idx="1114">
                  <c:v>9.3766360767012519E-3</c:v>
                </c:pt>
                <c:pt idx="1115">
                  <c:v>9.3672594406245448E-3</c:v>
                </c:pt>
                <c:pt idx="1116">
                  <c:v>9.826297199859035E-3</c:v>
                </c:pt>
                <c:pt idx="1117">
                  <c:v>9.3766267000651663E-3</c:v>
                </c:pt>
                <c:pt idx="1118">
                  <c:v>9.3766267000651663E-3</c:v>
                </c:pt>
                <c:pt idx="1119">
                  <c:v>9.3672500733651028E-3</c:v>
                </c:pt>
                <c:pt idx="1120">
                  <c:v>9.3672500733651028E-3</c:v>
                </c:pt>
                <c:pt idx="1121">
                  <c:v>9.3672500733651028E-3</c:v>
                </c:pt>
                <c:pt idx="1122">
                  <c:v>9.3672500733651028E-3</c:v>
                </c:pt>
                <c:pt idx="1123">
                  <c:v>9.5452757717468129E-3</c:v>
                </c:pt>
                <c:pt idx="1124">
                  <c:v>9.3766173234384673E-3</c:v>
                </c:pt>
                <c:pt idx="1125">
                  <c:v>9.3672407061150247E-3</c:v>
                </c:pt>
                <c:pt idx="1126">
                  <c:v>9.3578734654089137E-3</c:v>
                </c:pt>
                <c:pt idx="1127">
                  <c:v>9.811023229245092E-3</c:v>
                </c:pt>
                <c:pt idx="1128">
                  <c:v>9.3672313388743211E-3</c:v>
                </c:pt>
                <c:pt idx="1129">
                  <c:v>9.3672313388743211E-3</c:v>
                </c:pt>
                <c:pt idx="1130">
                  <c:v>9.6922716945445596E-3</c:v>
                </c:pt>
                <c:pt idx="1131">
                  <c:v>9.3765985702131942E-3</c:v>
                </c:pt>
                <c:pt idx="1132">
                  <c:v>9.6106234691750586E-3</c:v>
                </c:pt>
                <c:pt idx="1133">
                  <c:v>9.3765891936146237E-3</c:v>
                </c:pt>
                <c:pt idx="1134">
                  <c:v>9.3672126044210078E-3</c:v>
                </c:pt>
                <c:pt idx="1135">
                  <c:v>9.3672126044210078E-3</c:v>
                </c:pt>
                <c:pt idx="1136">
                  <c:v>9.3672126044210078E-3</c:v>
                </c:pt>
                <c:pt idx="1137">
                  <c:v>9.3578453918165862E-3</c:v>
                </c:pt>
                <c:pt idx="1138">
                  <c:v>9.6532025171011619E-3</c:v>
                </c:pt>
                <c:pt idx="1139">
                  <c:v>9.367203237208405E-3</c:v>
                </c:pt>
                <c:pt idx="1140">
                  <c:v>9.357836033971197E-3</c:v>
                </c:pt>
                <c:pt idx="1141">
                  <c:v>9.7416057533039838E-3</c:v>
                </c:pt>
                <c:pt idx="1142">
                  <c:v>9.3578266761351614E-3</c:v>
                </c:pt>
                <c:pt idx="1143">
                  <c:v>9.3578266761351614E-3</c:v>
                </c:pt>
                <c:pt idx="1144">
                  <c:v>9.3484688494590226E-3</c:v>
                </c:pt>
                <c:pt idx="1145">
                  <c:v>9.3484688494590226E-3</c:v>
                </c:pt>
                <c:pt idx="1146">
                  <c:v>9.3484688494590226E-3</c:v>
                </c:pt>
                <c:pt idx="1147">
                  <c:v>9.3391203806095658E-3</c:v>
                </c:pt>
                <c:pt idx="1148">
                  <c:v>9.3297812602289587E-3</c:v>
                </c:pt>
                <c:pt idx="1149">
                  <c:v>9.3297812602289587E-3</c:v>
                </c:pt>
                <c:pt idx="1150">
                  <c:v>9.6592813478182018E-3</c:v>
                </c:pt>
                <c:pt idx="1151">
                  <c:v>9.3484501525306733E-3</c:v>
                </c:pt>
                <c:pt idx="1152">
                  <c:v>9.3484501525306733E-3</c:v>
                </c:pt>
                <c:pt idx="1153">
                  <c:v>9.5415805930221149E-3</c:v>
                </c:pt>
                <c:pt idx="1154">
                  <c:v>9.3484408040805187E-3</c:v>
                </c:pt>
                <c:pt idx="1155">
                  <c:v>9.3390923632764369E-3</c:v>
                </c:pt>
                <c:pt idx="1156">
                  <c:v>9.3297532709131614E-3</c:v>
                </c:pt>
                <c:pt idx="1157">
                  <c:v>9.3297532709131614E-3</c:v>
                </c:pt>
                <c:pt idx="1158">
                  <c:v>9.3297532709131614E-3</c:v>
                </c:pt>
                <c:pt idx="1159">
                  <c:v>9.3204235176422515E-3</c:v>
                </c:pt>
                <c:pt idx="1160">
                  <c:v>9.3111030941246068E-3</c:v>
                </c:pt>
                <c:pt idx="1161">
                  <c:v>9.3111030941246068E-3</c:v>
                </c:pt>
                <c:pt idx="1162">
                  <c:v>9.3017919910304784E-3</c:v>
                </c:pt>
                <c:pt idx="1163">
                  <c:v>9.3017919910304784E-3</c:v>
                </c:pt>
                <c:pt idx="1164">
                  <c:v>9.3017919910304784E-3</c:v>
                </c:pt>
                <c:pt idx="1165">
                  <c:v>9.3017919910304784E-3</c:v>
                </c:pt>
                <c:pt idx="1166">
                  <c:v>9.2924901990394521E-3</c:v>
                </c:pt>
                <c:pt idx="1167">
                  <c:v>9.2924901990394521E-3</c:v>
                </c:pt>
                <c:pt idx="1168">
                  <c:v>9.2924901990394521E-3</c:v>
                </c:pt>
                <c:pt idx="1169">
                  <c:v>9.2924901990394521E-3</c:v>
                </c:pt>
                <c:pt idx="1170">
                  <c:v>9.2924901990394521E-3</c:v>
                </c:pt>
                <c:pt idx="1171">
                  <c:v>9.2831977088404117E-3</c:v>
                </c:pt>
                <c:pt idx="1172">
                  <c:v>9.434428027370519E-3</c:v>
                </c:pt>
                <c:pt idx="1173">
                  <c:v>9.2924809065492546E-3</c:v>
                </c:pt>
                <c:pt idx="1174">
                  <c:v>9.2831884256427011E-3</c:v>
                </c:pt>
                <c:pt idx="1175">
                  <c:v>9.2831884256427011E-3</c:v>
                </c:pt>
                <c:pt idx="1176">
                  <c:v>9.7244914829788254E-3</c:v>
                </c:pt>
                <c:pt idx="1177">
                  <c:v>9.3017640856824114E-3</c:v>
                </c:pt>
                <c:pt idx="1178">
                  <c:v>9.5162032541789288E-3</c:v>
                </c:pt>
                <c:pt idx="1179">
                  <c:v>9.3110658497680913E-3</c:v>
                </c:pt>
                <c:pt idx="1180">
                  <c:v>9.3110658497680913E-3</c:v>
                </c:pt>
                <c:pt idx="1181">
                  <c:v>9.3017547839183232E-3</c:v>
                </c:pt>
                <c:pt idx="1182">
                  <c:v>9.4798650449996694E-3</c:v>
                </c:pt>
                <c:pt idx="1183">
                  <c:v>9.3017454821635367E-3</c:v>
                </c:pt>
                <c:pt idx="1184">
                  <c:v>9.6267974946216694E-3</c:v>
                </c:pt>
                <c:pt idx="1185">
                  <c:v>9.3203582748733471E-3</c:v>
                </c:pt>
                <c:pt idx="1186">
                  <c:v>9.3110379165984736E-3</c:v>
                </c:pt>
                <c:pt idx="1187">
                  <c:v>9.3110379165984736E-3</c:v>
                </c:pt>
                <c:pt idx="1188">
                  <c:v>9.4765723090517104E-3</c:v>
                </c:pt>
                <c:pt idx="1189">
                  <c:v>9.3110286055605521E-3</c:v>
                </c:pt>
                <c:pt idx="1190">
                  <c:v>9.3110286055605521E-3</c:v>
                </c:pt>
                <c:pt idx="1191">
                  <c:v>9.710906373715503E-3</c:v>
                </c:pt>
                <c:pt idx="1192">
                  <c:v>9.3110192945319512E-3</c:v>
                </c:pt>
                <c:pt idx="1193">
                  <c:v>9.3110192945319512E-3</c:v>
                </c:pt>
                <c:pt idx="1194">
                  <c:v>9.3017082752374167E-3</c:v>
                </c:pt>
                <c:pt idx="1195">
                  <c:v>9.2924065669621782E-3</c:v>
                </c:pt>
                <c:pt idx="1196">
                  <c:v>9.2831141603952148E-3</c:v>
                </c:pt>
                <c:pt idx="1197">
                  <c:v>9.2738310462348195E-3</c:v>
                </c:pt>
                <c:pt idx="1198">
                  <c:v>9.5159004430616714E-3</c:v>
                </c:pt>
                <c:pt idx="1199">
                  <c:v>9.2831048772810572E-3</c:v>
                </c:pt>
                <c:pt idx="1200">
                  <c:v>9.5627673136322606E-3</c:v>
                </c:pt>
                <c:pt idx="1201">
                  <c:v>9.2830955941761769E-3</c:v>
                </c:pt>
                <c:pt idx="1202">
                  <c:v>9.2830955941761769E-3</c:v>
                </c:pt>
                <c:pt idx="1203">
                  <c:v>9.7133694910136407E-3</c:v>
                </c:pt>
                <c:pt idx="1204">
                  <c:v>9.2923786897703489E-3</c:v>
                </c:pt>
                <c:pt idx="1205">
                  <c:v>9.2923786897703489E-3</c:v>
                </c:pt>
                <c:pt idx="1206">
                  <c:v>9.2830863110805843E-3</c:v>
                </c:pt>
                <c:pt idx="1207">
                  <c:v>9.2738032247695022E-3</c:v>
                </c:pt>
                <c:pt idx="1208">
                  <c:v>9.2738032247695022E-3</c:v>
                </c:pt>
                <c:pt idx="1209">
                  <c:v>9.2738032247695022E-3</c:v>
                </c:pt>
                <c:pt idx="1210">
                  <c:v>9.639841504012002E-3</c:v>
                </c:pt>
                <c:pt idx="1211">
                  <c:v>9.2737939509662786E-3</c:v>
                </c:pt>
                <c:pt idx="1212">
                  <c:v>9.2645201570153105E-3</c:v>
                </c:pt>
                <c:pt idx="1213">
                  <c:v>9.681860574349662E-3</c:v>
                </c:pt>
                <c:pt idx="1214">
                  <c:v>9.2737846771723271E-3</c:v>
                </c:pt>
                <c:pt idx="1215">
                  <c:v>9.6890055657895355E-3</c:v>
                </c:pt>
                <c:pt idx="1216">
                  <c:v>9.2737754033876494E-3</c:v>
                </c:pt>
                <c:pt idx="1217">
                  <c:v>9.2737754033876494E-3</c:v>
                </c:pt>
                <c:pt idx="1218">
                  <c:v>9.6391687104025528E-3</c:v>
                </c:pt>
                <c:pt idx="1219">
                  <c:v>9.2737661296122438E-3</c:v>
                </c:pt>
                <c:pt idx="1220">
                  <c:v>9.2737661296122438E-3</c:v>
                </c:pt>
                <c:pt idx="1221">
                  <c:v>9.2737661296122438E-3</c:v>
                </c:pt>
                <c:pt idx="1222">
                  <c:v>9.2737661296122438E-3</c:v>
                </c:pt>
                <c:pt idx="1223">
                  <c:v>9.2644923634826321E-3</c:v>
                </c:pt>
                <c:pt idx="1224">
                  <c:v>9.2644923634826321E-3</c:v>
                </c:pt>
                <c:pt idx="1225">
                  <c:v>9.4914583860070123E-3</c:v>
                </c:pt>
                <c:pt idx="1226">
                  <c:v>9.2644830989902678E-3</c:v>
                </c:pt>
                <c:pt idx="1227">
                  <c:v>9.4648278555745577E-3</c:v>
                </c:pt>
                <c:pt idx="1228">
                  <c:v>9.2644738345071687E-3</c:v>
                </c:pt>
                <c:pt idx="1229">
                  <c:v>9.5788333869473528E-3</c:v>
                </c:pt>
                <c:pt idx="1230">
                  <c:v>9.2737383083416735E-3</c:v>
                </c:pt>
                <c:pt idx="1231">
                  <c:v>9.5707009556420773E-3</c:v>
                </c:pt>
                <c:pt idx="1232">
                  <c:v>9.2922950586966646E-3</c:v>
                </c:pt>
                <c:pt idx="1233">
                  <c:v>9.2922950586966646E-3</c:v>
                </c:pt>
                <c:pt idx="1234">
                  <c:v>9.2922950586966646E-3</c:v>
                </c:pt>
                <c:pt idx="1235">
                  <c:v>9.4598851777436994E-3</c:v>
                </c:pt>
                <c:pt idx="1236">
                  <c:v>9.2922857664016045E-3</c:v>
                </c:pt>
                <c:pt idx="1237">
                  <c:v>9.2922857664016045E-3</c:v>
                </c:pt>
                <c:pt idx="1238">
                  <c:v>9.2829934806351998E-3</c:v>
                </c:pt>
                <c:pt idx="1239">
                  <c:v>9.2829934806351998E-3</c:v>
                </c:pt>
                <c:pt idx="1240">
                  <c:v>9.2829934806351998E-3</c:v>
                </c:pt>
                <c:pt idx="1241">
                  <c:v>9.2737104871545642E-3</c:v>
                </c:pt>
                <c:pt idx="1242">
                  <c:v>9.4720280004911856E-3</c:v>
                </c:pt>
                <c:pt idx="1243">
                  <c:v>9.2829841976417235E-3</c:v>
                </c:pt>
                <c:pt idx="1244">
                  <c:v>9.2829841976417235E-3</c:v>
                </c:pt>
                <c:pt idx="1245">
                  <c:v>9.4154700691204268E-3</c:v>
                </c:pt>
                <c:pt idx="1246">
                  <c:v>9.282974914657521E-3</c:v>
                </c:pt>
                <c:pt idx="1247">
                  <c:v>9.282974914657521E-3</c:v>
                </c:pt>
                <c:pt idx="1248">
                  <c:v>9.4393934861906753E-3</c:v>
                </c:pt>
                <c:pt idx="1249">
                  <c:v>9.3015501474617516E-3</c:v>
                </c:pt>
                <c:pt idx="1250">
                  <c:v>9.3015501474617516E-3</c:v>
                </c:pt>
                <c:pt idx="1251">
                  <c:v>9.3015501474617516E-3</c:v>
                </c:pt>
                <c:pt idx="1252">
                  <c:v>9.5415532605735952E-3</c:v>
                </c:pt>
                <c:pt idx="1253">
                  <c:v>9.3015408459116034E-3</c:v>
                </c:pt>
                <c:pt idx="1254">
                  <c:v>9.6193338496635122E-3</c:v>
                </c:pt>
                <c:pt idx="1255">
                  <c:v>9.3201532291442707E-3</c:v>
                </c:pt>
                <c:pt idx="1256">
                  <c:v>9.3201532291442707E-3</c:v>
                </c:pt>
                <c:pt idx="1257">
                  <c:v>9.3201532291442707E-3</c:v>
                </c:pt>
                <c:pt idx="1258">
                  <c:v>9.3108330759151241E-3</c:v>
                </c:pt>
                <c:pt idx="1259">
                  <c:v>9.6920065426461931E-3</c:v>
                </c:pt>
                <c:pt idx="1260">
                  <c:v>9.3294640529000307E-3</c:v>
                </c:pt>
                <c:pt idx="1261">
                  <c:v>9.3294640529000307E-3</c:v>
                </c:pt>
                <c:pt idx="1262">
                  <c:v>9.5476447326855729E-3</c:v>
                </c:pt>
                <c:pt idx="1263">
                  <c:v>9.3481323104698793E-3</c:v>
                </c:pt>
                <c:pt idx="1264">
                  <c:v>9.7688167760249748E-3</c:v>
                </c:pt>
                <c:pt idx="1265">
                  <c:v>9.3481229623375659E-3</c:v>
                </c:pt>
                <c:pt idx="1266">
                  <c:v>9.3481229623375659E-3</c:v>
                </c:pt>
                <c:pt idx="1267">
                  <c:v>9.3481229623375659E-3</c:v>
                </c:pt>
                <c:pt idx="1268">
                  <c:v>9.3481229623375659E-3</c:v>
                </c:pt>
                <c:pt idx="1269">
                  <c:v>9.3481229623375659E-3</c:v>
                </c:pt>
                <c:pt idx="1270">
                  <c:v>9.6168751585406949E-3</c:v>
                </c:pt>
                <c:pt idx="1271">
                  <c:v>9.3574710852999052E-3</c:v>
                </c:pt>
                <c:pt idx="1272">
                  <c:v>9.3481136142146027E-3</c:v>
                </c:pt>
                <c:pt idx="1273">
                  <c:v>9.3481136142146027E-3</c:v>
                </c:pt>
                <c:pt idx="1274">
                  <c:v>9.3387655006003864E-3</c:v>
                </c:pt>
                <c:pt idx="1275">
                  <c:v>9.3294267350997901E-3</c:v>
                </c:pt>
                <c:pt idx="1276">
                  <c:v>9.3294267350997901E-3</c:v>
                </c:pt>
                <c:pt idx="1277">
                  <c:v>9.3200973083646908E-3</c:v>
                </c:pt>
                <c:pt idx="1278">
                  <c:v>9.3200973083646908E-3</c:v>
                </c:pt>
                <c:pt idx="1279">
                  <c:v>9.3107772110563244E-3</c:v>
                </c:pt>
                <c:pt idx="1280">
                  <c:v>9.3107772110563244E-3</c:v>
                </c:pt>
                <c:pt idx="1281">
                  <c:v>9.3107772110563244E-3</c:v>
                </c:pt>
                <c:pt idx="1282">
                  <c:v>9.30146643384527E-3</c:v>
                </c:pt>
                <c:pt idx="1283">
                  <c:v>9.30146643384527E-3</c:v>
                </c:pt>
                <c:pt idx="1284">
                  <c:v>9.549391897882762E-3</c:v>
                </c:pt>
                <c:pt idx="1285">
                  <c:v>9.3107679002791145E-3</c:v>
                </c:pt>
                <c:pt idx="1286">
                  <c:v>9.3014571323788344E-3</c:v>
                </c:pt>
                <c:pt idx="1287">
                  <c:v>9.2921556752464558E-3</c:v>
                </c:pt>
                <c:pt idx="1288">
                  <c:v>9.67293202203213E-3</c:v>
                </c:pt>
                <c:pt idx="1289">
                  <c:v>9.3014478309217056E-3</c:v>
                </c:pt>
                <c:pt idx="1290">
                  <c:v>9.5189671701241055E-3</c:v>
                </c:pt>
                <c:pt idx="1291">
                  <c:v>9.3200600280313774E-3</c:v>
                </c:pt>
                <c:pt idx="1292">
                  <c:v>9.3107399680033478E-3</c:v>
                </c:pt>
                <c:pt idx="1293">
                  <c:v>9.6803810209127837E-3</c:v>
                </c:pt>
                <c:pt idx="1294">
                  <c:v>9.3107306572633771E-3</c:v>
                </c:pt>
                <c:pt idx="1295">
                  <c:v>9.3107306572633771E-3</c:v>
                </c:pt>
                <c:pt idx="1296">
                  <c:v>9.301419926606113E-3</c:v>
                </c:pt>
                <c:pt idx="1297">
                  <c:v>9.5811914000799806E-3</c:v>
                </c:pt>
                <c:pt idx="1298">
                  <c:v>9.3107213465327167E-3</c:v>
                </c:pt>
                <c:pt idx="1299">
                  <c:v>9.542326460666762E-3</c:v>
                </c:pt>
                <c:pt idx="1300">
                  <c:v>9.3200320678792498E-3</c:v>
                </c:pt>
                <c:pt idx="1301">
                  <c:v>9.3200320678792498E-3</c:v>
                </c:pt>
                <c:pt idx="1302">
                  <c:v>9.3200320678792498E-3</c:v>
                </c:pt>
                <c:pt idx="1303">
                  <c:v>9.3107120358113683E-3</c:v>
                </c:pt>
                <c:pt idx="1304">
                  <c:v>9.3014013237755558E-3</c:v>
                </c:pt>
                <c:pt idx="1305">
                  <c:v>9.5634932040731258E-3</c:v>
                </c:pt>
                <c:pt idx="1306">
                  <c:v>9.3013920223742347E-3</c:v>
                </c:pt>
                <c:pt idx="1307">
                  <c:v>9.2920906303518586E-3</c:v>
                </c:pt>
                <c:pt idx="1308">
                  <c:v>9.2827985397215089E-3</c:v>
                </c:pt>
                <c:pt idx="1309">
                  <c:v>9.2827985397215089E-3</c:v>
                </c:pt>
                <c:pt idx="1310">
                  <c:v>9.2827985397215089E-3</c:v>
                </c:pt>
                <c:pt idx="1311">
                  <c:v>9.7573693636178269E-3</c:v>
                </c:pt>
                <c:pt idx="1312">
                  <c:v>9.2920813382612287E-3</c:v>
                </c:pt>
                <c:pt idx="1313">
                  <c:v>9.2827892569229704E-3</c:v>
                </c:pt>
                <c:pt idx="1314">
                  <c:v>9.2735064676660438E-3</c:v>
                </c:pt>
                <c:pt idx="1315">
                  <c:v>9.7385412047267094E-3</c:v>
                </c:pt>
                <c:pt idx="1316">
                  <c:v>9.2827799741337074E-3</c:v>
                </c:pt>
                <c:pt idx="1317">
                  <c:v>9.2734971941595724E-3</c:v>
                </c:pt>
                <c:pt idx="1318">
                  <c:v>9.2642236969654127E-3</c:v>
                </c:pt>
                <c:pt idx="1319">
                  <c:v>9.2549594732684506E-3</c:v>
                </c:pt>
                <c:pt idx="1320">
                  <c:v>9.5768360632661701E-3</c:v>
                </c:pt>
                <c:pt idx="1321">
                  <c:v>9.2734786471744546E-3</c:v>
                </c:pt>
                <c:pt idx="1322">
                  <c:v>9.2642051685272817E-3</c:v>
                </c:pt>
                <c:pt idx="1323">
                  <c:v>9.2549409633587518E-3</c:v>
                </c:pt>
                <c:pt idx="1324">
                  <c:v>9.2549409633587518E-3</c:v>
                </c:pt>
                <c:pt idx="1325">
                  <c:v>9.2549409633587518E-3</c:v>
                </c:pt>
                <c:pt idx="1326">
                  <c:v>9.2456860223953958E-3</c:v>
                </c:pt>
                <c:pt idx="1327">
                  <c:v>9.2456860223953958E-3</c:v>
                </c:pt>
                <c:pt idx="1328">
                  <c:v>9.7043982230563004E-3</c:v>
                </c:pt>
                <c:pt idx="1329">
                  <c:v>9.2641866401262079E-3</c:v>
                </c:pt>
                <c:pt idx="1330">
                  <c:v>9.2641866401262079E-3</c:v>
                </c:pt>
                <c:pt idx="1331">
                  <c:v>9.7942789967661124E-3</c:v>
                </c:pt>
                <c:pt idx="1332">
                  <c:v>9.2827242775930987E-3</c:v>
                </c:pt>
                <c:pt idx="1333">
                  <c:v>9.2827242775930987E-3</c:v>
                </c:pt>
                <c:pt idx="1334">
                  <c:v>9.2734415533155048E-3</c:v>
                </c:pt>
                <c:pt idx="1335">
                  <c:v>9.2734415533155048E-3</c:v>
                </c:pt>
                <c:pt idx="1336">
                  <c:v>9.7384318656650141E-3</c:v>
                </c:pt>
                <c:pt idx="1337">
                  <c:v>9.2827149948688185E-3</c:v>
                </c:pt>
                <c:pt idx="1338">
                  <c:v>9.273432279873952E-3</c:v>
                </c:pt>
                <c:pt idx="1339">
                  <c:v>9.2641588475940711E-3</c:v>
                </c:pt>
                <c:pt idx="1340">
                  <c:v>9.2641588475940711E-3</c:v>
                </c:pt>
                <c:pt idx="1341">
                  <c:v>9.4896893684150892E-3</c:v>
                </c:pt>
                <c:pt idx="1342">
                  <c:v>9.2641495834352248E-3</c:v>
                </c:pt>
                <c:pt idx="1343">
                  <c:v>9.2548854338517905E-3</c:v>
                </c:pt>
                <c:pt idx="1344">
                  <c:v>9.5376550273414702E-3</c:v>
                </c:pt>
                <c:pt idx="1345">
                  <c:v>9.2641403192856454E-3</c:v>
                </c:pt>
                <c:pt idx="1346">
                  <c:v>9.6631071153966165E-3</c:v>
                </c:pt>
                <c:pt idx="1347">
                  <c:v>9.2734044596049277E-3</c:v>
                </c:pt>
                <c:pt idx="1348">
                  <c:v>9.2734044596049277E-3</c:v>
                </c:pt>
                <c:pt idx="1349">
                  <c:v>9.2734044596049277E-3</c:v>
                </c:pt>
                <c:pt idx="1350">
                  <c:v>9.2641310551453224E-3</c:v>
                </c:pt>
                <c:pt idx="1351">
                  <c:v>9.2641310551453224E-3</c:v>
                </c:pt>
                <c:pt idx="1352">
                  <c:v>9.6879045750197894E-3</c:v>
                </c:pt>
                <c:pt idx="1353">
                  <c:v>9.2826685813866671E-3</c:v>
                </c:pt>
                <c:pt idx="1354">
                  <c:v>9.2733859128052761E-3</c:v>
                </c:pt>
                <c:pt idx="1355">
                  <c:v>9.5172540657078308E-3</c:v>
                </c:pt>
                <c:pt idx="1356">
                  <c:v>9.2826592987180819E-3</c:v>
                </c:pt>
                <c:pt idx="1357">
                  <c:v>9.5633173235413673E-3</c:v>
                </c:pt>
                <c:pt idx="1358">
                  <c:v>9.3012338999748142E-3</c:v>
                </c:pt>
                <c:pt idx="1359">
                  <c:v>9.7373381674275127E-3</c:v>
                </c:pt>
                <c:pt idx="1360">
                  <c:v>9.3198456690086629E-3</c:v>
                </c:pt>
                <c:pt idx="1361">
                  <c:v>9.6894511315157011E-3</c:v>
                </c:pt>
                <c:pt idx="1362">
                  <c:v>9.3198363491629969E-3</c:v>
                </c:pt>
                <c:pt idx="1363">
                  <c:v>9.7859910111994641E-3</c:v>
                </c:pt>
                <c:pt idx="1364">
                  <c:v>9.3198270293266463E-3</c:v>
                </c:pt>
                <c:pt idx="1365">
                  <c:v>9.3105072022973204E-3</c:v>
                </c:pt>
                <c:pt idx="1366">
                  <c:v>9.3011966950950209E-3</c:v>
                </c:pt>
                <c:pt idx="1367">
                  <c:v>9.3011966950950209E-3</c:v>
                </c:pt>
                <c:pt idx="1368">
                  <c:v>9.2918954983999234E-3</c:v>
                </c:pt>
                <c:pt idx="1369">
                  <c:v>9.2918954983999234E-3</c:v>
                </c:pt>
                <c:pt idx="1370">
                  <c:v>9.2918954983999234E-3</c:v>
                </c:pt>
                <c:pt idx="1371">
                  <c:v>9.763526041384564E-3</c:v>
                </c:pt>
                <c:pt idx="1372">
                  <c:v>9.3104885812922231E-3</c:v>
                </c:pt>
                <c:pt idx="1373">
                  <c:v>9.3104885812922231E-3</c:v>
                </c:pt>
                <c:pt idx="1374">
                  <c:v>9.301178092710926E-3</c:v>
                </c:pt>
                <c:pt idx="1375">
                  <c:v>9.291876914618219E-3</c:v>
                </c:pt>
                <c:pt idx="1376">
                  <c:v>9.291876914618219E-3</c:v>
                </c:pt>
                <c:pt idx="1377">
                  <c:v>9.2825850377036001E-3</c:v>
                </c:pt>
                <c:pt idx="1378">
                  <c:v>9.273302452665895E-3</c:v>
                </c:pt>
                <c:pt idx="1379">
                  <c:v>9.2640291502132273E-3</c:v>
                </c:pt>
                <c:pt idx="1380">
                  <c:v>9.4962487961034493E-3</c:v>
                </c:pt>
                <c:pt idx="1381">
                  <c:v>9.2640198861840776E-3</c:v>
                </c:pt>
                <c:pt idx="1382">
                  <c:v>9.2640198861840776E-3</c:v>
                </c:pt>
                <c:pt idx="1383">
                  <c:v>9.2640198861840776E-3</c:v>
                </c:pt>
                <c:pt idx="1384">
                  <c:v>9.2640198861840776E-3</c:v>
                </c:pt>
                <c:pt idx="1385">
                  <c:v>9.2547558662978945E-3</c:v>
                </c:pt>
                <c:pt idx="1386">
                  <c:v>9.2547558662978945E-3</c:v>
                </c:pt>
                <c:pt idx="1387">
                  <c:v>9.2547558662978945E-3</c:v>
                </c:pt>
                <c:pt idx="1388">
                  <c:v>9.2455011104315924E-3</c:v>
                </c:pt>
                <c:pt idx="1389">
                  <c:v>9.5728303562264694E-3</c:v>
                </c:pt>
                <c:pt idx="1390">
                  <c:v>9.2454918649304829E-3</c:v>
                </c:pt>
                <c:pt idx="1391">
                  <c:v>9.4522584868080139E-3</c:v>
                </c:pt>
                <c:pt idx="1392">
                  <c:v>9.2454826194386195E-3</c:v>
                </c:pt>
                <c:pt idx="1393">
                  <c:v>9.2362371368191754E-3</c:v>
                </c:pt>
                <c:pt idx="1394">
                  <c:v>9.2362371368191754E-3</c:v>
                </c:pt>
                <c:pt idx="1395">
                  <c:v>9.2362371368191754E-3</c:v>
                </c:pt>
                <c:pt idx="1396">
                  <c:v>9.5609498293563275E-3</c:v>
                </c:pt>
                <c:pt idx="1397">
                  <c:v>9.2547188473299513E-3</c:v>
                </c:pt>
                <c:pt idx="1398">
                  <c:v>9.4352402117824207E-3</c:v>
                </c:pt>
                <c:pt idx="1399">
                  <c:v>9.2732375397434567E-3</c:v>
                </c:pt>
                <c:pt idx="1400">
                  <c:v>9.2639643022037112E-3</c:v>
                </c:pt>
                <c:pt idx="1401">
                  <c:v>9.2547003379015082E-3</c:v>
                </c:pt>
                <c:pt idx="1402">
                  <c:v>9.5776710996202281E-3</c:v>
                </c:pt>
                <c:pt idx="1403">
                  <c:v>9.2546910832011688E-3</c:v>
                </c:pt>
                <c:pt idx="1404">
                  <c:v>9.2546910832011688E-3</c:v>
                </c:pt>
                <c:pt idx="1405">
                  <c:v>9.2546910832011688E-3</c:v>
                </c:pt>
                <c:pt idx="1406">
                  <c:v>9.4537115536361283E-3</c:v>
                </c:pt>
                <c:pt idx="1407">
                  <c:v>9.2546818285100842E-3</c:v>
                </c:pt>
                <c:pt idx="1408">
                  <c:v>9.2546818285100842E-3</c:v>
                </c:pt>
                <c:pt idx="1409">
                  <c:v>9.7049272564812081E-3</c:v>
                </c:pt>
                <c:pt idx="1410">
                  <c:v>9.254672573828256E-3</c:v>
                </c:pt>
                <c:pt idx="1411">
                  <c:v>9.254672573828256E-3</c:v>
                </c:pt>
                <c:pt idx="1412">
                  <c:v>9.2454179012544241E-3</c:v>
                </c:pt>
                <c:pt idx="1413">
                  <c:v>9.2454179012544241E-3</c:v>
                </c:pt>
                <c:pt idx="1414">
                  <c:v>9.7611107823471037E-3</c:v>
                </c:pt>
                <c:pt idx="1415">
                  <c:v>9.2454086558365223E-3</c:v>
                </c:pt>
                <c:pt idx="1416">
                  <c:v>9.6269368793164677E-3</c:v>
                </c:pt>
                <c:pt idx="1417">
                  <c:v>9.2453994104278667E-3</c:v>
                </c:pt>
                <c:pt idx="1418">
                  <c:v>9.2453994104278667E-3</c:v>
                </c:pt>
                <c:pt idx="1419">
                  <c:v>9.2361540110174403E-3</c:v>
                </c:pt>
                <c:pt idx="1420">
                  <c:v>9.2269178570064236E-3</c:v>
                </c:pt>
                <c:pt idx="1421">
                  <c:v>9.2176909391494186E-3</c:v>
                </c:pt>
                <c:pt idx="1422">
                  <c:v>9.2176909391494186E-3</c:v>
                </c:pt>
                <c:pt idx="1423">
                  <c:v>9.4534383700925172E-3</c:v>
                </c:pt>
                <c:pt idx="1424">
                  <c:v>9.2269086300885653E-3</c:v>
                </c:pt>
                <c:pt idx="1425">
                  <c:v>9.2269086300885653E-3</c:v>
                </c:pt>
                <c:pt idx="1426">
                  <c:v>9.2269086300885653E-3</c:v>
                </c:pt>
                <c:pt idx="1427">
                  <c:v>9.2269086300885653E-3</c:v>
                </c:pt>
                <c:pt idx="1428">
                  <c:v>9.2269086300885653E-3</c:v>
                </c:pt>
                <c:pt idx="1429">
                  <c:v>9.3955278562565733E-3</c:v>
                </c:pt>
                <c:pt idx="1430">
                  <c:v>9.2361355387186525E-3</c:v>
                </c:pt>
                <c:pt idx="1431">
                  <c:v>9.2361355387186525E-3</c:v>
                </c:pt>
                <c:pt idx="1432">
                  <c:v>9.2268994031799341E-3</c:v>
                </c:pt>
                <c:pt idx="1433">
                  <c:v>9.2176725037767526E-3</c:v>
                </c:pt>
                <c:pt idx="1434">
                  <c:v>9.2084548312729771E-3</c:v>
                </c:pt>
                <c:pt idx="1435">
                  <c:v>9.6048519828254211E-3</c:v>
                </c:pt>
                <c:pt idx="1436">
                  <c:v>9.2268809493903526E-3</c:v>
                </c:pt>
                <c:pt idx="1437">
                  <c:v>9.2268809493903526E-3</c:v>
                </c:pt>
                <c:pt idx="1438">
                  <c:v>9.4529362181450475E-3</c:v>
                </c:pt>
                <c:pt idx="1439">
                  <c:v>9.2361078303397435E-3</c:v>
                </c:pt>
                <c:pt idx="1440">
                  <c:v>9.2268717225093989E-3</c:v>
                </c:pt>
                <c:pt idx="1441">
                  <c:v>9.2176448507868963E-3</c:v>
                </c:pt>
                <c:pt idx="1442">
                  <c:v>9.2176448507868963E-3</c:v>
                </c:pt>
                <c:pt idx="1443">
                  <c:v>9.2084272059361066E-3</c:v>
                </c:pt>
                <c:pt idx="1444">
                  <c:v>9.2084272059361066E-3</c:v>
                </c:pt>
                <c:pt idx="1445">
                  <c:v>9.1992187787301692E-3</c:v>
                </c:pt>
                <c:pt idx="1446">
                  <c:v>9.1900195599514418E-3</c:v>
                </c:pt>
                <c:pt idx="1447">
                  <c:v>9.1808295403914865E-3</c:v>
                </c:pt>
                <c:pt idx="1448">
                  <c:v>9.1808295403914865E-3</c:v>
                </c:pt>
                <c:pt idx="1449">
                  <c:v>9.1808295403914865E-3</c:v>
                </c:pt>
                <c:pt idx="1450">
                  <c:v>9.1716487108510943E-3</c:v>
                </c:pt>
                <c:pt idx="1451">
                  <c:v>9.4607333255325114E-3</c:v>
                </c:pt>
                <c:pt idx="1452">
                  <c:v>9.1716395392023864E-3</c:v>
                </c:pt>
                <c:pt idx="1453">
                  <c:v>9.162467899663183E-3</c:v>
                </c:pt>
                <c:pt idx="1454">
                  <c:v>9.6054809496860828E-3</c:v>
                </c:pt>
                <c:pt idx="1455">
                  <c:v>9.1808019979304038E-3</c:v>
                </c:pt>
                <c:pt idx="1456">
                  <c:v>9.4688659443598871E-3</c:v>
                </c:pt>
                <c:pt idx="1457">
                  <c:v>9.1899827999283382E-3</c:v>
                </c:pt>
                <c:pt idx="1458">
                  <c:v>9.1899827999283382E-3</c:v>
                </c:pt>
                <c:pt idx="1459">
                  <c:v>9.5173876513133526E-3</c:v>
                </c:pt>
                <c:pt idx="1460">
                  <c:v>9.208371955510988E-3</c:v>
                </c:pt>
                <c:pt idx="1461">
                  <c:v>9.208371955510988E-3</c:v>
                </c:pt>
                <c:pt idx="1462">
                  <c:v>9.4233116682583603E-3</c:v>
                </c:pt>
                <c:pt idx="1463">
                  <c:v>9.2175803274665014E-3</c:v>
                </c:pt>
                <c:pt idx="1464">
                  <c:v>9.2175803274665014E-3</c:v>
                </c:pt>
                <c:pt idx="1465">
                  <c:v>9.5181744808620506E-3</c:v>
                </c:pt>
                <c:pt idx="1466">
                  <c:v>9.2267979077939669E-3</c:v>
                </c:pt>
                <c:pt idx="1467">
                  <c:v>9.2175711098861687E-3</c:v>
                </c:pt>
                <c:pt idx="1468">
                  <c:v>9.2083535387762847E-3</c:v>
                </c:pt>
                <c:pt idx="1469">
                  <c:v>9.1991451852375047E-3</c:v>
                </c:pt>
                <c:pt idx="1470">
                  <c:v>9.1899460400522714E-3</c:v>
                </c:pt>
                <c:pt idx="1471">
                  <c:v>9.1807560940122233E-3</c:v>
                </c:pt>
                <c:pt idx="1472">
                  <c:v>9.1715753379182086E-3</c:v>
                </c:pt>
                <c:pt idx="1473">
                  <c:v>9.3365418154929408E-3</c:v>
                </c:pt>
                <c:pt idx="1474">
                  <c:v>9.1807469132561253E-3</c:v>
                </c:pt>
                <c:pt idx="1475">
                  <c:v>9.1715661663428674E-3</c:v>
                </c:pt>
                <c:pt idx="1476">
                  <c:v>9.1715661663428674E-3</c:v>
                </c:pt>
                <c:pt idx="1477">
                  <c:v>9.1623946001765239E-3</c:v>
                </c:pt>
                <c:pt idx="1478">
                  <c:v>9.1532322055763501E-3</c:v>
                </c:pt>
                <c:pt idx="1479">
                  <c:v>9.1440789733707676E-3</c:v>
                </c:pt>
                <c:pt idx="1480">
                  <c:v>9.1349348943974024E-3</c:v>
                </c:pt>
                <c:pt idx="1481">
                  <c:v>9.4699234507341357E-3</c:v>
                </c:pt>
                <c:pt idx="1482">
                  <c:v>9.1532138991210904E-3</c:v>
                </c:pt>
                <c:pt idx="1483">
                  <c:v>9.3147473754080223E-3</c:v>
                </c:pt>
                <c:pt idx="1484">
                  <c:v>9.171529480133226E-3</c:v>
                </c:pt>
                <c:pt idx="1485">
                  <c:v>9.4075580214578076E-3</c:v>
                </c:pt>
                <c:pt idx="1486">
                  <c:v>9.1715203086037474E-3</c:v>
                </c:pt>
                <c:pt idx="1487">
                  <c:v>9.5418946471653044E-3</c:v>
                </c:pt>
                <c:pt idx="1488">
                  <c:v>9.1715111370834351E-3</c:v>
                </c:pt>
                <c:pt idx="1489">
                  <c:v>9.162339625946354E-3</c:v>
                </c:pt>
                <c:pt idx="1490">
                  <c:v>9.1531772863204051E-3</c:v>
                </c:pt>
                <c:pt idx="1491">
                  <c:v>9.144024109034081E-3</c:v>
                </c:pt>
                <c:pt idx="1492">
                  <c:v>9.3275360241540338E-3</c:v>
                </c:pt>
                <c:pt idx="1493">
                  <c:v>9.1531681331431178E-3</c:v>
                </c:pt>
                <c:pt idx="1494">
                  <c:v>9.5256367969635495E-3</c:v>
                </c:pt>
                <c:pt idx="1495">
                  <c:v>9.1531589799749864E-3</c:v>
                </c:pt>
                <c:pt idx="1496">
                  <c:v>9.1531589799749864E-3</c:v>
                </c:pt>
                <c:pt idx="1497">
                  <c:v>9.14400582099501E-3</c:v>
                </c:pt>
                <c:pt idx="1498">
                  <c:v>9.14400582099501E-3</c:v>
                </c:pt>
                <c:pt idx="1499">
                  <c:v>9.4874278653639243E-3</c:v>
                </c:pt>
              </c:numCache>
            </c:numRef>
          </c:val>
          <c:extLst xmlns:c16r2="http://schemas.microsoft.com/office/drawing/2015/06/chart">
            <c:ext xmlns:c16="http://schemas.microsoft.com/office/drawing/2014/chart" uri="{C3380CC4-5D6E-409C-BE32-E72D297353CC}">
              <c16:uniqueId val="{00000001-CBD5-4233-909F-728CD16A6679}"/>
            </c:ext>
          </c:extLst>
        </c:ser>
        <c:dLbls/>
        <c:marker val="1"/>
        <c:axId val="127794176"/>
        <c:axId val="122807040"/>
      </c:lineChart>
      <c:catAx>
        <c:axId val="127794176"/>
        <c:scaling>
          <c:orientation val="minMax"/>
        </c:scaling>
        <c:axPos val="b"/>
        <c:maj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crossAx val="122807040"/>
        <c:crosses val="autoZero"/>
        <c:auto val="1"/>
        <c:lblAlgn val="ctr"/>
        <c:lblOffset val="100"/>
      </c:catAx>
      <c:valAx>
        <c:axId val="122807040"/>
        <c:scaling>
          <c:orientation val="minMax"/>
        </c:scaling>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ru-RU" dirty="0" err="1"/>
                  <a:t>трлн.руб</a:t>
                </a:r>
                <a:endParaRPr lang="ru-RU" dirty="0"/>
              </a:p>
            </c:rich>
          </c:tx>
          <c:layout/>
          <c:spPr>
            <a:noFill/>
            <a:ln>
              <a:noFill/>
            </a:ln>
            <a:effectLst/>
          </c:spPr>
        </c:title>
        <c:numFmt formatCode="0.000" sourceLinked="1"/>
        <c:majorTickMark val="none"/>
        <c:tickLblPos val="nextTo"/>
        <c:spPr>
          <a:noFill/>
          <a:ln>
            <a:noFill/>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crossAx val="127794176"/>
        <c:crosses val="autoZero"/>
        <c:crossBetween val="between"/>
      </c:valAx>
      <c:spPr>
        <a:noFill/>
        <a:ln>
          <a:noFill/>
        </a:ln>
        <a:effectLst/>
      </c:spPr>
    </c:plotArea>
    <c:legend>
      <c:legendPos val="r"/>
      <c:layout/>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legend>
    <c:plotVisOnly val="1"/>
    <c:dispBlanksAs val="gap"/>
  </c:chart>
  <c:spPr>
    <a:noFill/>
    <a:ln>
      <a:noFill/>
    </a:ln>
    <a:effectLst/>
  </c:spPr>
  <c:txPr>
    <a:bodyPr/>
    <a:lstStyle/>
    <a:p>
      <a:pPr>
        <a:defRPr sz="1800"/>
      </a:pPr>
      <a:endParaRPr lang="ru-RU"/>
    </a:p>
  </c:txPr>
  <c:externalData r:id="rId1"/>
</c:chartSpace>
</file>

<file path=ppt/charts/chart9.xml><?xml version="1.0" encoding="utf-8"?>
<c:chartSpace xmlns:c="http://schemas.openxmlformats.org/drawingml/2006/chart" xmlns:a="http://schemas.openxmlformats.org/drawingml/2006/main" xmlns:r="http://schemas.openxmlformats.org/officeDocument/2006/relationships">
  <c:lang val="ru-RU"/>
  <c:chart>
    <c:title>
      <c:tx>
        <c:rich>
          <a:bodyPr rot="0" spcFirstLastPara="1" vertOverflow="ellipsis" vert="horz" wrap="square" anchor="ctr" anchorCtr="1"/>
          <a:lstStyle/>
          <a:p>
            <a:pPr>
              <a:defRPr sz="2160" b="0" i="0" u="none" strike="noStrike" kern="1200" spc="0" baseline="0">
                <a:solidFill>
                  <a:schemeClr val="tx1">
                    <a:lumMod val="65000"/>
                    <a:lumOff val="35000"/>
                  </a:schemeClr>
                </a:solidFill>
                <a:latin typeface="+mn-lt"/>
                <a:ea typeface="+mn-ea"/>
                <a:cs typeface="+mn-cs"/>
              </a:defRPr>
            </a:pPr>
            <a:r>
              <a:rPr lang="ru-RU"/>
              <a:t>Динамика Спроса и Собственного капитала во 2 сценарии</a:t>
            </a:r>
          </a:p>
        </c:rich>
      </c:tx>
      <c:layout/>
      <c:spPr>
        <a:noFill/>
        <a:ln>
          <a:noFill/>
        </a:ln>
        <a:effectLst/>
      </c:spPr>
    </c:title>
    <c:plotArea>
      <c:layout/>
      <c:lineChart>
        <c:grouping val="standard"/>
        <c:ser>
          <c:idx val="0"/>
          <c:order val="0"/>
          <c:tx>
            <c:strRef>
              <c:f>'инновации производительности'!$B$1</c:f>
              <c:strCache>
                <c:ptCount val="1"/>
                <c:pt idx="0">
                  <c:v>Demand</c:v>
                </c:pt>
              </c:strCache>
            </c:strRef>
          </c:tx>
          <c:spPr>
            <a:ln w="28575" cap="rnd">
              <a:solidFill>
                <a:schemeClr val="accent1"/>
              </a:solidFill>
              <a:round/>
            </a:ln>
            <a:effectLst/>
          </c:spPr>
          <c:marker>
            <c:symbol val="none"/>
          </c:marker>
          <c:val>
            <c:numRef>
              <c:f>'инновации производительности'!$B$2:$B$1501</c:f>
              <c:numCache>
                <c:formatCode>0.000</c:formatCode>
                <c:ptCount val="1500"/>
                <c:pt idx="0">
                  <c:v>1.0000000000000002E-2</c:v>
                </c:pt>
                <c:pt idx="1">
                  <c:v>9.9900000000000024E-3</c:v>
                </c:pt>
                <c:pt idx="2">
                  <c:v>9.9800100000000027E-3</c:v>
                </c:pt>
                <c:pt idx="3">
                  <c:v>9.9800100000000027E-3</c:v>
                </c:pt>
                <c:pt idx="4">
                  <c:v>9.9899900100000032E-3</c:v>
                </c:pt>
                <c:pt idx="5">
                  <c:v>9.9999800000100027E-3</c:v>
                </c:pt>
                <c:pt idx="6">
                  <c:v>9.9899800200099927E-3</c:v>
                </c:pt>
                <c:pt idx="7">
                  <c:v>9.9999700000300007E-3</c:v>
                </c:pt>
                <c:pt idx="8">
                  <c:v>9.9999700000300007E-3</c:v>
                </c:pt>
                <c:pt idx="9">
                  <c:v>9.9899700300299706E-3</c:v>
                </c:pt>
                <c:pt idx="10">
                  <c:v>9.9899700300299706E-3</c:v>
                </c:pt>
                <c:pt idx="11">
                  <c:v>9.9999600000599993E-3</c:v>
                </c:pt>
                <c:pt idx="12">
                  <c:v>9.9999600000599993E-3</c:v>
                </c:pt>
                <c:pt idx="13">
                  <c:v>9.9999600000599993E-3</c:v>
                </c:pt>
                <c:pt idx="14">
                  <c:v>9.9899600400599371E-3</c:v>
                </c:pt>
                <c:pt idx="15">
                  <c:v>9.9899600400599371E-3</c:v>
                </c:pt>
                <c:pt idx="16">
                  <c:v>9.9999500000999969E-3</c:v>
                </c:pt>
                <c:pt idx="17">
                  <c:v>1.0009949950100091E-2</c:v>
                </c:pt>
                <c:pt idx="18">
                  <c:v>1.0019959900050191E-2</c:v>
                </c:pt>
                <c:pt idx="19">
                  <c:v>1.0009939940150142E-2</c:v>
                </c:pt>
                <c:pt idx="20">
                  <c:v>1.0019949880090287E-2</c:v>
                </c:pt>
                <c:pt idx="21">
                  <c:v>1.0029969829970379E-2</c:v>
                </c:pt>
                <c:pt idx="22">
                  <c:v>1.0019939860140409E-2</c:v>
                </c:pt>
                <c:pt idx="23">
                  <c:v>1.0019939860140409E-2</c:v>
                </c:pt>
                <c:pt idx="24">
                  <c:v>1.0009919920280268E-2</c:v>
                </c:pt>
                <c:pt idx="25">
                  <c:v>1.0019929840200548E-2</c:v>
                </c:pt>
                <c:pt idx="26">
                  <c:v>1.0029949770040746E-2</c:v>
                </c:pt>
                <c:pt idx="27">
                  <c:v>1.0019919820270706E-2</c:v>
                </c:pt>
                <c:pt idx="28">
                  <c:v>1.0019919820270706E-2</c:v>
                </c:pt>
                <c:pt idx="29">
                  <c:v>1.0019919820270706E-2</c:v>
                </c:pt>
                <c:pt idx="30">
                  <c:v>1.0009899900450437E-2</c:v>
                </c:pt>
                <c:pt idx="31">
                  <c:v>1.0009899900450437E-2</c:v>
                </c:pt>
                <c:pt idx="32">
                  <c:v>1.0009899900450437E-2</c:v>
                </c:pt>
                <c:pt idx="33">
                  <c:v>1.0009899900450437E-2</c:v>
                </c:pt>
                <c:pt idx="34">
                  <c:v>1.0009899900450437E-2</c:v>
                </c:pt>
                <c:pt idx="35">
                  <c:v>9.9998900005499897E-3</c:v>
                </c:pt>
                <c:pt idx="36">
                  <c:v>9.9898901105494389E-3</c:v>
                </c:pt>
                <c:pt idx="37">
                  <c:v>9.9898901105494389E-3</c:v>
                </c:pt>
                <c:pt idx="38">
                  <c:v>9.9998800006599869E-3</c:v>
                </c:pt>
                <c:pt idx="39">
                  <c:v>9.9998800006599869E-3</c:v>
                </c:pt>
                <c:pt idx="40">
                  <c:v>1.0009879880660644E-2</c:v>
                </c:pt>
                <c:pt idx="41">
                  <c:v>9.999870000779983E-3</c:v>
                </c:pt>
                <c:pt idx="42">
                  <c:v>9.999870000779983E-3</c:v>
                </c:pt>
                <c:pt idx="43">
                  <c:v>9.9898701307792048E-3</c:v>
                </c:pt>
                <c:pt idx="44">
                  <c:v>9.9998600009099815E-3</c:v>
                </c:pt>
                <c:pt idx="45">
                  <c:v>9.9998600009099815E-3</c:v>
                </c:pt>
                <c:pt idx="46">
                  <c:v>1.0009859860910891E-2</c:v>
                </c:pt>
                <c:pt idx="47">
                  <c:v>9.9998500010499806E-3</c:v>
                </c:pt>
                <c:pt idx="48">
                  <c:v>1.0009849851051026E-2</c:v>
                </c:pt>
                <c:pt idx="49">
                  <c:v>1.001985970090208E-2</c:v>
                </c:pt>
                <c:pt idx="50">
                  <c:v>1.0029879560602979E-2</c:v>
                </c:pt>
                <c:pt idx="51">
                  <c:v>1.0039909440163581E-2</c:v>
                </c:pt>
                <c:pt idx="52">
                  <c:v>1.0039909440163581E-2</c:v>
                </c:pt>
                <c:pt idx="53">
                  <c:v>1.0029869530723415E-2</c:v>
                </c:pt>
                <c:pt idx="54">
                  <c:v>1.0019839661192693E-2</c:v>
                </c:pt>
                <c:pt idx="55">
                  <c:v>1.0009819821531499E-2</c:v>
                </c:pt>
                <c:pt idx="56">
                  <c:v>1.0009819821531499E-2</c:v>
                </c:pt>
                <c:pt idx="57">
                  <c:v>1.0009819821531499E-2</c:v>
                </c:pt>
                <c:pt idx="58">
                  <c:v>9.9998100017099686E-3</c:v>
                </c:pt>
                <c:pt idx="59">
                  <c:v>9.9898101917082604E-3</c:v>
                </c:pt>
                <c:pt idx="60">
                  <c:v>9.9898101917082604E-3</c:v>
                </c:pt>
                <c:pt idx="61">
                  <c:v>9.9898101917082604E-3</c:v>
                </c:pt>
                <c:pt idx="62">
                  <c:v>9.9798203815165496E-3</c:v>
                </c:pt>
                <c:pt idx="63">
                  <c:v>9.9798203815165496E-3</c:v>
                </c:pt>
                <c:pt idx="64">
                  <c:v>9.9798203815165496E-3</c:v>
                </c:pt>
                <c:pt idx="65">
                  <c:v>9.9898002018980643E-3</c:v>
                </c:pt>
                <c:pt idx="66">
                  <c:v>9.9898002018980643E-3</c:v>
                </c:pt>
                <c:pt idx="67">
                  <c:v>9.9898002018980643E-3</c:v>
                </c:pt>
                <c:pt idx="68">
                  <c:v>9.9798104016961646E-3</c:v>
                </c:pt>
                <c:pt idx="69">
                  <c:v>9.9698305912944724E-3</c:v>
                </c:pt>
                <c:pt idx="70">
                  <c:v>9.9798004218857664E-3</c:v>
                </c:pt>
                <c:pt idx="71">
                  <c:v>9.9798004218857664E-3</c:v>
                </c:pt>
                <c:pt idx="72">
                  <c:v>9.9897802223076551E-3</c:v>
                </c:pt>
                <c:pt idx="73">
                  <c:v>9.9897802223076551E-3</c:v>
                </c:pt>
                <c:pt idx="74">
                  <c:v>9.9797904420853463E-3</c:v>
                </c:pt>
                <c:pt idx="75">
                  <c:v>9.9797904420853463E-3</c:v>
                </c:pt>
                <c:pt idx="76">
                  <c:v>9.9797904420853463E-3</c:v>
                </c:pt>
                <c:pt idx="77">
                  <c:v>9.9797904420853463E-3</c:v>
                </c:pt>
                <c:pt idx="78">
                  <c:v>9.9797904420853463E-3</c:v>
                </c:pt>
                <c:pt idx="79">
                  <c:v>9.9698106516432593E-3</c:v>
                </c:pt>
                <c:pt idx="80">
                  <c:v>9.9797804622948991E-3</c:v>
                </c:pt>
                <c:pt idx="81">
                  <c:v>9.9797804622948991E-3</c:v>
                </c:pt>
                <c:pt idx="82">
                  <c:v>9.9897602427571949E-3</c:v>
                </c:pt>
                <c:pt idx="83">
                  <c:v>9.9897602427571949E-3</c:v>
                </c:pt>
                <c:pt idx="84">
                  <c:v>9.9997500029999509E-3</c:v>
                </c:pt>
                <c:pt idx="85">
                  <c:v>9.9997500029999509E-3</c:v>
                </c:pt>
                <c:pt idx="86">
                  <c:v>9.9897502529969501E-3</c:v>
                </c:pt>
                <c:pt idx="87">
                  <c:v>9.9997400032499472E-3</c:v>
                </c:pt>
                <c:pt idx="88">
                  <c:v>9.9897402632466974E-3</c:v>
                </c:pt>
                <c:pt idx="89">
                  <c:v>9.979750522983449E-3</c:v>
                </c:pt>
                <c:pt idx="90">
                  <c:v>9.9697707724604647E-3</c:v>
                </c:pt>
                <c:pt idx="91">
                  <c:v>9.9697707724604647E-3</c:v>
                </c:pt>
                <c:pt idx="92">
                  <c:v>9.9797405432329248E-3</c:v>
                </c:pt>
                <c:pt idx="93">
                  <c:v>9.9797405432329248E-3</c:v>
                </c:pt>
                <c:pt idx="94">
                  <c:v>9.9697608026896936E-3</c:v>
                </c:pt>
                <c:pt idx="95">
                  <c:v>9.9797305634923804E-3</c:v>
                </c:pt>
                <c:pt idx="96">
                  <c:v>9.9897102940558723E-3</c:v>
                </c:pt>
                <c:pt idx="97">
                  <c:v>9.9897102940558723E-3</c:v>
                </c:pt>
                <c:pt idx="98">
                  <c:v>9.9997000043499269E-3</c:v>
                </c:pt>
                <c:pt idx="99">
                  <c:v>1.000969970435427E-2</c:v>
                </c:pt>
                <c:pt idx="100">
                  <c:v>1.0019709404058625E-2</c:v>
                </c:pt>
                <c:pt idx="101">
                  <c:v>1.0029729113462685E-2</c:v>
                </c:pt>
                <c:pt idx="102">
                  <c:v>1.0029729113462685E-2</c:v>
                </c:pt>
                <c:pt idx="103">
                  <c:v>1.0019699384349217E-2</c:v>
                </c:pt>
                <c:pt idx="104">
                  <c:v>1.0009679684964875E-2</c:v>
                </c:pt>
                <c:pt idx="105">
                  <c:v>1.0009679684964875E-2</c:v>
                </c:pt>
                <c:pt idx="106">
                  <c:v>1.0009679684964875E-2</c:v>
                </c:pt>
                <c:pt idx="107">
                  <c:v>9.9996700052799106E-3</c:v>
                </c:pt>
                <c:pt idx="108">
                  <c:v>9.9996700052799106E-3</c:v>
                </c:pt>
                <c:pt idx="109">
                  <c:v>9.9896703352746283E-3</c:v>
                </c:pt>
                <c:pt idx="110">
                  <c:v>9.9796806649393548E-3</c:v>
                </c:pt>
                <c:pt idx="111">
                  <c:v>9.9796806649393548E-3</c:v>
                </c:pt>
                <c:pt idx="112">
                  <c:v>9.9697009842744135E-3</c:v>
                </c:pt>
                <c:pt idx="113">
                  <c:v>9.9597312832901391E-3</c:v>
                </c:pt>
                <c:pt idx="114">
                  <c:v>9.9597312832901391E-3</c:v>
                </c:pt>
                <c:pt idx="115">
                  <c:v>9.9597312832901391E-3</c:v>
                </c:pt>
                <c:pt idx="116">
                  <c:v>9.9696910145734285E-3</c:v>
                </c:pt>
                <c:pt idx="117">
                  <c:v>9.9597213235588528E-3</c:v>
                </c:pt>
                <c:pt idx="118">
                  <c:v>9.9696810448824148E-3</c:v>
                </c:pt>
                <c:pt idx="119">
                  <c:v>9.9597113638375291E-3</c:v>
                </c:pt>
                <c:pt idx="120">
                  <c:v>9.9696710752013688E-3</c:v>
                </c:pt>
                <c:pt idx="121">
                  <c:v>9.9696710752013688E-3</c:v>
                </c:pt>
                <c:pt idx="122">
                  <c:v>9.9696710752013688E-3</c:v>
                </c:pt>
                <c:pt idx="123">
                  <c:v>9.979640746276568E-3</c:v>
                </c:pt>
                <c:pt idx="124">
                  <c:v>9.9696611055302923E-3</c:v>
                </c:pt>
                <c:pt idx="125">
                  <c:v>9.9796307666358223E-3</c:v>
                </c:pt>
                <c:pt idx="126">
                  <c:v>9.9796307666358223E-3</c:v>
                </c:pt>
                <c:pt idx="127">
                  <c:v>9.9796307666358223E-3</c:v>
                </c:pt>
                <c:pt idx="128">
                  <c:v>9.9896103974024594E-3</c:v>
                </c:pt>
                <c:pt idx="129">
                  <c:v>9.9796207870050547E-3</c:v>
                </c:pt>
                <c:pt idx="130">
                  <c:v>9.9896004077920566E-3</c:v>
                </c:pt>
                <c:pt idx="131">
                  <c:v>9.9796108073842704E-3</c:v>
                </c:pt>
                <c:pt idx="132">
                  <c:v>9.9696311965768846E-3</c:v>
                </c:pt>
                <c:pt idx="133">
                  <c:v>9.9596615653803084E-3</c:v>
                </c:pt>
                <c:pt idx="134">
                  <c:v>9.9596615653803084E-3</c:v>
                </c:pt>
                <c:pt idx="135">
                  <c:v>9.9696212269456876E-3</c:v>
                </c:pt>
                <c:pt idx="136">
                  <c:v>9.9795908481726328E-3</c:v>
                </c:pt>
                <c:pt idx="137">
                  <c:v>9.9895704390208021E-3</c:v>
                </c:pt>
                <c:pt idx="138">
                  <c:v>9.9895704390208021E-3</c:v>
                </c:pt>
                <c:pt idx="139">
                  <c:v>9.9795808685817829E-3</c:v>
                </c:pt>
                <c:pt idx="140">
                  <c:v>9.9795808685817829E-3</c:v>
                </c:pt>
                <c:pt idx="141">
                  <c:v>9.9795808685817829E-3</c:v>
                </c:pt>
                <c:pt idx="142">
                  <c:v>9.9895604494503621E-3</c:v>
                </c:pt>
                <c:pt idx="143">
                  <c:v>9.9795708890009129E-3</c:v>
                </c:pt>
                <c:pt idx="144">
                  <c:v>9.9895504598899142E-3</c:v>
                </c:pt>
                <c:pt idx="145">
                  <c:v>9.9895504598899142E-3</c:v>
                </c:pt>
                <c:pt idx="146">
                  <c:v>9.9895504598899142E-3</c:v>
                </c:pt>
                <c:pt idx="147">
                  <c:v>9.9895504598899142E-3</c:v>
                </c:pt>
                <c:pt idx="148">
                  <c:v>9.9895504598899142E-3</c:v>
                </c:pt>
                <c:pt idx="149">
                  <c:v>9.9795609094300228E-3</c:v>
                </c:pt>
                <c:pt idx="150">
                  <c:v>9.9795609094300228E-3</c:v>
                </c:pt>
                <c:pt idx="151">
                  <c:v>9.9795609094300228E-3</c:v>
                </c:pt>
                <c:pt idx="152">
                  <c:v>9.9695813485205908E-3</c:v>
                </c:pt>
                <c:pt idx="153">
                  <c:v>9.9695813485205908E-3</c:v>
                </c:pt>
                <c:pt idx="154">
                  <c:v>9.9695813485205908E-3</c:v>
                </c:pt>
                <c:pt idx="155">
                  <c:v>9.9596117671720708E-3</c:v>
                </c:pt>
                <c:pt idx="156">
                  <c:v>9.9596117671720708E-3</c:v>
                </c:pt>
                <c:pt idx="157">
                  <c:v>9.9496521554049006E-3</c:v>
                </c:pt>
                <c:pt idx="158">
                  <c:v>9.9397025032494958E-3</c:v>
                </c:pt>
                <c:pt idx="159">
                  <c:v>9.9496422057527446E-3</c:v>
                </c:pt>
                <c:pt idx="160">
                  <c:v>9.9595918479584971E-3</c:v>
                </c:pt>
                <c:pt idx="161">
                  <c:v>9.9595918479584971E-3</c:v>
                </c:pt>
                <c:pt idx="162">
                  <c:v>9.9695514398064535E-3</c:v>
                </c:pt>
                <c:pt idx="163">
                  <c:v>9.9695514398064535E-3</c:v>
                </c:pt>
                <c:pt idx="164">
                  <c:v>9.9595818883666479E-3</c:v>
                </c:pt>
                <c:pt idx="165">
                  <c:v>9.9695414702550104E-3</c:v>
                </c:pt>
                <c:pt idx="166">
                  <c:v>9.9595719287847561E-3</c:v>
                </c:pt>
                <c:pt idx="167">
                  <c:v>9.9496123568559719E-3</c:v>
                </c:pt>
                <c:pt idx="168">
                  <c:v>9.9496123568559719E-3</c:v>
                </c:pt>
                <c:pt idx="169">
                  <c:v>9.9595619692128268E-3</c:v>
                </c:pt>
                <c:pt idx="170">
                  <c:v>9.9496024072436157E-3</c:v>
                </c:pt>
                <c:pt idx="171">
                  <c:v>9.9396528048363731E-3</c:v>
                </c:pt>
                <c:pt idx="172">
                  <c:v>9.9297131520315312E-3</c:v>
                </c:pt>
                <c:pt idx="173">
                  <c:v>9.9197834388795019E-3</c:v>
                </c:pt>
                <c:pt idx="174">
                  <c:v>9.9297032223183805E-3</c:v>
                </c:pt>
                <c:pt idx="175">
                  <c:v>9.9197735190960645E-3</c:v>
                </c:pt>
                <c:pt idx="176">
                  <c:v>9.9197735190960645E-3</c:v>
                </c:pt>
                <c:pt idx="177">
                  <c:v>9.9197735190960645E-3</c:v>
                </c:pt>
                <c:pt idx="178">
                  <c:v>9.9197735190960645E-3</c:v>
                </c:pt>
                <c:pt idx="179">
                  <c:v>9.9296932926151594E-3</c:v>
                </c:pt>
                <c:pt idx="180">
                  <c:v>9.9197635993225446E-3</c:v>
                </c:pt>
                <c:pt idx="181">
                  <c:v>9.9197635993225446E-3</c:v>
                </c:pt>
                <c:pt idx="182">
                  <c:v>9.9197635993225446E-3</c:v>
                </c:pt>
                <c:pt idx="183">
                  <c:v>9.909843835723223E-3</c:v>
                </c:pt>
                <c:pt idx="184">
                  <c:v>9.8999339918874989E-3</c:v>
                </c:pt>
                <c:pt idx="185">
                  <c:v>9.8900340578956126E-3</c:v>
                </c:pt>
                <c:pt idx="186">
                  <c:v>9.8801440238377152E-3</c:v>
                </c:pt>
                <c:pt idx="187">
                  <c:v>9.8801440238377152E-3</c:v>
                </c:pt>
                <c:pt idx="188">
                  <c:v>9.8801440238377152E-3</c:v>
                </c:pt>
                <c:pt idx="189">
                  <c:v>9.8702638798138752E-3</c:v>
                </c:pt>
                <c:pt idx="190">
                  <c:v>9.8801341436936894E-3</c:v>
                </c:pt>
                <c:pt idx="191">
                  <c:v>9.8900142778373841E-3</c:v>
                </c:pt>
                <c:pt idx="192">
                  <c:v>9.8900142778373841E-3</c:v>
                </c:pt>
                <c:pt idx="193">
                  <c:v>9.8999042921152202E-3</c:v>
                </c:pt>
                <c:pt idx="194">
                  <c:v>9.8900043878231026E-3</c:v>
                </c:pt>
                <c:pt idx="195">
                  <c:v>9.8801143834352772E-3</c:v>
                </c:pt>
                <c:pt idx="196">
                  <c:v>9.8702342690518436E-3</c:v>
                </c:pt>
                <c:pt idx="197">
                  <c:v>9.8702342690518436E-3</c:v>
                </c:pt>
                <c:pt idx="198">
                  <c:v>9.8801045033208943E-3</c:v>
                </c:pt>
                <c:pt idx="199">
                  <c:v>9.8899846078242155E-3</c:v>
                </c:pt>
                <c:pt idx="200">
                  <c:v>9.8899846078242155E-3</c:v>
                </c:pt>
                <c:pt idx="201">
                  <c:v>9.8998745924320369E-3</c:v>
                </c:pt>
                <c:pt idx="202">
                  <c:v>9.9097744670244674E-3</c:v>
                </c:pt>
                <c:pt idx="203">
                  <c:v>9.9196842414914915E-3</c:v>
                </c:pt>
                <c:pt idx="204">
                  <c:v>9.9296039257329802E-3</c:v>
                </c:pt>
                <c:pt idx="205">
                  <c:v>9.9196743218072491E-3</c:v>
                </c:pt>
                <c:pt idx="206">
                  <c:v>9.9097546474854418E-3</c:v>
                </c:pt>
                <c:pt idx="207">
                  <c:v>9.9196644021329241E-3</c:v>
                </c:pt>
                <c:pt idx="208">
                  <c:v>9.9196644021329241E-3</c:v>
                </c:pt>
                <c:pt idx="209">
                  <c:v>9.929584066535057E-3</c:v>
                </c:pt>
                <c:pt idx="210">
                  <c:v>9.929584066535057E-3</c:v>
                </c:pt>
                <c:pt idx="211">
                  <c:v>9.929584066535057E-3</c:v>
                </c:pt>
                <c:pt idx="212">
                  <c:v>9.929584066535057E-3</c:v>
                </c:pt>
                <c:pt idx="213">
                  <c:v>9.9395136506015887E-3</c:v>
                </c:pt>
                <c:pt idx="214">
                  <c:v>9.929574136950987E-3</c:v>
                </c:pt>
                <c:pt idx="215">
                  <c:v>9.9395037110879391E-3</c:v>
                </c:pt>
                <c:pt idx="216">
                  <c:v>9.9494432147990246E-3</c:v>
                </c:pt>
                <c:pt idx="217">
                  <c:v>9.9593926580138232E-3</c:v>
                </c:pt>
                <c:pt idx="218">
                  <c:v>9.9494332653558091E-3</c:v>
                </c:pt>
                <c:pt idx="219">
                  <c:v>9.9593826986211671E-3</c:v>
                </c:pt>
                <c:pt idx="220">
                  <c:v>9.9494233159225422E-3</c:v>
                </c:pt>
                <c:pt idx="221">
                  <c:v>9.9394738926066213E-3</c:v>
                </c:pt>
                <c:pt idx="222">
                  <c:v>9.9295344187140169E-3</c:v>
                </c:pt>
                <c:pt idx="223">
                  <c:v>9.9295344187140169E-3</c:v>
                </c:pt>
                <c:pt idx="224">
                  <c:v>9.9295344187140169E-3</c:v>
                </c:pt>
                <c:pt idx="225">
                  <c:v>9.9196048842953022E-3</c:v>
                </c:pt>
                <c:pt idx="226">
                  <c:v>9.9096852794110062E-3</c:v>
                </c:pt>
                <c:pt idx="227">
                  <c:v>9.9195949646904147E-3</c:v>
                </c:pt>
                <c:pt idx="228">
                  <c:v>9.9195949646904147E-3</c:v>
                </c:pt>
                <c:pt idx="229">
                  <c:v>9.9195949646904147E-3</c:v>
                </c:pt>
                <c:pt idx="230">
                  <c:v>9.9295145596551039E-3</c:v>
                </c:pt>
                <c:pt idx="231">
                  <c:v>9.9295145596551039E-3</c:v>
                </c:pt>
                <c:pt idx="232">
                  <c:v>9.9195850450954463E-3</c:v>
                </c:pt>
                <c:pt idx="233">
                  <c:v>9.9195850450954463E-3</c:v>
                </c:pt>
                <c:pt idx="234">
                  <c:v>9.9195850450954463E-3</c:v>
                </c:pt>
                <c:pt idx="235">
                  <c:v>9.90966546005035E-3</c:v>
                </c:pt>
                <c:pt idx="236">
                  <c:v>9.8997557945902995E-3</c:v>
                </c:pt>
                <c:pt idx="237">
                  <c:v>9.9096555503848886E-3</c:v>
                </c:pt>
                <c:pt idx="238">
                  <c:v>9.8997458948345048E-3</c:v>
                </c:pt>
                <c:pt idx="239">
                  <c:v>9.8898461489396721E-3</c:v>
                </c:pt>
                <c:pt idx="240">
                  <c:v>9.8898461489396721E-3</c:v>
                </c:pt>
                <c:pt idx="241">
                  <c:v>9.8799563027907288E-3</c:v>
                </c:pt>
                <c:pt idx="242">
                  <c:v>9.88983625909352E-3</c:v>
                </c:pt>
                <c:pt idx="243">
                  <c:v>9.8997260953526123E-3</c:v>
                </c:pt>
                <c:pt idx="244">
                  <c:v>9.8898263692572593E-3</c:v>
                </c:pt>
                <c:pt idx="245">
                  <c:v>9.8997161956265161E-3</c:v>
                </c:pt>
                <c:pt idx="246">
                  <c:v>9.8997161956265161E-3</c:v>
                </c:pt>
                <c:pt idx="247">
                  <c:v>9.8898164794308883E-3</c:v>
                </c:pt>
                <c:pt idx="248">
                  <c:v>9.8898164794308883E-3</c:v>
                </c:pt>
                <c:pt idx="249">
                  <c:v>9.8898164794308883E-3</c:v>
                </c:pt>
                <c:pt idx="250">
                  <c:v>9.8898164794308883E-3</c:v>
                </c:pt>
                <c:pt idx="251">
                  <c:v>9.8799266629514548E-3</c:v>
                </c:pt>
                <c:pt idx="252">
                  <c:v>9.8700467362885062E-3</c:v>
                </c:pt>
                <c:pt idx="253">
                  <c:v>9.8601766895522192E-3</c:v>
                </c:pt>
                <c:pt idx="254">
                  <c:v>9.8601766895522192E-3</c:v>
                </c:pt>
                <c:pt idx="255">
                  <c:v>9.870036866241768E-3</c:v>
                </c:pt>
                <c:pt idx="256">
                  <c:v>9.870036866241768E-3</c:v>
                </c:pt>
                <c:pt idx="257">
                  <c:v>9.8601668293755267E-3</c:v>
                </c:pt>
                <c:pt idx="258">
                  <c:v>9.8503066625461513E-3</c:v>
                </c:pt>
                <c:pt idx="259">
                  <c:v>9.8404563558836065E-3</c:v>
                </c:pt>
                <c:pt idx="260">
                  <c:v>9.8306158995277206E-3</c:v>
                </c:pt>
                <c:pt idx="261">
                  <c:v>9.8207852836281941E-3</c:v>
                </c:pt>
                <c:pt idx="262">
                  <c:v>9.8207852836281941E-3</c:v>
                </c:pt>
                <c:pt idx="263">
                  <c:v>9.8109644983445619E-3</c:v>
                </c:pt>
                <c:pt idx="264">
                  <c:v>9.8109644983445619E-3</c:v>
                </c:pt>
                <c:pt idx="265">
                  <c:v>9.8011535338462189E-3</c:v>
                </c:pt>
                <c:pt idx="266">
                  <c:v>9.8011535338462189E-3</c:v>
                </c:pt>
                <c:pt idx="267">
                  <c:v>9.7913523803123681E-3</c:v>
                </c:pt>
                <c:pt idx="268">
                  <c:v>9.7815610279320571E-3</c:v>
                </c:pt>
                <c:pt idx="269">
                  <c:v>9.7717794669041225E-3</c:v>
                </c:pt>
                <c:pt idx="270">
                  <c:v>9.7620076874372214E-3</c:v>
                </c:pt>
                <c:pt idx="271">
                  <c:v>9.7620076874372214E-3</c:v>
                </c:pt>
                <c:pt idx="272">
                  <c:v>9.7522456797497856E-3</c:v>
                </c:pt>
                <c:pt idx="273">
                  <c:v>9.7424934340700348E-3</c:v>
                </c:pt>
                <c:pt idx="274">
                  <c:v>9.732750940635965E-3</c:v>
                </c:pt>
                <c:pt idx="275">
                  <c:v>9.732750940635965E-3</c:v>
                </c:pt>
                <c:pt idx="276">
                  <c:v>9.732750940635965E-3</c:v>
                </c:pt>
                <c:pt idx="277">
                  <c:v>9.7424836915765978E-3</c:v>
                </c:pt>
                <c:pt idx="278">
                  <c:v>9.7424836915765978E-3</c:v>
                </c:pt>
                <c:pt idx="279">
                  <c:v>9.7522261752681742E-3</c:v>
                </c:pt>
                <c:pt idx="280">
                  <c:v>9.7619784014434385E-3</c:v>
                </c:pt>
                <c:pt idx="281">
                  <c:v>9.7522164230419983E-3</c:v>
                </c:pt>
                <c:pt idx="282">
                  <c:v>9.7619686394650393E-3</c:v>
                </c:pt>
                <c:pt idx="283">
                  <c:v>9.7619686394650393E-3</c:v>
                </c:pt>
                <c:pt idx="284">
                  <c:v>9.752206670825575E-3</c:v>
                </c:pt>
                <c:pt idx="285">
                  <c:v>9.752206670825575E-3</c:v>
                </c:pt>
                <c:pt idx="286">
                  <c:v>9.7424544641547487E-3</c:v>
                </c:pt>
                <c:pt idx="287">
                  <c:v>9.7424544641547487E-3</c:v>
                </c:pt>
                <c:pt idx="288">
                  <c:v>9.7424544641547487E-3</c:v>
                </c:pt>
                <c:pt idx="289">
                  <c:v>9.7327120096905948E-3</c:v>
                </c:pt>
                <c:pt idx="290">
                  <c:v>9.7229792976809039E-3</c:v>
                </c:pt>
                <c:pt idx="291">
                  <c:v>9.7132563183832225E-3</c:v>
                </c:pt>
                <c:pt idx="292">
                  <c:v>9.7035430620648396E-3</c:v>
                </c:pt>
                <c:pt idx="293">
                  <c:v>9.7132466051269052E-3</c:v>
                </c:pt>
                <c:pt idx="294">
                  <c:v>9.7035333585217768E-3</c:v>
                </c:pt>
                <c:pt idx="295">
                  <c:v>9.6938298251632565E-3</c:v>
                </c:pt>
                <c:pt idx="296">
                  <c:v>9.6841359953380897E-3</c:v>
                </c:pt>
                <c:pt idx="297">
                  <c:v>9.6938201313334256E-3</c:v>
                </c:pt>
                <c:pt idx="298">
                  <c:v>9.7035139514647598E-3</c:v>
                </c:pt>
                <c:pt idx="299">
                  <c:v>9.7035139514647598E-3</c:v>
                </c:pt>
                <c:pt idx="300">
                  <c:v>9.693810437513297E-3</c:v>
                </c:pt>
                <c:pt idx="301">
                  <c:v>9.693810437513297E-3</c:v>
                </c:pt>
                <c:pt idx="302">
                  <c:v>9.7035042479508091E-3</c:v>
                </c:pt>
                <c:pt idx="303">
                  <c:v>9.7132077521987596E-3</c:v>
                </c:pt>
                <c:pt idx="304">
                  <c:v>9.7229209599509567E-3</c:v>
                </c:pt>
                <c:pt idx="305">
                  <c:v>9.7326438809109041E-3</c:v>
                </c:pt>
                <c:pt idx="306">
                  <c:v>9.7229112370299971E-3</c:v>
                </c:pt>
                <c:pt idx="307">
                  <c:v>9.7229112370299971E-3</c:v>
                </c:pt>
                <c:pt idx="308">
                  <c:v>9.7131883257929649E-3</c:v>
                </c:pt>
                <c:pt idx="309">
                  <c:v>9.7131883257929649E-3</c:v>
                </c:pt>
                <c:pt idx="310">
                  <c:v>9.7229015141187571E-3</c:v>
                </c:pt>
                <c:pt idx="311">
                  <c:v>9.7229015141187571E-3</c:v>
                </c:pt>
                <c:pt idx="312">
                  <c:v>9.7326244156328706E-3</c:v>
                </c:pt>
                <c:pt idx="313">
                  <c:v>9.7423570400485028E-3</c:v>
                </c:pt>
                <c:pt idx="314">
                  <c:v>9.7326146830084576E-3</c:v>
                </c:pt>
                <c:pt idx="315">
                  <c:v>9.7326146830084576E-3</c:v>
                </c:pt>
                <c:pt idx="316">
                  <c:v>9.7326146830084576E-3</c:v>
                </c:pt>
                <c:pt idx="317">
                  <c:v>9.7423472976914654E-3</c:v>
                </c:pt>
                <c:pt idx="318">
                  <c:v>9.7423472976914654E-3</c:v>
                </c:pt>
                <c:pt idx="319">
                  <c:v>9.7423472976914654E-3</c:v>
                </c:pt>
                <c:pt idx="320">
                  <c:v>9.7520896449891561E-3</c:v>
                </c:pt>
                <c:pt idx="321">
                  <c:v>9.7520896449891561E-3</c:v>
                </c:pt>
                <c:pt idx="322">
                  <c:v>9.761841734634142E-3</c:v>
                </c:pt>
                <c:pt idx="323">
                  <c:v>9.7716035763687793E-3</c:v>
                </c:pt>
                <c:pt idx="324">
                  <c:v>9.7618319727924077E-3</c:v>
                </c:pt>
                <c:pt idx="325">
                  <c:v>9.771593804765201E-3</c:v>
                </c:pt>
                <c:pt idx="326">
                  <c:v>9.7618222109604347E-3</c:v>
                </c:pt>
                <c:pt idx="327">
                  <c:v>9.7520603887494752E-3</c:v>
                </c:pt>
                <c:pt idx="328">
                  <c:v>9.7520603887494752E-3</c:v>
                </c:pt>
                <c:pt idx="329">
                  <c:v>9.7520603887494752E-3</c:v>
                </c:pt>
                <c:pt idx="330">
                  <c:v>9.7618124491382231E-3</c:v>
                </c:pt>
                <c:pt idx="331">
                  <c:v>9.7520506366890868E-3</c:v>
                </c:pt>
                <c:pt idx="332">
                  <c:v>9.7520506366890868E-3</c:v>
                </c:pt>
                <c:pt idx="333">
                  <c:v>9.7520506366890868E-3</c:v>
                </c:pt>
                <c:pt idx="334">
                  <c:v>9.7520506366890868E-3</c:v>
                </c:pt>
                <c:pt idx="335">
                  <c:v>9.7520506366890868E-3</c:v>
                </c:pt>
                <c:pt idx="336">
                  <c:v>9.7618026873257727E-3</c:v>
                </c:pt>
                <c:pt idx="337">
                  <c:v>9.7618026873257727E-3</c:v>
                </c:pt>
                <c:pt idx="338">
                  <c:v>9.771564490013096E-3</c:v>
                </c:pt>
                <c:pt idx="339">
                  <c:v>9.7617929255230853E-3</c:v>
                </c:pt>
                <c:pt idx="340">
                  <c:v>9.7520311325975644E-3</c:v>
                </c:pt>
                <c:pt idx="341">
                  <c:v>9.7617831637301557E-3</c:v>
                </c:pt>
                <c:pt idx="342">
                  <c:v>9.7617831637301557E-3</c:v>
                </c:pt>
                <c:pt idx="343">
                  <c:v>9.7715449468938863E-3</c:v>
                </c:pt>
                <c:pt idx="344">
                  <c:v>9.7715449468938863E-3</c:v>
                </c:pt>
                <c:pt idx="345">
                  <c:v>9.7715449468938863E-3</c:v>
                </c:pt>
                <c:pt idx="346">
                  <c:v>9.7617734019469927E-3</c:v>
                </c:pt>
                <c:pt idx="347">
                  <c:v>9.7617734019469927E-3</c:v>
                </c:pt>
                <c:pt idx="348">
                  <c:v>9.7617734019469927E-3</c:v>
                </c:pt>
                <c:pt idx="349">
                  <c:v>9.7617734019469927E-3</c:v>
                </c:pt>
                <c:pt idx="350">
                  <c:v>9.752011628545049E-3</c:v>
                </c:pt>
                <c:pt idx="351">
                  <c:v>9.752011628545049E-3</c:v>
                </c:pt>
                <c:pt idx="352">
                  <c:v>9.7617636401735874E-3</c:v>
                </c:pt>
                <c:pt idx="353">
                  <c:v>9.7715254038137616E-3</c:v>
                </c:pt>
                <c:pt idx="354">
                  <c:v>9.7715254038137616E-3</c:v>
                </c:pt>
                <c:pt idx="355">
                  <c:v>9.7617538784099522E-3</c:v>
                </c:pt>
                <c:pt idx="356">
                  <c:v>9.7519921245315371E-3</c:v>
                </c:pt>
                <c:pt idx="357">
                  <c:v>9.7617441166560695E-3</c:v>
                </c:pt>
                <c:pt idx="358">
                  <c:v>9.7617441166560695E-3</c:v>
                </c:pt>
                <c:pt idx="359">
                  <c:v>9.771505860772722E-3</c:v>
                </c:pt>
                <c:pt idx="360">
                  <c:v>9.7617343549119551E-3</c:v>
                </c:pt>
                <c:pt idx="361">
                  <c:v>9.7519726205570374E-3</c:v>
                </c:pt>
                <c:pt idx="362">
                  <c:v>9.7422206479364799E-3</c:v>
                </c:pt>
                <c:pt idx="363">
                  <c:v>9.7519628685844174E-3</c:v>
                </c:pt>
                <c:pt idx="364">
                  <c:v>9.7422109057158316E-3</c:v>
                </c:pt>
                <c:pt idx="365">
                  <c:v>9.7519531166215465E-3</c:v>
                </c:pt>
                <c:pt idx="366">
                  <c:v>9.7617050697381674E-3</c:v>
                </c:pt>
                <c:pt idx="367">
                  <c:v>9.7714667748079066E-3</c:v>
                </c:pt>
                <c:pt idx="368">
                  <c:v>9.7714667748079066E-3</c:v>
                </c:pt>
                <c:pt idx="369">
                  <c:v>9.7714667748079066E-3</c:v>
                </c:pt>
                <c:pt idx="370">
                  <c:v>9.7616953080330963E-3</c:v>
                </c:pt>
                <c:pt idx="371">
                  <c:v>9.7616953080330963E-3</c:v>
                </c:pt>
                <c:pt idx="372">
                  <c:v>9.7616953080330963E-3</c:v>
                </c:pt>
                <c:pt idx="373">
                  <c:v>9.7519336127250642E-3</c:v>
                </c:pt>
                <c:pt idx="374">
                  <c:v>9.7421816791123366E-3</c:v>
                </c:pt>
                <c:pt idx="375">
                  <c:v>9.7421816791123366E-3</c:v>
                </c:pt>
                <c:pt idx="376">
                  <c:v>9.7421816791123366E-3</c:v>
                </c:pt>
                <c:pt idx="377">
                  <c:v>9.7324394974332255E-3</c:v>
                </c:pt>
                <c:pt idx="378">
                  <c:v>9.7227070579357922E-3</c:v>
                </c:pt>
                <c:pt idx="379">
                  <c:v>9.7129843508778572E-3</c:v>
                </c:pt>
                <c:pt idx="380">
                  <c:v>9.722697335228736E-3</c:v>
                </c:pt>
                <c:pt idx="381">
                  <c:v>9.7129746378935046E-3</c:v>
                </c:pt>
                <c:pt idx="382">
                  <c:v>9.7226876125313996E-3</c:v>
                </c:pt>
                <c:pt idx="383">
                  <c:v>9.7129649249188665E-3</c:v>
                </c:pt>
                <c:pt idx="384">
                  <c:v>9.7226778898437845E-3</c:v>
                </c:pt>
                <c:pt idx="385">
                  <c:v>9.7324005677336314E-3</c:v>
                </c:pt>
                <c:pt idx="386">
                  <c:v>9.7226681671658943E-3</c:v>
                </c:pt>
                <c:pt idx="387">
                  <c:v>9.7323908353330602E-3</c:v>
                </c:pt>
                <c:pt idx="388">
                  <c:v>9.7421232261683897E-3</c:v>
                </c:pt>
                <c:pt idx="389">
                  <c:v>9.7518653493945569E-3</c:v>
                </c:pt>
                <c:pt idx="390">
                  <c:v>9.7518653493945569E-3</c:v>
                </c:pt>
                <c:pt idx="391">
                  <c:v>9.7421134840451618E-3</c:v>
                </c:pt>
                <c:pt idx="392">
                  <c:v>9.7421134840451618E-3</c:v>
                </c:pt>
                <c:pt idx="393">
                  <c:v>9.7323713705611149E-3</c:v>
                </c:pt>
                <c:pt idx="394">
                  <c:v>9.7226389991905554E-3</c:v>
                </c:pt>
                <c:pt idx="395">
                  <c:v>9.7129163601913648E-3</c:v>
                </c:pt>
                <c:pt idx="396">
                  <c:v>9.7032034438311703E-3</c:v>
                </c:pt>
                <c:pt idx="397">
                  <c:v>9.7129066472750047E-3</c:v>
                </c:pt>
                <c:pt idx="398">
                  <c:v>9.7031937406277281E-3</c:v>
                </c:pt>
                <c:pt idx="399">
                  <c:v>9.7031937406277281E-3</c:v>
                </c:pt>
                <c:pt idx="400">
                  <c:v>9.7031937406277281E-3</c:v>
                </c:pt>
                <c:pt idx="401">
                  <c:v>9.6934905468871024E-3</c:v>
                </c:pt>
                <c:pt idx="402">
                  <c:v>9.7031840374339883E-3</c:v>
                </c:pt>
                <c:pt idx="403">
                  <c:v>9.6934808533965539E-3</c:v>
                </c:pt>
                <c:pt idx="404">
                  <c:v>9.683787372543157E-3</c:v>
                </c:pt>
                <c:pt idx="405">
                  <c:v>9.683787372543157E-3</c:v>
                </c:pt>
                <c:pt idx="406">
                  <c:v>9.683787372543157E-3</c:v>
                </c:pt>
                <c:pt idx="407">
                  <c:v>9.683787372543157E-3</c:v>
                </c:pt>
                <c:pt idx="408">
                  <c:v>9.6934711599156991E-3</c:v>
                </c:pt>
                <c:pt idx="409">
                  <c:v>9.6934711599156991E-3</c:v>
                </c:pt>
                <c:pt idx="410">
                  <c:v>9.6934711599156991E-3</c:v>
                </c:pt>
                <c:pt idx="411">
                  <c:v>9.7031646310756139E-3</c:v>
                </c:pt>
                <c:pt idx="412">
                  <c:v>9.7031646310756139E-3</c:v>
                </c:pt>
                <c:pt idx="413">
                  <c:v>9.7031646310756139E-3</c:v>
                </c:pt>
                <c:pt idx="414">
                  <c:v>9.6934614664445362E-3</c:v>
                </c:pt>
                <c:pt idx="415">
                  <c:v>9.7031549279109792E-3</c:v>
                </c:pt>
                <c:pt idx="416">
                  <c:v>9.7128580828388881E-3</c:v>
                </c:pt>
                <c:pt idx="417">
                  <c:v>9.7225709409217275E-3</c:v>
                </c:pt>
                <c:pt idx="418">
                  <c:v>9.7322935118626525E-3</c:v>
                </c:pt>
                <c:pt idx="419">
                  <c:v>9.7225612183507865E-3</c:v>
                </c:pt>
                <c:pt idx="420">
                  <c:v>9.7128386571324367E-3</c:v>
                </c:pt>
                <c:pt idx="421">
                  <c:v>9.7031258184753048E-3</c:v>
                </c:pt>
                <c:pt idx="422">
                  <c:v>9.7031258184753048E-3</c:v>
                </c:pt>
                <c:pt idx="423">
                  <c:v>9.6934226926568296E-3</c:v>
                </c:pt>
                <c:pt idx="424">
                  <c:v>9.6934226926568296E-3</c:v>
                </c:pt>
                <c:pt idx="425">
                  <c:v>9.7031161153494864E-3</c:v>
                </c:pt>
                <c:pt idx="426">
                  <c:v>9.7128192314648344E-3</c:v>
                </c:pt>
                <c:pt idx="427">
                  <c:v>9.7128192314648344E-3</c:v>
                </c:pt>
                <c:pt idx="428">
                  <c:v>9.7225320506963003E-3</c:v>
                </c:pt>
                <c:pt idx="429">
                  <c:v>9.7322545827469922E-3</c:v>
                </c:pt>
                <c:pt idx="430">
                  <c:v>9.7322545827469922E-3</c:v>
                </c:pt>
                <c:pt idx="431">
                  <c:v>9.7322545827469922E-3</c:v>
                </c:pt>
                <c:pt idx="432">
                  <c:v>9.7419868373297379E-3</c:v>
                </c:pt>
                <c:pt idx="433">
                  <c:v>9.7322448504924067E-3</c:v>
                </c:pt>
                <c:pt idx="434">
                  <c:v>9.7322448504924067E-3</c:v>
                </c:pt>
                <c:pt idx="435">
                  <c:v>9.7225126056419177E-3</c:v>
                </c:pt>
                <c:pt idx="436">
                  <c:v>9.7127900930362738E-3</c:v>
                </c:pt>
                <c:pt idx="437">
                  <c:v>9.7127900930362738E-3</c:v>
                </c:pt>
                <c:pt idx="438">
                  <c:v>9.7127900930362738E-3</c:v>
                </c:pt>
                <c:pt idx="439">
                  <c:v>9.7127900930362738E-3</c:v>
                </c:pt>
                <c:pt idx="440">
                  <c:v>9.7127900930362738E-3</c:v>
                </c:pt>
                <c:pt idx="441">
                  <c:v>9.7225028831293085E-3</c:v>
                </c:pt>
                <c:pt idx="442">
                  <c:v>9.7127803802461773E-3</c:v>
                </c:pt>
                <c:pt idx="443">
                  <c:v>9.703067599865934E-3</c:v>
                </c:pt>
                <c:pt idx="444">
                  <c:v>9.703067599865934E-3</c:v>
                </c:pt>
                <c:pt idx="445">
                  <c:v>9.712770667465797E-3</c:v>
                </c:pt>
                <c:pt idx="446">
                  <c:v>9.7030578967983311E-3</c:v>
                </c:pt>
                <c:pt idx="447">
                  <c:v>9.7030578967983311E-3</c:v>
                </c:pt>
                <c:pt idx="448">
                  <c:v>9.6933548389015346E-3</c:v>
                </c:pt>
                <c:pt idx="449">
                  <c:v>9.6836614840626299E-3</c:v>
                </c:pt>
                <c:pt idx="450">
                  <c:v>9.6739778225785698E-3</c:v>
                </c:pt>
                <c:pt idx="451">
                  <c:v>9.6836518004011479E-3</c:v>
                </c:pt>
                <c:pt idx="452">
                  <c:v>9.6836518004011479E-3</c:v>
                </c:pt>
                <c:pt idx="453">
                  <c:v>9.6836518004011479E-3</c:v>
                </c:pt>
                <c:pt idx="454">
                  <c:v>9.6739681486007444E-3</c:v>
                </c:pt>
                <c:pt idx="455">
                  <c:v>9.6642941804521432E-3</c:v>
                </c:pt>
                <c:pt idx="456">
                  <c:v>9.6642941804521432E-3</c:v>
                </c:pt>
                <c:pt idx="457">
                  <c:v>9.6546298862716946E-3</c:v>
                </c:pt>
                <c:pt idx="458">
                  <c:v>9.6642845161579657E-3</c:v>
                </c:pt>
                <c:pt idx="459">
                  <c:v>9.6739488006741224E-3</c:v>
                </c:pt>
                <c:pt idx="460">
                  <c:v>9.6739488006741224E-3</c:v>
                </c:pt>
                <c:pt idx="461">
                  <c:v>9.6739488006741224E-3</c:v>
                </c:pt>
                <c:pt idx="462">
                  <c:v>9.6642748518734473E-3</c:v>
                </c:pt>
                <c:pt idx="463">
                  <c:v>9.6739391267253207E-3</c:v>
                </c:pt>
                <c:pt idx="464">
                  <c:v>9.6836130658520432E-3</c:v>
                </c:pt>
                <c:pt idx="465">
                  <c:v>9.6739294527861917E-3</c:v>
                </c:pt>
                <c:pt idx="466">
                  <c:v>9.6642555233334045E-3</c:v>
                </c:pt>
                <c:pt idx="467">
                  <c:v>9.6739197788567391E-3</c:v>
                </c:pt>
                <c:pt idx="468">
                  <c:v>9.6642458590778819E-3</c:v>
                </c:pt>
                <c:pt idx="469">
                  <c:v>9.6739101049369575E-3</c:v>
                </c:pt>
                <c:pt idx="470">
                  <c:v>9.6642361948320217E-3</c:v>
                </c:pt>
                <c:pt idx="471">
                  <c:v>9.6642361948320217E-3</c:v>
                </c:pt>
                <c:pt idx="472">
                  <c:v>9.6739004310268505E-3</c:v>
                </c:pt>
                <c:pt idx="473">
                  <c:v>9.6835743314578789E-3</c:v>
                </c:pt>
                <c:pt idx="474">
                  <c:v>9.6835743314578789E-3</c:v>
                </c:pt>
                <c:pt idx="475">
                  <c:v>9.6835743314578789E-3</c:v>
                </c:pt>
                <c:pt idx="476">
                  <c:v>9.6932579057893362E-3</c:v>
                </c:pt>
                <c:pt idx="477">
                  <c:v>9.7029511636951213E-3</c:v>
                </c:pt>
                <c:pt idx="478">
                  <c:v>9.7029511636951213E-3</c:v>
                </c:pt>
                <c:pt idx="479">
                  <c:v>9.7029511636951213E-3</c:v>
                </c:pt>
                <c:pt idx="480">
                  <c:v>9.7029511636951213E-3</c:v>
                </c:pt>
                <c:pt idx="481">
                  <c:v>9.712654114858818E-3</c:v>
                </c:pt>
                <c:pt idx="482">
                  <c:v>9.70294146074396E-3</c:v>
                </c:pt>
                <c:pt idx="483">
                  <c:v>9.70294146074396E-3</c:v>
                </c:pt>
                <c:pt idx="484">
                  <c:v>9.70294146074396E-3</c:v>
                </c:pt>
                <c:pt idx="485">
                  <c:v>9.6932385192832187E-3</c:v>
                </c:pt>
                <c:pt idx="486">
                  <c:v>9.6835452807639312E-3</c:v>
                </c:pt>
                <c:pt idx="487">
                  <c:v>9.6835452807639312E-3</c:v>
                </c:pt>
                <c:pt idx="488">
                  <c:v>9.6738617354831663E-3</c:v>
                </c:pt>
                <c:pt idx="489">
                  <c:v>9.6835355972186531E-3</c:v>
                </c:pt>
                <c:pt idx="490">
                  <c:v>9.6835355972186531E-3</c:v>
                </c:pt>
                <c:pt idx="491">
                  <c:v>9.6835355972186531E-3</c:v>
                </c:pt>
                <c:pt idx="492">
                  <c:v>9.6932191328158654E-3</c:v>
                </c:pt>
                <c:pt idx="493">
                  <c:v>9.6932191328158654E-3</c:v>
                </c:pt>
                <c:pt idx="494">
                  <c:v>9.6932191328158654E-3</c:v>
                </c:pt>
                <c:pt idx="495">
                  <c:v>9.6932191328158654E-3</c:v>
                </c:pt>
                <c:pt idx="496">
                  <c:v>9.6932191328158654E-3</c:v>
                </c:pt>
                <c:pt idx="497">
                  <c:v>9.6835259136830529E-3</c:v>
                </c:pt>
                <c:pt idx="498">
                  <c:v>9.6738423877693706E-3</c:v>
                </c:pt>
                <c:pt idx="499">
                  <c:v>9.6641685453816E-3</c:v>
                </c:pt>
                <c:pt idx="500">
                  <c:v>9.6641685453816E-3</c:v>
                </c:pt>
                <c:pt idx="501">
                  <c:v>9.6641685453816E-3</c:v>
                </c:pt>
                <c:pt idx="502">
                  <c:v>9.6641685453816E-3</c:v>
                </c:pt>
                <c:pt idx="503">
                  <c:v>9.6641685453816E-3</c:v>
                </c:pt>
                <c:pt idx="504">
                  <c:v>9.6641685453816E-3</c:v>
                </c:pt>
                <c:pt idx="505">
                  <c:v>9.673832713926982E-3</c:v>
                </c:pt>
                <c:pt idx="506">
                  <c:v>9.6835065466409076E-3</c:v>
                </c:pt>
                <c:pt idx="507">
                  <c:v>9.6835065466409076E-3</c:v>
                </c:pt>
                <c:pt idx="508">
                  <c:v>9.6931900531875455E-3</c:v>
                </c:pt>
                <c:pt idx="509">
                  <c:v>9.6834968631343589E-3</c:v>
                </c:pt>
                <c:pt idx="510">
                  <c:v>9.6738133662712215E-3</c:v>
                </c:pt>
                <c:pt idx="511">
                  <c:v>9.6641395529049549E-3</c:v>
                </c:pt>
                <c:pt idx="512">
                  <c:v>9.6641395529049549E-3</c:v>
                </c:pt>
                <c:pt idx="513">
                  <c:v>9.6544754133520462E-3</c:v>
                </c:pt>
                <c:pt idx="514">
                  <c:v>9.6641298887653986E-3</c:v>
                </c:pt>
                <c:pt idx="515">
                  <c:v>9.673794018654161E-3</c:v>
                </c:pt>
                <c:pt idx="516">
                  <c:v>9.6834678126728139E-3</c:v>
                </c:pt>
                <c:pt idx="517">
                  <c:v>9.6931512804854843E-3</c:v>
                </c:pt>
                <c:pt idx="518">
                  <c:v>9.7028444317659741E-3</c:v>
                </c:pt>
                <c:pt idx="519">
                  <c:v>9.7125472761977368E-3</c:v>
                </c:pt>
                <c:pt idx="520">
                  <c:v>9.7125472761977368E-3</c:v>
                </c:pt>
                <c:pt idx="521">
                  <c:v>9.7125472761977368E-3</c:v>
                </c:pt>
                <c:pt idx="522">
                  <c:v>9.7125472761977368E-3</c:v>
                </c:pt>
                <c:pt idx="523">
                  <c:v>9.7125472761977368E-3</c:v>
                </c:pt>
                <c:pt idx="524">
                  <c:v>9.7222598234739319E-3</c:v>
                </c:pt>
                <c:pt idx="525">
                  <c:v>9.7319820832974021E-3</c:v>
                </c:pt>
                <c:pt idx="526">
                  <c:v>9.7222501012141048E-3</c:v>
                </c:pt>
                <c:pt idx="527">
                  <c:v>9.7222501012141048E-3</c:v>
                </c:pt>
                <c:pt idx="528">
                  <c:v>9.731972351315319E-3</c:v>
                </c:pt>
                <c:pt idx="529">
                  <c:v>9.731972351315319E-3</c:v>
                </c:pt>
                <c:pt idx="530">
                  <c:v>9.7222403789640061E-3</c:v>
                </c:pt>
                <c:pt idx="531">
                  <c:v>9.7125181385850443E-3</c:v>
                </c:pt>
                <c:pt idx="532">
                  <c:v>9.7125181385850443E-3</c:v>
                </c:pt>
                <c:pt idx="533">
                  <c:v>9.7028056204464565E-3</c:v>
                </c:pt>
                <c:pt idx="534">
                  <c:v>9.6931028148260143E-3</c:v>
                </c:pt>
                <c:pt idx="535">
                  <c:v>9.6834097120111848E-3</c:v>
                </c:pt>
                <c:pt idx="536">
                  <c:v>9.6737263022991741E-3</c:v>
                </c:pt>
                <c:pt idx="537">
                  <c:v>9.6737263022991741E-3</c:v>
                </c:pt>
                <c:pt idx="538">
                  <c:v>9.6834000286014753E-3</c:v>
                </c:pt>
                <c:pt idx="539">
                  <c:v>9.6930834286300706E-3</c:v>
                </c:pt>
                <c:pt idx="540">
                  <c:v>9.6930834286300706E-3</c:v>
                </c:pt>
                <c:pt idx="541">
                  <c:v>9.6930834286300706E-3</c:v>
                </c:pt>
                <c:pt idx="542">
                  <c:v>9.6930834286300706E-3</c:v>
                </c:pt>
                <c:pt idx="543">
                  <c:v>9.6833903452014439E-3</c:v>
                </c:pt>
                <c:pt idx="544">
                  <c:v>9.6833903452014439E-3</c:v>
                </c:pt>
                <c:pt idx="545">
                  <c:v>9.6930737355466444E-3</c:v>
                </c:pt>
                <c:pt idx="546">
                  <c:v>9.6833806618110956E-3</c:v>
                </c:pt>
                <c:pt idx="547">
                  <c:v>9.6930640424729066E-3</c:v>
                </c:pt>
                <c:pt idx="548">
                  <c:v>9.6833709784304323E-3</c:v>
                </c:pt>
                <c:pt idx="549">
                  <c:v>9.6833709784304323E-3</c:v>
                </c:pt>
                <c:pt idx="550">
                  <c:v>9.6930543494088642E-3</c:v>
                </c:pt>
                <c:pt idx="551">
                  <c:v>9.6930543494088642E-3</c:v>
                </c:pt>
                <c:pt idx="552">
                  <c:v>9.683361295059454E-3</c:v>
                </c:pt>
                <c:pt idx="553">
                  <c:v>9.673677933764396E-3</c:v>
                </c:pt>
                <c:pt idx="554">
                  <c:v>9.6640042558306313E-3</c:v>
                </c:pt>
                <c:pt idx="555">
                  <c:v>9.6543402515748018E-3</c:v>
                </c:pt>
                <c:pt idx="556">
                  <c:v>9.6543402515748018E-3</c:v>
                </c:pt>
                <c:pt idx="557">
                  <c:v>9.6446859113232253E-3</c:v>
                </c:pt>
                <c:pt idx="558">
                  <c:v>9.6350412254118997E-3</c:v>
                </c:pt>
                <c:pt idx="559">
                  <c:v>9.625406184186492E-3</c:v>
                </c:pt>
                <c:pt idx="560">
                  <c:v>9.625406184186492E-3</c:v>
                </c:pt>
                <c:pt idx="561">
                  <c:v>9.6157807780023058E-3</c:v>
                </c:pt>
                <c:pt idx="562">
                  <c:v>9.6157807780023058E-3</c:v>
                </c:pt>
                <c:pt idx="563">
                  <c:v>9.6253965587803081E-3</c:v>
                </c:pt>
                <c:pt idx="564">
                  <c:v>9.6253965587803081E-3</c:v>
                </c:pt>
                <c:pt idx="565">
                  <c:v>9.6350219553390827E-3</c:v>
                </c:pt>
                <c:pt idx="566">
                  <c:v>9.6350219553390827E-3</c:v>
                </c:pt>
                <c:pt idx="567">
                  <c:v>9.6350219553390827E-3</c:v>
                </c:pt>
                <c:pt idx="568">
                  <c:v>9.6350219553390827E-3</c:v>
                </c:pt>
                <c:pt idx="569">
                  <c:v>9.6446569772944205E-3</c:v>
                </c:pt>
                <c:pt idx="570">
                  <c:v>9.6543016342717138E-3</c:v>
                </c:pt>
                <c:pt idx="571">
                  <c:v>9.6543016342717138E-3</c:v>
                </c:pt>
                <c:pt idx="572">
                  <c:v>9.6446473326374446E-3</c:v>
                </c:pt>
                <c:pt idx="573">
                  <c:v>9.6446473326374446E-3</c:v>
                </c:pt>
                <c:pt idx="574">
                  <c:v>9.6350026853048061E-3</c:v>
                </c:pt>
                <c:pt idx="575">
                  <c:v>9.6253676826195018E-3</c:v>
                </c:pt>
                <c:pt idx="576">
                  <c:v>9.6253676826195018E-3</c:v>
                </c:pt>
                <c:pt idx="577">
                  <c:v>9.6349930503021198E-3</c:v>
                </c:pt>
                <c:pt idx="578">
                  <c:v>9.6349930503021198E-3</c:v>
                </c:pt>
                <c:pt idx="579">
                  <c:v>9.6253580572518201E-3</c:v>
                </c:pt>
                <c:pt idx="580">
                  <c:v>9.6157326991945704E-3</c:v>
                </c:pt>
                <c:pt idx="581">
                  <c:v>9.6157326991945704E-3</c:v>
                </c:pt>
                <c:pt idx="582">
                  <c:v>9.6157326991945704E-3</c:v>
                </c:pt>
                <c:pt idx="583">
                  <c:v>9.6061169664953747E-3</c:v>
                </c:pt>
                <c:pt idx="584">
                  <c:v>9.6157230834618673E-3</c:v>
                </c:pt>
                <c:pt idx="585">
                  <c:v>9.6253388065453294E-3</c:v>
                </c:pt>
                <c:pt idx="586">
                  <c:v>9.6253388065453294E-3</c:v>
                </c:pt>
                <c:pt idx="587">
                  <c:v>9.6349641453518688E-3</c:v>
                </c:pt>
                <c:pt idx="588">
                  <c:v>9.6253291812065187E-3</c:v>
                </c:pt>
                <c:pt idx="589">
                  <c:v>9.6157038520253181E-3</c:v>
                </c:pt>
                <c:pt idx="590">
                  <c:v>9.6060881481732918E-3</c:v>
                </c:pt>
                <c:pt idx="591">
                  <c:v>9.6156942363214669E-3</c:v>
                </c:pt>
                <c:pt idx="592">
                  <c:v>9.6156942363214669E-3</c:v>
                </c:pt>
                <c:pt idx="593">
                  <c:v>9.6060785420851395E-3</c:v>
                </c:pt>
                <c:pt idx="594">
                  <c:v>9.6060785420851395E-3</c:v>
                </c:pt>
                <c:pt idx="595">
                  <c:v>9.6156846206272278E-3</c:v>
                </c:pt>
                <c:pt idx="596">
                  <c:v>9.6253003052478529E-3</c:v>
                </c:pt>
                <c:pt idx="597">
                  <c:v>9.6156750049426042E-3</c:v>
                </c:pt>
                <c:pt idx="598">
                  <c:v>9.6252906799475461E-3</c:v>
                </c:pt>
                <c:pt idx="599">
                  <c:v>9.6349159706274907E-3</c:v>
                </c:pt>
                <c:pt idx="600">
                  <c:v>9.6349159706274907E-3</c:v>
                </c:pt>
                <c:pt idx="601">
                  <c:v>9.6445508865981178E-3</c:v>
                </c:pt>
                <c:pt idx="602">
                  <c:v>9.6445508865981178E-3</c:v>
                </c:pt>
                <c:pt idx="603">
                  <c:v>9.654195437484716E-3</c:v>
                </c:pt>
                <c:pt idx="604">
                  <c:v>9.6638496329222012E-3</c:v>
                </c:pt>
                <c:pt idx="605">
                  <c:v>9.673513482555119E-3</c:v>
                </c:pt>
                <c:pt idx="606">
                  <c:v>9.6638399690725657E-3</c:v>
                </c:pt>
                <c:pt idx="607">
                  <c:v>9.6638399690725657E-3</c:v>
                </c:pt>
                <c:pt idx="608">
                  <c:v>9.6541761291034939E-3</c:v>
                </c:pt>
                <c:pt idx="609">
                  <c:v>9.6445219529743883E-3</c:v>
                </c:pt>
                <c:pt idx="610">
                  <c:v>9.634877431021413E-3</c:v>
                </c:pt>
                <c:pt idx="611">
                  <c:v>9.6445123084524347E-3</c:v>
                </c:pt>
                <c:pt idx="612">
                  <c:v>9.6445123084524347E-3</c:v>
                </c:pt>
                <c:pt idx="613">
                  <c:v>9.6348677961439807E-3</c:v>
                </c:pt>
                <c:pt idx="614">
                  <c:v>9.6252329283478405E-3</c:v>
                </c:pt>
                <c:pt idx="615">
                  <c:v>9.6252329283478405E-3</c:v>
                </c:pt>
                <c:pt idx="616">
                  <c:v>9.6156076954194911E-3</c:v>
                </c:pt>
                <c:pt idx="617">
                  <c:v>9.6156076954194911E-3</c:v>
                </c:pt>
                <c:pt idx="618">
                  <c:v>9.6252233031149069E-3</c:v>
                </c:pt>
                <c:pt idx="619">
                  <c:v>9.63484852641802E-3</c:v>
                </c:pt>
                <c:pt idx="620">
                  <c:v>9.6444833749444389E-3</c:v>
                </c:pt>
                <c:pt idx="621">
                  <c:v>9.6444833749444389E-3</c:v>
                </c:pt>
                <c:pt idx="622">
                  <c:v>9.6444833749444389E-3</c:v>
                </c:pt>
                <c:pt idx="623">
                  <c:v>9.6348388915694951E-3</c:v>
                </c:pt>
                <c:pt idx="624">
                  <c:v>9.6348388915694951E-3</c:v>
                </c:pt>
                <c:pt idx="625">
                  <c:v>9.6252040526779263E-3</c:v>
                </c:pt>
                <c:pt idx="626">
                  <c:v>9.6348292567306031E-3</c:v>
                </c:pt>
                <c:pt idx="627">
                  <c:v>9.644464085987332E-3</c:v>
                </c:pt>
                <c:pt idx="628">
                  <c:v>9.644464085987332E-3</c:v>
                </c:pt>
                <c:pt idx="629">
                  <c:v>9.644464085987332E-3</c:v>
                </c:pt>
                <c:pt idx="630">
                  <c:v>9.6541085500733165E-3</c:v>
                </c:pt>
                <c:pt idx="631">
                  <c:v>9.6444544415232453E-3</c:v>
                </c:pt>
                <c:pt idx="632">
                  <c:v>9.6348099870817196E-3</c:v>
                </c:pt>
                <c:pt idx="633">
                  <c:v>9.6251751770946373E-3</c:v>
                </c:pt>
                <c:pt idx="634">
                  <c:v>9.6348003522717315E-3</c:v>
                </c:pt>
                <c:pt idx="635">
                  <c:v>9.6251655519194596E-3</c:v>
                </c:pt>
                <c:pt idx="636">
                  <c:v>9.6155403863675444E-3</c:v>
                </c:pt>
                <c:pt idx="637">
                  <c:v>9.6059248459811741E-3</c:v>
                </c:pt>
                <c:pt idx="638">
                  <c:v>9.6059248459811741E-3</c:v>
                </c:pt>
                <c:pt idx="639">
                  <c:v>9.6059248459811741E-3</c:v>
                </c:pt>
                <c:pt idx="640">
                  <c:v>9.6155307708271562E-3</c:v>
                </c:pt>
                <c:pt idx="641">
                  <c:v>9.6155307708271562E-3</c:v>
                </c:pt>
                <c:pt idx="642">
                  <c:v>9.6251463015979821E-3</c:v>
                </c:pt>
                <c:pt idx="643">
                  <c:v>9.6251463015979821E-3</c:v>
                </c:pt>
                <c:pt idx="644">
                  <c:v>9.6347714478995736E-3</c:v>
                </c:pt>
                <c:pt idx="645">
                  <c:v>9.6444062193474789E-3</c:v>
                </c:pt>
                <c:pt idx="646">
                  <c:v>9.6347618131281277E-3</c:v>
                </c:pt>
                <c:pt idx="647">
                  <c:v>9.6347618131281277E-3</c:v>
                </c:pt>
                <c:pt idx="648">
                  <c:v>9.6443965749412573E-3</c:v>
                </c:pt>
                <c:pt idx="649">
                  <c:v>9.6443965749412573E-3</c:v>
                </c:pt>
                <c:pt idx="650">
                  <c:v>9.6540409715161965E-3</c:v>
                </c:pt>
                <c:pt idx="651">
                  <c:v>9.6636950124877156E-3</c:v>
                </c:pt>
                <c:pt idx="652">
                  <c:v>9.6540313174752253E-3</c:v>
                </c:pt>
                <c:pt idx="653">
                  <c:v>9.6443772861577459E-3</c:v>
                </c:pt>
                <c:pt idx="654">
                  <c:v>9.6347329088715891E-3</c:v>
                </c:pt>
                <c:pt idx="655">
                  <c:v>9.6347329088715891E-3</c:v>
                </c:pt>
                <c:pt idx="656">
                  <c:v>9.6443676417804578E-3</c:v>
                </c:pt>
                <c:pt idx="657">
                  <c:v>9.6347232741386783E-3</c:v>
                </c:pt>
                <c:pt idx="658">
                  <c:v>9.6443579974128148E-3</c:v>
                </c:pt>
                <c:pt idx="659">
                  <c:v>9.6443579974128148E-3</c:v>
                </c:pt>
                <c:pt idx="660">
                  <c:v>9.6347136394154057E-3</c:v>
                </c:pt>
                <c:pt idx="661">
                  <c:v>9.6443483530548185E-3</c:v>
                </c:pt>
                <c:pt idx="662">
                  <c:v>9.6347040047017659E-3</c:v>
                </c:pt>
                <c:pt idx="663">
                  <c:v>9.6443387087064656E-3</c:v>
                </c:pt>
                <c:pt idx="664">
                  <c:v>9.6346943699977591E-3</c:v>
                </c:pt>
                <c:pt idx="665">
                  <c:v>9.6443290643677543E-3</c:v>
                </c:pt>
                <c:pt idx="666">
                  <c:v>9.6539733934321234E-3</c:v>
                </c:pt>
                <c:pt idx="667">
                  <c:v>9.6636273668255571E-3</c:v>
                </c:pt>
                <c:pt idx="668">
                  <c:v>9.6539637394587319E-3</c:v>
                </c:pt>
                <c:pt idx="669">
                  <c:v>9.66361770319819E-3</c:v>
                </c:pt>
                <c:pt idx="670">
                  <c:v>9.6539540854949923E-3</c:v>
                </c:pt>
                <c:pt idx="671">
                  <c:v>9.6539540854949923E-3</c:v>
                </c:pt>
                <c:pt idx="672">
                  <c:v>9.6443001314094976E-3</c:v>
                </c:pt>
                <c:pt idx="673">
                  <c:v>9.6346558312780887E-3</c:v>
                </c:pt>
                <c:pt idx="674">
                  <c:v>9.6250211754468091E-3</c:v>
                </c:pt>
                <c:pt idx="675">
                  <c:v>9.6346461966222586E-3</c:v>
                </c:pt>
                <c:pt idx="676">
                  <c:v>9.6250115504256366E-3</c:v>
                </c:pt>
                <c:pt idx="677">
                  <c:v>9.6153865388752102E-3</c:v>
                </c:pt>
                <c:pt idx="678">
                  <c:v>9.6057711523363318E-3</c:v>
                </c:pt>
                <c:pt idx="679">
                  <c:v>9.6057711523363318E-3</c:v>
                </c:pt>
                <c:pt idx="680">
                  <c:v>9.6153769234886693E-3</c:v>
                </c:pt>
                <c:pt idx="681">
                  <c:v>9.6057615465651794E-3</c:v>
                </c:pt>
                <c:pt idx="682">
                  <c:v>9.6057615465651794E-3</c:v>
                </c:pt>
                <c:pt idx="683">
                  <c:v>9.5961557850186147E-3</c:v>
                </c:pt>
                <c:pt idx="684">
                  <c:v>9.5865596292335972E-3</c:v>
                </c:pt>
                <c:pt idx="685">
                  <c:v>9.5865596292335972E-3</c:v>
                </c:pt>
                <c:pt idx="686">
                  <c:v>9.576973069604363E-3</c:v>
                </c:pt>
                <c:pt idx="687">
                  <c:v>9.586550042673966E-3</c:v>
                </c:pt>
                <c:pt idx="688">
                  <c:v>9.586550042673966E-3</c:v>
                </c:pt>
                <c:pt idx="689">
                  <c:v>9.586550042673966E-3</c:v>
                </c:pt>
                <c:pt idx="690">
                  <c:v>9.5961365927166413E-3</c:v>
                </c:pt>
                <c:pt idx="691">
                  <c:v>9.5961365927166413E-3</c:v>
                </c:pt>
                <c:pt idx="692">
                  <c:v>9.5865404561239261E-3</c:v>
                </c:pt>
                <c:pt idx="693">
                  <c:v>9.5769539156678012E-3</c:v>
                </c:pt>
                <c:pt idx="694">
                  <c:v>9.5865308695834671E-3</c:v>
                </c:pt>
                <c:pt idx="695">
                  <c:v>9.596117400453047E-3</c:v>
                </c:pt>
                <c:pt idx="696">
                  <c:v>9.596117400453047E-3</c:v>
                </c:pt>
                <c:pt idx="697">
                  <c:v>9.6057135178535015E-3</c:v>
                </c:pt>
                <c:pt idx="698">
                  <c:v>9.5961078043356463E-3</c:v>
                </c:pt>
                <c:pt idx="699">
                  <c:v>9.5865116965313107E-3</c:v>
                </c:pt>
                <c:pt idx="700">
                  <c:v>9.596098208227842E-3</c:v>
                </c:pt>
                <c:pt idx="701">
                  <c:v>9.596098208227842E-3</c:v>
                </c:pt>
                <c:pt idx="702">
                  <c:v>9.596098208227842E-3</c:v>
                </c:pt>
                <c:pt idx="703">
                  <c:v>9.596098208227842E-3</c:v>
                </c:pt>
                <c:pt idx="704">
                  <c:v>9.596098208227842E-3</c:v>
                </c:pt>
                <c:pt idx="705">
                  <c:v>9.596098208227842E-3</c:v>
                </c:pt>
                <c:pt idx="706">
                  <c:v>9.5865021100196134E-3</c:v>
                </c:pt>
                <c:pt idx="707">
                  <c:v>9.5769156079095925E-3</c:v>
                </c:pt>
                <c:pt idx="708">
                  <c:v>9.5769156079095925E-3</c:v>
                </c:pt>
                <c:pt idx="709">
                  <c:v>9.5673386923016829E-3</c:v>
                </c:pt>
                <c:pt idx="710">
                  <c:v>9.557771353609381E-3</c:v>
                </c:pt>
                <c:pt idx="711">
                  <c:v>9.557771353609381E-3</c:v>
                </c:pt>
                <c:pt idx="712">
                  <c:v>9.5482135822557677E-3</c:v>
                </c:pt>
                <c:pt idx="713">
                  <c:v>9.5386653686735136E-3</c:v>
                </c:pt>
                <c:pt idx="714">
                  <c:v>9.5386653686735136E-3</c:v>
                </c:pt>
                <c:pt idx="715">
                  <c:v>9.5291267033048421E-3</c:v>
                </c:pt>
                <c:pt idx="716">
                  <c:v>9.5386558300081473E-3</c:v>
                </c:pt>
                <c:pt idx="717">
                  <c:v>9.5386558300081473E-3</c:v>
                </c:pt>
                <c:pt idx="718">
                  <c:v>9.5386558300081473E-3</c:v>
                </c:pt>
                <c:pt idx="719">
                  <c:v>9.5481944858381487E-3</c:v>
                </c:pt>
                <c:pt idx="720">
                  <c:v>9.5577426803239909E-3</c:v>
                </c:pt>
                <c:pt idx="721">
                  <c:v>9.5577426803239909E-3</c:v>
                </c:pt>
                <c:pt idx="722">
                  <c:v>9.5481849376436671E-3</c:v>
                </c:pt>
                <c:pt idx="723">
                  <c:v>9.5577331225813068E-3</c:v>
                </c:pt>
                <c:pt idx="724">
                  <c:v>9.5481753894587212E-3</c:v>
                </c:pt>
                <c:pt idx="725">
                  <c:v>9.5481753894587212E-3</c:v>
                </c:pt>
                <c:pt idx="726">
                  <c:v>9.5481753894587212E-3</c:v>
                </c:pt>
                <c:pt idx="727">
                  <c:v>9.5481753894587212E-3</c:v>
                </c:pt>
                <c:pt idx="728">
                  <c:v>9.5386272140692684E-3</c:v>
                </c:pt>
                <c:pt idx="729">
                  <c:v>9.5290885868551996E-3</c:v>
                </c:pt>
                <c:pt idx="730">
                  <c:v>9.5386176754420522E-3</c:v>
                </c:pt>
                <c:pt idx="731">
                  <c:v>9.5386176754420522E-3</c:v>
                </c:pt>
                <c:pt idx="732">
                  <c:v>9.5481562931174924E-3</c:v>
                </c:pt>
                <c:pt idx="733">
                  <c:v>9.5386081368243752E-3</c:v>
                </c:pt>
                <c:pt idx="734">
                  <c:v>9.5386081368243752E-3</c:v>
                </c:pt>
                <c:pt idx="735">
                  <c:v>9.5290695286875532E-3</c:v>
                </c:pt>
                <c:pt idx="736">
                  <c:v>9.5385985982162393E-3</c:v>
                </c:pt>
                <c:pt idx="737">
                  <c:v>9.5385985982162393E-3</c:v>
                </c:pt>
                <c:pt idx="738">
                  <c:v>9.5290599996180232E-3</c:v>
                </c:pt>
                <c:pt idx="739">
                  <c:v>9.5385890596176425E-3</c:v>
                </c:pt>
                <c:pt idx="740">
                  <c:v>9.5290504705580221E-3</c:v>
                </c:pt>
                <c:pt idx="741">
                  <c:v>9.5290504705580221E-3</c:v>
                </c:pt>
                <c:pt idx="742">
                  <c:v>9.5195214200874644E-3</c:v>
                </c:pt>
                <c:pt idx="743">
                  <c:v>9.5100018986673789E-3</c:v>
                </c:pt>
                <c:pt idx="744">
                  <c:v>9.5100018986673789E-3</c:v>
                </c:pt>
                <c:pt idx="745">
                  <c:v>9.5004918967687129E-3</c:v>
                </c:pt>
                <c:pt idx="746">
                  <c:v>9.5099923886654766E-3</c:v>
                </c:pt>
                <c:pt idx="747">
                  <c:v>9.5099923886654766E-3</c:v>
                </c:pt>
                <c:pt idx="748">
                  <c:v>9.5195023810541422E-3</c:v>
                </c:pt>
                <c:pt idx="749">
                  <c:v>9.5290218834351934E-3</c:v>
                </c:pt>
                <c:pt idx="750">
                  <c:v>9.5194928615517614E-3</c:v>
                </c:pt>
                <c:pt idx="751">
                  <c:v>9.5194928615517614E-3</c:v>
                </c:pt>
                <c:pt idx="752">
                  <c:v>9.5099733686902065E-3</c:v>
                </c:pt>
                <c:pt idx="753">
                  <c:v>9.5099733686902065E-3</c:v>
                </c:pt>
                <c:pt idx="754">
                  <c:v>9.5194833420588973E-3</c:v>
                </c:pt>
                <c:pt idx="755">
                  <c:v>9.5099638587168387E-3</c:v>
                </c:pt>
                <c:pt idx="756">
                  <c:v>9.5194738225755533E-3</c:v>
                </c:pt>
                <c:pt idx="757">
                  <c:v>9.5099543487529789E-3</c:v>
                </c:pt>
                <c:pt idx="758">
                  <c:v>9.5004443944042283E-3</c:v>
                </c:pt>
                <c:pt idx="759">
                  <c:v>9.5099448387986306E-3</c:v>
                </c:pt>
                <c:pt idx="760">
                  <c:v>9.5099448387986306E-3</c:v>
                </c:pt>
                <c:pt idx="761">
                  <c:v>9.5099448387986306E-3</c:v>
                </c:pt>
                <c:pt idx="762">
                  <c:v>9.5099448387986306E-3</c:v>
                </c:pt>
                <c:pt idx="763">
                  <c:v>9.5099448387986306E-3</c:v>
                </c:pt>
                <c:pt idx="764">
                  <c:v>9.5194547836374242E-3</c:v>
                </c:pt>
                <c:pt idx="765">
                  <c:v>9.5194547836374242E-3</c:v>
                </c:pt>
                <c:pt idx="766">
                  <c:v>9.5289742384210598E-3</c:v>
                </c:pt>
                <c:pt idx="767">
                  <c:v>9.5194452641826442E-3</c:v>
                </c:pt>
                <c:pt idx="768">
                  <c:v>9.509925818918458E-3</c:v>
                </c:pt>
                <c:pt idx="769">
                  <c:v>9.5194357447373774E-3</c:v>
                </c:pt>
                <c:pt idx="770">
                  <c:v>9.5289551804821088E-3</c:v>
                </c:pt>
                <c:pt idx="771">
                  <c:v>9.5289551804821088E-3</c:v>
                </c:pt>
                <c:pt idx="772">
                  <c:v>9.5384841356625939E-3</c:v>
                </c:pt>
                <c:pt idx="773">
                  <c:v>9.5480226197982541E-3</c:v>
                </c:pt>
                <c:pt idx="774">
                  <c:v>9.5480226197982541E-3</c:v>
                </c:pt>
                <c:pt idx="775">
                  <c:v>9.5480226197982541E-3</c:v>
                </c:pt>
                <c:pt idx="776">
                  <c:v>9.5384745971784576E-3</c:v>
                </c:pt>
                <c:pt idx="777">
                  <c:v>9.5384745971784576E-3</c:v>
                </c:pt>
                <c:pt idx="778">
                  <c:v>9.5289361225812767E-3</c:v>
                </c:pt>
                <c:pt idx="779">
                  <c:v>9.519407186458698E-3</c:v>
                </c:pt>
                <c:pt idx="780">
                  <c:v>9.5098877792722403E-3</c:v>
                </c:pt>
                <c:pt idx="781">
                  <c:v>9.5003778914929671E-3</c:v>
                </c:pt>
                <c:pt idx="782">
                  <c:v>9.5003778914929671E-3</c:v>
                </c:pt>
                <c:pt idx="783">
                  <c:v>9.5098782693844568E-3</c:v>
                </c:pt>
                <c:pt idx="784">
                  <c:v>9.5098782693844568E-3</c:v>
                </c:pt>
                <c:pt idx="785">
                  <c:v>9.5098782693844568E-3</c:v>
                </c:pt>
                <c:pt idx="786">
                  <c:v>9.500368391115073E-3</c:v>
                </c:pt>
                <c:pt idx="787">
                  <c:v>9.500368391115073E-3</c:v>
                </c:pt>
                <c:pt idx="788">
                  <c:v>9.4908680227239577E-3</c:v>
                </c:pt>
                <c:pt idx="789">
                  <c:v>9.5003588907466817E-3</c:v>
                </c:pt>
                <c:pt idx="790">
                  <c:v>9.5003588907466817E-3</c:v>
                </c:pt>
                <c:pt idx="791">
                  <c:v>9.4908585318559373E-3</c:v>
                </c:pt>
                <c:pt idx="792">
                  <c:v>9.4908585318559373E-3</c:v>
                </c:pt>
                <c:pt idx="793">
                  <c:v>9.4813676733240797E-3</c:v>
                </c:pt>
                <c:pt idx="794">
                  <c:v>9.4813676733240797E-3</c:v>
                </c:pt>
                <c:pt idx="795">
                  <c:v>9.4718863056507552E-3</c:v>
                </c:pt>
                <c:pt idx="796">
                  <c:v>9.4624144193451061E-3</c:v>
                </c:pt>
                <c:pt idx="797">
                  <c:v>9.4718768337644504E-3</c:v>
                </c:pt>
                <c:pt idx="798">
                  <c:v>9.4718768337644504E-3</c:v>
                </c:pt>
                <c:pt idx="799">
                  <c:v>9.4624049569306881E-3</c:v>
                </c:pt>
                <c:pt idx="800">
                  <c:v>9.4529425519737555E-3</c:v>
                </c:pt>
                <c:pt idx="801">
                  <c:v>9.4623954945257261E-3</c:v>
                </c:pt>
                <c:pt idx="802">
                  <c:v>9.4623954945257261E-3</c:v>
                </c:pt>
                <c:pt idx="803">
                  <c:v>9.4623954945257261E-3</c:v>
                </c:pt>
                <c:pt idx="804">
                  <c:v>9.4529330990312018E-3</c:v>
                </c:pt>
                <c:pt idx="805">
                  <c:v>9.4623860321302322E-3</c:v>
                </c:pt>
                <c:pt idx="806">
                  <c:v>9.4623860321302322E-3</c:v>
                </c:pt>
                <c:pt idx="807">
                  <c:v>9.4718484181623604E-3</c:v>
                </c:pt>
                <c:pt idx="808">
                  <c:v>9.4623765697441995E-3</c:v>
                </c:pt>
                <c:pt idx="809">
                  <c:v>9.4529141931744554E-3</c:v>
                </c:pt>
                <c:pt idx="810">
                  <c:v>9.4529141931744554E-3</c:v>
                </c:pt>
                <c:pt idx="811">
                  <c:v>9.4623671073676262E-3</c:v>
                </c:pt>
                <c:pt idx="812">
                  <c:v>9.4623671073676262E-3</c:v>
                </c:pt>
                <c:pt idx="813">
                  <c:v>9.4623671073676262E-3</c:v>
                </c:pt>
                <c:pt idx="814">
                  <c:v>9.4529047402602609E-3</c:v>
                </c:pt>
                <c:pt idx="815">
                  <c:v>9.4623576450005194E-3</c:v>
                </c:pt>
                <c:pt idx="816">
                  <c:v>9.4623576450005194E-3</c:v>
                </c:pt>
                <c:pt idx="817">
                  <c:v>9.4528952873555189E-3</c:v>
                </c:pt>
                <c:pt idx="818">
                  <c:v>9.4434423920681642E-3</c:v>
                </c:pt>
                <c:pt idx="819">
                  <c:v>9.4339989496760937E-3</c:v>
                </c:pt>
                <c:pt idx="820">
                  <c:v>9.4434329486257698E-3</c:v>
                </c:pt>
                <c:pt idx="821">
                  <c:v>9.4434329486257698E-3</c:v>
                </c:pt>
                <c:pt idx="822">
                  <c:v>9.4434329486257698E-3</c:v>
                </c:pt>
                <c:pt idx="823">
                  <c:v>9.4339895156771436E-3</c:v>
                </c:pt>
                <c:pt idx="824">
                  <c:v>9.4339895156771436E-3</c:v>
                </c:pt>
                <c:pt idx="825">
                  <c:v>9.4245555261614645E-3</c:v>
                </c:pt>
                <c:pt idx="826">
                  <c:v>9.4245555261614645E-3</c:v>
                </c:pt>
                <c:pt idx="827">
                  <c:v>9.4339800816876252E-3</c:v>
                </c:pt>
                <c:pt idx="828">
                  <c:v>9.4245461016059396E-3</c:v>
                </c:pt>
                <c:pt idx="829">
                  <c:v>9.433970647707542E-3</c:v>
                </c:pt>
                <c:pt idx="830">
                  <c:v>9.424536677059836E-3</c:v>
                </c:pt>
                <c:pt idx="831">
                  <c:v>9.4151121403827746E-3</c:v>
                </c:pt>
                <c:pt idx="832">
                  <c:v>9.4151121403827746E-3</c:v>
                </c:pt>
                <c:pt idx="833">
                  <c:v>9.4245272525231572E-3</c:v>
                </c:pt>
                <c:pt idx="834">
                  <c:v>9.4339517797756775E-3</c:v>
                </c:pt>
                <c:pt idx="835">
                  <c:v>9.4339517797756775E-3</c:v>
                </c:pt>
                <c:pt idx="836">
                  <c:v>9.4245178279959048E-3</c:v>
                </c:pt>
                <c:pt idx="837">
                  <c:v>9.4245178279959048E-3</c:v>
                </c:pt>
                <c:pt idx="838">
                  <c:v>9.4245178279959048E-3</c:v>
                </c:pt>
                <c:pt idx="839">
                  <c:v>9.4150933101679081E-3</c:v>
                </c:pt>
                <c:pt idx="840">
                  <c:v>9.424508403478072E-3</c:v>
                </c:pt>
                <c:pt idx="841">
                  <c:v>9.4150838950745972E-3</c:v>
                </c:pt>
                <c:pt idx="842">
                  <c:v>9.4056688111795218E-3</c:v>
                </c:pt>
                <c:pt idx="843">
                  <c:v>9.4056688111795218E-3</c:v>
                </c:pt>
                <c:pt idx="844">
                  <c:v>9.4056688111795218E-3</c:v>
                </c:pt>
                <c:pt idx="845">
                  <c:v>9.3962631423683395E-3</c:v>
                </c:pt>
                <c:pt idx="846">
                  <c:v>9.3868668792259757E-3</c:v>
                </c:pt>
                <c:pt idx="847">
                  <c:v>9.396253746105197E-3</c:v>
                </c:pt>
                <c:pt idx="848">
                  <c:v>9.3868574923590912E-3</c:v>
                </c:pt>
                <c:pt idx="849">
                  <c:v>9.3962443498514514E-3</c:v>
                </c:pt>
                <c:pt idx="850">
                  <c:v>9.3868481055015968E-3</c:v>
                </c:pt>
                <c:pt idx="851">
                  <c:v>9.3868481055015968E-3</c:v>
                </c:pt>
                <c:pt idx="852">
                  <c:v>9.3774612573961011E-3</c:v>
                </c:pt>
                <c:pt idx="853">
                  <c:v>9.3774612573961011E-3</c:v>
                </c:pt>
                <c:pt idx="854">
                  <c:v>9.3868387186534924E-3</c:v>
                </c:pt>
                <c:pt idx="855">
                  <c:v>9.3774518799348405E-3</c:v>
                </c:pt>
                <c:pt idx="856">
                  <c:v>9.3868293318147729E-3</c:v>
                </c:pt>
                <c:pt idx="857">
                  <c:v>9.3962161611465846E-3</c:v>
                </c:pt>
                <c:pt idx="858">
                  <c:v>9.3962161611465846E-3</c:v>
                </c:pt>
                <c:pt idx="859">
                  <c:v>9.3868199449854417E-3</c:v>
                </c:pt>
                <c:pt idx="860">
                  <c:v>9.3962067649304218E-3</c:v>
                </c:pt>
                <c:pt idx="861">
                  <c:v>9.4056029716953551E-3</c:v>
                </c:pt>
                <c:pt idx="862">
                  <c:v>9.4056029716953551E-3</c:v>
                </c:pt>
                <c:pt idx="863">
                  <c:v>9.3961973687236577E-3</c:v>
                </c:pt>
                <c:pt idx="864">
                  <c:v>9.3868011713549339E-3</c:v>
                </c:pt>
                <c:pt idx="865">
                  <c:v>9.396187972526289E-3</c:v>
                </c:pt>
                <c:pt idx="866">
                  <c:v>9.396187972526289E-3</c:v>
                </c:pt>
                <c:pt idx="867">
                  <c:v>9.386791784553759E-3</c:v>
                </c:pt>
                <c:pt idx="868">
                  <c:v>9.3774049927692112E-3</c:v>
                </c:pt>
                <c:pt idx="869">
                  <c:v>9.3867823977619776E-3</c:v>
                </c:pt>
                <c:pt idx="870">
                  <c:v>9.3867823977619776E-3</c:v>
                </c:pt>
                <c:pt idx="871">
                  <c:v>9.3773956153642181E-3</c:v>
                </c:pt>
                <c:pt idx="872">
                  <c:v>9.3867730109795777E-3</c:v>
                </c:pt>
                <c:pt idx="873">
                  <c:v>9.3773862379686029E-3</c:v>
                </c:pt>
                <c:pt idx="874">
                  <c:v>9.3773862379686029E-3</c:v>
                </c:pt>
                <c:pt idx="875">
                  <c:v>9.3680088517306293E-3</c:v>
                </c:pt>
                <c:pt idx="876">
                  <c:v>9.3773768605823586E-3</c:v>
                </c:pt>
                <c:pt idx="877">
                  <c:v>9.3679994837217746E-3</c:v>
                </c:pt>
                <c:pt idx="878">
                  <c:v>9.3586314842380551E-3</c:v>
                </c:pt>
                <c:pt idx="879">
                  <c:v>9.3679901157222942E-3</c:v>
                </c:pt>
                <c:pt idx="880">
                  <c:v>9.3586221256065708E-3</c:v>
                </c:pt>
                <c:pt idx="881">
                  <c:v>9.3492635034809635E-3</c:v>
                </c:pt>
                <c:pt idx="882">
                  <c:v>9.3586127669844452E-3</c:v>
                </c:pt>
                <c:pt idx="883">
                  <c:v>9.3679713797514257E-3</c:v>
                </c:pt>
                <c:pt idx="884">
                  <c:v>9.3773393511311764E-3</c:v>
                </c:pt>
                <c:pt idx="885">
                  <c:v>9.38671669048231E-3</c:v>
                </c:pt>
                <c:pt idx="886">
                  <c:v>9.38671669048231E-3</c:v>
                </c:pt>
                <c:pt idx="887">
                  <c:v>9.3961034071727897E-3</c:v>
                </c:pt>
                <c:pt idx="888">
                  <c:v>9.4054995105799649E-3</c:v>
                </c:pt>
                <c:pt idx="889">
                  <c:v>9.4054995105799649E-3</c:v>
                </c:pt>
                <c:pt idx="890">
                  <c:v>9.414905010090539E-3</c:v>
                </c:pt>
                <c:pt idx="891">
                  <c:v>9.414905010090539E-3</c:v>
                </c:pt>
                <c:pt idx="892">
                  <c:v>9.4054901050804537E-3</c:v>
                </c:pt>
                <c:pt idx="893">
                  <c:v>9.4148955951855288E-3</c:v>
                </c:pt>
                <c:pt idx="894">
                  <c:v>9.4148955951855288E-3</c:v>
                </c:pt>
                <c:pt idx="895">
                  <c:v>9.4148955951855288E-3</c:v>
                </c:pt>
                <c:pt idx="896">
                  <c:v>9.4243104907807112E-3</c:v>
                </c:pt>
                <c:pt idx="897">
                  <c:v>9.4243104907807112E-3</c:v>
                </c:pt>
                <c:pt idx="898">
                  <c:v>9.4148861802899313E-3</c:v>
                </c:pt>
                <c:pt idx="899">
                  <c:v>9.4054712941096432E-3</c:v>
                </c:pt>
                <c:pt idx="900">
                  <c:v>9.3960658228155296E-3</c:v>
                </c:pt>
                <c:pt idx="901">
                  <c:v>9.3960658228155296E-3</c:v>
                </c:pt>
                <c:pt idx="902">
                  <c:v>9.4054618886383473E-3</c:v>
                </c:pt>
                <c:pt idx="903">
                  <c:v>9.3960564267497083E-3</c:v>
                </c:pt>
                <c:pt idx="904">
                  <c:v>9.3866603703229561E-3</c:v>
                </c:pt>
                <c:pt idx="905">
                  <c:v>9.3866603703229561E-3</c:v>
                </c:pt>
                <c:pt idx="906">
                  <c:v>9.3866603703229561E-3</c:v>
                </c:pt>
                <c:pt idx="907">
                  <c:v>9.3960470306932806E-3</c:v>
                </c:pt>
                <c:pt idx="908">
                  <c:v>9.3960470306932806E-3</c:v>
                </c:pt>
                <c:pt idx="909">
                  <c:v>9.3866509836625853E-3</c:v>
                </c:pt>
                <c:pt idx="910">
                  <c:v>9.3960376346462499E-3</c:v>
                </c:pt>
                <c:pt idx="911">
                  <c:v>9.4054336722808937E-3</c:v>
                </c:pt>
                <c:pt idx="912">
                  <c:v>9.4054336722808937E-3</c:v>
                </c:pt>
                <c:pt idx="913">
                  <c:v>9.3960282386086127E-3</c:v>
                </c:pt>
                <c:pt idx="914">
                  <c:v>9.3960282386086127E-3</c:v>
                </c:pt>
                <c:pt idx="915">
                  <c:v>9.4054242668472239E-3</c:v>
                </c:pt>
                <c:pt idx="916">
                  <c:v>9.4148296911140648E-3</c:v>
                </c:pt>
                <c:pt idx="917">
                  <c:v>9.4242445208051768E-3</c:v>
                </c:pt>
                <c:pt idx="918">
                  <c:v>9.4242445208051768E-3</c:v>
                </c:pt>
                <c:pt idx="919">
                  <c:v>9.4242445208051768E-3</c:v>
                </c:pt>
                <c:pt idx="920">
                  <c:v>9.4336687653259806E-3</c:v>
                </c:pt>
                <c:pt idx="921">
                  <c:v>9.4242350965606566E-3</c:v>
                </c:pt>
                <c:pt idx="922">
                  <c:v>9.4336593316572178E-3</c:v>
                </c:pt>
                <c:pt idx="923">
                  <c:v>9.4336593316572178E-3</c:v>
                </c:pt>
                <c:pt idx="924">
                  <c:v>9.424225672325556E-3</c:v>
                </c:pt>
                <c:pt idx="925">
                  <c:v>9.4336498979978849E-3</c:v>
                </c:pt>
                <c:pt idx="926">
                  <c:v>9.4242162480998853E-3</c:v>
                </c:pt>
                <c:pt idx="927">
                  <c:v>9.4147920318517851E-3</c:v>
                </c:pt>
                <c:pt idx="928">
                  <c:v>9.4147920318517851E-3</c:v>
                </c:pt>
                <c:pt idx="929">
                  <c:v>9.4053772398199342E-3</c:v>
                </c:pt>
                <c:pt idx="930">
                  <c:v>9.4053772398199342E-3</c:v>
                </c:pt>
                <c:pt idx="931">
                  <c:v>9.4053772398199342E-3</c:v>
                </c:pt>
                <c:pt idx="932">
                  <c:v>9.4147826170597523E-3</c:v>
                </c:pt>
                <c:pt idx="933">
                  <c:v>9.4147826170597523E-3</c:v>
                </c:pt>
                <c:pt idx="934">
                  <c:v>9.4053678344426933E-3</c:v>
                </c:pt>
                <c:pt idx="935">
                  <c:v>9.3959624666082511E-3</c:v>
                </c:pt>
                <c:pt idx="936">
                  <c:v>9.3865665041416458E-3</c:v>
                </c:pt>
                <c:pt idx="937">
                  <c:v>9.3771799376374983E-3</c:v>
                </c:pt>
                <c:pt idx="938">
                  <c:v>9.3771799376374983E-3</c:v>
                </c:pt>
                <c:pt idx="939">
                  <c:v>9.3678027576998609E-3</c:v>
                </c:pt>
                <c:pt idx="940">
                  <c:v>9.3771705604575577E-3</c:v>
                </c:pt>
                <c:pt idx="941">
                  <c:v>9.3865477310180172E-3</c:v>
                </c:pt>
                <c:pt idx="942">
                  <c:v>9.3959342787490359E-3</c:v>
                </c:pt>
                <c:pt idx="943">
                  <c:v>9.4053302130277829E-3</c:v>
                </c:pt>
                <c:pt idx="944">
                  <c:v>9.3959248828147535E-3</c:v>
                </c:pt>
                <c:pt idx="945">
                  <c:v>9.4053208076975668E-3</c:v>
                </c:pt>
                <c:pt idx="946">
                  <c:v>9.3959154868898716E-3</c:v>
                </c:pt>
                <c:pt idx="947">
                  <c:v>9.4053114023767547E-3</c:v>
                </c:pt>
                <c:pt idx="948">
                  <c:v>9.4053114023767547E-3</c:v>
                </c:pt>
                <c:pt idx="949">
                  <c:v>9.4053114023767547E-3</c:v>
                </c:pt>
                <c:pt idx="950">
                  <c:v>9.4053114023767547E-3</c:v>
                </c:pt>
                <c:pt idx="951">
                  <c:v>9.3959060909743815E-3</c:v>
                </c:pt>
                <c:pt idx="952">
                  <c:v>9.4053019970653552E-3</c:v>
                </c:pt>
                <c:pt idx="953">
                  <c:v>9.414707299062422E-3</c:v>
                </c:pt>
                <c:pt idx="954">
                  <c:v>9.414707299062422E-3</c:v>
                </c:pt>
                <c:pt idx="955">
                  <c:v>9.414707299062422E-3</c:v>
                </c:pt>
                <c:pt idx="956">
                  <c:v>9.414707299062422E-3</c:v>
                </c:pt>
                <c:pt idx="957">
                  <c:v>9.4241220063614791E-3</c:v>
                </c:pt>
                <c:pt idx="958">
                  <c:v>9.4241220063614791E-3</c:v>
                </c:pt>
                <c:pt idx="959">
                  <c:v>9.4241220063614791E-3</c:v>
                </c:pt>
                <c:pt idx="960">
                  <c:v>9.4335461283678434E-3</c:v>
                </c:pt>
                <c:pt idx="961">
                  <c:v>9.4335461283678434E-3</c:v>
                </c:pt>
                <c:pt idx="962">
                  <c:v>9.4429796744962078E-3</c:v>
                </c:pt>
                <c:pt idx="963">
                  <c:v>9.4335366948217151E-3</c:v>
                </c:pt>
                <c:pt idx="964">
                  <c:v>9.4429702315165301E-3</c:v>
                </c:pt>
                <c:pt idx="965">
                  <c:v>9.4524132017480503E-3</c:v>
                </c:pt>
                <c:pt idx="966">
                  <c:v>9.4429607885463014E-3</c:v>
                </c:pt>
                <c:pt idx="967">
                  <c:v>9.4335178277577553E-3</c:v>
                </c:pt>
                <c:pt idx="968">
                  <c:v>9.4240843099299993E-3</c:v>
                </c:pt>
                <c:pt idx="969">
                  <c:v>9.4240843099299993E-3</c:v>
                </c:pt>
                <c:pt idx="970">
                  <c:v>9.4240843099299993E-3</c:v>
                </c:pt>
                <c:pt idx="971">
                  <c:v>9.4335083942399273E-3</c:v>
                </c:pt>
                <c:pt idx="972">
                  <c:v>9.4335083942399273E-3</c:v>
                </c:pt>
                <c:pt idx="973">
                  <c:v>9.4335083942399273E-3</c:v>
                </c:pt>
                <c:pt idx="974">
                  <c:v>9.4429419026341634E-3</c:v>
                </c:pt>
                <c:pt idx="975">
                  <c:v>9.4429419026341634E-3</c:v>
                </c:pt>
                <c:pt idx="976">
                  <c:v>9.4523848445367993E-3</c:v>
                </c:pt>
                <c:pt idx="977">
                  <c:v>9.4618372293813358E-3</c:v>
                </c:pt>
                <c:pt idx="978">
                  <c:v>9.4712990666107125E-3</c:v>
                </c:pt>
                <c:pt idx="979">
                  <c:v>9.4712990666107125E-3</c:v>
                </c:pt>
                <c:pt idx="980">
                  <c:v>9.4712990666107125E-3</c:v>
                </c:pt>
                <c:pt idx="981">
                  <c:v>9.4807703656773247E-3</c:v>
                </c:pt>
                <c:pt idx="982">
                  <c:v>9.4902511360430014E-3</c:v>
                </c:pt>
                <c:pt idx="983">
                  <c:v>9.4997413871790448E-3</c:v>
                </c:pt>
                <c:pt idx="984">
                  <c:v>9.4997413871790448E-3</c:v>
                </c:pt>
                <c:pt idx="985">
                  <c:v>9.4902416457918609E-3</c:v>
                </c:pt>
                <c:pt idx="986">
                  <c:v>9.4902416457918609E-3</c:v>
                </c:pt>
                <c:pt idx="987">
                  <c:v>9.4807514041460733E-3</c:v>
                </c:pt>
                <c:pt idx="988">
                  <c:v>9.4712706527419269E-3</c:v>
                </c:pt>
                <c:pt idx="989">
                  <c:v>9.4617993820891866E-3</c:v>
                </c:pt>
                <c:pt idx="990">
                  <c:v>9.4617993820891866E-3</c:v>
                </c:pt>
                <c:pt idx="991">
                  <c:v>9.4523375827070977E-3</c:v>
                </c:pt>
                <c:pt idx="992">
                  <c:v>9.4617899202898044E-3</c:v>
                </c:pt>
                <c:pt idx="993">
                  <c:v>9.4617899202898044E-3</c:v>
                </c:pt>
                <c:pt idx="994">
                  <c:v>9.4523281303695132E-3</c:v>
                </c:pt>
                <c:pt idx="995">
                  <c:v>9.4617804584998817E-3</c:v>
                </c:pt>
                <c:pt idx="996">
                  <c:v>9.4617804584998817E-3</c:v>
                </c:pt>
                <c:pt idx="997">
                  <c:v>9.4523186780413812E-3</c:v>
                </c:pt>
                <c:pt idx="998">
                  <c:v>9.4617709967194218E-3</c:v>
                </c:pt>
                <c:pt idx="999">
                  <c:v>9.4523092257227034E-3</c:v>
                </c:pt>
                <c:pt idx="1000">
                  <c:v>9.4617615349484249E-3</c:v>
                </c:pt>
                <c:pt idx="1001">
                  <c:v>9.4712232964833717E-3</c:v>
                </c:pt>
                <c:pt idx="1002">
                  <c:v>9.4617520731868857E-3</c:v>
                </c:pt>
                <c:pt idx="1003">
                  <c:v>9.4522903211136985E-3</c:v>
                </c:pt>
                <c:pt idx="1004">
                  <c:v>9.4428380307925823E-3</c:v>
                </c:pt>
                <c:pt idx="1005">
                  <c:v>9.4333951927617898E-3</c:v>
                </c:pt>
                <c:pt idx="1006">
                  <c:v>9.4333951927617898E-3</c:v>
                </c:pt>
                <c:pt idx="1007">
                  <c:v>9.4239617975690297E-3</c:v>
                </c:pt>
                <c:pt idx="1008">
                  <c:v>9.4333857593665981E-3</c:v>
                </c:pt>
                <c:pt idx="1009">
                  <c:v>9.4333857593665981E-3</c:v>
                </c:pt>
                <c:pt idx="1010">
                  <c:v>9.4333857593665981E-3</c:v>
                </c:pt>
                <c:pt idx="1011">
                  <c:v>9.4333857593665981E-3</c:v>
                </c:pt>
                <c:pt idx="1012">
                  <c:v>9.4333857593665981E-3</c:v>
                </c:pt>
                <c:pt idx="1013">
                  <c:v>9.4428191451259649E-3</c:v>
                </c:pt>
                <c:pt idx="1014">
                  <c:v>9.4428191451259649E-3</c:v>
                </c:pt>
                <c:pt idx="1015">
                  <c:v>9.4522619642710866E-3</c:v>
                </c:pt>
                <c:pt idx="1016">
                  <c:v>9.4617142262353581E-3</c:v>
                </c:pt>
                <c:pt idx="1017">
                  <c:v>9.4522525120091239E-3</c:v>
                </c:pt>
                <c:pt idx="1018">
                  <c:v>9.4428002594971142E-3</c:v>
                </c:pt>
                <c:pt idx="1019">
                  <c:v>9.4428002594971142E-3</c:v>
                </c:pt>
                <c:pt idx="1020">
                  <c:v>9.4428002594971142E-3</c:v>
                </c:pt>
                <c:pt idx="1021">
                  <c:v>9.4522430597566102E-3</c:v>
                </c:pt>
                <c:pt idx="1022">
                  <c:v>9.442790816696852E-3</c:v>
                </c:pt>
                <c:pt idx="1023">
                  <c:v>9.4333480258801533E-3</c:v>
                </c:pt>
                <c:pt idx="1024">
                  <c:v>9.4239146778542747E-3</c:v>
                </c:pt>
                <c:pt idx="1025">
                  <c:v>9.4239146778542747E-3</c:v>
                </c:pt>
                <c:pt idx="1026">
                  <c:v>9.4239146778542747E-3</c:v>
                </c:pt>
                <c:pt idx="1027">
                  <c:v>9.4144907631764224E-3</c:v>
                </c:pt>
                <c:pt idx="1028">
                  <c:v>9.4144907631764224E-3</c:v>
                </c:pt>
                <c:pt idx="1029">
                  <c:v>9.4144907631764224E-3</c:v>
                </c:pt>
                <c:pt idx="1030">
                  <c:v>9.4050762724132483E-3</c:v>
                </c:pt>
                <c:pt idx="1031">
                  <c:v>9.4050762724132483E-3</c:v>
                </c:pt>
                <c:pt idx="1032">
                  <c:v>9.4050762724132483E-3</c:v>
                </c:pt>
                <c:pt idx="1033">
                  <c:v>9.3956711961408323E-3</c:v>
                </c:pt>
                <c:pt idx="1034">
                  <c:v>9.3956711961408323E-3</c:v>
                </c:pt>
                <c:pt idx="1035">
                  <c:v>9.3862755249446914E-3</c:v>
                </c:pt>
                <c:pt idx="1036">
                  <c:v>9.3862755249446914E-3</c:v>
                </c:pt>
                <c:pt idx="1037">
                  <c:v>9.3862755249446914E-3</c:v>
                </c:pt>
                <c:pt idx="1038">
                  <c:v>9.3862755249446914E-3</c:v>
                </c:pt>
                <c:pt idx="1039">
                  <c:v>9.3956618004696381E-3</c:v>
                </c:pt>
                <c:pt idx="1040">
                  <c:v>9.4050574622701021E-3</c:v>
                </c:pt>
                <c:pt idx="1041">
                  <c:v>9.3956524048078357E-3</c:v>
                </c:pt>
                <c:pt idx="1042">
                  <c:v>9.3956524048078357E-3</c:v>
                </c:pt>
                <c:pt idx="1043">
                  <c:v>9.4050480572126418E-3</c:v>
                </c:pt>
                <c:pt idx="1044">
                  <c:v>9.4050480572126418E-3</c:v>
                </c:pt>
                <c:pt idx="1045">
                  <c:v>9.3956430091554285E-3</c:v>
                </c:pt>
                <c:pt idx="1046">
                  <c:v>9.3956430091554285E-3</c:v>
                </c:pt>
                <c:pt idx="1047">
                  <c:v>9.3956430091554285E-3</c:v>
                </c:pt>
                <c:pt idx="1048">
                  <c:v>9.405038652164582E-3</c:v>
                </c:pt>
                <c:pt idx="1049">
                  <c:v>9.3956336135124201E-3</c:v>
                </c:pt>
                <c:pt idx="1050">
                  <c:v>9.4050292471259296E-3</c:v>
                </c:pt>
                <c:pt idx="1051">
                  <c:v>9.414434276373054E-3</c:v>
                </c:pt>
                <c:pt idx="1052">
                  <c:v>9.423848710649425E-3</c:v>
                </c:pt>
                <c:pt idx="1053">
                  <c:v>9.423848710649425E-3</c:v>
                </c:pt>
                <c:pt idx="1054">
                  <c:v>9.4144248619387749E-3</c:v>
                </c:pt>
                <c:pt idx="1055">
                  <c:v>9.4050104370768366E-3</c:v>
                </c:pt>
                <c:pt idx="1056">
                  <c:v>9.3956054266397596E-3</c:v>
                </c:pt>
                <c:pt idx="1057">
                  <c:v>9.3862098212131213E-3</c:v>
                </c:pt>
                <c:pt idx="1058">
                  <c:v>9.3862098212131213E-3</c:v>
                </c:pt>
                <c:pt idx="1059">
                  <c:v>9.3862098212131213E-3</c:v>
                </c:pt>
                <c:pt idx="1060">
                  <c:v>9.3955960310343357E-3</c:v>
                </c:pt>
                <c:pt idx="1061">
                  <c:v>9.4049916270653663E-3</c:v>
                </c:pt>
                <c:pt idx="1062">
                  <c:v>9.4143966186924308E-3</c:v>
                </c:pt>
                <c:pt idx="1063">
                  <c:v>9.4049822220737388E-3</c:v>
                </c:pt>
                <c:pt idx="1064">
                  <c:v>9.4143872042958092E-3</c:v>
                </c:pt>
                <c:pt idx="1065">
                  <c:v>9.4049728170915153E-3</c:v>
                </c:pt>
                <c:pt idx="1066">
                  <c:v>9.4049728170915153E-3</c:v>
                </c:pt>
                <c:pt idx="1067">
                  <c:v>9.4049728170915153E-3</c:v>
                </c:pt>
                <c:pt idx="1068">
                  <c:v>9.4049728170915153E-3</c:v>
                </c:pt>
                <c:pt idx="1069">
                  <c:v>9.4143777899086036E-3</c:v>
                </c:pt>
                <c:pt idx="1070">
                  <c:v>9.4143777899086036E-3</c:v>
                </c:pt>
                <c:pt idx="1071">
                  <c:v>9.4049634121186974E-3</c:v>
                </c:pt>
                <c:pt idx="1072">
                  <c:v>9.3955584487065789E-3</c:v>
                </c:pt>
                <c:pt idx="1073">
                  <c:v>9.4049540071552851E-3</c:v>
                </c:pt>
                <c:pt idx="1074">
                  <c:v>9.4143589611624372E-3</c:v>
                </c:pt>
                <c:pt idx="1075">
                  <c:v>9.4049446022012768E-3</c:v>
                </c:pt>
                <c:pt idx="1076">
                  <c:v>9.395539657599079E-3</c:v>
                </c:pt>
                <c:pt idx="1077">
                  <c:v>9.395539657599079E-3</c:v>
                </c:pt>
                <c:pt idx="1078">
                  <c:v>9.395539657599079E-3</c:v>
                </c:pt>
                <c:pt idx="1079">
                  <c:v>9.3861441179414785E-3</c:v>
                </c:pt>
                <c:pt idx="1080">
                  <c:v>9.3767579738235369E-3</c:v>
                </c:pt>
                <c:pt idx="1081">
                  <c:v>9.3861347317973579E-3</c:v>
                </c:pt>
                <c:pt idx="1082">
                  <c:v>9.3767485970655626E-3</c:v>
                </c:pt>
                <c:pt idx="1083">
                  <c:v>9.3861253456626274E-3</c:v>
                </c:pt>
                <c:pt idx="1084">
                  <c:v>9.3955114710082884E-3</c:v>
                </c:pt>
                <c:pt idx="1085">
                  <c:v>9.3861159595372782E-3</c:v>
                </c:pt>
                <c:pt idx="1086">
                  <c:v>9.3955020754968172E-3</c:v>
                </c:pt>
                <c:pt idx="1087">
                  <c:v>9.4048975775723118E-3</c:v>
                </c:pt>
                <c:pt idx="1088">
                  <c:v>9.4143024751498806E-3</c:v>
                </c:pt>
                <c:pt idx="1089">
                  <c:v>9.4048881726747288E-3</c:v>
                </c:pt>
                <c:pt idx="1090">
                  <c:v>9.3954832845020569E-3</c:v>
                </c:pt>
                <c:pt idx="1091">
                  <c:v>9.404878767786555E-3</c:v>
                </c:pt>
                <c:pt idx="1092">
                  <c:v>9.3954738890187715E-3</c:v>
                </c:pt>
                <c:pt idx="1093">
                  <c:v>9.3860784151297526E-3</c:v>
                </c:pt>
                <c:pt idx="1094">
                  <c:v>9.3860784151297526E-3</c:v>
                </c:pt>
                <c:pt idx="1095">
                  <c:v>9.3954644935448795E-3</c:v>
                </c:pt>
                <c:pt idx="1096">
                  <c:v>9.3954644935448795E-3</c:v>
                </c:pt>
                <c:pt idx="1097">
                  <c:v>9.3860690290513363E-3</c:v>
                </c:pt>
                <c:pt idx="1098">
                  <c:v>9.3860690290513363E-3</c:v>
                </c:pt>
                <c:pt idx="1099">
                  <c:v>9.3766829600222864E-3</c:v>
                </c:pt>
                <c:pt idx="1100">
                  <c:v>9.3673062770622643E-3</c:v>
                </c:pt>
                <c:pt idx="1101">
                  <c:v>9.3766735833393233E-3</c:v>
                </c:pt>
                <c:pt idx="1102">
                  <c:v>9.3860502569226636E-3</c:v>
                </c:pt>
                <c:pt idx="1103">
                  <c:v>9.3766642066657399E-3</c:v>
                </c:pt>
                <c:pt idx="1104">
                  <c:v>9.3672875424590744E-3</c:v>
                </c:pt>
                <c:pt idx="1105">
                  <c:v>9.3579202549166161E-3</c:v>
                </c:pt>
                <c:pt idx="1106">
                  <c:v>9.3579202549166161E-3</c:v>
                </c:pt>
                <c:pt idx="1107">
                  <c:v>9.367278175171528E-3</c:v>
                </c:pt>
                <c:pt idx="1108">
                  <c:v>9.367278175171528E-3</c:v>
                </c:pt>
                <c:pt idx="1109">
                  <c:v>9.367278175171528E-3</c:v>
                </c:pt>
                <c:pt idx="1110">
                  <c:v>9.3766454533467034E-3</c:v>
                </c:pt>
                <c:pt idx="1111">
                  <c:v>9.3766454533467034E-3</c:v>
                </c:pt>
                <c:pt idx="1112">
                  <c:v>9.3860220988000471E-3</c:v>
                </c:pt>
                <c:pt idx="1113">
                  <c:v>9.3766360767012502E-3</c:v>
                </c:pt>
                <c:pt idx="1114">
                  <c:v>9.3672594406245431E-3</c:v>
                </c:pt>
                <c:pt idx="1115">
                  <c:v>9.3766267000651663E-3</c:v>
                </c:pt>
                <c:pt idx="1116">
                  <c:v>9.3766267000651663E-3</c:v>
                </c:pt>
                <c:pt idx="1117">
                  <c:v>9.3766267000651663E-3</c:v>
                </c:pt>
                <c:pt idx="1118">
                  <c:v>9.3672500733651028E-3</c:v>
                </c:pt>
                <c:pt idx="1119">
                  <c:v>9.3672500733651028E-3</c:v>
                </c:pt>
                <c:pt idx="1120">
                  <c:v>9.3672500733651028E-3</c:v>
                </c:pt>
                <c:pt idx="1121">
                  <c:v>9.3672500733651028E-3</c:v>
                </c:pt>
                <c:pt idx="1122">
                  <c:v>9.3766173234384673E-3</c:v>
                </c:pt>
                <c:pt idx="1123">
                  <c:v>9.3766173234384673E-3</c:v>
                </c:pt>
                <c:pt idx="1124">
                  <c:v>9.3672407061150247E-3</c:v>
                </c:pt>
                <c:pt idx="1125">
                  <c:v>9.357873465408912E-3</c:v>
                </c:pt>
                <c:pt idx="1126">
                  <c:v>9.3672313388743211E-3</c:v>
                </c:pt>
                <c:pt idx="1127">
                  <c:v>9.3672313388743211E-3</c:v>
                </c:pt>
                <c:pt idx="1128">
                  <c:v>9.3672313388743211E-3</c:v>
                </c:pt>
                <c:pt idx="1129">
                  <c:v>9.3765985702131925E-3</c:v>
                </c:pt>
                <c:pt idx="1130">
                  <c:v>9.3765985702131925E-3</c:v>
                </c:pt>
                <c:pt idx="1131">
                  <c:v>9.3859751687834052E-3</c:v>
                </c:pt>
                <c:pt idx="1132">
                  <c:v>9.3765891936146237E-3</c:v>
                </c:pt>
                <c:pt idx="1133">
                  <c:v>9.3672126044210078E-3</c:v>
                </c:pt>
                <c:pt idx="1134">
                  <c:v>9.3672126044210078E-3</c:v>
                </c:pt>
                <c:pt idx="1135">
                  <c:v>9.3672126044210078E-3</c:v>
                </c:pt>
                <c:pt idx="1136">
                  <c:v>9.3578453918165862E-3</c:v>
                </c:pt>
                <c:pt idx="1137">
                  <c:v>9.3672032372084033E-3</c:v>
                </c:pt>
                <c:pt idx="1138">
                  <c:v>9.3672032372084033E-3</c:v>
                </c:pt>
                <c:pt idx="1139">
                  <c:v>9.357836033971197E-3</c:v>
                </c:pt>
                <c:pt idx="1140">
                  <c:v>9.3671938700051645E-3</c:v>
                </c:pt>
                <c:pt idx="1141">
                  <c:v>9.3578266761351614E-3</c:v>
                </c:pt>
                <c:pt idx="1142">
                  <c:v>9.3578266761351614E-3</c:v>
                </c:pt>
                <c:pt idx="1143">
                  <c:v>9.3484688494590226E-3</c:v>
                </c:pt>
                <c:pt idx="1144">
                  <c:v>9.3484688494590226E-3</c:v>
                </c:pt>
                <c:pt idx="1145">
                  <c:v>9.3484688494590226E-3</c:v>
                </c:pt>
                <c:pt idx="1146">
                  <c:v>9.3391203806095641E-3</c:v>
                </c:pt>
                <c:pt idx="1147">
                  <c:v>9.3297812602289587E-3</c:v>
                </c:pt>
                <c:pt idx="1148">
                  <c:v>9.3297812602289587E-3</c:v>
                </c:pt>
                <c:pt idx="1149">
                  <c:v>9.3391110414891825E-3</c:v>
                </c:pt>
                <c:pt idx="1150">
                  <c:v>9.3484501525306716E-3</c:v>
                </c:pt>
                <c:pt idx="1151">
                  <c:v>9.3484501525306716E-3</c:v>
                </c:pt>
                <c:pt idx="1152">
                  <c:v>9.3577986026832025E-3</c:v>
                </c:pt>
                <c:pt idx="1153">
                  <c:v>9.348440804080517E-3</c:v>
                </c:pt>
                <c:pt idx="1154">
                  <c:v>9.3390923632764369E-3</c:v>
                </c:pt>
                <c:pt idx="1155">
                  <c:v>9.3297532709131596E-3</c:v>
                </c:pt>
                <c:pt idx="1156">
                  <c:v>9.3297532709131596E-3</c:v>
                </c:pt>
                <c:pt idx="1157">
                  <c:v>9.3297532709131596E-3</c:v>
                </c:pt>
                <c:pt idx="1158">
                  <c:v>9.3204235176422498E-3</c:v>
                </c:pt>
                <c:pt idx="1159">
                  <c:v>9.3111030941246051E-3</c:v>
                </c:pt>
                <c:pt idx="1160">
                  <c:v>9.3111030941246051E-3</c:v>
                </c:pt>
                <c:pt idx="1161">
                  <c:v>9.3017919910304784E-3</c:v>
                </c:pt>
                <c:pt idx="1162">
                  <c:v>9.3017919910304784E-3</c:v>
                </c:pt>
                <c:pt idx="1163">
                  <c:v>9.3017919910304784E-3</c:v>
                </c:pt>
                <c:pt idx="1164">
                  <c:v>9.3017919910304784E-3</c:v>
                </c:pt>
                <c:pt idx="1165">
                  <c:v>9.2924901990394521E-3</c:v>
                </c:pt>
                <c:pt idx="1166">
                  <c:v>9.2924901990394521E-3</c:v>
                </c:pt>
                <c:pt idx="1167">
                  <c:v>9.2924901990394521E-3</c:v>
                </c:pt>
                <c:pt idx="1168">
                  <c:v>9.2924901990394521E-3</c:v>
                </c:pt>
                <c:pt idx="1169">
                  <c:v>9.2924901990394521E-3</c:v>
                </c:pt>
                <c:pt idx="1170">
                  <c:v>9.2831977088404117E-3</c:v>
                </c:pt>
                <c:pt idx="1171">
                  <c:v>9.2924809065492546E-3</c:v>
                </c:pt>
                <c:pt idx="1172">
                  <c:v>9.2924809065492546E-3</c:v>
                </c:pt>
                <c:pt idx="1173">
                  <c:v>9.2831884256427011E-3</c:v>
                </c:pt>
                <c:pt idx="1174">
                  <c:v>9.2831884256427011E-3</c:v>
                </c:pt>
                <c:pt idx="1175">
                  <c:v>9.2924716140683448E-3</c:v>
                </c:pt>
                <c:pt idx="1176">
                  <c:v>9.3017640856824114E-3</c:v>
                </c:pt>
                <c:pt idx="1177">
                  <c:v>9.3110658497680913E-3</c:v>
                </c:pt>
                <c:pt idx="1178">
                  <c:v>9.3110658497680913E-3</c:v>
                </c:pt>
                <c:pt idx="1179">
                  <c:v>9.3110658497680913E-3</c:v>
                </c:pt>
                <c:pt idx="1180">
                  <c:v>9.3017547839183232E-3</c:v>
                </c:pt>
                <c:pt idx="1181">
                  <c:v>9.3110565387022459E-3</c:v>
                </c:pt>
                <c:pt idx="1182">
                  <c:v>9.3017454821635367E-3</c:v>
                </c:pt>
                <c:pt idx="1183">
                  <c:v>9.3110472276457037E-3</c:v>
                </c:pt>
                <c:pt idx="1184">
                  <c:v>9.3203582748733454E-3</c:v>
                </c:pt>
                <c:pt idx="1185">
                  <c:v>9.3110379165984719E-3</c:v>
                </c:pt>
                <c:pt idx="1186">
                  <c:v>9.3110379165984719E-3</c:v>
                </c:pt>
                <c:pt idx="1187">
                  <c:v>9.3203489545150668E-3</c:v>
                </c:pt>
                <c:pt idx="1188">
                  <c:v>9.3110286055605503E-3</c:v>
                </c:pt>
                <c:pt idx="1189">
                  <c:v>9.3110286055605503E-3</c:v>
                </c:pt>
                <c:pt idx="1190">
                  <c:v>9.3203396341661159E-3</c:v>
                </c:pt>
                <c:pt idx="1191">
                  <c:v>9.3110192945319512E-3</c:v>
                </c:pt>
                <c:pt idx="1192">
                  <c:v>9.3110192945319512E-3</c:v>
                </c:pt>
                <c:pt idx="1193">
                  <c:v>9.3017082752374167E-3</c:v>
                </c:pt>
                <c:pt idx="1194">
                  <c:v>9.2924065669621782E-3</c:v>
                </c:pt>
                <c:pt idx="1195">
                  <c:v>9.2831141603952148E-3</c:v>
                </c:pt>
                <c:pt idx="1196">
                  <c:v>9.2738310462348195E-3</c:v>
                </c:pt>
                <c:pt idx="1197">
                  <c:v>9.2831048772810554E-3</c:v>
                </c:pt>
                <c:pt idx="1198">
                  <c:v>9.2831048772810554E-3</c:v>
                </c:pt>
                <c:pt idx="1199">
                  <c:v>9.2923879821583347E-3</c:v>
                </c:pt>
                <c:pt idx="1200">
                  <c:v>9.2830955941761752E-3</c:v>
                </c:pt>
                <c:pt idx="1201">
                  <c:v>9.2830955941761752E-3</c:v>
                </c:pt>
                <c:pt idx="1202">
                  <c:v>9.2923786897703489E-3</c:v>
                </c:pt>
                <c:pt idx="1203">
                  <c:v>9.2923786897703489E-3</c:v>
                </c:pt>
                <c:pt idx="1204">
                  <c:v>9.2923786897703489E-3</c:v>
                </c:pt>
                <c:pt idx="1205">
                  <c:v>9.2830863110805843E-3</c:v>
                </c:pt>
                <c:pt idx="1206">
                  <c:v>9.2738032247695022E-3</c:v>
                </c:pt>
                <c:pt idx="1207">
                  <c:v>9.2738032247695022E-3</c:v>
                </c:pt>
                <c:pt idx="1208">
                  <c:v>9.2738032247695022E-3</c:v>
                </c:pt>
                <c:pt idx="1209">
                  <c:v>9.2830770279942708E-3</c:v>
                </c:pt>
                <c:pt idx="1210">
                  <c:v>9.2737939509662769E-3</c:v>
                </c:pt>
                <c:pt idx="1211">
                  <c:v>9.2645201570153105E-3</c:v>
                </c:pt>
                <c:pt idx="1212">
                  <c:v>9.2737846771723254E-3</c:v>
                </c:pt>
                <c:pt idx="1213">
                  <c:v>9.2737846771723254E-3</c:v>
                </c:pt>
                <c:pt idx="1214">
                  <c:v>9.2830584618494947E-3</c:v>
                </c:pt>
                <c:pt idx="1215">
                  <c:v>9.2737754033876494E-3</c:v>
                </c:pt>
                <c:pt idx="1216">
                  <c:v>9.2737754033876494E-3</c:v>
                </c:pt>
                <c:pt idx="1217">
                  <c:v>9.2830491787910339E-3</c:v>
                </c:pt>
                <c:pt idx="1218">
                  <c:v>9.2737661296122421E-3</c:v>
                </c:pt>
                <c:pt idx="1219">
                  <c:v>9.2737661296122421E-3</c:v>
                </c:pt>
                <c:pt idx="1220">
                  <c:v>9.2737661296122421E-3</c:v>
                </c:pt>
                <c:pt idx="1221">
                  <c:v>9.2737661296122421E-3</c:v>
                </c:pt>
                <c:pt idx="1222">
                  <c:v>9.2644923634826303E-3</c:v>
                </c:pt>
                <c:pt idx="1223">
                  <c:v>9.2644923634826303E-3</c:v>
                </c:pt>
                <c:pt idx="1224">
                  <c:v>9.2737568558461138E-3</c:v>
                </c:pt>
                <c:pt idx="1225">
                  <c:v>9.2644830989902661E-3</c:v>
                </c:pt>
                <c:pt idx="1226">
                  <c:v>9.2737475820892576E-3</c:v>
                </c:pt>
                <c:pt idx="1227">
                  <c:v>9.264473834507167E-3</c:v>
                </c:pt>
                <c:pt idx="1228">
                  <c:v>9.2737383083416735E-3</c:v>
                </c:pt>
                <c:pt idx="1229">
                  <c:v>9.2737383083416735E-3</c:v>
                </c:pt>
                <c:pt idx="1230">
                  <c:v>9.2830120466500122E-3</c:v>
                </c:pt>
                <c:pt idx="1231">
                  <c:v>9.2922950586966646E-3</c:v>
                </c:pt>
                <c:pt idx="1232">
                  <c:v>9.2922950586966646E-3</c:v>
                </c:pt>
                <c:pt idx="1233">
                  <c:v>9.2922950586966646E-3</c:v>
                </c:pt>
                <c:pt idx="1234">
                  <c:v>9.3015873537553584E-3</c:v>
                </c:pt>
                <c:pt idx="1235">
                  <c:v>9.2922857664016027E-3</c:v>
                </c:pt>
                <c:pt idx="1236">
                  <c:v>9.2922857664016027E-3</c:v>
                </c:pt>
                <c:pt idx="1237">
                  <c:v>9.2829934806351981E-3</c:v>
                </c:pt>
                <c:pt idx="1238">
                  <c:v>9.2829934806351981E-3</c:v>
                </c:pt>
                <c:pt idx="1239">
                  <c:v>9.2829934806351981E-3</c:v>
                </c:pt>
                <c:pt idx="1240">
                  <c:v>9.2737104871545625E-3</c:v>
                </c:pt>
                <c:pt idx="1241">
                  <c:v>9.2829841976417218E-3</c:v>
                </c:pt>
                <c:pt idx="1242">
                  <c:v>9.2829841976417218E-3</c:v>
                </c:pt>
                <c:pt idx="1243">
                  <c:v>9.2829841976417218E-3</c:v>
                </c:pt>
                <c:pt idx="1244">
                  <c:v>9.2922671818393577E-3</c:v>
                </c:pt>
                <c:pt idx="1245">
                  <c:v>9.282974914657521E-3</c:v>
                </c:pt>
                <c:pt idx="1246">
                  <c:v>9.282974914657521E-3</c:v>
                </c:pt>
                <c:pt idx="1247">
                  <c:v>9.2922578895721746E-3</c:v>
                </c:pt>
                <c:pt idx="1248">
                  <c:v>9.3015501474617516E-3</c:v>
                </c:pt>
                <c:pt idx="1249">
                  <c:v>9.3015501474617516E-3</c:v>
                </c:pt>
                <c:pt idx="1250">
                  <c:v>9.3015501474617516E-3</c:v>
                </c:pt>
                <c:pt idx="1251">
                  <c:v>9.3108516976092119E-3</c:v>
                </c:pt>
                <c:pt idx="1252">
                  <c:v>9.3015408459116034E-3</c:v>
                </c:pt>
                <c:pt idx="1253">
                  <c:v>9.3108423867575146E-3</c:v>
                </c:pt>
                <c:pt idx="1254">
                  <c:v>9.3201532291442707E-3</c:v>
                </c:pt>
                <c:pt idx="1255">
                  <c:v>9.3201532291442707E-3</c:v>
                </c:pt>
                <c:pt idx="1256">
                  <c:v>9.3201532291442707E-3</c:v>
                </c:pt>
                <c:pt idx="1257">
                  <c:v>9.3108330759151241E-3</c:v>
                </c:pt>
                <c:pt idx="1258">
                  <c:v>9.3201439089910364E-3</c:v>
                </c:pt>
                <c:pt idx="1259">
                  <c:v>9.3294640529000307E-3</c:v>
                </c:pt>
                <c:pt idx="1260">
                  <c:v>9.3294640529000307E-3</c:v>
                </c:pt>
                <c:pt idx="1261">
                  <c:v>9.3387935169529264E-3</c:v>
                </c:pt>
                <c:pt idx="1262">
                  <c:v>9.3481323104698793E-3</c:v>
                </c:pt>
                <c:pt idx="1263">
                  <c:v>9.3574804427803502E-3</c:v>
                </c:pt>
                <c:pt idx="1264">
                  <c:v>9.3481229623375659E-3</c:v>
                </c:pt>
                <c:pt idx="1265">
                  <c:v>9.3481229623375659E-3</c:v>
                </c:pt>
                <c:pt idx="1266">
                  <c:v>9.3481229623375659E-3</c:v>
                </c:pt>
                <c:pt idx="1267">
                  <c:v>9.3481229623375659E-3</c:v>
                </c:pt>
                <c:pt idx="1268">
                  <c:v>9.3481229623375659E-3</c:v>
                </c:pt>
                <c:pt idx="1269">
                  <c:v>9.3574710852999034E-3</c:v>
                </c:pt>
                <c:pt idx="1270">
                  <c:v>9.3574710852999034E-3</c:v>
                </c:pt>
                <c:pt idx="1271">
                  <c:v>9.3481136142146027E-3</c:v>
                </c:pt>
                <c:pt idx="1272">
                  <c:v>9.3481136142146027E-3</c:v>
                </c:pt>
                <c:pt idx="1273">
                  <c:v>9.3387655006003864E-3</c:v>
                </c:pt>
                <c:pt idx="1274">
                  <c:v>9.3294267350997884E-3</c:v>
                </c:pt>
                <c:pt idx="1275">
                  <c:v>9.3294267350997884E-3</c:v>
                </c:pt>
                <c:pt idx="1276">
                  <c:v>9.3200973083646908E-3</c:v>
                </c:pt>
                <c:pt idx="1277">
                  <c:v>9.3200973083646908E-3</c:v>
                </c:pt>
                <c:pt idx="1278">
                  <c:v>9.3107772110563244E-3</c:v>
                </c:pt>
                <c:pt idx="1279">
                  <c:v>9.3107772110563244E-3</c:v>
                </c:pt>
                <c:pt idx="1280">
                  <c:v>9.3107772110563244E-3</c:v>
                </c:pt>
                <c:pt idx="1281">
                  <c:v>9.30146643384527E-3</c:v>
                </c:pt>
                <c:pt idx="1282">
                  <c:v>9.30146643384527E-3</c:v>
                </c:pt>
                <c:pt idx="1283">
                  <c:v>9.3107679002791127E-3</c:v>
                </c:pt>
                <c:pt idx="1284">
                  <c:v>9.3107679002791127E-3</c:v>
                </c:pt>
                <c:pt idx="1285">
                  <c:v>9.3014571323788344E-3</c:v>
                </c:pt>
                <c:pt idx="1286">
                  <c:v>9.2921556752464558E-3</c:v>
                </c:pt>
                <c:pt idx="1287">
                  <c:v>9.3014478309217039E-3</c:v>
                </c:pt>
                <c:pt idx="1288">
                  <c:v>9.3014478309217039E-3</c:v>
                </c:pt>
                <c:pt idx="1289">
                  <c:v>9.3107492787526253E-3</c:v>
                </c:pt>
                <c:pt idx="1290">
                  <c:v>9.3200600280313756E-3</c:v>
                </c:pt>
                <c:pt idx="1291">
                  <c:v>9.3107399680033461E-3</c:v>
                </c:pt>
                <c:pt idx="1292">
                  <c:v>9.3200507079713463E-3</c:v>
                </c:pt>
                <c:pt idx="1293">
                  <c:v>9.3107306572633771E-3</c:v>
                </c:pt>
                <c:pt idx="1294">
                  <c:v>9.3107306572633771E-3</c:v>
                </c:pt>
                <c:pt idx="1295">
                  <c:v>9.3014199266061113E-3</c:v>
                </c:pt>
                <c:pt idx="1296">
                  <c:v>9.3107213465327167E-3</c:v>
                </c:pt>
                <c:pt idx="1297">
                  <c:v>9.3107213465327167E-3</c:v>
                </c:pt>
                <c:pt idx="1298">
                  <c:v>9.3200320678792498E-3</c:v>
                </c:pt>
                <c:pt idx="1299">
                  <c:v>9.3200320678792498E-3</c:v>
                </c:pt>
                <c:pt idx="1300">
                  <c:v>9.3200320678792498E-3</c:v>
                </c:pt>
                <c:pt idx="1301">
                  <c:v>9.3200320678792498E-3</c:v>
                </c:pt>
                <c:pt idx="1302">
                  <c:v>9.3107120358113683E-3</c:v>
                </c:pt>
                <c:pt idx="1303">
                  <c:v>9.3014013237755558E-3</c:v>
                </c:pt>
                <c:pt idx="1304">
                  <c:v>9.3107027250993318E-3</c:v>
                </c:pt>
                <c:pt idx="1305">
                  <c:v>9.301392022374233E-3</c:v>
                </c:pt>
                <c:pt idx="1306">
                  <c:v>9.2920906303518569E-3</c:v>
                </c:pt>
                <c:pt idx="1307">
                  <c:v>9.2827985397215072E-3</c:v>
                </c:pt>
                <c:pt idx="1308">
                  <c:v>9.2827985397215072E-3</c:v>
                </c:pt>
                <c:pt idx="1309">
                  <c:v>9.2827985397215072E-3</c:v>
                </c:pt>
                <c:pt idx="1310">
                  <c:v>9.2920813382612287E-3</c:v>
                </c:pt>
                <c:pt idx="1311">
                  <c:v>9.2920813382612287E-3</c:v>
                </c:pt>
                <c:pt idx="1312">
                  <c:v>9.2827892569229686E-3</c:v>
                </c:pt>
                <c:pt idx="1313">
                  <c:v>9.2735064676660438E-3</c:v>
                </c:pt>
                <c:pt idx="1314">
                  <c:v>9.2827799741337057E-3</c:v>
                </c:pt>
                <c:pt idx="1315">
                  <c:v>9.2827799741337057E-3</c:v>
                </c:pt>
                <c:pt idx="1316">
                  <c:v>9.2734971941595724E-3</c:v>
                </c:pt>
                <c:pt idx="1317">
                  <c:v>9.2642236969654127E-3</c:v>
                </c:pt>
                <c:pt idx="1318">
                  <c:v>9.2549594732684488E-3</c:v>
                </c:pt>
                <c:pt idx="1319">
                  <c:v>9.2642144327417155E-3</c:v>
                </c:pt>
                <c:pt idx="1320">
                  <c:v>9.2734786471744528E-3</c:v>
                </c:pt>
                <c:pt idx="1321">
                  <c:v>9.2642051685272817E-3</c:v>
                </c:pt>
                <c:pt idx="1322">
                  <c:v>9.2549409633587518E-3</c:v>
                </c:pt>
                <c:pt idx="1323">
                  <c:v>9.2549409633587518E-3</c:v>
                </c:pt>
                <c:pt idx="1324">
                  <c:v>9.2549409633587518E-3</c:v>
                </c:pt>
                <c:pt idx="1325">
                  <c:v>9.2456860223953941E-3</c:v>
                </c:pt>
                <c:pt idx="1326">
                  <c:v>9.2456860223953941E-3</c:v>
                </c:pt>
                <c:pt idx="1327">
                  <c:v>9.2549317084177872E-3</c:v>
                </c:pt>
                <c:pt idx="1328">
                  <c:v>9.2641866401262062E-3</c:v>
                </c:pt>
                <c:pt idx="1329">
                  <c:v>9.2641866401262062E-3</c:v>
                </c:pt>
                <c:pt idx="1330">
                  <c:v>9.2734508267663315E-3</c:v>
                </c:pt>
                <c:pt idx="1331">
                  <c:v>9.2827242775930987E-3</c:v>
                </c:pt>
                <c:pt idx="1332">
                  <c:v>9.2827242775930987E-3</c:v>
                </c:pt>
                <c:pt idx="1333">
                  <c:v>9.2734415533155031E-3</c:v>
                </c:pt>
                <c:pt idx="1334">
                  <c:v>9.2734415533155031E-3</c:v>
                </c:pt>
                <c:pt idx="1335">
                  <c:v>9.2827149948688185E-3</c:v>
                </c:pt>
                <c:pt idx="1336">
                  <c:v>9.2827149948688185E-3</c:v>
                </c:pt>
                <c:pt idx="1337">
                  <c:v>9.2734322798739503E-3</c:v>
                </c:pt>
                <c:pt idx="1338">
                  <c:v>9.2641588475940711E-3</c:v>
                </c:pt>
                <c:pt idx="1339">
                  <c:v>9.2641588475940711E-3</c:v>
                </c:pt>
                <c:pt idx="1340">
                  <c:v>9.2734230064416678E-3</c:v>
                </c:pt>
                <c:pt idx="1341">
                  <c:v>9.2641495834352248E-3</c:v>
                </c:pt>
                <c:pt idx="1342">
                  <c:v>9.2548854338517905E-3</c:v>
                </c:pt>
                <c:pt idx="1343">
                  <c:v>9.2641403192856436E-3</c:v>
                </c:pt>
                <c:pt idx="1344">
                  <c:v>9.2641403192856436E-3</c:v>
                </c:pt>
                <c:pt idx="1345">
                  <c:v>9.2734044596049277E-3</c:v>
                </c:pt>
                <c:pt idx="1346">
                  <c:v>9.2734044596049277E-3</c:v>
                </c:pt>
                <c:pt idx="1347">
                  <c:v>9.2734044596049277E-3</c:v>
                </c:pt>
                <c:pt idx="1348">
                  <c:v>9.2734044596049277E-3</c:v>
                </c:pt>
                <c:pt idx="1349">
                  <c:v>9.2641310551453224E-3</c:v>
                </c:pt>
                <c:pt idx="1350">
                  <c:v>9.2641310551453224E-3</c:v>
                </c:pt>
                <c:pt idx="1351">
                  <c:v>9.2733951862004633E-3</c:v>
                </c:pt>
                <c:pt idx="1352">
                  <c:v>9.2826685813866654E-3</c:v>
                </c:pt>
                <c:pt idx="1353">
                  <c:v>9.2733859128052761E-3</c:v>
                </c:pt>
                <c:pt idx="1354">
                  <c:v>9.2826592987180819E-3</c:v>
                </c:pt>
                <c:pt idx="1355">
                  <c:v>9.2826592987180819E-3</c:v>
                </c:pt>
                <c:pt idx="1356">
                  <c:v>9.2919419580167958E-3</c:v>
                </c:pt>
                <c:pt idx="1357">
                  <c:v>9.3012338999748142E-3</c:v>
                </c:pt>
                <c:pt idx="1358">
                  <c:v>9.310535133874788E-3</c:v>
                </c:pt>
                <c:pt idx="1359">
                  <c:v>9.3198456690086629E-3</c:v>
                </c:pt>
                <c:pt idx="1360">
                  <c:v>9.3291655146776706E-3</c:v>
                </c:pt>
                <c:pt idx="1361">
                  <c:v>9.3198363491629951E-3</c:v>
                </c:pt>
                <c:pt idx="1362">
                  <c:v>9.3291561855121524E-3</c:v>
                </c:pt>
                <c:pt idx="1363">
                  <c:v>9.3198270293266463E-3</c:v>
                </c:pt>
                <c:pt idx="1364">
                  <c:v>9.3105072022973186E-3</c:v>
                </c:pt>
                <c:pt idx="1365">
                  <c:v>9.3011966950950209E-3</c:v>
                </c:pt>
                <c:pt idx="1366">
                  <c:v>9.3011966950950209E-3</c:v>
                </c:pt>
                <c:pt idx="1367">
                  <c:v>9.2918954983999217E-3</c:v>
                </c:pt>
                <c:pt idx="1368">
                  <c:v>9.2918954983999217E-3</c:v>
                </c:pt>
                <c:pt idx="1369">
                  <c:v>9.2918954983999217E-3</c:v>
                </c:pt>
                <c:pt idx="1370">
                  <c:v>9.3011873938983244E-3</c:v>
                </c:pt>
                <c:pt idx="1371">
                  <c:v>9.3104885812922231E-3</c:v>
                </c:pt>
                <c:pt idx="1372">
                  <c:v>9.3104885812922231E-3</c:v>
                </c:pt>
                <c:pt idx="1373">
                  <c:v>9.301178092710926E-3</c:v>
                </c:pt>
                <c:pt idx="1374">
                  <c:v>9.2918769146182172E-3</c:v>
                </c:pt>
                <c:pt idx="1375">
                  <c:v>9.2918769146182172E-3</c:v>
                </c:pt>
                <c:pt idx="1376">
                  <c:v>9.2825850377035984E-3</c:v>
                </c:pt>
                <c:pt idx="1377">
                  <c:v>9.273302452665895E-3</c:v>
                </c:pt>
                <c:pt idx="1378">
                  <c:v>9.2640291502132273E-3</c:v>
                </c:pt>
                <c:pt idx="1379">
                  <c:v>9.2732931793634409E-3</c:v>
                </c:pt>
                <c:pt idx="1380">
                  <c:v>9.2640198861840758E-3</c:v>
                </c:pt>
                <c:pt idx="1381">
                  <c:v>9.2640198861840758E-3</c:v>
                </c:pt>
                <c:pt idx="1382">
                  <c:v>9.2640198861840758E-3</c:v>
                </c:pt>
                <c:pt idx="1383">
                  <c:v>9.2640198861840758E-3</c:v>
                </c:pt>
                <c:pt idx="1384">
                  <c:v>9.2547558662978927E-3</c:v>
                </c:pt>
                <c:pt idx="1385">
                  <c:v>9.2547558662978927E-3</c:v>
                </c:pt>
                <c:pt idx="1386">
                  <c:v>9.2547558662978927E-3</c:v>
                </c:pt>
                <c:pt idx="1387">
                  <c:v>9.2455011104315924E-3</c:v>
                </c:pt>
                <c:pt idx="1388">
                  <c:v>9.2547466115420265E-3</c:v>
                </c:pt>
                <c:pt idx="1389">
                  <c:v>9.2454918649304812E-3</c:v>
                </c:pt>
                <c:pt idx="1390">
                  <c:v>9.2547373567954134E-3</c:v>
                </c:pt>
                <c:pt idx="1391">
                  <c:v>9.2454826194386178E-3</c:v>
                </c:pt>
                <c:pt idx="1392">
                  <c:v>9.2362371368191754E-3</c:v>
                </c:pt>
                <c:pt idx="1393">
                  <c:v>9.2362371368191754E-3</c:v>
                </c:pt>
                <c:pt idx="1394">
                  <c:v>9.2362371368191754E-3</c:v>
                </c:pt>
                <c:pt idx="1395">
                  <c:v>9.2454733739559952E-3</c:v>
                </c:pt>
                <c:pt idx="1396">
                  <c:v>9.2547188473299496E-3</c:v>
                </c:pt>
                <c:pt idx="1397">
                  <c:v>9.2639735661772769E-3</c:v>
                </c:pt>
                <c:pt idx="1398">
                  <c:v>9.2732375397434567E-3</c:v>
                </c:pt>
                <c:pt idx="1399">
                  <c:v>9.2639643022037095E-3</c:v>
                </c:pt>
                <c:pt idx="1400">
                  <c:v>9.2547003379015065E-3</c:v>
                </c:pt>
                <c:pt idx="1401">
                  <c:v>9.263955038239409E-3</c:v>
                </c:pt>
                <c:pt idx="1402">
                  <c:v>9.2546910832011671E-3</c:v>
                </c:pt>
                <c:pt idx="1403">
                  <c:v>9.2546910832011671E-3</c:v>
                </c:pt>
                <c:pt idx="1404">
                  <c:v>9.2546910832011671E-3</c:v>
                </c:pt>
                <c:pt idx="1405">
                  <c:v>9.2639457742843684E-3</c:v>
                </c:pt>
                <c:pt idx="1406">
                  <c:v>9.2546818285100824E-3</c:v>
                </c:pt>
                <c:pt idx="1407">
                  <c:v>9.2546818285100824E-3</c:v>
                </c:pt>
                <c:pt idx="1408">
                  <c:v>9.2639365103385947E-3</c:v>
                </c:pt>
                <c:pt idx="1409">
                  <c:v>9.254672573828256E-3</c:v>
                </c:pt>
                <c:pt idx="1410">
                  <c:v>9.254672573828256E-3</c:v>
                </c:pt>
                <c:pt idx="1411">
                  <c:v>9.2454179012544241E-3</c:v>
                </c:pt>
                <c:pt idx="1412">
                  <c:v>9.2454179012544241E-3</c:v>
                </c:pt>
                <c:pt idx="1413">
                  <c:v>9.2546633191556791E-3</c:v>
                </c:pt>
                <c:pt idx="1414">
                  <c:v>9.2454086558365223E-3</c:v>
                </c:pt>
                <c:pt idx="1415">
                  <c:v>9.2546540644923604E-3</c:v>
                </c:pt>
                <c:pt idx="1416">
                  <c:v>9.2453994104278667E-3</c:v>
                </c:pt>
                <c:pt idx="1417">
                  <c:v>9.2453994104278667E-3</c:v>
                </c:pt>
                <c:pt idx="1418">
                  <c:v>9.2361540110174403E-3</c:v>
                </c:pt>
                <c:pt idx="1419">
                  <c:v>9.2269178570064236E-3</c:v>
                </c:pt>
                <c:pt idx="1420">
                  <c:v>9.2176909391494186E-3</c:v>
                </c:pt>
                <c:pt idx="1421">
                  <c:v>9.2176909391494186E-3</c:v>
                </c:pt>
                <c:pt idx="1422">
                  <c:v>9.2269086300885636E-3</c:v>
                </c:pt>
                <c:pt idx="1423">
                  <c:v>9.2269086300885636E-3</c:v>
                </c:pt>
                <c:pt idx="1424">
                  <c:v>9.2269086300885636E-3</c:v>
                </c:pt>
                <c:pt idx="1425">
                  <c:v>9.2269086300885636E-3</c:v>
                </c:pt>
                <c:pt idx="1426">
                  <c:v>9.2269086300885636E-3</c:v>
                </c:pt>
                <c:pt idx="1427">
                  <c:v>9.2269086300885636E-3</c:v>
                </c:pt>
                <c:pt idx="1428">
                  <c:v>9.2361355387186525E-3</c:v>
                </c:pt>
                <c:pt idx="1429">
                  <c:v>9.2361355387186525E-3</c:v>
                </c:pt>
                <c:pt idx="1430">
                  <c:v>9.2361355387186525E-3</c:v>
                </c:pt>
                <c:pt idx="1431">
                  <c:v>9.2268994031799324E-3</c:v>
                </c:pt>
                <c:pt idx="1432">
                  <c:v>9.2176725037767526E-3</c:v>
                </c:pt>
                <c:pt idx="1433">
                  <c:v>9.2084548312729771E-3</c:v>
                </c:pt>
                <c:pt idx="1434">
                  <c:v>9.2176632861042489E-3</c:v>
                </c:pt>
                <c:pt idx="1435">
                  <c:v>9.2268809493903526E-3</c:v>
                </c:pt>
                <c:pt idx="1436">
                  <c:v>9.2268809493903526E-3</c:v>
                </c:pt>
                <c:pt idx="1437">
                  <c:v>9.2361078303397418E-3</c:v>
                </c:pt>
                <c:pt idx="1438">
                  <c:v>9.2361078303397418E-3</c:v>
                </c:pt>
                <c:pt idx="1439">
                  <c:v>9.2268717225093989E-3</c:v>
                </c:pt>
                <c:pt idx="1440">
                  <c:v>9.2176448507868946E-3</c:v>
                </c:pt>
                <c:pt idx="1441">
                  <c:v>9.2176448507868946E-3</c:v>
                </c:pt>
                <c:pt idx="1442">
                  <c:v>9.2084272059361049E-3</c:v>
                </c:pt>
                <c:pt idx="1443">
                  <c:v>9.2084272059361049E-3</c:v>
                </c:pt>
                <c:pt idx="1444">
                  <c:v>9.1992187787301675E-3</c:v>
                </c:pt>
                <c:pt idx="1445">
                  <c:v>9.19001955995144E-3</c:v>
                </c:pt>
                <c:pt idx="1446">
                  <c:v>9.1808295403914848E-3</c:v>
                </c:pt>
                <c:pt idx="1447">
                  <c:v>9.1808295403914848E-3</c:v>
                </c:pt>
                <c:pt idx="1448">
                  <c:v>9.1808295403914848E-3</c:v>
                </c:pt>
                <c:pt idx="1449">
                  <c:v>9.1716487108510943E-3</c:v>
                </c:pt>
                <c:pt idx="1450">
                  <c:v>9.1808203595619472E-3</c:v>
                </c:pt>
                <c:pt idx="1451">
                  <c:v>9.1716395392023864E-3</c:v>
                </c:pt>
                <c:pt idx="1452">
                  <c:v>9.162467899663183E-3</c:v>
                </c:pt>
                <c:pt idx="1453">
                  <c:v>9.1716303675628448E-3</c:v>
                </c:pt>
                <c:pt idx="1454">
                  <c:v>9.1808019979304038E-3</c:v>
                </c:pt>
                <c:pt idx="1455">
                  <c:v>9.1899827999283364E-3</c:v>
                </c:pt>
                <c:pt idx="1456">
                  <c:v>9.1899827999283364E-3</c:v>
                </c:pt>
                <c:pt idx="1457">
                  <c:v>9.1899827999283364E-3</c:v>
                </c:pt>
                <c:pt idx="1458">
                  <c:v>9.1991727827282627E-3</c:v>
                </c:pt>
                <c:pt idx="1459">
                  <c:v>9.2083719555109862E-3</c:v>
                </c:pt>
                <c:pt idx="1460">
                  <c:v>9.2083719555109862E-3</c:v>
                </c:pt>
                <c:pt idx="1461">
                  <c:v>9.2175803274665014E-3</c:v>
                </c:pt>
                <c:pt idx="1462">
                  <c:v>9.2175803274665014E-3</c:v>
                </c:pt>
                <c:pt idx="1463">
                  <c:v>9.2175803274665014E-3</c:v>
                </c:pt>
                <c:pt idx="1464">
                  <c:v>9.2267979077939651E-3</c:v>
                </c:pt>
                <c:pt idx="1465">
                  <c:v>9.2267979077939651E-3</c:v>
                </c:pt>
                <c:pt idx="1466">
                  <c:v>9.2175711098861687E-3</c:v>
                </c:pt>
                <c:pt idx="1467">
                  <c:v>9.2083535387762847E-3</c:v>
                </c:pt>
                <c:pt idx="1468">
                  <c:v>9.1991451852375047E-3</c:v>
                </c:pt>
                <c:pt idx="1469">
                  <c:v>9.1899460400522714E-3</c:v>
                </c:pt>
                <c:pt idx="1470">
                  <c:v>9.1807560940122216E-3</c:v>
                </c:pt>
                <c:pt idx="1471">
                  <c:v>9.1715753379182068E-3</c:v>
                </c:pt>
                <c:pt idx="1472">
                  <c:v>9.1807469132561235E-3</c:v>
                </c:pt>
                <c:pt idx="1473">
                  <c:v>9.1807469132561235E-3</c:v>
                </c:pt>
                <c:pt idx="1474">
                  <c:v>9.1715661663428674E-3</c:v>
                </c:pt>
                <c:pt idx="1475">
                  <c:v>9.1715661663428674E-3</c:v>
                </c:pt>
                <c:pt idx="1476">
                  <c:v>9.1623946001765221E-3</c:v>
                </c:pt>
                <c:pt idx="1477">
                  <c:v>9.1532322055763501E-3</c:v>
                </c:pt>
                <c:pt idx="1478">
                  <c:v>9.1440789733707676E-3</c:v>
                </c:pt>
                <c:pt idx="1479">
                  <c:v>9.1349348943974007E-3</c:v>
                </c:pt>
                <c:pt idx="1480">
                  <c:v>9.1440698292917962E-3</c:v>
                </c:pt>
                <c:pt idx="1481">
                  <c:v>9.1532138991210887E-3</c:v>
                </c:pt>
                <c:pt idx="1482">
                  <c:v>9.1623671130202089E-3</c:v>
                </c:pt>
                <c:pt idx="1483">
                  <c:v>9.1715294801332243E-3</c:v>
                </c:pt>
                <c:pt idx="1484">
                  <c:v>9.1807010096133599E-3</c:v>
                </c:pt>
                <c:pt idx="1485">
                  <c:v>9.1715203086037457E-3</c:v>
                </c:pt>
                <c:pt idx="1486">
                  <c:v>9.180691828912348E-3</c:v>
                </c:pt>
                <c:pt idx="1487">
                  <c:v>9.1715111370834351E-3</c:v>
                </c:pt>
                <c:pt idx="1488">
                  <c:v>9.162339625946354E-3</c:v>
                </c:pt>
                <c:pt idx="1489">
                  <c:v>9.1531772863204051E-3</c:v>
                </c:pt>
                <c:pt idx="1490">
                  <c:v>9.144024109034081E-3</c:v>
                </c:pt>
                <c:pt idx="1491">
                  <c:v>9.153168133143116E-3</c:v>
                </c:pt>
                <c:pt idx="1492">
                  <c:v>9.153168133143116E-3</c:v>
                </c:pt>
                <c:pt idx="1493">
                  <c:v>9.1623213012762585E-3</c:v>
                </c:pt>
                <c:pt idx="1494">
                  <c:v>9.1531589799749864E-3</c:v>
                </c:pt>
                <c:pt idx="1495">
                  <c:v>9.1531589799749864E-3</c:v>
                </c:pt>
                <c:pt idx="1496">
                  <c:v>9.1440058209950083E-3</c:v>
                </c:pt>
                <c:pt idx="1497">
                  <c:v>9.1440058209950083E-3</c:v>
                </c:pt>
                <c:pt idx="1498">
                  <c:v>9.1531498268160039E-3</c:v>
                </c:pt>
                <c:pt idx="1499">
                  <c:v>9.1623029766428193E-3</c:v>
                </c:pt>
              </c:numCache>
            </c:numRef>
          </c:val>
          <c:extLst xmlns:c16r2="http://schemas.microsoft.com/office/drawing/2015/06/chart">
            <c:ext xmlns:c16="http://schemas.microsoft.com/office/drawing/2014/chart" uri="{C3380CC4-5D6E-409C-BE32-E72D297353CC}">
              <c16:uniqueId val="{00000000-F48A-4AE9-92FC-7E834794B464}"/>
            </c:ext>
          </c:extLst>
        </c:ser>
        <c:ser>
          <c:idx val="1"/>
          <c:order val="1"/>
          <c:tx>
            <c:strRef>
              <c:f>'инновации производительности'!$D$1</c:f>
              <c:strCache>
                <c:ptCount val="1"/>
                <c:pt idx="0">
                  <c:v>Equity</c:v>
                </c:pt>
              </c:strCache>
            </c:strRef>
          </c:tx>
          <c:spPr>
            <a:ln w="28575" cap="rnd">
              <a:solidFill>
                <a:schemeClr val="accent2"/>
              </a:solidFill>
              <a:round/>
            </a:ln>
            <a:effectLst/>
          </c:spPr>
          <c:marker>
            <c:symbol val="none"/>
          </c:marker>
          <c:val>
            <c:numRef>
              <c:f>'инновации производительности'!$D$2:$D$1501</c:f>
              <c:numCache>
                <c:formatCode>0.000</c:formatCode>
                <c:ptCount val="1500"/>
                <c:pt idx="0">
                  <c:v>1.0000000000000002E-3</c:v>
                </c:pt>
                <c:pt idx="1">
                  <c:v>1.0172535662080005E-3</c:v>
                </c:pt>
                <c:pt idx="2">
                  <c:v>1.0193463371116283E-3</c:v>
                </c:pt>
                <c:pt idx="3">
                  <c:v>9.4101453596949069E-4</c:v>
                </c:pt>
                <c:pt idx="4">
                  <c:v>9.8388414300154786E-4</c:v>
                </c:pt>
                <c:pt idx="5">
                  <c:v>1.0168098640202421E-3</c:v>
                </c:pt>
                <c:pt idx="6">
                  <c:v>1.06057114180336E-3</c:v>
                </c:pt>
                <c:pt idx="7">
                  <c:v>1.1140485306164378E-3</c:v>
                </c:pt>
                <c:pt idx="8">
                  <c:v>1.0297597826241774E-3</c:v>
                </c:pt>
                <c:pt idx="9">
                  <c:v>1.0456068114216271E-3</c:v>
                </c:pt>
                <c:pt idx="10">
                  <c:v>1.0554985807418114E-3</c:v>
                </c:pt>
                <c:pt idx="11">
                  <c:v>1.0844915773511382E-3</c:v>
                </c:pt>
                <c:pt idx="12">
                  <c:v>1.1041978084948831E-3</c:v>
                </c:pt>
                <c:pt idx="13">
                  <c:v>1.1208413769114287E-3</c:v>
                </c:pt>
                <c:pt idx="14">
                  <c:v>1.1419291831165257E-3</c:v>
                </c:pt>
                <c:pt idx="15">
                  <c:v>1.1741470384492424E-3</c:v>
                </c:pt>
                <c:pt idx="16">
                  <c:v>1.2182086971858188E-3</c:v>
                </c:pt>
                <c:pt idx="17">
                  <c:v>1.218294761507276E-3</c:v>
                </c:pt>
                <c:pt idx="18">
                  <c:v>1.2722101762821588E-3</c:v>
                </c:pt>
                <c:pt idx="19">
                  <c:v>1.3108993900576014E-3</c:v>
                </c:pt>
                <c:pt idx="20">
                  <c:v>1.3637346537951683E-3</c:v>
                </c:pt>
                <c:pt idx="21">
                  <c:v>1.4040885515420149E-3</c:v>
                </c:pt>
                <c:pt idx="22">
                  <c:v>1.3598597378622849E-3</c:v>
                </c:pt>
                <c:pt idx="23">
                  <c:v>1.3740841826057882E-3</c:v>
                </c:pt>
                <c:pt idx="24">
                  <c:v>1.4260156604873726E-3</c:v>
                </c:pt>
                <c:pt idx="25">
                  <c:v>1.4090592136742914E-3</c:v>
                </c:pt>
                <c:pt idx="26">
                  <c:v>1.4196473701150031E-3</c:v>
                </c:pt>
                <c:pt idx="27">
                  <c:v>1.36550563587984E-3</c:v>
                </c:pt>
                <c:pt idx="28">
                  <c:v>1.3199938102993185E-3</c:v>
                </c:pt>
                <c:pt idx="29">
                  <c:v>1.3316719656467409E-3</c:v>
                </c:pt>
                <c:pt idx="30">
                  <c:v>1.3668229443581641E-3</c:v>
                </c:pt>
                <c:pt idx="31">
                  <c:v>1.3890405029423915E-3</c:v>
                </c:pt>
                <c:pt idx="32">
                  <c:v>1.4478016261706675E-3</c:v>
                </c:pt>
                <c:pt idx="33">
                  <c:v>1.495212724246313E-3</c:v>
                </c:pt>
                <c:pt idx="34">
                  <c:v>1.4858047003015057E-3</c:v>
                </c:pt>
                <c:pt idx="35">
                  <c:v>1.5144861823256199E-3</c:v>
                </c:pt>
                <c:pt idx="36">
                  <c:v>1.5559865631381373E-3</c:v>
                </c:pt>
                <c:pt idx="37">
                  <c:v>1.5588320909234107E-3</c:v>
                </c:pt>
                <c:pt idx="38">
                  <c:v>1.6218198868293444E-3</c:v>
                </c:pt>
                <c:pt idx="39">
                  <c:v>1.6338295292828463E-3</c:v>
                </c:pt>
                <c:pt idx="40">
                  <c:v>1.6954610922879476E-3</c:v>
                </c:pt>
                <c:pt idx="41">
                  <c:v>1.7207490823157572E-3</c:v>
                </c:pt>
                <c:pt idx="42">
                  <c:v>1.7747749502479559E-3</c:v>
                </c:pt>
                <c:pt idx="43">
                  <c:v>1.799214281537909E-3</c:v>
                </c:pt>
                <c:pt idx="44">
                  <c:v>1.8583639412223906E-3</c:v>
                </c:pt>
                <c:pt idx="45">
                  <c:v>1.8887095862746073E-3</c:v>
                </c:pt>
                <c:pt idx="46">
                  <c:v>1.9491147973959063E-3</c:v>
                </c:pt>
                <c:pt idx="47">
                  <c:v>2.0249829268193333E-3</c:v>
                </c:pt>
                <c:pt idx="48">
                  <c:v>2.0453178811855716E-3</c:v>
                </c:pt>
                <c:pt idx="49">
                  <c:v>2.1161716263079283E-3</c:v>
                </c:pt>
                <c:pt idx="50">
                  <c:v>2.1522255291603165E-3</c:v>
                </c:pt>
                <c:pt idx="51">
                  <c:v>2.2481206040975135E-3</c:v>
                </c:pt>
                <c:pt idx="52">
                  <c:v>2.3032164955161596E-3</c:v>
                </c:pt>
                <c:pt idx="53">
                  <c:v>2.3300889078331551E-3</c:v>
                </c:pt>
                <c:pt idx="54">
                  <c:v>2.3852715244649602E-3</c:v>
                </c:pt>
                <c:pt idx="55">
                  <c:v>2.4390148258992975E-3</c:v>
                </c:pt>
                <c:pt idx="56">
                  <c:v>2.5066866001688835E-3</c:v>
                </c:pt>
                <c:pt idx="57">
                  <c:v>2.6374867927813584E-3</c:v>
                </c:pt>
                <c:pt idx="58">
                  <c:v>2.6865659124710064E-3</c:v>
                </c:pt>
                <c:pt idx="59">
                  <c:v>2.8108497594741483E-3</c:v>
                </c:pt>
                <c:pt idx="60">
                  <c:v>2.9184268530611074E-3</c:v>
                </c:pt>
                <c:pt idx="61">
                  <c:v>3.0187874286634556E-3</c:v>
                </c:pt>
                <c:pt idx="62">
                  <c:v>3.1377121089133349E-3</c:v>
                </c:pt>
                <c:pt idx="63">
                  <c:v>3.281555632387466E-3</c:v>
                </c:pt>
                <c:pt idx="64">
                  <c:v>3.3710127341115594E-3</c:v>
                </c:pt>
                <c:pt idx="65">
                  <c:v>3.4275169356982414E-3</c:v>
                </c:pt>
                <c:pt idx="66">
                  <c:v>3.5389778042756886E-3</c:v>
                </c:pt>
                <c:pt idx="67">
                  <c:v>3.6039370584324023E-3</c:v>
                </c:pt>
                <c:pt idx="68">
                  <c:v>3.8068203928166848E-3</c:v>
                </c:pt>
                <c:pt idx="69">
                  <c:v>3.9524746519084917E-3</c:v>
                </c:pt>
                <c:pt idx="70">
                  <c:v>4.0762939630336181E-3</c:v>
                </c:pt>
                <c:pt idx="71">
                  <c:v>4.2013853227126545E-3</c:v>
                </c:pt>
                <c:pt idx="72">
                  <c:v>4.2709285489165713E-3</c:v>
                </c:pt>
                <c:pt idx="73">
                  <c:v>4.383761236652634E-3</c:v>
                </c:pt>
                <c:pt idx="74">
                  <c:v>4.5881139240010662E-3</c:v>
                </c:pt>
                <c:pt idx="75">
                  <c:v>4.6530701781206862E-3</c:v>
                </c:pt>
                <c:pt idx="76">
                  <c:v>4.7863551129051583E-3</c:v>
                </c:pt>
                <c:pt idx="77">
                  <c:v>4.9544582565729314E-3</c:v>
                </c:pt>
                <c:pt idx="78">
                  <c:v>5.1297804895747397E-3</c:v>
                </c:pt>
                <c:pt idx="79">
                  <c:v>5.2471804193061555E-3</c:v>
                </c:pt>
                <c:pt idx="80">
                  <c:v>5.4489694227716446E-3</c:v>
                </c:pt>
                <c:pt idx="81">
                  <c:v>5.6847011452275387E-3</c:v>
                </c:pt>
                <c:pt idx="82">
                  <c:v>5.9900709921995969E-3</c:v>
                </c:pt>
                <c:pt idx="83">
                  <c:v>6.2198658294918352E-3</c:v>
                </c:pt>
                <c:pt idx="84">
                  <c:v>6.4820084588130883E-3</c:v>
                </c:pt>
                <c:pt idx="85">
                  <c:v>6.804040595004981E-3</c:v>
                </c:pt>
                <c:pt idx="86">
                  <c:v>6.804040595004981E-3</c:v>
                </c:pt>
                <c:pt idx="87">
                  <c:v>6.804040595004981E-3</c:v>
                </c:pt>
                <c:pt idx="88">
                  <c:v>7.2005466559312992E-3</c:v>
                </c:pt>
                <c:pt idx="89">
                  <c:v>7.2005466559312992E-3</c:v>
                </c:pt>
                <c:pt idx="90">
                  <c:v>7.2005466559312992E-3</c:v>
                </c:pt>
                <c:pt idx="91">
                  <c:v>7.2005466559312992E-3</c:v>
                </c:pt>
                <c:pt idx="92">
                  <c:v>7.2005466559312992E-3</c:v>
                </c:pt>
                <c:pt idx="93">
                  <c:v>7.4684792264253074E-3</c:v>
                </c:pt>
                <c:pt idx="94">
                  <c:v>7.4684792264253074E-3</c:v>
                </c:pt>
                <c:pt idx="95">
                  <c:v>7.4684792264253074E-3</c:v>
                </c:pt>
                <c:pt idx="96">
                  <c:v>7.7996741572392463E-3</c:v>
                </c:pt>
                <c:pt idx="97">
                  <c:v>7.7996741572392463E-3</c:v>
                </c:pt>
                <c:pt idx="98">
                  <c:v>7.7996741572392463E-3</c:v>
                </c:pt>
                <c:pt idx="99">
                  <c:v>8.1204997123332685E-3</c:v>
                </c:pt>
                <c:pt idx="100">
                  <c:v>8.1204997123332685E-3</c:v>
                </c:pt>
                <c:pt idx="101">
                  <c:v>8.6078534573344346E-3</c:v>
                </c:pt>
                <c:pt idx="102">
                  <c:v>8.6078534573344346E-3</c:v>
                </c:pt>
                <c:pt idx="103">
                  <c:v>8.6078534573344346E-3</c:v>
                </c:pt>
                <c:pt idx="104">
                  <c:v>8.6078534573344346E-3</c:v>
                </c:pt>
                <c:pt idx="105">
                  <c:v>8.6078534573344346E-3</c:v>
                </c:pt>
                <c:pt idx="106">
                  <c:v>8.6078534573344346E-3</c:v>
                </c:pt>
                <c:pt idx="107">
                  <c:v>8.6078534573344346E-3</c:v>
                </c:pt>
                <c:pt idx="108">
                  <c:v>8.6078534573344346E-3</c:v>
                </c:pt>
                <c:pt idx="109">
                  <c:v>8.6078534573344346E-3</c:v>
                </c:pt>
                <c:pt idx="110">
                  <c:v>8.6078534573344346E-3</c:v>
                </c:pt>
                <c:pt idx="111">
                  <c:v>8.6078534573344346E-3</c:v>
                </c:pt>
                <c:pt idx="112">
                  <c:v>8.6078534573344346E-3</c:v>
                </c:pt>
                <c:pt idx="113">
                  <c:v>8.6078534573344346E-3</c:v>
                </c:pt>
                <c:pt idx="114">
                  <c:v>8.6078534573344346E-3</c:v>
                </c:pt>
                <c:pt idx="115">
                  <c:v>8.6078534573344346E-3</c:v>
                </c:pt>
                <c:pt idx="116">
                  <c:v>8.6078534573344346E-3</c:v>
                </c:pt>
                <c:pt idx="117">
                  <c:v>8.9743781755471253E-3</c:v>
                </c:pt>
                <c:pt idx="118">
                  <c:v>8.9743781755471253E-3</c:v>
                </c:pt>
                <c:pt idx="119">
                  <c:v>9.2199801560974258E-3</c:v>
                </c:pt>
                <c:pt idx="120">
                  <c:v>9.2199801560974258E-3</c:v>
                </c:pt>
                <c:pt idx="121">
                  <c:v>9.4749345882829423E-3</c:v>
                </c:pt>
                <c:pt idx="122">
                  <c:v>9.4749345882829423E-3</c:v>
                </c:pt>
                <c:pt idx="123">
                  <c:v>9.4749345882829423E-3</c:v>
                </c:pt>
                <c:pt idx="124">
                  <c:v>1.0003554604202814E-2</c:v>
                </c:pt>
                <c:pt idx="125">
                  <c:v>9.9696611055302923E-3</c:v>
                </c:pt>
                <c:pt idx="126">
                  <c:v>1.0342938402829613E-2</c:v>
                </c:pt>
                <c:pt idx="127">
                  <c:v>9.9796307666358223E-3</c:v>
                </c:pt>
                <c:pt idx="128">
                  <c:v>9.9796307666358223E-3</c:v>
                </c:pt>
                <c:pt idx="129">
                  <c:v>1.0587580290450279E-2</c:v>
                </c:pt>
                <c:pt idx="130">
                  <c:v>9.9796207870050547E-3</c:v>
                </c:pt>
                <c:pt idx="131">
                  <c:v>1.0460467349938513E-2</c:v>
                </c:pt>
                <c:pt idx="132">
                  <c:v>9.9796108073842704E-3</c:v>
                </c:pt>
                <c:pt idx="133">
                  <c:v>9.9696311965768846E-3</c:v>
                </c:pt>
                <c:pt idx="134">
                  <c:v>9.9596615653803084E-3</c:v>
                </c:pt>
                <c:pt idx="135">
                  <c:v>9.9596615653803084E-3</c:v>
                </c:pt>
                <c:pt idx="136">
                  <c:v>1.042597793920302E-2</c:v>
                </c:pt>
                <c:pt idx="137">
                  <c:v>9.9795908481726328E-3</c:v>
                </c:pt>
                <c:pt idx="138">
                  <c:v>1.0358065924103703E-2</c:v>
                </c:pt>
                <c:pt idx="139">
                  <c:v>9.9895704390208021E-3</c:v>
                </c:pt>
                <c:pt idx="140">
                  <c:v>9.9795808685817829E-3</c:v>
                </c:pt>
                <c:pt idx="141">
                  <c:v>9.9795808685817829E-3</c:v>
                </c:pt>
                <c:pt idx="142">
                  <c:v>9.9795808685817829E-3</c:v>
                </c:pt>
                <c:pt idx="143">
                  <c:v>1.0318129873392029E-2</c:v>
                </c:pt>
                <c:pt idx="144">
                  <c:v>9.9795708890009129E-3</c:v>
                </c:pt>
                <c:pt idx="145">
                  <c:v>1.0423044565472793E-2</c:v>
                </c:pt>
                <c:pt idx="146">
                  <c:v>9.9895504598899142E-3</c:v>
                </c:pt>
                <c:pt idx="147">
                  <c:v>9.9895504598899142E-3</c:v>
                </c:pt>
                <c:pt idx="148">
                  <c:v>9.9895504598899142E-3</c:v>
                </c:pt>
                <c:pt idx="149">
                  <c:v>9.9895504598899142E-3</c:v>
                </c:pt>
                <c:pt idx="150">
                  <c:v>9.9795609094300228E-3</c:v>
                </c:pt>
                <c:pt idx="151">
                  <c:v>9.9795609094300228E-3</c:v>
                </c:pt>
                <c:pt idx="152">
                  <c:v>9.9795609094300228E-3</c:v>
                </c:pt>
                <c:pt idx="153">
                  <c:v>9.9695813485205908E-3</c:v>
                </c:pt>
                <c:pt idx="154">
                  <c:v>9.9695813485205908E-3</c:v>
                </c:pt>
                <c:pt idx="155">
                  <c:v>9.9695813485205908E-3</c:v>
                </c:pt>
                <c:pt idx="156">
                  <c:v>9.9596117671720708E-3</c:v>
                </c:pt>
                <c:pt idx="157">
                  <c:v>9.9596117671720708E-3</c:v>
                </c:pt>
                <c:pt idx="158">
                  <c:v>9.9496521554049006E-3</c:v>
                </c:pt>
                <c:pt idx="159">
                  <c:v>9.9397025032494958E-3</c:v>
                </c:pt>
                <c:pt idx="160">
                  <c:v>1.0409845985408861E-2</c:v>
                </c:pt>
                <c:pt idx="161">
                  <c:v>9.9595918479584971E-3</c:v>
                </c:pt>
                <c:pt idx="162">
                  <c:v>9.9595918479584971E-3</c:v>
                </c:pt>
                <c:pt idx="163">
                  <c:v>1.0388078410463112E-2</c:v>
                </c:pt>
                <c:pt idx="164">
                  <c:v>9.9695514398064535E-3</c:v>
                </c:pt>
                <c:pt idx="165">
                  <c:v>9.9595818883666479E-3</c:v>
                </c:pt>
                <c:pt idx="166">
                  <c:v>1.0543864324134998E-2</c:v>
                </c:pt>
                <c:pt idx="167">
                  <c:v>9.9595719287847561E-3</c:v>
                </c:pt>
                <c:pt idx="168">
                  <c:v>9.9496123568559719E-3</c:v>
                </c:pt>
                <c:pt idx="169">
                  <c:v>9.9496123568559719E-3</c:v>
                </c:pt>
                <c:pt idx="170">
                  <c:v>1.0531486040241414E-2</c:v>
                </c:pt>
                <c:pt idx="171">
                  <c:v>9.9496024072436157E-3</c:v>
                </c:pt>
                <c:pt idx="172">
                  <c:v>9.9396528048363731E-3</c:v>
                </c:pt>
                <c:pt idx="173">
                  <c:v>9.9297131520315312E-3</c:v>
                </c:pt>
                <c:pt idx="174">
                  <c:v>9.9197834388795019E-3</c:v>
                </c:pt>
                <c:pt idx="175">
                  <c:v>1.0119854276493813E-2</c:v>
                </c:pt>
                <c:pt idx="176">
                  <c:v>9.9197735190960645E-3</c:v>
                </c:pt>
                <c:pt idx="177">
                  <c:v>9.9197735190960645E-3</c:v>
                </c:pt>
                <c:pt idx="178">
                  <c:v>9.9197735190960645E-3</c:v>
                </c:pt>
                <c:pt idx="179">
                  <c:v>9.9197735190960645E-3</c:v>
                </c:pt>
                <c:pt idx="180">
                  <c:v>1.037953682491524E-2</c:v>
                </c:pt>
                <c:pt idx="181">
                  <c:v>9.9197635993225446E-3</c:v>
                </c:pt>
                <c:pt idx="182">
                  <c:v>9.9197635993225446E-3</c:v>
                </c:pt>
                <c:pt idx="183">
                  <c:v>9.9197635993225446E-3</c:v>
                </c:pt>
                <c:pt idx="184">
                  <c:v>9.909843835723223E-3</c:v>
                </c:pt>
                <c:pt idx="185">
                  <c:v>9.8999339918874989E-3</c:v>
                </c:pt>
                <c:pt idx="186">
                  <c:v>9.8900340578956126E-3</c:v>
                </c:pt>
                <c:pt idx="187">
                  <c:v>9.8801440238377152E-3</c:v>
                </c:pt>
                <c:pt idx="188">
                  <c:v>9.8801440238377152E-3</c:v>
                </c:pt>
                <c:pt idx="189">
                  <c:v>9.8801440238377152E-3</c:v>
                </c:pt>
                <c:pt idx="190">
                  <c:v>9.8702638798138752E-3</c:v>
                </c:pt>
                <c:pt idx="191">
                  <c:v>1.0103018530018569E-2</c:v>
                </c:pt>
                <c:pt idx="192">
                  <c:v>9.8900142778373841E-3</c:v>
                </c:pt>
                <c:pt idx="193">
                  <c:v>9.8900142778373841E-3</c:v>
                </c:pt>
                <c:pt idx="194">
                  <c:v>1.021806429571911E-2</c:v>
                </c:pt>
                <c:pt idx="195">
                  <c:v>9.8900043878231026E-3</c:v>
                </c:pt>
                <c:pt idx="196">
                  <c:v>9.8801143834352772E-3</c:v>
                </c:pt>
                <c:pt idx="197">
                  <c:v>9.8702342690518436E-3</c:v>
                </c:pt>
                <c:pt idx="198">
                  <c:v>9.8702342690518436E-3</c:v>
                </c:pt>
                <c:pt idx="199">
                  <c:v>1.0441133513775295E-2</c:v>
                </c:pt>
                <c:pt idx="200">
                  <c:v>9.8899846078242155E-3</c:v>
                </c:pt>
                <c:pt idx="201">
                  <c:v>9.8899846078242155E-3</c:v>
                </c:pt>
                <c:pt idx="202">
                  <c:v>1.0196627564023118E-2</c:v>
                </c:pt>
                <c:pt idx="203">
                  <c:v>9.9097744670244674E-3</c:v>
                </c:pt>
                <c:pt idx="204">
                  <c:v>1.0530226956018634E-2</c:v>
                </c:pt>
                <c:pt idx="205">
                  <c:v>9.9296039257329802E-3</c:v>
                </c:pt>
                <c:pt idx="206">
                  <c:v>9.9196743218072491E-3</c:v>
                </c:pt>
                <c:pt idx="207">
                  <c:v>9.9097546474854418E-3</c:v>
                </c:pt>
                <c:pt idx="208">
                  <c:v>1.0442699734238187E-2</c:v>
                </c:pt>
                <c:pt idx="209">
                  <c:v>9.9196644021329241E-3</c:v>
                </c:pt>
                <c:pt idx="210">
                  <c:v>1.0423644624402916E-2</c:v>
                </c:pt>
                <c:pt idx="211">
                  <c:v>9.929584066535057E-3</c:v>
                </c:pt>
                <c:pt idx="212">
                  <c:v>9.929584066535057E-3</c:v>
                </c:pt>
                <c:pt idx="213">
                  <c:v>9.929584066535057E-3</c:v>
                </c:pt>
                <c:pt idx="214">
                  <c:v>1.04236166995035E-2</c:v>
                </c:pt>
                <c:pt idx="215">
                  <c:v>9.929574136950987E-3</c:v>
                </c:pt>
                <c:pt idx="216">
                  <c:v>1.0407703959813506E-2</c:v>
                </c:pt>
                <c:pt idx="217">
                  <c:v>9.9494432147990246E-3</c:v>
                </c:pt>
                <c:pt idx="218">
                  <c:v>1.0231575387690763E-2</c:v>
                </c:pt>
                <c:pt idx="219">
                  <c:v>9.9494332653558091E-3</c:v>
                </c:pt>
                <c:pt idx="220">
                  <c:v>1.0520929541710409E-2</c:v>
                </c:pt>
                <c:pt idx="221">
                  <c:v>9.9494233159225422E-3</c:v>
                </c:pt>
                <c:pt idx="222">
                  <c:v>9.9394738926066213E-3</c:v>
                </c:pt>
                <c:pt idx="223">
                  <c:v>9.9295344187140169E-3</c:v>
                </c:pt>
                <c:pt idx="224">
                  <c:v>9.9295344187140169E-3</c:v>
                </c:pt>
                <c:pt idx="225">
                  <c:v>9.9295344187140169E-3</c:v>
                </c:pt>
                <c:pt idx="226">
                  <c:v>9.9196048842953022E-3</c:v>
                </c:pt>
                <c:pt idx="227">
                  <c:v>9.9096852794110062E-3</c:v>
                </c:pt>
                <c:pt idx="228">
                  <c:v>1.032836728224748E-2</c:v>
                </c:pt>
                <c:pt idx="229">
                  <c:v>9.9195949646904147E-3</c:v>
                </c:pt>
                <c:pt idx="230">
                  <c:v>9.9195949646904147E-3</c:v>
                </c:pt>
                <c:pt idx="231">
                  <c:v>1.0442664201387083E-2</c:v>
                </c:pt>
                <c:pt idx="232">
                  <c:v>9.9295145596551039E-3</c:v>
                </c:pt>
                <c:pt idx="233">
                  <c:v>9.9195850450954463E-3</c:v>
                </c:pt>
                <c:pt idx="234">
                  <c:v>9.9195850450954463E-3</c:v>
                </c:pt>
                <c:pt idx="235">
                  <c:v>9.9195850450954463E-3</c:v>
                </c:pt>
                <c:pt idx="236">
                  <c:v>9.90966546005035E-3</c:v>
                </c:pt>
                <c:pt idx="237">
                  <c:v>9.8997557945902995E-3</c:v>
                </c:pt>
                <c:pt idx="238">
                  <c:v>1.0280358966804159E-2</c:v>
                </c:pt>
                <c:pt idx="239">
                  <c:v>9.8997458948345048E-3</c:v>
                </c:pt>
                <c:pt idx="240">
                  <c:v>9.8898461489396721E-3</c:v>
                </c:pt>
                <c:pt idx="241">
                  <c:v>9.8898461489396721E-3</c:v>
                </c:pt>
                <c:pt idx="242">
                  <c:v>9.8799563027907288E-3</c:v>
                </c:pt>
                <c:pt idx="243">
                  <c:v>1.0183543817988042E-2</c:v>
                </c:pt>
                <c:pt idx="244">
                  <c:v>9.8997260953526123E-3</c:v>
                </c:pt>
                <c:pt idx="245">
                  <c:v>9.8898263692572593E-3</c:v>
                </c:pt>
                <c:pt idx="246">
                  <c:v>1.0285946754996011E-2</c:v>
                </c:pt>
                <c:pt idx="247">
                  <c:v>9.8997161956265161E-3</c:v>
                </c:pt>
                <c:pt idx="248">
                  <c:v>9.8898164794308883E-3</c:v>
                </c:pt>
                <c:pt idx="249">
                  <c:v>9.8898164794308883E-3</c:v>
                </c:pt>
                <c:pt idx="250">
                  <c:v>9.8898164794308883E-3</c:v>
                </c:pt>
                <c:pt idx="251">
                  <c:v>9.8898164794308883E-3</c:v>
                </c:pt>
                <c:pt idx="252">
                  <c:v>9.8799266629514548E-3</c:v>
                </c:pt>
                <c:pt idx="253">
                  <c:v>9.8700467362885062E-3</c:v>
                </c:pt>
                <c:pt idx="254">
                  <c:v>9.8601766895522192E-3</c:v>
                </c:pt>
                <c:pt idx="255">
                  <c:v>9.8601766895522192E-3</c:v>
                </c:pt>
                <c:pt idx="256">
                  <c:v>1.033751343929531E-2</c:v>
                </c:pt>
                <c:pt idx="257">
                  <c:v>9.870036866241768E-3</c:v>
                </c:pt>
                <c:pt idx="258">
                  <c:v>9.8601668293755267E-3</c:v>
                </c:pt>
                <c:pt idx="259">
                  <c:v>9.8503066625461513E-3</c:v>
                </c:pt>
                <c:pt idx="260">
                  <c:v>9.8404563558836065E-3</c:v>
                </c:pt>
                <c:pt idx="261">
                  <c:v>9.8306158995277206E-3</c:v>
                </c:pt>
                <c:pt idx="262">
                  <c:v>9.8207852836281941E-3</c:v>
                </c:pt>
                <c:pt idx="263">
                  <c:v>9.8207852836281941E-3</c:v>
                </c:pt>
                <c:pt idx="264">
                  <c:v>9.8109644983445619E-3</c:v>
                </c:pt>
                <c:pt idx="265">
                  <c:v>9.8109644983445619E-3</c:v>
                </c:pt>
                <c:pt idx="266">
                  <c:v>9.8011535338462189E-3</c:v>
                </c:pt>
                <c:pt idx="267">
                  <c:v>9.8011535338462189E-3</c:v>
                </c:pt>
                <c:pt idx="268">
                  <c:v>9.7913523803123681E-3</c:v>
                </c:pt>
                <c:pt idx="269">
                  <c:v>9.7815610279320571E-3</c:v>
                </c:pt>
                <c:pt idx="270">
                  <c:v>9.7717794669041225E-3</c:v>
                </c:pt>
                <c:pt idx="271">
                  <c:v>9.7620076874372214E-3</c:v>
                </c:pt>
                <c:pt idx="272">
                  <c:v>9.7620076874372214E-3</c:v>
                </c:pt>
                <c:pt idx="273">
                  <c:v>9.7522456797497856E-3</c:v>
                </c:pt>
                <c:pt idx="274">
                  <c:v>9.7424934340700348E-3</c:v>
                </c:pt>
                <c:pt idx="275">
                  <c:v>9.732750940635965E-3</c:v>
                </c:pt>
                <c:pt idx="276">
                  <c:v>9.732750940635965E-3</c:v>
                </c:pt>
                <c:pt idx="277">
                  <c:v>9.732750940635965E-3</c:v>
                </c:pt>
                <c:pt idx="278">
                  <c:v>9.9710260008925335E-3</c:v>
                </c:pt>
                <c:pt idx="279">
                  <c:v>9.7424836915765978E-3</c:v>
                </c:pt>
                <c:pt idx="280">
                  <c:v>1.0288828498332623E-2</c:v>
                </c:pt>
                <c:pt idx="281">
                  <c:v>9.7619784014434385E-3</c:v>
                </c:pt>
                <c:pt idx="282">
                  <c:v>9.7522164230419983E-3</c:v>
                </c:pt>
                <c:pt idx="283">
                  <c:v>1.0047110012700639E-2</c:v>
                </c:pt>
                <c:pt idx="284">
                  <c:v>9.7619686394650393E-3</c:v>
                </c:pt>
                <c:pt idx="285">
                  <c:v>9.752206670825575E-3</c:v>
                </c:pt>
                <c:pt idx="286">
                  <c:v>9.752206670825575E-3</c:v>
                </c:pt>
                <c:pt idx="287">
                  <c:v>9.7424544641547487E-3</c:v>
                </c:pt>
                <c:pt idx="288">
                  <c:v>9.7424544641547487E-3</c:v>
                </c:pt>
                <c:pt idx="289">
                  <c:v>9.7424544641547487E-3</c:v>
                </c:pt>
                <c:pt idx="290">
                  <c:v>9.7327120096905948E-3</c:v>
                </c:pt>
                <c:pt idx="291">
                  <c:v>9.7229792976809039E-3</c:v>
                </c:pt>
                <c:pt idx="292">
                  <c:v>9.7132563183832225E-3</c:v>
                </c:pt>
                <c:pt idx="293">
                  <c:v>9.7035430620648396E-3</c:v>
                </c:pt>
                <c:pt idx="294">
                  <c:v>1.0154729678799677E-2</c:v>
                </c:pt>
                <c:pt idx="295">
                  <c:v>9.7035333585217768E-3</c:v>
                </c:pt>
                <c:pt idx="296">
                  <c:v>9.6938298251632565E-3</c:v>
                </c:pt>
                <c:pt idx="297">
                  <c:v>9.6841359953380897E-3</c:v>
                </c:pt>
                <c:pt idx="298">
                  <c:v>1.016129569609802E-2</c:v>
                </c:pt>
                <c:pt idx="299">
                  <c:v>9.7035139514647598E-3</c:v>
                </c:pt>
                <c:pt idx="300">
                  <c:v>9.7035139514647598E-3</c:v>
                </c:pt>
                <c:pt idx="301">
                  <c:v>9.693810437513297E-3</c:v>
                </c:pt>
                <c:pt idx="302">
                  <c:v>9.693810437513297E-3</c:v>
                </c:pt>
                <c:pt idx="303">
                  <c:v>1.0059093023487259E-2</c:v>
                </c:pt>
                <c:pt idx="304">
                  <c:v>9.7132077521987596E-3</c:v>
                </c:pt>
                <c:pt idx="305">
                  <c:v>1.0008929001446457E-2</c:v>
                </c:pt>
                <c:pt idx="306">
                  <c:v>9.7326438809109041E-3</c:v>
                </c:pt>
                <c:pt idx="307">
                  <c:v>9.7229112370299971E-3</c:v>
                </c:pt>
                <c:pt idx="308">
                  <c:v>9.7229112370299971E-3</c:v>
                </c:pt>
                <c:pt idx="309">
                  <c:v>9.7131883257929649E-3</c:v>
                </c:pt>
                <c:pt idx="310">
                  <c:v>9.7131883257929649E-3</c:v>
                </c:pt>
                <c:pt idx="311">
                  <c:v>9.8895796962501312E-3</c:v>
                </c:pt>
                <c:pt idx="312">
                  <c:v>9.7229015141187571E-3</c:v>
                </c:pt>
                <c:pt idx="313">
                  <c:v>1.0157167319896122E-2</c:v>
                </c:pt>
                <c:pt idx="314">
                  <c:v>9.7423570400485028E-3</c:v>
                </c:pt>
                <c:pt idx="315">
                  <c:v>9.7326146830084576E-3</c:v>
                </c:pt>
                <c:pt idx="316">
                  <c:v>9.7326146830084576E-3</c:v>
                </c:pt>
                <c:pt idx="317">
                  <c:v>9.7326146830084576E-3</c:v>
                </c:pt>
                <c:pt idx="318">
                  <c:v>1.0140546806149217E-2</c:v>
                </c:pt>
                <c:pt idx="319">
                  <c:v>9.7423472976914654E-3</c:v>
                </c:pt>
                <c:pt idx="320">
                  <c:v>9.7423472976914654E-3</c:v>
                </c:pt>
                <c:pt idx="321">
                  <c:v>1.0159071426443629E-2</c:v>
                </c:pt>
                <c:pt idx="322">
                  <c:v>9.7520896449891561E-3</c:v>
                </c:pt>
                <c:pt idx="323">
                  <c:v>1.0018442978396123E-2</c:v>
                </c:pt>
                <c:pt idx="324">
                  <c:v>9.7716035763687793E-3</c:v>
                </c:pt>
                <c:pt idx="325">
                  <c:v>9.7618319727924077E-3</c:v>
                </c:pt>
                <c:pt idx="326">
                  <c:v>1.0166347752781075E-2</c:v>
                </c:pt>
                <c:pt idx="327">
                  <c:v>9.7618222109604347E-3</c:v>
                </c:pt>
                <c:pt idx="328">
                  <c:v>9.7520603887494752E-3</c:v>
                </c:pt>
                <c:pt idx="329">
                  <c:v>9.7520603887494752E-3</c:v>
                </c:pt>
                <c:pt idx="330">
                  <c:v>9.7520603887494752E-3</c:v>
                </c:pt>
                <c:pt idx="331">
                  <c:v>1.0089042537014344E-2</c:v>
                </c:pt>
                <c:pt idx="332">
                  <c:v>9.7520506366890868E-3</c:v>
                </c:pt>
                <c:pt idx="333">
                  <c:v>9.7520506366890868E-3</c:v>
                </c:pt>
                <c:pt idx="334">
                  <c:v>9.7520506366890868E-3</c:v>
                </c:pt>
                <c:pt idx="335">
                  <c:v>9.7520506366890868E-3</c:v>
                </c:pt>
                <c:pt idx="336">
                  <c:v>9.7520506366890868E-3</c:v>
                </c:pt>
                <c:pt idx="337">
                  <c:v>9.9940899548079266E-3</c:v>
                </c:pt>
                <c:pt idx="338">
                  <c:v>9.7618026873257727E-3</c:v>
                </c:pt>
                <c:pt idx="339">
                  <c:v>1.0306939807155184E-2</c:v>
                </c:pt>
                <c:pt idx="340">
                  <c:v>9.7617929255230853E-3</c:v>
                </c:pt>
                <c:pt idx="341">
                  <c:v>9.7520311325975644E-3</c:v>
                </c:pt>
                <c:pt idx="342">
                  <c:v>1.0165633196631826E-2</c:v>
                </c:pt>
                <c:pt idx="343">
                  <c:v>9.7617831637301557E-3</c:v>
                </c:pt>
                <c:pt idx="344">
                  <c:v>1.0138184482606226E-2</c:v>
                </c:pt>
                <c:pt idx="345">
                  <c:v>9.7715449468938863E-3</c:v>
                </c:pt>
                <c:pt idx="346">
                  <c:v>9.7715449468938863E-3</c:v>
                </c:pt>
                <c:pt idx="347">
                  <c:v>9.7617734019469927E-3</c:v>
                </c:pt>
                <c:pt idx="348">
                  <c:v>9.7617734019469927E-3</c:v>
                </c:pt>
                <c:pt idx="349">
                  <c:v>9.7617734019469927E-3</c:v>
                </c:pt>
                <c:pt idx="350">
                  <c:v>9.7617734019469927E-3</c:v>
                </c:pt>
                <c:pt idx="351">
                  <c:v>9.752011628545049E-3</c:v>
                </c:pt>
                <c:pt idx="352">
                  <c:v>9.752011628545049E-3</c:v>
                </c:pt>
                <c:pt idx="353">
                  <c:v>9.9593391408682331E-3</c:v>
                </c:pt>
                <c:pt idx="354">
                  <c:v>9.7715254038137616E-3</c:v>
                </c:pt>
                <c:pt idx="355">
                  <c:v>9.7715254038137616E-3</c:v>
                </c:pt>
                <c:pt idx="356">
                  <c:v>9.7617538784099522E-3</c:v>
                </c:pt>
                <c:pt idx="357">
                  <c:v>9.7519921245315371E-3</c:v>
                </c:pt>
                <c:pt idx="358">
                  <c:v>1.0056277911618859E-2</c:v>
                </c:pt>
                <c:pt idx="359">
                  <c:v>9.7617441166560695E-3</c:v>
                </c:pt>
                <c:pt idx="360">
                  <c:v>1.0002031005360167E-2</c:v>
                </c:pt>
                <c:pt idx="361">
                  <c:v>9.7617343549119551E-3</c:v>
                </c:pt>
                <c:pt idx="362">
                  <c:v>9.7519726205570374E-3</c:v>
                </c:pt>
                <c:pt idx="363">
                  <c:v>9.7422206479364799E-3</c:v>
                </c:pt>
                <c:pt idx="364">
                  <c:v>1.0055640076898359E-2</c:v>
                </c:pt>
                <c:pt idx="365">
                  <c:v>9.7422109057158316E-3</c:v>
                </c:pt>
                <c:pt idx="366">
                  <c:v>1.0238407614716852E-2</c:v>
                </c:pt>
                <c:pt idx="367">
                  <c:v>9.7617050697381674E-3</c:v>
                </c:pt>
                <c:pt idx="368">
                  <c:v>1.0143376307845224E-2</c:v>
                </c:pt>
                <c:pt idx="369">
                  <c:v>9.7714667748079066E-3</c:v>
                </c:pt>
                <c:pt idx="370">
                  <c:v>9.7714667748079066E-3</c:v>
                </c:pt>
                <c:pt idx="371">
                  <c:v>9.7616953080330963E-3</c:v>
                </c:pt>
                <c:pt idx="372">
                  <c:v>9.7616953080330963E-3</c:v>
                </c:pt>
                <c:pt idx="373">
                  <c:v>9.7616953080330963E-3</c:v>
                </c:pt>
                <c:pt idx="374">
                  <c:v>9.7519336127250642E-3</c:v>
                </c:pt>
                <c:pt idx="375">
                  <c:v>9.7421816791123366E-3</c:v>
                </c:pt>
                <c:pt idx="376">
                  <c:v>9.7421816791123366E-3</c:v>
                </c:pt>
                <c:pt idx="377">
                  <c:v>9.7421816791123366E-3</c:v>
                </c:pt>
                <c:pt idx="378">
                  <c:v>9.7324394974332255E-3</c:v>
                </c:pt>
                <c:pt idx="379">
                  <c:v>9.7227070579357922E-3</c:v>
                </c:pt>
                <c:pt idx="380">
                  <c:v>9.7129843508778572E-3</c:v>
                </c:pt>
                <c:pt idx="381">
                  <c:v>1.0039077111136462E-2</c:v>
                </c:pt>
                <c:pt idx="382">
                  <c:v>9.7129746378935046E-3</c:v>
                </c:pt>
                <c:pt idx="383">
                  <c:v>9.9556014982184991E-3</c:v>
                </c:pt>
                <c:pt idx="384">
                  <c:v>9.7129649249188665E-3</c:v>
                </c:pt>
                <c:pt idx="385">
                  <c:v>9.9922282883810123E-3</c:v>
                </c:pt>
                <c:pt idx="386">
                  <c:v>9.7324005677336314E-3</c:v>
                </c:pt>
                <c:pt idx="387">
                  <c:v>9.7226681671658943E-3</c:v>
                </c:pt>
                <c:pt idx="388">
                  <c:v>1.0281590324116038E-2</c:v>
                </c:pt>
                <c:pt idx="389">
                  <c:v>9.7421232261683897E-3</c:v>
                </c:pt>
                <c:pt idx="390">
                  <c:v>1.0307294174108582E-2</c:v>
                </c:pt>
                <c:pt idx="391">
                  <c:v>9.7518653493945569E-3</c:v>
                </c:pt>
                <c:pt idx="392">
                  <c:v>9.7421134840451618E-3</c:v>
                </c:pt>
                <c:pt idx="393">
                  <c:v>9.7421134840451618E-3</c:v>
                </c:pt>
                <c:pt idx="394">
                  <c:v>9.7323713705611149E-3</c:v>
                </c:pt>
                <c:pt idx="395">
                  <c:v>9.7226389991905554E-3</c:v>
                </c:pt>
                <c:pt idx="396">
                  <c:v>9.7129163601913648E-3</c:v>
                </c:pt>
                <c:pt idx="397">
                  <c:v>9.7032034438311703E-3</c:v>
                </c:pt>
                <c:pt idx="398">
                  <c:v>1.0076840521480444E-2</c:v>
                </c:pt>
                <c:pt idx="399">
                  <c:v>9.7031937406277281E-3</c:v>
                </c:pt>
                <c:pt idx="400">
                  <c:v>9.7031937406277281E-3</c:v>
                </c:pt>
                <c:pt idx="401">
                  <c:v>9.7031937406277281E-3</c:v>
                </c:pt>
                <c:pt idx="402">
                  <c:v>9.6934905468871024E-3</c:v>
                </c:pt>
                <c:pt idx="403">
                  <c:v>1.0026217409995496E-2</c:v>
                </c:pt>
                <c:pt idx="404">
                  <c:v>9.6934808533965539E-3</c:v>
                </c:pt>
                <c:pt idx="405">
                  <c:v>9.683787372543157E-3</c:v>
                </c:pt>
                <c:pt idx="406">
                  <c:v>9.683787372543157E-3</c:v>
                </c:pt>
                <c:pt idx="407">
                  <c:v>9.683787372543157E-3</c:v>
                </c:pt>
                <c:pt idx="408">
                  <c:v>9.683787372543157E-3</c:v>
                </c:pt>
                <c:pt idx="409">
                  <c:v>1.0139346810941611E-2</c:v>
                </c:pt>
                <c:pt idx="410">
                  <c:v>9.6934711599156991E-3</c:v>
                </c:pt>
                <c:pt idx="411">
                  <c:v>9.6934711599156991E-3</c:v>
                </c:pt>
                <c:pt idx="412">
                  <c:v>1.0067158578040835E-2</c:v>
                </c:pt>
                <c:pt idx="413">
                  <c:v>9.7031646310756139E-3</c:v>
                </c:pt>
                <c:pt idx="414">
                  <c:v>9.7031646310756139E-3</c:v>
                </c:pt>
                <c:pt idx="415">
                  <c:v>9.6934614664445362E-3</c:v>
                </c:pt>
                <c:pt idx="416">
                  <c:v>1.0149694047069361E-2</c:v>
                </c:pt>
                <c:pt idx="417">
                  <c:v>9.7128580828388881E-3</c:v>
                </c:pt>
                <c:pt idx="418">
                  <c:v>1.0269192837911742E-2</c:v>
                </c:pt>
                <c:pt idx="419">
                  <c:v>9.7322935118626525E-3</c:v>
                </c:pt>
                <c:pt idx="420">
                  <c:v>9.7225612183507865E-3</c:v>
                </c:pt>
                <c:pt idx="421">
                  <c:v>9.7128386571324367E-3</c:v>
                </c:pt>
                <c:pt idx="422">
                  <c:v>9.7031258184753048E-3</c:v>
                </c:pt>
                <c:pt idx="423">
                  <c:v>9.7031258184753048E-3</c:v>
                </c:pt>
                <c:pt idx="424">
                  <c:v>9.6934226926568296E-3</c:v>
                </c:pt>
                <c:pt idx="425">
                  <c:v>9.6934226926568296E-3</c:v>
                </c:pt>
                <c:pt idx="426">
                  <c:v>9.9394149244632669E-3</c:v>
                </c:pt>
                <c:pt idx="427">
                  <c:v>9.7128192314648344E-3</c:v>
                </c:pt>
                <c:pt idx="428">
                  <c:v>9.7128192314648344E-3</c:v>
                </c:pt>
                <c:pt idx="429">
                  <c:v>1.0120068819211035E-2</c:v>
                </c:pt>
                <c:pt idx="430">
                  <c:v>9.7322545827469922E-3</c:v>
                </c:pt>
                <c:pt idx="431">
                  <c:v>9.7322545827469922E-3</c:v>
                </c:pt>
                <c:pt idx="432">
                  <c:v>9.7322545827469922E-3</c:v>
                </c:pt>
                <c:pt idx="433">
                  <c:v>1.0126869590758166E-2</c:v>
                </c:pt>
                <c:pt idx="434">
                  <c:v>9.7322448504924067E-3</c:v>
                </c:pt>
                <c:pt idx="435">
                  <c:v>9.7322448504924067E-3</c:v>
                </c:pt>
                <c:pt idx="436">
                  <c:v>9.7225126056419177E-3</c:v>
                </c:pt>
                <c:pt idx="437">
                  <c:v>9.7127900930362738E-3</c:v>
                </c:pt>
                <c:pt idx="438">
                  <c:v>9.7127900930362738E-3</c:v>
                </c:pt>
                <c:pt idx="439">
                  <c:v>9.7127900930362738E-3</c:v>
                </c:pt>
                <c:pt idx="440">
                  <c:v>9.7127900930362738E-3</c:v>
                </c:pt>
                <c:pt idx="441">
                  <c:v>9.7127900930362738E-3</c:v>
                </c:pt>
                <c:pt idx="442">
                  <c:v>1.0204713221175754E-2</c:v>
                </c:pt>
                <c:pt idx="443">
                  <c:v>9.7127803802461773E-3</c:v>
                </c:pt>
                <c:pt idx="444">
                  <c:v>9.703067599865934E-3</c:v>
                </c:pt>
                <c:pt idx="445">
                  <c:v>9.703067599865934E-3</c:v>
                </c:pt>
                <c:pt idx="446">
                  <c:v>1.0076483013861121E-2</c:v>
                </c:pt>
                <c:pt idx="447">
                  <c:v>9.7030578967983311E-3</c:v>
                </c:pt>
                <c:pt idx="448">
                  <c:v>9.7030578967983311E-3</c:v>
                </c:pt>
                <c:pt idx="449">
                  <c:v>9.6933548389015346E-3</c:v>
                </c:pt>
                <c:pt idx="450">
                  <c:v>9.6836614840626299E-3</c:v>
                </c:pt>
                <c:pt idx="451">
                  <c:v>9.6739778225785698E-3</c:v>
                </c:pt>
                <c:pt idx="452">
                  <c:v>1.0008229969264178E-2</c:v>
                </c:pt>
                <c:pt idx="453">
                  <c:v>9.6836518004011479E-3</c:v>
                </c:pt>
                <c:pt idx="454">
                  <c:v>9.6836518004011479E-3</c:v>
                </c:pt>
                <c:pt idx="455">
                  <c:v>9.6739681486007444E-3</c:v>
                </c:pt>
                <c:pt idx="456">
                  <c:v>9.6642941804521432E-3</c:v>
                </c:pt>
                <c:pt idx="457">
                  <c:v>9.6642941804521432E-3</c:v>
                </c:pt>
                <c:pt idx="458">
                  <c:v>9.6546298862716946E-3</c:v>
                </c:pt>
                <c:pt idx="459">
                  <c:v>1.0179796455821972E-2</c:v>
                </c:pt>
                <c:pt idx="460">
                  <c:v>9.6739488006741224E-3</c:v>
                </c:pt>
                <c:pt idx="461">
                  <c:v>9.6739488006741224E-3</c:v>
                </c:pt>
                <c:pt idx="462">
                  <c:v>9.6739488006741224E-3</c:v>
                </c:pt>
                <c:pt idx="463">
                  <c:v>9.6642748518734473E-3</c:v>
                </c:pt>
                <c:pt idx="464">
                  <c:v>1.0031444923279911E-2</c:v>
                </c:pt>
                <c:pt idx="465">
                  <c:v>9.6836130658520432E-3</c:v>
                </c:pt>
                <c:pt idx="466">
                  <c:v>9.6739294527861917E-3</c:v>
                </c:pt>
                <c:pt idx="467">
                  <c:v>9.6642555233334045E-3</c:v>
                </c:pt>
                <c:pt idx="468">
                  <c:v>1.0048135999800024E-2</c:v>
                </c:pt>
                <c:pt idx="469">
                  <c:v>9.6642458590778819E-3</c:v>
                </c:pt>
                <c:pt idx="470">
                  <c:v>1.0105079648394587E-2</c:v>
                </c:pt>
                <c:pt idx="471">
                  <c:v>9.6642361948320217E-3</c:v>
                </c:pt>
                <c:pt idx="472">
                  <c:v>9.6642361948320217E-3</c:v>
                </c:pt>
                <c:pt idx="473">
                  <c:v>1.0042153739385277E-2</c:v>
                </c:pt>
                <c:pt idx="474">
                  <c:v>9.6835743314578789E-3</c:v>
                </c:pt>
                <c:pt idx="475">
                  <c:v>9.6835743314578789E-3</c:v>
                </c:pt>
                <c:pt idx="476">
                  <c:v>9.6835743314578789E-3</c:v>
                </c:pt>
                <c:pt idx="477">
                  <c:v>1.0103098208731497E-2</c:v>
                </c:pt>
                <c:pt idx="478">
                  <c:v>9.7029511636951213E-3</c:v>
                </c:pt>
                <c:pt idx="479">
                  <c:v>9.7029511636951213E-3</c:v>
                </c:pt>
                <c:pt idx="480">
                  <c:v>9.7029511636951213E-3</c:v>
                </c:pt>
                <c:pt idx="481">
                  <c:v>9.7029511636951213E-3</c:v>
                </c:pt>
                <c:pt idx="482">
                  <c:v>1.0105785254356381E-2</c:v>
                </c:pt>
                <c:pt idx="483">
                  <c:v>9.70294146074396E-3</c:v>
                </c:pt>
                <c:pt idx="484">
                  <c:v>9.70294146074396E-3</c:v>
                </c:pt>
                <c:pt idx="485">
                  <c:v>9.70294146074396E-3</c:v>
                </c:pt>
                <c:pt idx="486">
                  <c:v>9.6932385192832187E-3</c:v>
                </c:pt>
                <c:pt idx="487">
                  <c:v>9.6835452807639312E-3</c:v>
                </c:pt>
                <c:pt idx="488">
                  <c:v>9.6835452807639312E-3</c:v>
                </c:pt>
                <c:pt idx="489">
                  <c:v>9.6738617354831663E-3</c:v>
                </c:pt>
                <c:pt idx="490">
                  <c:v>1.0028064674163804E-2</c:v>
                </c:pt>
                <c:pt idx="491">
                  <c:v>9.6835355972186531E-3</c:v>
                </c:pt>
                <c:pt idx="492">
                  <c:v>9.6835355972186531E-3</c:v>
                </c:pt>
                <c:pt idx="493">
                  <c:v>9.9653164792789482E-3</c:v>
                </c:pt>
                <c:pt idx="494">
                  <c:v>9.6932191328158654E-3</c:v>
                </c:pt>
                <c:pt idx="495">
                  <c:v>9.6932191328158654E-3</c:v>
                </c:pt>
                <c:pt idx="496">
                  <c:v>9.6932191328158654E-3</c:v>
                </c:pt>
                <c:pt idx="497">
                  <c:v>9.6932191328158654E-3</c:v>
                </c:pt>
                <c:pt idx="498">
                  <c:v>9.6835259136830529E-3</c:v>
                </c:pt>
                <c:pt idx="499">
                  <c:v>9.6738423877693706E-3</c:v>
                </c:pt>
                <c:pt idx="500">
                  <c:v>9.6641685453816E-3</c:v>
                </c:pt>
                <c:pt idx="501">
                  <c:v>9.6641685453816E-3</c:v>
                </c:pt>
                <c:pt idx="502">
                  <c:v>9.6641685453816E-3</c:v>
                </c:pt>
                <c:pt idx="503">
                  <c:v>9.6641685453816E-3</c:v>
                </c:pt>
                <c:pt idx="504">
                  <c:v>9.6641685453816E-3</c:v>
                </c:pt>
                <c:pt idx="505">
                  <c:v>9.6641685453816E-3</c:v>
                </c:pt>
                <c:pt idx="506">
                  <c:v>1.0136332429720639E-2</c:v>
                </c:pt>
                <c:pt idx="507">
                  <c:v>9.6835065466409076E-3</c:v>
                </c:pt>
                <c:pt idx="508">
                  <c:v>9.6835065466409076E-3</c:v>
                </c:pt>
                <c:pt idx="509">
                  <c:v>1.012542529502315E-2</c:v>
                </c:pt>
                <c:pt idx="510">
                  <c:v>9.6834968631343589E-3</c:v>
                </c:pt>
                <c:pt idx="511">
                  <c:v>9.6738133662712215E-3</c:v>
                </c:pt>
                <c:pt idx="512">
                  <c:v>9.6641395529049549E-3</c:v>
                </c:pt>
                <c:pt idx="513">
                  <c:v>9.6641395529049549E-3</c:v>
                </c:pt>
                <c:pt idx="514">
                  <c:v>9.6544754133520462E-3</c:v>
                </c:pt>
                <c:pt idx="515">
                  <c:v>1.0160708525771988E-2</c:v>
                </c:pt>
                <c:pt idx="516">
                  <c:v>9.673794018654161E-3</c:v>
                </c:pt>
                <c:pt idx="517">
                  <c:v>1.0160957091177923E-2</c:v>
                </c:pt>
                <c:pt idx="518">
                  <c:v>9.6931512804854843E-3</c:v>
                </c:pt>
                <c:pt idx="519">
                  <c:v>9.9850681643623047E-3</c:v>
                </c:pt>
                <c:pt idx="520">
                  <c:v>9.7125472761977368E-3</c:v>
                </c:pt>
                <c:pt idx="521">
                  <c:v>9.7125472761977368E-3</c:v>
                </c:pt>
                <c:pt idx="522">
                  <c:v>9.7125472761977368E-3</c:v>
                </c:pt>
                <c:pt idx="523">
                  <c:v>9.7125472761977368E-3</c:v>
                </c:pt>
                <c:pt idx="524">
                  <c:v>9.7125472761977368E-3</c:v>
                </c:pt>
                <c:pt idx="525">
                  <c:v>1.0152206444706543E-2</c:v>
                </c:pt>
                <c:pt idx="526">
                  <c:v>9.7319820832974021E-3</c:v>
                </c:pt>
                <c:pt idx="527">
                  <c:v>9.7222501012141048E-3</c:v>
                </c:pt>
                <c:pt idx="528">
                  <c:v>9.7222501012141048E-3</c:v>
                </c:pt>
                <c:pt idx="529">
                  <c:v>9.977714844808059E-3</c:v>
                </c:pt>
                <c:pt idx="530">
                  <c:v>9.731972351315319E-3</c:v>
                </c:pt>
                <c:pt idx="531">
                  <c:v>9.7222403789640061E-3</c:v>
                </c:pt>
                <c:pt idx="532">
                  <c:v>9.7125181385850443E-3</c:v>
                </c:pt>
                <c:pt idx="533">
                  <c:v>9.7125181385850443E-3</c:v>
                </c:pt>
                <c:pt idx="534">
                  <c:v>9.7028056204464565E-3</c:v>
                </c:pt>
                <c:pt idx="535">
                  <c:v>9.6931028148260143E-3</c:v>
                </c:pt>
                <c:pt idx="536">
                  <c:v>9.6834097120111848E-3</c:v>
                </c:pt>
                <c:pt idx="537">
                  <c:v>9.6737263022991741E-3</c:v>
                </c:pt>
                <c:pt idx="538">
                  <c:v>9.6737263022991741E-3</c:v>
                </c:pt>
                <c:pt idx="539">
                  <c:v>9.8842312032728849E-3</c:v>
                </c:pt>
                <c:pt idx="540">
                  <c:v>9.6930834286300706E-3</c:v>
                </c:pt>
                <c:pt idx="541">
                  <c:v>9.6930834286300706E-3</c:v>
                </c:pt>
                <c:pt idx="542">
                  <c:v>9.6930834286300706E-3</c:v>
                </c:pt>
                <c:pt idx="543">
                  <c:v>9.6930834286300706E-3</c:v>
                </c:pt>
                <c:pt idx="544">
                  <c:v>9.6833903452014439E-3</c:v>
                </c:pt>
                <c:pt idx="545">
                  <c:v>9.6833903452014439E-3</c:v>
                </c:pt>
                <c:pt idx="546">
                  <c:v>1.0240803152595446E-2</c:v>
                </c:pt>
                <c:pt idx="547">
                  <c:v>9.6833806618110956E-3</c:v>
                </c:pt>
                <c:pt idx="548">
                  <c:v>9.9783309297042325E-3</c:v>
                </c:pt>
                <c:pt idx="549">
                  <c:v>9.6833709784304323E-3</c:v>
                </c:pt>
                <c:pt idx="550">
                  <c:v>9.6833709784304323E-3</c:v>
                </c:pt>
                <c:pt idx="551">
                  <c:v>1.0255129916864152E-2</c:v>
                </c:pt>
                <c:pt idx="552">
                  <c:v>9.6930543494088642E-3</c:v>
                </c:pt>
                <c:pt idx="553">
                  <c:v>9.683361295059454E-3</c:v>
                </c:pt>
                <c:pt idx="554">
                  <c:v>9.673677933764396E-3</c:v>
                </c:pt>
                <c:pt idx="555">
                  <c:v>9.6640042558306313E-3</c:v>
                </c:pt>
                <c:pt idx="556">
                  <c:v>9.6543402515748018E-3</c:v>
                </c:pt>
                <c:pt idx="557">
                  <c:v>9.6543402515748018E-3</c:v>
                </c:pt>
                <c:pt idx="558">
                  <c:v>9.6446859113232253E-3</c:v>
                </c:pt>
                <c:pt idx="559">
                  <c:v>9.6350412254118997E-3</c:v>
                </c:pt>
                <c:pt idx="560">
                  <c:v>9.625406184186492E-3</c:v>
                </c:pt>
                <c:pt idx="561">
                  <c:v>9.625406184186492E-3</c:v>
                </c:pt>
                <c:pt idx="562">
                  <c:v>9.6157807780023058E-3</c:v>
                </c:pt>
                <c:pt idx="563">
                  <c:v>9.6157807780023058E-3</c:v>
                </c:pt>
                <c:pt idx="564">
                  <c:v>1.0094770325908844E-2</c:v>
                </c:pt>
                <c:pt idx="565">
                  <c:v>9.6253965587803081E-3</c:v>
                </c:pt>
                <c:pt idx="566">
                  <c:v>1.0105759315321889E-2</c:v>
                </c:pt>
                <c:pt idx="567">
                  <c:v>9.6350219553390827E-3</c:v>
                </c:pt>
                <c:pt idx="568">
                  <c:v>9.6350219553390827E-3</c:v>
                </c:pt>
                <c:pt idx="569">
                  <c:v>9.6350219553390827E-3</c:v>
                </c:pt>
                <c:pt idx="570">
                  <c:v>1.0079841867699876E-2</c:v>
                </c:pt>
                <c:pt idx="571">
                  <c:v>9.6543016342717138E-3</c:v>
                </c:pt>
                <c:pt idx="572">
                  <c:v>9.6543016342717138E-3</c:v>
                </c:pt>
                <c:pt idx="573">
                  <c:v>9.6446473326374446E-3</c:v>
                </c:pt>
                <c:pt idx="574">
                  <c:v>9.6446473326374446E-3</c:v>
                </c:pt>
                <c:pt idx="575">
                  <c:v>9.6350026853048061E-3</c:v>
                </c:pt>
                <c:pt idx="576">
                  <c:v>9.6253676826195018E-3</c:v>
                </c:pt>
                <c:pt idx="577">
                  <c:v>9.6253676826195018E-3</c:v>
                </c:pt>
                <c:pt idx="578">
                  <c:v>9.8645970340045432E-3</c:v>
                </c:pt>
                <c:pt idx="579">
                  <c:v>9.6349930503021198E-3</c:v>
                </c:pt>
                <c:pt idx="580">
                  <c:v>9.6253580572518201E-3</c:v>
                </c:pt>
                <c:pt idx="581">
                  <c:v>9.6157326991945704E-3</c:v>
                </c:pt>
                <c:pt idx="582">
                  <c:v>9.6157326991945704E-3</c:v>
                </c:pt>
                <c:pt idx="583">
                  <c:v>9.6157326991945704E-3</c:v>
                </c:pt>
                <c:pt idx="584">
                  <c:v>9.6061169664953747E-3</c:v>
                </c:pt>
                <c:pt idx="585">
                  <c:v>1.006410082413621E-2</c:v>
                </c:pt>
                <c:pt idx="586">
                  <c:v>9.6253388065453294E-3</c:v>
                </c:pt>
                <c:pt idx="587">
                  <c:v>9.6253388065453294E-3</c:v>
                </c:pt>
                <c:pt idx="588">
                  <c:v>9.8315393427736882E-3</c:v>
                </c:pt>
                <c:pt idx="589">
                  <c:v>9.6253291812065187E-3</c:v>
                </c:pt>
                <c:pt idx="590">
                  <c:v>9.6157038520253181E-3</c:v>
                </c:pt>
                <c:pt idx="591">
                  <c:v>9.6060881481732918E-3</c:v>
                </c:pt>
                <c:pt idx="592">
                  <c:v>9.8543137517036351E-3</c:v>
                </c:pt>
                <c:pt idx="593">
                  <c:v>9.6156942363214669E-3</c:v>
                </c:pt>
                <c:pt idx="594">
                  <c:v>9.6060785420851395E-3</c:v>
                </c:pt>
                <c:pt idx="595">
                  <c:v>9.6060785420851395E-3</c:v>
                </c:pt>
                <c:pt idx="596">
                  <c:v>9.988828904570049E-3</c:v>
                </c:pt>
                <c:pt idx="597">
                  <c:v>9.6253003052478529E-3</c:v>
                </c:pt>
                <c:pt idx="598">
                  <c:v>9.6156750049426042E-3</c:v>
                </c:pt>
                <c:pt idx="599">
                  <c:v>1.0009301064825416E-2</c:v>
                </c:pt>
                <c:pt idx="600">
                  <c:v>9.6349159706274907E-3</c:v>
                </c:pt>
                <c:pt idx="601">
                  <c:v>9.6349159706274907E-3</c:v>
                </c:pt>
                <c:pt idx="602">
                  <c:v>1.0121451756635692E-2</c:v>
                </c:pt>
                <c:pt idx="603">
                  <c:v>9.6445508865981178E-3</c:v>
                </c:pt>
                <c:pt idx="604">
                  <c:v>9.9334907514055035E-3</c:v>
                </c:pt>
                <c:pt idx="605">
                  <c:v>9.6638496329222012E-3</c:v>
                </c:pt>
                <c:pt idx="606">
                  <c:v>9.9217255475681655E-3</c:v>
                </c:pt>
                <c:pt idx="607">
                  <c:v>9.6638399690725657E-3</c:v>
                </c:pt>
                <c:pt idx="608">
                  <c:v>9.6638399690725657E-3</c:v>
                </c:pt>
                <c:pt idx="609">
                  <c:v>9.6541761291034939E-3</c:v>
                </c:pt>
                <c:pt idx="610">
                  <c:v>9.6445219529743883E-3</c:v>
                </c:pt>
                <c:pt idx="611">
                  <c:v>9.634877431021413E-3</c:v>
                </c:pt>
                <c:pt idx="612">
                  <c:v>9.9954851599538767E-3</c:v>
                </c:pt>
                <c:pt idx="613">
                  <c:v>9.6445123084524347E-3</c:v>
                </c:pt>
                <c:pt idx="614">
                  <c:v>9.6348677961439807E-3</c:v>
                </c:pt>
                <c:pt idx="615">
                  <c:v>9.6252329283478405E-3</c:v>
                </c:pt>
                <c:pt idx="616">
                  <c:v>9.6252329283478405E-3</c:v>
                </c:pt>
                <c:pt idx="617">
                  <c:v>9.6156076954194911E-3</c:v>
                </c:pt>
                <c:pt idx="618">
                  <c:v>9.6156076954194911E-3</c:v>
                </c:pt>
                <c:pt idx="619">
                  <c:v>1.0031234791259218E-2</c:v>
                </c:pt>
                <c:pt idx="620">
                  <c:v>9.63484852641802E-3</c:v>
                </c:pt>
                <c:pt idx="621">
                  <c:v>9.9434971698705368E-3</c:v>
                </c:pt>
                <c:pt idx="622">
                  <c:v>9.6444833749444389E-3</c:v>
                </c:pt>
                <c:pt idx="623">
                  <c:v>9.6444833749444389E-3</c:v>
                </c:pt>
                <c:pt idx="624">
                  <c:v>9.6348388915694951E-3</c:v>
                </c:pt>
                <c:pt idx="625">
                  <c:v>9.6348388915694951E-3</c:v>
                </c:pt>
                <c:pt idx="626">
                  <c:v>9.6252040526779263E-3</c:v>
                </c:pt>
                <c:pt idx="627">
                  <c:v>1.0101273488062055E-2</c:v>
                </c:pt>
                <c:pt idx="628">
                  <c:v>9.644464085987332E-3</c:v>
                </c:pt>
                <c:pt idx="629">
                  <c:v>9.644464085987332E-3</c:v>
                </c:pt>
                <c:pt idx="630">
                  <c:v>9.644464085987332E-3</c:v>
                </c:pt>
                <c:pt idx="631">
                  <c:v>9.9925813485635707E-3</c:v>
                </c:pt>
                <c:pt idx="632">
                  <c:v>9.6444544415232453E-3</c:v>
                </c:pt>
                <c:pt idx="633">
                  <c:v>9.6348099870817196E-3</c:v>
                </c:pt>
                <c:pt idx="634">
                  <c:v>9.6251751770946373E-3</c:v>
                </c:pt>
                <c:pt idx="635">
                  <c:v>1.0076813156057849E-2</c:v>
                </c:pt>
                <c:pt idx="636">
                  <c:v>9.6251655519194596E-3</c:v>
                </c:pt>
                <c:pt idx="637">
                  <c:v>9.6155403863675444E-3</c:v>
                </c:pt>
                <c:pt idx="638">
                  <c:v>9.6059248459811741E-3</c:v>
                </c:pt>
                <c:pt idx="639">
                  <c:v>9.6059248459811741E-3</c:v>
                </c:pt>
                <c:pt idx="640">
                  <c:v>9.6059248459811741E-3</c:v>
                </c:pt>
                <c:pt idx="641">
                  <c:v>9.9617079577975533E-3</c:v>
                </c:pt>
                <c:pt idx="642">
                  <c:v>9.6155307708271562E-3</c:v>
                </c:pt>
                <c:pt idx="643">
                  <c:v>9.9278248376465372E-3</c:v>
                </c:pt>
                <c:pt idx="644">
                  <c:v>9.6251463015979821E-3</c:v>
                </c:pt>
                <c:pt idx="645">
                  <c:v>1.0078922892414995E-2</c:v>
                </c:pt>
                <c:pt idx="646">
                  <c:v>9.6444062193474789E-3</c:v>
                </c:pt>
                <c:pt idx="647">
                  <c:v>9.6347618131281277E-3</c:v>
                </c:pt>
                <c:pt idx="648">
                  <c:v>9.6347618131281277E-3</c:v>
                </c:pt>
                <c:pt idx="649">
                  <c:v>1.0050468975831809E-2</c:v>
                </c:pt>
                <c:pt idx="650">
                  <c:v>9.6443965749412573E-3</c:v>
                </c:pt>
                <c:pt idx="651">
                  <c:v>1.0059073676485446E-2</c:v>
                </c:pt>
                <c:pt idx="652">
                  <c:v>9.6636950124877156E-3</c:v>
                </c:pt>
                <c:pt idx="653">
                  <c:v>9.6540313174752253E-3</c:v>
                </c:pt>
                <c:pt idx="654">
                  <c:v>9.6443772861577459E-3</c:v>
                </c:pt>
                <c:pt idx="655">
                  <c:v>9.6347329088715891E-3</c:v>
                </c:pt>
                <c:pt idx="656">
                  <c:v>9.6347329088715891E-3</c:v>
                </c:pt>
                <c:pt idx="657">
                  <c:v>1.0063576305053527E-2</c:v>
                </c:pt>
                <c:pt idx="658">
                  <c:v>9.6347232741386783E-3</c:v>
                </c:pt>
                <c:pt idx="659">
                  <c:v>1.0094400551822248E-2</c:v>
                </c:pt>
                <c:pt idx="660">
                  <c:v>9.6443579974128148E-3</c:v>
                </c:pt>
                <c:pt idx="661">
                  <c:v>9.6347136394154057E-3</c:v>
                </c:pt>
                <c:pt idx="662">
                  <c:v>1.0219166521358455E-2</c:v>
                </c:pt>
                <c:pt idx="663">
                  <c:v>9.6347040047017659E-3</c:v>
                </c:pt>
                <c:pt idx="664">
                  <c:v>1.01331551369979E-2</c:v>
                </c:pt>
                <c:pt idx="665">
                  <c:v>9.6346943699977591E-3</c:v>
                </c:pt>
                <c:pt idx="666">
                  <c:v>9.8331280558309666E-3</c:v>
                </c:pt>
                <c:pt idx="667">
                  <c:v>9.6539733934321234E-3</c:v>
                </c:pt>
                <c:pt idx="668">
                  <c:v>9.880995028279568E-3</c:v>
                </c:pt>
                <c:pt idx="669">
                  <c:v>9.6539637394587319E-3</c:v>
                </c:pt>
                <c:pt idx="670">
                  <c:v>9.8605906055179993E-3</c:v>
                </c:pt>
                <c:pt idx="671">
                  <c:v>9.6539540854949923E-3</c:v>
                </c:pt>
                <c:pt idx="672">
                  <c:v>9.6539540854949923E-3</c:v>
                </c:pt>
                <c:pt idx="673">
                  <c:v>9.6443001314094976E-3</c:v>
                </c:pt>
                <c:pt idx="674">
                  <c:v>9.6346558312780887E-3</c:v>
                </c:pt>
                <c:pt idx="675">
                  <c:v>9.6250211754468091E-3</c:v>
                </c:pt>
                <c:pt idx="676">
                  <c:v>1.0075499998053322E-2</c:v>
                </c:pt>
                <c:pt idx="677">
                  <c:v>9.6250115504256366E-3</c:v>
                </c:pt>
                <c:pt idx="678">
                  <c:v>9.6153865388752102E-3</c:v>
                </c:pt>
                <c:pt idx="679">
                  <c:v>9.6057711523363318E-3</c:v>
                </c:pt>
                <c:pt idx="680">
                  <c:v>9.6057711523363318E-3</c:v>
                </c:pt>
                <c:pt idx="681">
                  <c:v>1.0009548882174361E-2</c:v>
                </c:pt>
                <c:pt idx="682">
                  <c:v>9.6057615465651794E-3</c:v>
                </c:pt>
                <c:pt idx="683">
                  <c:v>9.6057615465651794E-3</c:v>
                </c:pt>
                <c:pt idx="684">
                  <c:v>9.5961557850186147E-3</c:v>
                </c:pt>
                <c:pt idx="685">
                  <c:v>9.5865596292335972E-3</c:v>
                </c:pt>
                <c:pt idx="686">
                  <c:v>9.5865596292335972E-3</c:v>
                </c:pt>
                <c:pt idx="687">
                  <c:v>9.576973069604363E-3</c:v>
                </c:pt>
                <c:pt idx="688">
                  <c:v>9.9527789254899891E-3</c:v>
                </c:pt>
                <c:pt idx="689">
                  <c:v>9.586550042673966E-3</c:v>
                </c:pt>
                <c:pt idx="690">
                  <c:v>9.586550042673966E-3</c:v>
                </c:pt>
                <c:pt idx="691">
                  <c:v>1.0040019246685511E-2</c:v>
                </c:pt>
                <c:pt idx="692">
                  <c:v>9.5961365927166413E-3</c:v>
                </c:pt>
                <c:pt idx="693">
                  <c:v>9.5865404561239261E-3</c:v>
                </c:pt>
                <c:pt idx="694">
                  <c:v>9.5769539156678012E-3</c:v>
                </c:pt>
                <c:pt idx="695">
                  <c:v>9.9097410373282235E-3</c:v>
                </c:pt>
                <c:pt idx="696">
                  <c:v>9.596117400453047E-3</c:v>
                </c:pt>
                <c:pt idx="697">
                  <c:v>9.596117400453047E-3</c:v>
                </c:pt>
                <c:pt idx="698">
                  <c:v>9.8728861427270186E-3</c:v>
                </c:pt>
                <c:pt idx="699">
                  <c:v>9.5961078043356463E-3</c:v>
                </c:pt>
                <c:pt idx="700">
                  <c:v>9.5865116965313107E-3</c:v>
                </c:pt>
                <c:pt idx="701">
                  <c:v>1.0009790887230833E-2</c:v>
                </c:pt>
                <c:pt idx="702">
                  <c:v>9.596098208227842E-3</c:v>
                </c:pt>
                <c:pt idx="703">
                  <c:v>9.596098208227842E-3</c:v>
                </c:pt>
                <c:pt idx="704">
                  <c:v>9.596098208227842E-3</c:v>
                </c:pt>
                <c:pt idx="705">
                  <c:v>9.596098208227842E-3</c:v>
                </c:pt>
                <c:pt idx="706">
                  <c:v>9.596098208227842E-3</c:v>
                </c:pt>
                <c:pt idx="707">
                  <c:v>9.5865021100196134E-3</c:v>
                </c:pt>
                <c:pt idx="708">
                  <c:v>9.5769156079095925E-3</c:v>
                </c:pt>
                <c:pt idx="709">
                  <c:v>9.5769156079095925E-3</c:v>
                </c:pt>
                <c:pt idx="710">
                  <c:v>9.5673386923016829E-3</c:v>
                </c:pt>
                <c:pt idx="711">
                  <c:v>9.557771353609381E-3</c:v>
                </c:pt>
                <c:pt idx="712">
                  <c:v>9.557771353609381E-3</c:v>
                </c:pt>
                <c:pt idx="713">
                  <c:v>9.5482135822557677E-3</c:v>
                </c:pt>
                <c:pt idx="714">
                  <c:v>9.5386653686735136E-3</c:v>
                </c:pt>
                <c:pt idx="715">
                  <c:v>9.5386653686735136E-3</c:v>
                </c:pt>
                <c:pt idx="716">
                  <c:v>9.5291267033048421E-3</c:v>
                </c:pt>
                <c:pt idx="717">
                  <c:v>9.9607642587071932E-3</c:v>
                </c:pt>
                <c:pt idx="718">
                  <c:v>9.5386558300081473E-3</c:v>
                </c:pt>
                <c:pt idx="719">
                  <c:v>9.5386558300081473E-3</c:v>
                </c:pt>
                <c:pt idx="720">
                  <c:v>1.0063472986385906E-2</c:v>
                </c:pt>
                <c:pt idx="721">
                  <c:v>9.5577426803239909E-3</c:v>
                </c:pt>
                <c:pt idx="722">
                  <c:v>9.5577426803239909E-3</c:v>
                </c:pt>
                <c:pt idx="723">
                  <c:v>9.5481849376436671E-3</c:v>
                </c:pt>
                <c:pt idx="724">
                  <c:v>9.7526517292111335E-3</c:v>
                </c:pt>
                <c:pt idx="725">
                  <c:v>9.5481753894587212E-3</c:v>
                </c:pt>
                <c:pt idx="726">
                  <c:v>9.5481753894587212E-3</c:v>
                </c:pt>
                <c:pt idx="727">
                  <c:v>9.5481753894587212E-3</c:v>
                </c:pt>
                <c:pt idx="728">
                  <c:v>9.5481753894587212E-3</c:v>
                </c:pt>
                <c:pt idx="729">
                  <c:v>9.5386272140692684E-3</c:v>
                </c:pt>
                <c:pt idx="730">
                  <c:v>9.5290885868551996E-3</c:v>
                </c:pt>
                <c:pt idx="731">
                  <c:v>9.9602409895096864E-3</c:v>
                </c:pt>
                <c:pt idx="732">
                  <c:v>9.5386176754420522E-3</c:v>
                </c:pt>
                <c:pt idx="733">
                  <c:v>9.8812335317321649E-3</c:v>
                </c:pt>
                <c:pt idx="734">
                  <c:v>9.5386081368243752E-3</c:v>
                </c:pt>
                <c:pt idx="735">
                  <c:v>9.5386081368243752E-3</c:v>
                </c:pt>
                <c:pt idx="736">
                  <c:v>9.5290695286875532E-3</c:v>
                </c:pt>
                <c:pt idx="737">
                  <c:v>9.8468693937321505E-3</c:v>
                </c:pt>
                <c:pt idx="738">
                  <c:v>9.5385985982162393E-3</c:v>
                </c:pt>
                <c:pt idx="739">
                  <c:v>9.5290599996180232E-3</c:v>
                </c:pt>
                <c:pt idx="740">
                  <c:v>9.8209285695998426E-3</c:v>
                </c:pt>
                <c:pt idx="741">
                  <c:v>9.5290504705580221E-3</c:v>
                </c:pt>
                <c:pt idx="742">
                  <c:v>9.5290504705580221E-3</c:v>
                </c:pt>
                <c:pt idx="743">
                  <c:v>9.5195214200874644E-3</c:v>
                </c:pt>
                <c:pt idx="744">
                  <c:v>9.5100018986673789E-3</c:v>
                </c:pt>
                <c:pt idx="745">
                  <c:v>9.5100018986673789E-3</c:v>
                </c:pt>
                <c:pt idx="746">
                  <c:v>9.5004918967687129E-3</c:v>
                </c:pt>
                <c:pt idx="747">
                  <c:v>9.9589635952645039E-3</c:v>
                </c:pt>
                <c:pt idx="748">
                  <c:v>9.5099923886654766E-3</c:v>
                </c:pt>
                <c:pt idx="749">
                  <c:v>1.0050425266564106E-2</c:v>
                </c:pt>
                <c:pt idx="750">
                  <c:v>9.5290218834351934E-3</c:v>
                </c:pt>
                <c:pt idx="751">
                  <c:v>9.5194928615517614E-3</c:v>
                </c:pt>
                <c:pt idx="752">
                  <c:v>9.5194928615517614E-3</c:v>
                </c:pt>
                <c:pt idx="753">
                  <c:v>9.5099733686902065E-3</c:v>
                </c:pt>
                <c:pt idx="754">
                  <c:v>9.5099733686902065E-3</c:v>
                </c:pt>
                <c:pt idx="755">
                  <c:v>9.9030632256510726E-3</c:v>
                </c:pt>
                <c:pt idx="756">
                  <c:v>9.5099638587168387E-3</c:v>
                </c:pt>
                <c:pt idx="757">
                  <c:v>9.8609213301456226E-3</c:v>
                </c:pt>
                <c:pt idx="758">
                  <c:v>9.5099543487529789E-3</c:v>
                </c:pt>
                <c:pt idx="759">
                  <c:v>9.5004443944042283E-3</c:v>
                </c:pt>
                <c:pt idx="760">
                  <c:v>9.7229954743833953E-3</c:v>
                </c:pt>
                <c:pt idx="761">
                  <c:v>9.5099448387986306E-3</c:v>
                </c:pt>
                <c:pt idx="762">
                  <c:v>9.5099448387986306E-3</c:v>
                </c:pt>
                <c:pt idx="763">
                  <c:v>9.5099448387986306E-3</c:v>
                </c:pt>
                <c:pt idx="764">
                  <c:v>9.5099448387986306E-3</c:v>
                </c:pt>
                <c:pt idx="765">
                  <c:v>9.7253071135950161E-3</c:v>
                </c:pt>
                <c:pt idx="766">
                  <c:v>9.5194547836374242E-3</c:v>
                </c:pt>
                <c:pt idx="767">
                  <c:v>9.9743437855750496E-3</c:v>
                </c:pt>
                <c:pt idx="768">
                  <c:v>9.5194452641826442E-3</c:v>
                </c:pt>
                <c:pt idx="769">
                  <c:v>9.509925818918458E-3</c:v>
                </c:pt>
                <c:pt idx="770">
                  <c:v>9.997528249225807E-3</c:v>
                </c:pt>
                <c:pt idx="771">
                  <c:v>9.5289551804821088E-3</c:v>
                </c:pt>
                <c:pt idx="772">
                  <c:v>9.5289551804821088E-3</c:v>
                </c:pt>
                <c:pt idx="773">
                  <c:v>9.7815891837930921E-3</c:v>
                </c:pt>
                <c:pt idx="774">
                  <c:v>9.5480226197982541E-3</c:v>
                </c:pt>
                <c:pt idx="775">
                  <c:v>9.5480226197982541E-3</c:v>
                </c:pt>
                <c:pt idx="776">
                  <c:v>9.5480226197982541E-3</c:v>
                </c:pt>
                <c:pt idx="777">
                  <c:v>9.5384745971784576E-3</c:v>
                </c:pt>
                <c:pt idx="778">
                  <c:v>9.5384745971784576E-3</c:v>
                </c:pt>
                <c:pt idx="779">
                  <c:v>9.5289361225812767E-3</c:v>
                </c:pt>
                <c:pt idx="780">
                  <c:v>9.519407186458698E-3</c:v>
                </c:pt>
                <c:pt idx="781">
                  <c:v>9.5098877792722403E-3</c:v>
                </c:pt>
                <c:pt idx="782">
                  <c:v>9.5003778914929671E-3</c:v>
                </c:pt>
                <c:pt idx="783">
                  <c:v>9.5003778914929671E-3</c:v>
                </c:pt>
                <c:pt idx="784">
                  <c:v>9.7653197186500021E-3</c:v>
                </c:pt>
                <c:pt idx="785">
                  <c:v>9.5098782693844568E-3</c:v>
                </c:pt>
                <c:pt idx="786">
                  <c:v>9.5098782693844568E-3</c:v>
                </c:pt>
                <c:pt idx="787">
                  <c:v>9.500368391115073E-3</c:v>
                </c:pt>
                <c:pt idx="788">
                  <c:v>9.500368391115073E-3</c:v>
                </c:pt>
                <c:pt idx="789">
                  <c:v>9.4908680227239577E-3</c:v>
                </c:pt>
                <c:pt idx="790">
                  <c:v>9.8368029322710559E-3</c:v>
                </c:pt>
                <c:pt idx="791">
                  <c:v>9.5003588907466817E-3</c:v>
                </c:pt>
                <c:pt idx="792">
                  <c:v>9.4908585318559373E-3</c:v>
                </c:pt>
                <c:pt idx="793">
                  <c:v>9.4908585318559373E-3</c:v>
                </c:pt>
                <c:pt idx="794">
                  <c:v>9.4813676733240797E-3</c:v>
                </c:pt>
                <c:pt idx="795">
                  <c:v>9.4813676733240797E-3</c:v>
                </c:pt>
                <c:pt idx="796">
                  <c:v>9.4718863056507552E-3</c:v>
                </c:pt>
                <c:pt idx="797">
                  <c:v>9.4624144193451061E-3</c:v>
                </c:pt>
                <c:pt idx="798">
                  <c:v>9.9029620457915749E-3</c:v>
                </c:pt>
                <c:pt idx="799">
                  <c:v>9.4718768337644504E-3</c:v>
                </c:pt>
                <c:pt idx="800">
                  <c:v>9.4624049569306881E-3</c:v>
                </c:pt>
                <c:pt idx="801">
                  <c:v>9.4529425519737555E-3</c:v>
                </c:pt>
                <c:pt idx="802">
                  <c:v>9.7214149727619832E-3</c:v>
                </c:pt>
                <c:pt idx="803">
                  <c:v>9.4623954945257261E-3</c:v>
                </c:pt>
                <c:pt idx="804">
                  <c:v>9.4623954945257261E-3</c:v>
                </c:pt>
                <c:pt idx="805">
                  <c:v>9.4529330990312018E-3</c:v>
                </c:pt>
                <c:pt idx="806">
                  <c:v>9.6381949251449408E-3</c:v>
                </c:pt>
                <c:pt idx="807">
                  <c:v>9.4623860321302322E-3</c:v>
                </c:pt>
                <c:pt idx="808">
                  <c:v>9.6632809656061382E-3</c:v>
                </c:pt>
                <c:pt idx="809">
                  <c:v>9.4623765697441995E-3</c:v>
                </c:pt>
                <c:pt idx="810">
                  <c:v>9.4529141931744554E-3</c:v>
                </c:pt>
                <c:pt idx="811">
                  <c:v>9.4529141931744554E-3</c:v>
                </c:pt>
                <c:pt idx="812">
                  <c:v>9.8527595376956597E-3</c:v>
                </c:pt>
                <c:pt idx="813">
                  <c:v>9.4623671073676262E-3</c:v>
                </c:pt>
                <c:pt idx="814">
                  <c:v>9.4623671073676262E-3</c:v>
                </c:pt>
                <c:pt idx="815">
                  <c:v>9.4529047402602609E-3</c:v>
                </c:pt>
                <c:pt idx="816">
                  <c:v>9.9368579122584323E-3</c:v>
                </c:pt>
                <c:pt idx="817">
                  <c:v>9.4623576450005194E-3</c:v>
                </c:pt>
                <c:pt idx="818">
                  <c:v>9.4528952873555189E-3</c:v>
                </c:pt>
                <c:pt idx="819">
                  <c:v>9.4434423920681642E-3</c:v>
                </c:pt>
                <c:pt idx="820">
                  <c:v>9.4339989496760937E-3</c:v>
                </c:pt>
                <c:pt idx="821">
                  <c:v>9.6530707537783016E-3</c:v>
                </c:pt>
                <c:pt idx="822">
                  <c:v>9.4434329486257698E-3</c:v>
                </c:pt>
                <c:pt idx="823">
                  <c:v>9.4434329486257698E-3</c:v>
                </c:pt>
                <c:pt idx="824">
                  <c:v>9.4339895156771436E-3</c:v>
                </c:pt>
                <c:pt idx="825">
                  <c:v>9.4339895156771436E-3</c:v>
                </c:pt>
                <c:pt idx="826">
                  <c:v>9.4245555261614645E-3</c:v>
                </c:pt>
                <c:pt idx="827">
                  <c:v>9.4245555261614645E-3</c:v>
                </c:pt>
                <c:pt idx="828">
                  <c:v>9.72957136236185E-3</c:v>
                </c:pt>
                <c:pt idx="829">
                  <c:v>9.4245461016059396E-3</c:v>
                </c:pt>
                <c:pt idx="830">
                  <c:v>9.8868159022085182E-3</c:v>
                </c:pt>
                <c:pt idx="831">
                  <c:v>9.424536677059836E-3</c:v>
                </c:pt>
                <c:pt idx="832">
                  <c:v>9.4151121403827746E-3</c:v>
                </c:pt>
                <c:pt idx="833">
                  <c:v>9.4151121403827746E-3</c:v>
                </c:pt>
                <c:pt idx="834">
                  <c:v>9.8181106703339373E-3</c:v>
                </c:pt>
                <c:pt idx="835">
                  <c:v>9.4339517797756775E-3</c:v>
                </c:pt>
                <c:pt idx="836">
                  <c:v>9.4339517797756775E-3</c:v>
                </c:pt>
                <c:pt idx="837">
                  <c:v>9.4245178279959048E-3</c:v>
                </c:pt>
                <c:pt idx="838">
                  <c:v>9.4245178279959048E-3</c:v>
                </c:pt>
                <c:pt idx="839">
                  <c:v>9.4245178279959048E-3</c:v>
                </c:pt>
                <c:pt idx="840">
                  <c:v>9.4150933101679081E-3</c:v>
                </c:pt>
                <c:pt idx="841">
                  <c:v>9.7095126991836693E-3</c:v>
                </c:pt>
                <c:pt idx="842">
                  <c:v>9.4150838950745972E-3</c:v>
                </c:pt>
                <c:pt idx="843">
                  <c:v>9.4056688111795218E-3</c:v>
                </c:pt>
                <c:pt idx="844">
                  <c:v>9.4056688111795218E-3</c:v>
                </c:pt>
                <c:pt idx="845">
                  <c:v>9.4056688111795218E-3</c:v>
                </c:pt>
                <c:pt idx="846">
                  <c:v>9.3962631423683395E-3</c:v>
                </c:pt>
                <c:pt idx="847">
                  <c:v>9.3868668792259757E-3</c:v>
                </c:pt>
                <c:pt idx="848">
                  <c:v>9.6761633995545906E-3</c:v>
                </c:pt>
                <c:pt idx="849">
                  <c:v>9.3868574923590912E-3</c:v>
                </c:pt>
                <c:pt idx="850">
                  <c:v>9.8502127422600803E-3</c:v>
                </c:pt>
                <c:pt idx="851">
                  <c:v>9.3868481055015968E-3</c:v>
                </c:pt>
                <c:pt idx="852">
                  <c:v>9.3868481055015968E-3</c:v>
                </c:pt>
                <c:pt idx="853">
                  <c:v>9.3774612573961011E-3</c:v>
                </c:pt>
                <c:pt idx="854">
                  <c:v>9.3774612573961011E-3</c:v>
                </c:pt>
                <c:pt idx="855">
                  <c:v>9.6600716986343215E-3</c:v>
                </c:pt>
                <c:pt idx="856">
                  <c:v>9.3774518799348405E-3</c:v>
                </c:pt>
                <c:pt idx="857">
                  <c:v>9.6715532078337253E-3</c:v>
                </c:pt>
                <c:pt idx="858">
                  <c:v>9.3962161611465846E-3</c:v>
                </c:pt>
                <c:pt idx="859">
                  <c:v>9.3962161611465846E-3</c:v>
                </c:pt>
                <c:pt idx="860">
                  <c:v>9.3868199449854417E-3</c:v>
                </c:pt>
                <c:pt idx="861">
                  <c:v>9.8952328626811525E-3</c:v>
                </c:pt>
                <c:pt idx="862">
                  <c:v>9.4056029716953551E-3</c:v>
                </c:pt>
                <c:pt idx="863">
                  <c:v>9.4056029716953551E-3</c:v>
                </c:pt>
                <c:pt idx="864">
                  <c:v>9.3961973687236577E-3</c:v>
                </c:pt>
                <c:pt idx="865">
                  <c:v>9.3868011713549339E-3</c:v>
                </c:pt>
                <c:pt idx="866">
                  <c:v>9.7578108205396263E-3</c:v>
                </c:pt>
                <c:pt idx="867">
                  <c:v>9.396187972526289E-3</c:v>
                </c:pt>
                <c:pt idx="868">
                  <c:v>9.386791784553759E-3</c:v>
                </c:pt>
                <c:pt idx="869">
                  <c:v>9.3774049927692112E-3</c:v>
                </c:pt>
                <c:pt idx="870">
                  <c:v>9.744278591029755E-3</c:v>
                </c:pt>
                <c:pt idx="871">
                  <c:v>9.3867823977619776E-3</c:v>
                </c:pt>
                <c:pt idx="872">
                  <c:v>9.3773956153642181E-3</c:v>
                </c:pt>
                <c:pt idx="873">
                  <c:v>9.7629943468414224E-3</c:v>
                </c:pt>
                <c:pt idx="874">
                  <c:v>9.3773862379686029E-3</c:v>
                </c:pt>
                <c:pt idx="875">
                  <c:v>9.3773862379686029E-3</c:v>
                </c:pt>
                <c:pt idx="876">
                  <c:v>9.3680088517306293E-3</c:v>
                </c:pt>
                <c:pt idx="877">
                  <c:v>9.5683876521738282E-3</c:v>
                </c:pt>
                <c:pt idx="878">
                  <c:v>9.3679994837217746E-3</c:v>
                </c:pt>
                <c:pt idx="879">
                  <c:v>9.3586314842380551E-3</c:v>
                </c:pt>
                <c:pt idx="880">
                  <c:v>9.7355042215073236E-3</c:v>
                </c:pt>
                <c:pt idx="881">
                  <c:v>9.3586221256065708E-3</c:v>
                </c:pt>
                <c:pt idx="882">
                  <c:v>9.3492635034809635E-3</c:v>
                </c:pt>
                <c:pt idx="883">
                  <c:v>9.5630531035423832E-3</c:v>
                </c:pt>
                <c:pt idx="884">
                  <c:v>9.3679713797514257E-3</c:v>
                </c:pt>
                <c:pt idx="885">
                  <c:v>9.5646329902876262E-3</c:v>
                </c:pt>
                <c:pt idx="886">
                  <c:v>9.38671669048231E-3</c:v>
                </c:pt>
                <c:pt idx="887">
                  <c:v>9.38671669048231E-3</c:v>
                </c:pt>
                <c:pt idx="888">
                  <c:v>9.6632754653762001E-3</c:v>
                </c:pt>
                <c:pt idx="889">
                  <c:v>9.4054995105799649E-3</c:v>
                </c:pt>
                <c:pt idx="890">
                  <c:v>9.4054995105799649E-3</c:v>
                </c:pt>
                <c:pt idx="891">
                  <c:v>9.6374685407926187E-3</c:v>
                </c:pt>
                <c:pt idx="892">
                  <c:v>9.414905010090539E-3</c:v>
                </c:pt>
                <c:pt idx="893">
                  <c:v>9.4054901050804537E-3</c:v>
                </c:pt>
                <c:pt idx="894">
                  <c:v>9.765626552053654E-3</c:v>
                </c:pt>
                <c:pt idx="895">
                  <c:v>9.4148955951855288E-3</c:v>
                </c:pt>
                <c:pt idx="896">
                  <c:v>9.4148955951855288E-3</c:v>
                </c:pt>
                <c:pt idx="897">
                  <c:v>9.8223816495187147E-3</c:v>
                </c:pt>
                <c:pt idx="898">
                  <c:v>9.4243104907807112E-3</c:v>
                </c:pt>
                <c:pt idx="899">
                  <c:v>9.4148861802899313E-3</c:v>
                </c:pt>
                <c:pt idx="900">
                  <c:v>9.4054712941096432E-3</c:v>
                </c:pt>
                <c:pt idx="901">
                  <c:v>9.3960658228155296E-3</c:v>
                </c:pt>
                <c:pt idx="902">
                  <c:v>9.3960658228155296E-3</c:v>
                </c:pt>
                <c:pt idx="903">
                  <c:v>9.8502505425989689E-3</c:v>
                </c:pt>
                <c:pt idx="904">
                  <c:v>9.3960564267497083E-3</c:v>
                </c:pt>
                <c:pt idx="905">
                  <c:v>9.3866603703229561E-3</c:v>
                </c:pt>
                <c:pt idx="906">
                  <c:v>9.3866603703229561E-3</c:v>
                </c:pt>
                <c:pt idx="907">
                  <c:v>9.3866603703229561E-3</c:v>
                </c:pt>
                <c:pt idx="908">
                  <c:v>9.5585645329353541E-3</c:v>
                </c:pt>
                <c:pt idx="909">
                  <c:v>9.3960470306932806E-3</c:v>
                </c:pt>
                <c:pt idx="910">
                  <c:v>9.3866509836625853E-3</c:v>
                </c:pt>
                <c:pt idx="911">
                  <c:v>9.7827880930406695E-3</c:v>
                </c:pt>
                <c:pt idx="912">
                  <c:v>9.4054336722808937E-3</c:v>
                </c:pt>
                <c:pt idx="913">
                  <c:v>9.4054336722808937E-3</c:v>
                </c:pt>
                <c:pt idx="914">
                  <c:v>9.3960282386086127E-3</c:v>
                </c:pt>
                <c:pt idx="915">
                  <c:v>9.3960282386086127E-3</c:v>
                </c:pt>
                <c:pt idx="916">
                  <c:v>9.707936468828152E-3</c:v>
                </c:pt>
                <c:pt idx="917">
                  <c:v>9.4148296911140648E-3</c:v>
                </c:pt>
                <c:pt idx="918">
                  <c:v>9.6266037400734531E-3</c:v>
                </c:pt>
                <c:pt idx="919">
                  <c:v>9.4242445208051768E-3</c:v>
                </c:pt>
                <c:pt idx="920">
                  <c:v>9.4242445208051768E-3</c:v>
                </c:pt>
                <c:pt idx="921">
                  <c:v>9.9073262365884044E-3</c:v>
                </c:pt>
                <c:pt idx="922">
                  <c:v>9.4242350965606566E-3</c:v>
                </c:pt>
                <c:pt idx="923">
                  <c:v>9.8300480612852903E-3</c:v>
                </c:pt>
                <c:pt idx="924">
                  <c:v>9.4336593316572178E-3</c:v>
                </c:pt>
                <c:pt idx="925">
                  <c:v>9.424225672325556E-3</c:v>
                </c:pt>
                <c:pt idx="926">
                  <c:v>9.9282644942889874E-3</c:v>
                </c:pt>
                <c:pt idx="927">
                  <c:v>9.4242162480998853E-3</c:v>
                </c:pt>
                <c:pt idx="928">
                  <c:v>9.4147920318517851E-3</c:v>
                </c:pt>
                <c:pt idx="929">
                  <c:v>9.4147920318517851E-3</c:v>
                </c:pt>
                <c:pt idx="930">
                  <c:v>9.4053772398199342E-3</c:v>
                </c:pt>
                <c:pt idx="931">
                  <c:v>9.4053772398199342E-3</c:v>
                </c:pt>
                <c:pt idx="932">
                  <c:v>9.4053772398199342E-3</c:v>
                </c:pt>
                <c:pt idx="933">
                  <c:v>9.8177776787002312E-3</c:v>
                </c:pt>
                <c:pt idx="934">
                  <c:v>9.4147826170597523E-3</c:v>
                </c:pt>
                <c:pt idx="935">
                  <c:v>9.4053678344426933E-3</c:v>
                </c:pt>
                <c:pt idx="936">
                  <c:v>9.3959624666082511E-3</c:v>
                </c:pt>
                <c:pt idx="937">
                  <c:v>9.3865665041416458E-3</c:v>
                </c:pt>
                <c:pt idx="938">
                  <c:v>9.3771799376374983E-3</c:v>
                </c:pt>
                <c:pt idx="939">
                  <c:v>9.3771799376374983E-3</c:v>
                </c:pt>
                <c:pt idx="940">
                  <c:v>9.3678027576998609E-3</c:v>
                </c:pt>
                <c:pt idx="941">
                  <c:v>9.6762960019550603E-3</c:v>
                </c:pt>
                <c:pt idx="942">
                  <c:v>9.3865477310180172E-3</c:v>
                </c:pt>
                <c:pt idx="943">
                  <c:v>9.5712919617060577E-3</c:v>
                </c:pt>
                <c:pt idx="944">
                  <c:v>9.4053302130277829E-3</c:v>
                </c:pt>
                <c:pt idx="945">
                  <c:v>9.3959248828147535E-3</c:v>
                </c:pt>
                <c:pt idx="946">
                  <c:v>9.6276606595765406E-3</c:v>
                </c:pt>
                <c:pt idx="947">
                  <c:v>9.3959154868898716E-3</c:v>
                </c:pt>
                <c:pt idx="948">
                  <c:v>9.7664598456665003E-3</c:v>
                </c:pt>
                <c:pt idx="949">
                  <c:v>9.4053114023767547E-3</c:v>
                </c:pt>
                <c:pt idx="950">
                  <c:v>9.4053114023767547E-3</c:v>
                </c:pt>
                <c:pt idx="951">
                  <c:v>9.4053114023767547E-3</c:v>
                </c:pt>
                <c:pt idx="952">
                  <c:v>9.3959060909743815E-3</c:v>
                </c:pt>
                <c:pt idx="953">
                  <c:v>9.6918976223507557E-3</c:v>
                </c:pt>
                <c:pt idx="954">
                  <c:v>9.414707299062422E-3</c:v>
                </c:pt>
                <c:pt idx="955">
                  <c:v>9.414707299062422E-3</c:v>
                </c:pt>
                <c:pt idx="956">
                  <c:v>9.414707299062422E-3</c:v>
                </c:pt>
                <c:pt idx="957">
                  <c:v>9.414707299062422E-3</c:v>
                </c:pt>
                <c:pt idx="958">
                  <c:v>9.9404323132323263E-3</c:v>
                </c:pt>
                <c:pt idx="959">
                  <c:v>9.4241220063614791E-3</c:v>
                </c:pt>
                <c:pt idx="960">
                  <c:v>9.4241220063614791E-3</c:v>
                </c:pt>
                <c:pt idx="961">
                  <c:v>9.6332953459180876E-3</c:v>
                </c:pt>
                <c:pt idx="962">
                  <c:v>9.4335461283678434E-3</c:v>
                </c:pt>
                <c:pt idx="963">
                  <c:v>9.7987433164602473E-3</c:v>
                </c:pt>
                <c:pt idx="964">
                  <c:v>9.4335366948217151E-3</c:v>
                </c:pt>
                <c:pt idx="965">
                  <c:v>9.664206984038571E-3</c:v>
                </c:pt>
                <c:pt idx="966">
                  <c:v>9.4524132017480503E-3</c:v>
                </c:pt>
                <c:pt idx="967">
                  <c:v>9.4429607885463014E-3</c:v>
                </c:pt>
                <c:pt idx="968">
                  <c:v>9.4335178277577553E-3</c:v>
                </c:pt>
                <c:pt idx="969">
                  <c:v>9.4240843099299993E-3</c:v>
                </c:pt>
                <c:pt idx="970">
                  <c:v>9.4240843099299993E-3</c:v>
                </c:pt>
                <c:pt idx="971">
                  <c:v>9.4240843099299993E-3</c:v>
                </c:pt>
                <c:pt idx="972">
                  <c:v>9.706652520917668E-3</c:v>
                </c:pt>
                <c:pt idx="973">
                  <c:v>9.4335083942399273E-3</c:v>
                </c:pt>
                <c:pt idx="974">
                  <c:v>9.4335083942399273E-3</c:v>
                </c:pt>
                <c:pt idx="975">
                  <c:v>9.7141634081155479E-3</c:v>
                </c:pt>
                <c:pt idx="976">
                  <c:v>9.4429419026341634E-3</c:v>
                </c:pt>
                <c:pt idx="977">
                  <c:v>9.8950636915379475E-3</c:v>
                </c:pt>
                <c:pt idx="978">
                  <c:v>9.4618372293813358E-3</c:v>
                </c:pt>
                <c:pt idx="979">
                  <c:v>9.6699381611848028E-3</c:v>
                </c:pt>
                <c:pt idx="980">
                  <c:v>9.4712990666107125E-3</c:v>
                </c:pt>
                <c:pt idx="981">
                  <c:v>9.4712990666107125E-3</c:v>
                </c:pt>
                <c:pt idx="982">
                  <c:v>9.8179547034297713E-3</c:v>
                </c:pt>
                <c:pt idx="983">
                  <c:v>9.4902511360430014E-3</c:v>
                </c:pt>
                <c:pt idx="984">
                  <c:v>9.8026972681637039E-3</c:v>
                </c:pt>
                <c:pt idx="985">
                  <c:v>9.4997413871790448E-3</c:v>
                </c:pt>
                <c:pt idx="986">
                  <c:v>9.4902416457918609E-3</c:v>
                </c:pt>
                <c:pt idx="987">
                  <c:v>9.4902416457918609E-3</c:v>
                </c:pt>
                <c:pt idx="988">
                  <c:v>9.4807514041460733E-3</c:v>
                </c:pt>
                <c:pt idx="989">
                  <c:v>9.4712706527419269E-3</c:v>
                </c:pt>
                <c:pt idx="990">
                  <c:v>9.4617993820891866E-3</c:v>
                </c:pt>
                <c:pt idx="991">
                  <c:v>9.4617993820891866E-3</c:v>
                </c:pt>
                <c:pt idx="992">
                  <c:v>9.4523375827070977E-3</c:v>
                </c:pt>
                <c:pt idx="993">
                  <c:v>9.7023414971477463E-3</c:v>
                </c:pt>
                <c:pt idx="994">
                  <c:v>9.4617899202898044E-3</c:v>
                </c:pt>
                <c:pt idx="995">
                  <c:v>9.4523281303695132E-3</c:v>
                </c:pt>
                <c:pt idx="996">
                  <c:v>9.9302470835629479E-3</c:v>
                </c:pt>
                <c:pt idx="997">
                  <c:v>9.4617804584998817E-3</c:v>
                </c:pt>
                <c:pt idx="998">
                  <c:v>9.4523186780413812E-3</c:v>
                </c:pt>
                <c:pt idx="999">
                  <c:v>9.6915816025482885E-3</c:v>
                </c:pt>
                <c:pt idx="1000">
                  <c:v>9.4523092257227034E-3</c:v>
                </c:pt>
                <c:pt idx="1001">
                  <c:v>9.8140311169606972E-3</c:v>
                </c:pt>
                <c:pt idx="1002">
                  <c:v>9.4712232964833717E-3</c:v>
                </c:pt>
                <c:pt idx="1003">
                  <c:v>9.4617520731868857E-3</c:v>
                </c:pt>
                <c:pt idx="1004">
                  <c:v>9.4522903211136985E-3</c:v>
                </c:pt>
                <c:pt idx="1005">
                  <c:v>9.4428380307925823E-3</c:v>
                </c:pt>
                <c:pt idx="1006">
                  <c:v>9.4333951927617898E-3</c:v>
                </c:pt>
                <c:pt idx="1007">
                  <c:v>9.4333951927617898E-3</c:v>
                </c:pt>
                <c:pt idx="1008">
                  <c:v>9.4239617975690297E-3</c:v>
                </c:pt>
                <c:pt idx="1009">
                  <c:v>9.6991461692192207E-3</c:v>
                </c:pt>
                <c:pt idx="1010">
                  <c:v>9.4333857593665981E-3</c:v>
                </c:pt>
                <c:pt idx="1011">
                  <c:v>9.4333857593665981E-3</c:v>
                </c:pt>
                <c:pt idx="1012">
                  <c:v>9.4333857593665981E-3</c:v>
                </c:pt>
                <c:pt idx="1013">
                  <c:v>9.4333857593665981E-3</c:v>
                </c:pt>
                <c:pt idx="1014">
                  <c:v>9.8361567361706873E-3</c:v>
                </c:pt>
                <c:pt idx="1015">
                  <c:v>9.4428191451259649E-3</c:v>
                </c:pt>
                <c:pt idx="1016">
                  <c:v>9.6195762943329793E-3</c:v>
                </c:pt>
                <c:pt idx="1017">
                  <c:v>9.4617142262353581E-3</c:v>
                </c:pt>
                <c:pt idx="1018">
                  <c:v>9.4522525120091239E-3</c:v>
                </c:pt>
                <c:pt idx="1019">
                  <c:v>9.4428002594971142E-3</c:v>
                </c:pt>
                <c:pt idx="1020">
                  <c:v>9.4428002594971142E-3</c:v>
                </c:pt>
                <c:pt idx="1021">
                  <c:v>9.4428002594971142E-3</c:v>
                </c:pt>
                <c:pt idx="1022">
                  <c:v>9.7881840994330088E-3</c:v>
                </c:pt>
                <c:pt idx="1023">
                  <c:v>9.442790816696852E-3</c:v>
                </c:pt>
                <c:pt idx="1024">
                  <c:v>9.4333480258801533E-3</c:v>
                </c:pt>
                <c:pt idx="1025">
                  <c:v>9.4239146778542747E-3</c:v>
                </c:pt>
                <c:pt idx="1026">
                  <c:v>9.4239146778542747E-3</c:v>
                </c:pt>
                <c:pt idx="1027">
                  <c:v>9.4239146778542747E-3</c:v>
                </c:pt>
                <c:pt idx="1028">
                  <c:v>9.4144907631764224E-3</c:v>
                </c:pt>
                <c:pt idx="1029">
                  <c:v>9.4144907631764224E-3</c:v>
                </c:pt>
                <c:pt idx="1030">
                  <c:v>9.4144907631764224E-3</c:v>
                </c:pt>
                <c:pt idx="1031">
                  <c:v>9.4050762724132483E-3</c:v>
                </c:pt>
                <c:pt idx="1032">
                  <c:v>9.4050762724132483E-3</c:v>
                </c:pt>
                <c:pt idx="1033">
                  <c:v>9.4050762724132483E-3</c:v>
                </c:pt>
                <c:pt idx="1034">
                  <c:v>9.3956711961408323E-3</c:v>
                </c:pt>
                <c:pt idx="1035">
                  <c:v>9.3956711961408323E-3</c:v>
                </c:pt>
                <c:pt idx="1036">
                  <c:v>9.3862755249446914E-3</c:v>
                </c:pt>
                <c:pt idx="1037">
                  <c:v>9.3862755249446914E-3</c:v>
                </c:pt>
                <c:pt idx="1038">
                  <c:v>9.3862755249446914E-3</c:v>
                </c:pt>
                <c:pt idx="1039">
                  <c:v>9.3862755249446914E-3</c:v>
                </c:pt>
                <c:pt idx="1040">
                  <c:v>9.835369119871186E-3</c:v>
                </c:pt>
                <c:pt idx="1041">
                  <c:v>9.4050574622701021E-3</c:v>
                </c:pt>
                <c:pt idx="1042">
                  <c:v>9.3956524048078357E-3</c:v>
                </c:pt>
                <c:pt idx="1043">
                  <c:v>9.3956524048078357E-3</c:v>
                </c:pt>
                <c:pt idx="1044">
                  <c:v>9.8472206472780786E-3</c:v>
                </c:pt>
                <c:pt idx="1045">
                  <c:v>9.4050480572126418E-3</c:v>
                </c:pt>
                <c:pt idx="1046">
                  <c:v>9.3956430091554285E-3</c:v>
                </c:pt>
                <c:pt idx="1047">
                  <c:v>9.3956430091554285E-3</c:v>
                </c:pt>
                <c:pt idx="1048">
                  <c:v>9.3956430091554285E-3</c:v>
                </c:pt>
                <c:pt idx="1049">
                  <c:v>9.7510271899608099E-3</c:v>
                </c:pt>
                <c:pt idx="1050">
                  <c:v>9.3956336135124201E-3</c:v>
                </c:pt>
                <c:pt idx="1051">
                  <c:v>9.8297289543021159E-3</c:v>
                </c:pt>
                <c:pt idx="1052">
                  <c:v>9.414434276373054E-3</c:v>
                </c:pt>
                <c:pt idx="1053">
                  <c:v>9.7508904470442279E-3</c:v>
                </c:pt>
                <c:pt idx="1054">
                  <c:v>9.423848710649425E-3</c:v>
                </c:pt>
                <c:pt idx="1055">
                  <c:v>9.4144248619387749E-3</c:v>
                </c:pt>
                <c:pt idx="1056">
                  <c:v>9.4050104370768366E-3</c:v>
                </c:pt>
                <c:pt idx="1057">
                  <c:v>9.3956054266397596E-3</c:v>
                </c:pt>
                <c:pt idx="1058">
                  <c:v>9.3862098212131213E-3</c:v>
                </c:pt>
                <c:pt idx="1059">
                  <c:v>9.3862098212131213E-3</c:v>
                </c:pt>
                <c:pt idx="1060">
                  <c:v>9.3862098212131213E-3</c:v>
                </c:pt>
                <c:pt idx="1061">
                  <c:v>9.726554211420213E-3</c:v>
                </c:pt>
                <c:pt idx="1062">
                  <c:v>9.4049916270653663E-3</c:v>
                </c:pt>
                <c:pt idx="1063">
                  <c:v>9.8395234118016078E-3</c:v>
                </c:pt>
                <c:pt idx="1064">
                  <c:v>9.4049822220737388E-3</c:v>
                </c:pt>
                <c:pt idx="1065">
                  <c:v>9.7283976242048039E-3</c:v>
                </c:pt>
                <c:pt idx="1066">
                  <c:v>9.4049728170915153E-3</c:v>
                </c:pt>
                <c:pt idx="1067">
                  <c:v>9.4049728170915153E-3</c:v>
                </c:pt>
                <c:pt idx="1068">
                  <c:v>9.4049728170915153E-3</c:v>
                </c:pt>
                <c:pt idx="1069">
                  <c:v>9.4049728170915153E-3</c:v>
                </c:pt>
                <c:pt idx="1070">
                  <c:v>9.7564810741722647E-3</c:v>
                </c:pt>
                <c:pt idx="1071">
                  <c:v>9.4143777899086036E-3</c:v>
                </c:pt>
                <c:pt idx="1072">
                  <c:v>9.4049634121186974E-3</c:v>
                </c:pt>
                <c:pt idx="1073">
                  <c:v>9.3955584487065789E-3</c:v>
                </c:pt>
                <c:pt idx="1074">
                  <c:v>9.683253195390696E-3</c:v>
                </c:pt>
                <c:pt idx="1075">
                  <c:v>9.4143589611624372E-3</c:v>
                </c:pt>
                <c:pt idx="1076">
                  <c:v>9.4049446022012768E-3</c:v>
                </c:pt>
                <c:pt idx="1077">
                  <c:v>9.395539657599079E-3</c:v>
                </c:pt>
                <c:pt idx="1078">
                  <c:v>9.395539657599079E-3</c:v>
                </c:pt>
                <c:pt idx="1079">
                  <c:v>9.395539657599079E-3</c:v>
                </c:pt>
                <c:pt idx="1080">
                  <c:v>9.3861441179414785E-3</c:v>
                </c:pt>
                <c:pt idx="1081">
                  <c:v>9.3767579738235369E-3</c:v>
                </c:pt>
                <c:pt idx="1082">
                  <c:v>9.59732446630184E-3</c:v>
                </c:pt>
                <c:pt idx="1083">
                  <c:v>9.3767485970655626E-3</c:v>
                </c:pt>
                <c:pt idx="1084">
                  <c:v>9.5370097251568399E-3</c:v>
                </c:pt>
                <c:pt idx="1085">
                  <c:v>9.3955114710082884E-3</c:v>
                </c:pt>
                <c:pt idx="1086">
                  <c:v>9.3861159595372782E-3</c:v>
                </c:pt>
                <c:pt idx="1087">
                  <c:v>9.8045004416948724E-3</c:v>
                </c:pt>
                <c:pt idx="1088">
                  <c:v>9.4048975775723118E-3</c:v>
                </c:pt>
                <c:pt idx="1089">
                  <c:v>9.6620719595388645E-3</c:v>
                </c:pt>
                <c:pt idx="1090">
                  <c:v>9.4048881726747288E-3</c:v>
                </c:pt>
                <c:pt idx="1091">
                  <c:v>9.3954832845020569E-3</c:v>
                </c:pt>
                <c:pt idx="1092">
                  <c:v>9.645355986297682E-3</c:v>
                </c:pt>
                <c:pt idx="1093">
                  <c:v>9.3954738890187715E-3</c:v>
                </c:pt>
                <c:pt idx="1094">
                  <c:v>9.3860784151297526E-3</c:v>
                </c:pt>
                <c:pt idx="1095">
                  <c:v>9.3860784151297526E-3</c:v>
                </c:pt>
                <c:pt idx="1096">
                  <c:v>9.7777541819655117E-3</c:v>
                </c:pt>
                <c:pt idx="1097">
                  <c:v>9.3954644935448795E-3</c:v>
                </c:pt>
                <c:pt idx="1098">
                  <c:v>9.3860690290513363E-3</c:v>
                </c:pt>
                <c:pt idx="1099">
                  <c:v>9.3860690290513363E-3</c:v>
                </c:pt>
                <c:pt idx="1100">
                  <c:v>9.3766829600222864E-3</c:v>
                </c:pt>
                <c:pt idx="1101">
                  <c:v>9.3673062770622643E-3</c:v>
                </c:pt>
                <c:pt idx="1102">
                  <c:v>9.8354296135863238E-3</c:v>
                </c:pt>
                <c:pt idx="1103">
                  <c:v>9.3860502569226636E-3</c:v>
                </c:pt>
                <c:pt idx="1104">
                  <c:v>9.3766642066657399E-3</c:v>
                </c:pt>
                <c:pt idx="1105">
                  <c:v>9.3672875424590744E-3</c:v>
                </c:pt>
                <c:pt idx="1106">
                  <c:v>9.3579202549166161E-3</c:v>
                </c:pt>
                <c:pt idx="1107">
                  <c:v>9.3579202549166161E-3</c:v>
                </c:pt>
                <c:pt idx="1108">
                  <c:v>9.8424697334535405E-3</c:v>
                </c:pt>
                <c:pt idx="1109">
                  <c:v>9.367278175171528E-3</c:v>
                </c:pt>
                <c:pt idx="1110">
                  <c:v>9.367278175171528E-3</c:v>
                </c:pt>
                <c:pt idx="1111">
                  <c:v>9.5314948070976784E-3</c:v>
                </c:pt>
                <c:pt idx="1112">
                  <c:v>9.3766454533467034E-3</c:v>
                </c:pt>
                <c:pt idx="1113">
                  <c:v>9.7104234473066198E-3</c:v>
                </c:pt>
                <c:pt idx="1114">
                  <c:v>9.3766360767012502E-3</c:v>
                </c:pt>
                <c:pt idx="1115">
                  <c:v>9.3672594406245431E-3</c:v>
                </c:pt>
                <c:pt idx="1116">
                  <c:v>9.8308539079841901E-3</c:v>
                </c:pt>
                <c:pt idx="1117">
                  <c:v>9.3766267000651663E-3</c:v>
                </c:pt>
                <c:pt idx="1118">
                  <c:v>9.3766267000651663E-3</c:v>
                </c:pt>
                <c:pt idx="1119">
                  <c:v>9.3672500733651028E-3</c:v>
                </c:pt>
                <c:pt idx="1120">
                  <c:v>9.3672500733651028E-3</c:v>
                </c:pt>
                <c:pt idx="1121">
                  <c:v>9.3672500733651028E-3</c:v>
                </c:pt>
                <c:pt idx="1122">
                  <c:v>9.3672500733651028E-3</c:v>
                </c:pt>
                <c:pt idx="1123">
                  <c:v>9.546836946122992E-3</c:v>
                </c:pt>
                <c:pt idx="1124">
                  <c:v>9.3766173234384673E-3</c:v>
                </c:pt>
                <c:pt idx="1125">
                  <c:v>9.3672407061150247E-3</c:v>
                </c:pt>
                <c:pt idx="1126">
                  <c:v>9.357873465408912E-3</c:v>
                </c:pt>
                <c:pt idx="1127">
                  <c:v>9.812375218796781E-3</c:v>
                </c:pt>
                <c:pt idx="1128">
                  <c:v>9.3672313388743211E-3</c:v>
                </c:pt>
                <c:pt idx="1129">
                  <c:v>9.3672313388743211E-3</c:v>
                </c:pt>
                <c:pt idx="1130">
                  <c:v>9.6933961496455216E-3</c:v>
                </c:pt>
                <c:pt idx="1131">
                  <c:v>9.3765985702131925E-3</c:v>
                </c:pt>
                <c:pt idx="1132">
                  <c:v>9.6113979606367254E-3</c:v>
                </c:pt>
                <c:pt idx="1133">
                  <c:v>9.3765891936146237E-3</c:v>
                </c:pt>
                <c:pt idx="1134">
                  <c:v>9.3672126044210078E-3</c:v>
                </c:pt>
                <c:pt idx="1135">
                  <c:v>9.3672126044210078E-3</c:v>
                </c:pt>
                <c:pt idx="1136">
                  <c:v>9.3672126044210078E-3</c:v>
                </c:pt>
                <c:pt idx="1137">
                  <c:v>9.3578453918165862E-3</c:v>
                </c:pt>
                <c:pt idx="1138">
                  <c:v>9.6562699651957327E-3</c:v>
                </c:pt>
                <c:pt idx="1139">
                  <c:v>9.3672032372084033E-3</c:v>
                </c:pt>
                <c:pt idx="1140">
                  <c:v>9.357836033971197E-3</c:v>
                </c:pt>
                <c:pt idx="1141">
                  <c:v>9.7423977984995216E-3</c:v>
                </c:pt>
                <c:pt idx="1142">
                  <c:v>9.3578266761351614E-3</c:v>
                </c:pt>
                <c:pt idx="1143">
                  <c:v>9.3578266761351614E-3</c:v>
                </c:pt>
                <c:pt idx="1144">
                  <c:v>9.3484688494590226E-3</c:v>
                </c:pt>
                <c:pt idx="1145">
                  <c:v>9.3484688494590226E-3</c:v>
                </c:pt>
                <c:pt idx="1146">
                  <c:v>9.3484688494590226E-3</c:v>
                </c:pt>
                <c:pt idx="1147">
                  <c:v>9.3391203806095641E-3</c:v>
                </c:pt>
                <c:pt idx="1148">
                  <c:v>9.3297812602289587E-3</c:v>
                </c:pt>
                <c:pt idx="1149">
                  <c:v>9.3297812602289587E-3</c:v>
                </c:pt>
                <c:pt idx="1150">
                  <c:v>9.6599514560179022E-3</c:v>
                </c:pt>
                <c:pt idx="1151">
                  <c:v>9.3484501525306716E-3</c:v>
                </c:pt>
                <c:pt idx="1152">
                  <c:v>9.3484501525306716E-3</c:v>
                </c:pt>
                <c:pt idx="1153">
                  <c:v>9.5428306003378666E-3</c:v>
                </c:pt>
                <c:pt idx="1154">
                  <c:v>9.348440804080517E-3</c:v>
                </c:pt>
                <c:pt idx="1155">
                  <c:v>9.3390923632764369E-3</c:v>
                </c:pt>
                <c:pt idx="1156">
                  <c:v>9.3297532709131596E-3</c:v>
                </c:pt>
                <c:pt idx="1157">
                  <c:v>9.3297532709131596E-3</c:v>
                </c:pt>
                <c:pt idx="1158">
                  <c:v>9.3297532709131596E-3</c:v>
                </c:pt>
                <c:pt idx="1159">
                  <c:v>9.3204235176422498E-3</c:v>
                </c:pt>
                <c:pt idx="1160">
                  <c:v>9.3111030941246051E-3</c:v>
                </c:pt>
                <c:pt idx="1161">
                  <c:v>9.3111030941246051E-3</c:v>
                </c:pt>
                <c:pt idx="1162">
                  <c:v>9.3017919910304784E-3</c:v>
                </c:pt>
                <c:pt idx="1163">
                  <c:v>9.3017919910304784E-3</c:v>
                </c:pt>
                <c:pt idx="1164">
                  <c:v>9.3017919910304784E-3</c:v>
                </c:pt>
                <c:pt idx="1165">
                  <c:v>9.3017919910304784E-3</c:v>
                </c:pt>
                <c:pt idx="1166">
                  <c:v>9.2924901990394521E-3</c:v>
                </c:pt>
                <c:pt idx="1167">
                  <c:v>9.2924901990394521E-3</c:v>
                </c:pt>
                <c:pt idx="1168">
                  <c:v>9.2924901990394521E-3</c:v>
                </c:pt>
                <c:pt idx="1169">
                  <c:v>9.2924901990394521E-3</c:v>
                </c:pt>
                <c:pt idx="1170">
                  <c:v>9.2924901990394521E-3</c:v>
                </c:pt>
                <c:pt idx="1171">
                  <c:v>9.2831977088404117E-3</c:v>
                </c:pt>
                <c:pt idx="1172">
                  <c:v>9.4344371204846816E-3</c:v>
                </c:pt>
                <c:pt idx="1173">
                  <c:v>9.2924809065492546E-3</c:v>
                </c:pt>
                <c:pt idx="1174">
                  <c:v>9.2831884256427011E-3</c:v>
                </c:pt>
                <c:pt idx="1175">
                  <c:v>9.2831884256427011E-3</c:v>
                </c:pt>
                <c:pt idx="1176">
                  <c:v>9.7292168167977949E-3</c:v>
                </c:pt>
                <c:pt idx="1177">
                  <c:v>9.3017640856824114E-3</c:v>
                </c:pt>
                <c:pt idx="1178">
                  <c:v>9.518353067558355E-3</c:v>
                </c:pt>
                <c:pt idx="1179">
                  <c:v>9.3110658497680913E-3</c:v>
                </c:pt>
                <c:pt idx="1180">
                  <c:v>9.3110658497680913E-3</c:v>
                </c:pt>
                <c:pt idx="1181">
                  <c:v>9.3017547839183232E-3</c:v>
                </c:pt>
                <c:pt idx="1182">
                  <c:v>9.4798591220180816E-3</c:v>
                </c:pt>
                <c:pt idx="1183">
                  <c:v>9.3017454821635367E-3</c:v>
                </c:pt>
                <c:pt idx="1184">
                  <c:v>9.6302496229958671E-3</c:v>
                </c:pt>
                <c:pt idx="1185">
                  <c:v>9.3203582748733454E-3</c:v>
                </c:pt>
                <c:pt idx="1186">
                  <c:v>9.3110379165984719E-3</c:v>
                </c:pt>
                <c:pt idx="1187">
                  <c:v>9.3110379165984719E-3</c:v>
                </c:pt>
                <c:pt idx="1188">
                  <c:v>9.4785388340327438E-3</c:v>
                </c:pt>
                <c:pt idx="1189">
                  <c:v>9.3110286055605503E-3</c:v>
                </c:pt>
                <c:pt idx="1190">
                  <c:v>9.3110286055605503E-3</c:v>
                </c:pt>
                <c:pt idx="1191">
                  <c:v>9.7126757063432673E-3</c:v>
                </c:pt>
                <c:pt idx="1192">
                  <c:v>9.3110192945319512E-3</c:v>
                </c:pt>
                <c:pt idx="1193">
                  <c:v>9.3110192945319512E-3</c:v>
                </c:pt>
                <c:pt idx="1194">
                  <c:v>9.3017082752374167E-3</c:v>
                </c:pt>
                <c:pt idx="1195">
                  <c:v>9.2924065669621782E-3</c:v>
                </c:pt>
                <c:pt idx="1196">
                  <c:v>9.2831141603952148E-3</c:v>
                </c:pt>
                <c:pt idx="1197">
                  <c:v>9.2738310462348195E-3</c:v>
                </c:pt>
                <c:pt idx="1198">
                  <c:v>9.517203621108172E-3</c:v>
                </c:pt>
                <c:pt idx="1199">
                  <c:v>9.2831048772810554E-3</c:v>
                </c:pt>
                <c:pt idx="1200">
                  <c:v>9.5653812996695248E-3</c:v>
                </c:pt>
                <c:pt idx="1201">
                  <c:v>9.2830955941761752E-3</c:v>
                </c:pt>
                <c:pt idx="1202">
                  <c:v>9.2830955941761752E-3</c:v>
                </c:pt>
                <c:pt idx="1203">
                  <c:v>9.717421623759992E-3</c:v>
                </c:pt>
                <c:pt idx="1204">
                  <c:v>9.2923786897703489E-3</c:v>
                </c:pt>
                <c:pt idx="1205">
                  <c:v>9.2923786897703489E-3</c:v>
                </c:pt>
                <c:pt idx="1206">
                  <c:v>9.2830863110805843E-3</c:v>
                </c:pt>
                <c:pt idx="1207">
                  <c:v>9.2738032247695022E-3</c:v>
                </c:pt>
                <c:pt idx="1208">
                  <c:v>9.2738032247695022E-3</c:v>
                </c:pt>
                <c:pt idx="1209">
                  <c:v>9.2738032247695022E-3</c:v>
                </c:pt>
                <c:pt idx="1210">
                  <c:v>9.6437096319136328E-3</c:v>
                </c:pt>
                <c:pt idx="1211">
                  <c:v>9.2737939509662769E-3</c:v>
                </c:pt>
                <c:pt idx="1212">
                  <c:v>9.2645201570153105E-3</c:v>
                </c:pt>
                <c:pt idx="1213">
                  <c:v>9.6841895473047824E-3</c:v>
                </c:pt>
                <c:pt idx="1214">
                  <c:v>9.2737846771723254E-3</c:v>
                </c:pt>
                <c:pt idx="1215">
                  <c:v>9.6916678151115401E-3</c:v>
                </c:pt>
                <c:pt idx="1216">
                  <c:v>9.2737754033876494E-3</c:v>
                </c:pt>
                <c:pt idx="1217">
                  <c:v>9.2737754033876494E-3</c:v>
                </c:pt>
                <c:pt idx="1218">
                  <c:v>9.6407591469821856E-3</c:v>
                </c:pt>
                <c:pt idx="1219">
                  <c:v>9.2737661296122421E-3</c:v>
                </c:pt>
                <c:pt idx="1220">
                  <c:v>9.2737661296122421E-3</c:v>
                </c:pt>
                <c:pt idx="1221">
                  <c:v>9.2737661296122421E-3</c:v>
                </c:pt>
                <c:pt idx="1222">
                  <c:v>9.2737661296122421E-3</c:v>
                </c:pt>
                <c:pt idx="1223">
                  <c:v>9.2644923634826303E-3</c:v>
                </c:pt>
                <c:pt idx="1224">
                  <c:v>9.2644923634826303E-3</c:v>
                </c:pt>
                <c:pt idx="1225">
                  <c:v>9.4937484019142846E-3</c:v>
                </c:pt>
                <c:pt idx="1226">
                  <c:v>9.2644830989902661E-3</c:v>
                </c:pt>
                <c:pt idx="1227">
                  <c:v>9.4657522052549563E-3</c:v>
                </c:pt>
                <c:pt idx="1228">
                  <c:v>9.264473834507167E-3</c:v>
                </c:pt>
                <c:pt idx="1229">
                  <c:v>9.5792133078921229E-3</c:v>
                </c:pt>
                <c:pt idx="1230">
                  <c:v>9.2737383083416735E-3</c:v>
                </c:pt>
                <c:pt idx="1231">
                  <c:v>9.5726657039425424E-3</c:v>
                </c:pt>
                <c:pt idx="1232">
                  <c:v>9.2922950586966646E-3</c:v>
                </c:pt>
                <c:pt idx="1233">
                  <c:v>9.2922950586966646E-3</c:v>
                </c:pt>
                <c:pt idx="1234">
                  <c:v>9.2922950586966646E-3</c:v>
                </c:pt>
                <c:pt idx="1235">
                  <c:v>9.4600796952782704E-3</c:v>
                </c:pt>
                <c:pt idx="1236">
                  <c:v>9.2922857664016027E-3</c:v>
                </c:pt>
                <c:pt idx="1237">
                  <c:v>9.2922857664016027E-3</c:v>
                </c:pt>
                <c:pt idx="1238">
                  <c:v>9.2829934806351981E-3</c:v>
                </c:pt>
                <c:pt idx="1239">
                  <c:v>9.2829934806351981E-3</c:v>
                </c:pt>
                <c:pt idx="1240">
                  <c:v>9.2829934806351981E-3</c:v>
                </c:pt>
                <c:pt idx="1241">
                  <c:v>9.2737104871545625E-3</c:v>
                </c:pt>
                <c:pt idx="1242">
                  <c:v>9.4727461673339113E-3</c:v>
                </c:pt>
                <c:pt idx="1243">
                  <c:v>9.2829841976417218E-3</c:v>
                </c:pt>
                <c:pt idx="1244">
                  <c:v>9.2829841976417218E-3</c:v>
                </c:pt>
                <c:pt idx="1245">
                  <c:v>9.4169624196702387E-3</c:v>
                </c:pt>
                <c:pt idx="1246">
                  <c:v>9.282974914657521E-3</c:v>
                </c:pt>
                <c:pt idx="1247">
                  <c:v>9.282974914657521E-3</c:v>
                </c:pt>
                <c:pt idx="1248">
                  <c:v>9.4393932587089838E-3</c:v>
                </c:pt>
                <c:pt idx="1249">
                  <c:v>9.3015501474617516E-3</c:v>
                </c:pt>
                <c:pt idx="1250">
                  <c:v>9.3015501474617516E-3</c:v>
                </c:pt>
                <c:pt idx="1251">
                  <c:v>9.3015501474617516E-3</c:v>
                </c:pt>
                <c:pt idx="1252">
                  <c:v>9.5426432201737264E-3</c:v>
                </c:pt>
                <c:pt idx="1253">
                  <c:v>9.3015408459116034E-3</c:v>
                </c:pt>
                <c:pt idx="1254">
                  <c:v>9.6221430643361836E-3</c:v>
                </c:pt>
                <c:pt idx="1255">
                  <c:v>9.3201532291442707E-3</c:v>
                </c:pt>
                <c:pt idx="1256">
                  <c:v>9.3201532291442707E-3</c:v>
                </c:pt>
                <c:pt idx="1257">
                  <c:v>9.3201532291442707E-3</c:v>
                </c:pt>
                <c:pt idx="1258">
                  <c:v>9.3108330759151241E-3</c:v>
                </c:pt>
                <c:pt idx="1259">
                  <c:v>9.6939177562765759E-3</c:v>
                </c:pt>
                <c:pt idx="1260">
                  <c:v>9.3294640529000307E-3</c:v>
                </c:pt>
                <c:pt idx="1261">
                  <c:v>9.3294640529000307E-3</c:v>
                </c:pt>
                <c:pt idx="1262">
                  <c:v>9.5479090599327344E-3</c:v>
                </c:pt>
                <c:pt idx="1263">
                  <c:v>9.3481323104698793E-3</c:v>
                </c:pt>
                <c:pt idx="1264">
                  <c:v>9.7731494920741489E-3</c:v>
                </c:pt>
                <c:pt idx="1265">
                  <c:v>9.3481229623375659E-3</c:v>
                </c:pt>
                <c:pt idx="1266">
                  <c:v>9.3481229623375659E-3</c:v>
                </c:pt>
                <c:pt idx="1267">
                  <c:v>9.3481229623375659E-3</c:v>
                </c:pt>
                <c:pt idx="1268">
                  <c:v>9.3481229623375659E-3</c:v>
                </c:pt>
                <c:pt idx="1269">
                  <c:v>9.3481229623375659E-3</c:v>
                </c:pt>
                <c:pt idx="1270">
                  <c:v>9.6190946086415867E-3</c:v>
                </c:pt>
                <c:pt idx="1271">
                  <c:v>9.3574710852999034E-3</c:v>
                </c:pt>
                <c:pt idx="1272">
                  <c:v>9.3481136142146027E-3</c:v>
                </c:pt>
                <c:pt idx="1273">
                  <c:v>9.3481136142146027E-3</c:v>
                </c:pt>
                <c:pt idx="1274">
                  <c:v>9.3387655006003864E-3</c:v>
                </c:pt>
                <c:pt idx="1275">
                  <c:v>9.3294267350997884E-3</c:v>
                </c:pt>
                <c:pt idx="1276">
                  <c:v>9.3294267350997884E-3</c:v>
                </c:pt>
                <c:pt idx="1277">
                  <c:v>9.3200973083646908E-3</c:v>
                </c:pt>
                <c:pt idx="1278">
                  <c:v>9.3200973083646908E-3</c:v>
                </c:pt>
                <c:pt idx="1279">
                  <c:v>9.3107772110563244E-3</c:v>
                </c:pt>
                <c:pt idx="1280">
                  <c:v>9.3107772110563244E-3</c:v>
                </c:pt>
                <c:pt idx="1281">
                  <c:v>9.3107772110563244E-3</c:v>
                </c:pt>
                <c:pt idx="1282">
                  <c:v>9.30146643384527E-3</c:v>
                </c:pt>
                <c:pt idx="1283">
                  <c:v>9.30146643384527E-3</c:v>
                </c:pt>
                <c:pt idx="1284">
                  <c:v>9.5522566464699785E-3</c:v>
                </c:pt>
                <c:pt idx="1285">
                  <c:v>9.3107679002791127E-3</c:v>
                </c:pt>
                <c:pt idx="1286">
                  <c:v>9.3014571323788344E-3</c:v>
                </c:pt>
                <c:pt idx="1287">
                  <c:v>9.2921556752464558E-3</c:v>
                </c:pt>
                <c:pt idx="1288">
                  <c:v>9.6733381489164209E-3</c:v>
                </c:pt>
                <c:pt idx="1289">
                  <c:v>9.3014478309217039E-3</c:v>
                </c:pt>
                <c:pt idx="1290">
                  <c:v>9.5198578453250388E-3</c:v>
                </c:pt>
                <c:pt idx="1291">
                  <c:v>9.3200600280313756E-3</c:v>
                </c:pt>
                <c:pt idx="1292">
                  <c:v>9.3107399680033461E-3</c:v>
                </c:pt>
                <c:pt idx="1293">
                  <c:v>9.682048431959616E-3</c:v>
                </c:pt>
                <c:pt idx="1294">
                  <c:v>9.3107306572633771E-3</c:v>
                </c:pt>
                <c:pt idx="1295">
                  <c:v>9.3107306572633771E-3</c:v>
                </c:pt>
                <c:pt idx="1296">
                  <c:v>9.3014199266061113E-3</c:v>
                </c:pt>
                <c:pt idx="1297">
                  <c:v>9.5826335511911068E-3</c:v>
                </c:pt>
                <c:pt idx="1298">
                  <c:v>9.3107213465327167E-3</c:v>
                </c:pt>
                <c:pt idx="1299">
                  <c:v>9.5430638049435901E-3</c:v>
                </c:pt>
                <c:pt idx="1300">
                  <c:v>9.3200320678792498E-3</c:v>
                </c:pt>
                <c:pt idx="1301">
                  <c:v>9.3200320678792498E-3</c:v>
                </c:pt>
                <c:pt idx="1302">
                  <c:v>9.3200320678792498E-3</c:v>
                </c:pt>
                <c:pt idx="1303">
                  <c:v>9.3107120358113683E-3</c:v>
                </c:pt>
                <c:pt idx="1304">
                  <c:v>9.3014013237755558E-3</c:v>
                </c:pt>
                <c:pt idx="1305">
                  <c:v>9.5645908026880631E-3</c:v>
                </c:pt>
                <c:pt idx="1306">
                  <c:v>9.301392022374233E-3</c:v>
                </c:pt>
                <c:pt idx="1307">
                  <c:v>9.2920906303518569E-3</c:v>
                </c:pt>
                <c:pt idx="1308">
                  <c:v>9.2827985397215072E-3</c:v>
                </c:pt>
                <c:pt idx="1309">
                  <c:v>9.2827985397215072E-3</c:v>
                </c:pt>
                <c:pt idx="1310">
                  <c:v>9.2827985397215072E-3</c:v>
                </c:pt>
                <c:pt idx="1311">
                  <c:v>9.7578371990150112E-3</c:v>
                </c:pt>
                <c:pt idx="1312">
                  <c:v>9.2920813382612287E-3</c:v>
                </c:pt>
                <c:pt idx="1313">
                  <c:v>9.2827892569229686E-3</c:v>
                </c:pt>
                <c:pt idx="1314">
                  <c:v>9.2735064676660438E-3</c:v>
                </c:pt>
                <c:pt idx="1315">
                  <c:v>9.7427910582660038E-3</c:v>
                </c:pt>
                <c:pt idx="1316">
                  <c:v>9.2827799741337057E-3</c:v>
                </c:pt>
                <c:pt idx="1317">
                  <c:v>9.2734971941595724E-3</c:v>
                </c:pt>
                <c:pt idx="1318">
                  <c:v>9.2642236969654127E-3</c:v>
                </c:pt>
                <c:pt idx="1319">
                  <c:v>9.2549594732684488E-3</c:v>
                </c:pt>
                <c:pt idx="1320">
                  <c:v>9.5774887662226724E-3</c:v>
                </c:pt>
                <c:pt idx="1321">
                  <c:v>9.2734786471744528E-3</c:v>
                </c:pt>
                <c:pt idx="1322">
                  <c:v>9.2642051685272817E-3</c:v>
                </c:pt>
                <c:pt idx="1323">
                  <c:v>9.2549409633587518E-3</c:v>
                </c:pt>
                <c:pt idx="1324">
                  <c:v>9.2549409633587518E-3</c:v>
                </c:pt>
                <c:pt idx="1325">
                  <c:v>9.2549409633587518E-3</c:v>
                </c:pt>
                <c:pt idx="1326">
                  <c:v>9.2456860223953941E-3</c:v>
                </c:pt>
                <c:pt idx="1327">
                  <c:v>9.2456860223953941E-3</c:v>
                </c:pt>
                <c:pt idx="1328">
                  <c:v>9.7091839070729598E-3</c:v>
                </c:pt>
                <c:pt idx="1329">
                  <c:v>9.2641866401262062E-3</c:v>
                </c:pt>
                <c:pt idx="1330">
                  <c:v>9.2641866401262062E-3</c:v>
                </c:pt>
                <c:pt idx="1331">
                  <c:v>9.7947725433434156E-3</c:v>
                </c:pt>
                <c:pt idx="1332">
                  <c:v>9.2827242775930987E-3</c:v>
                </c:pt>
                <c:pt idx="1333">
                  <c:v>9.2827242775930987E-3</c:v>
                </c:pt>
                <c:pt idx="1334">
                  <c:v>9.2734415533155031E-3</c:v>
                </c:pt>
                <c:pt idx="1335">
                  <c:v>9.2734415533155031E-3</c:v>
                </c:pt>
                <c:pt idx="1336">
                  <c:v>9.7423816720326392E-3</c:v>
                </c:pt>
                <c:pt idx="1337">
                  <c:v>9.2827149948688185E-3</c:v>
                </c:pt>
                <c:pt idx="1338">
                  <c:v>9.2734322798739503E-3</c:v>
                </c:pt>
                <c:pt idx="1339">
                  <c:v>9.2641588475940711E-3</c:v>
                </c:pt>
                <c:pt idx="1340">
                  <c:v>9.2641588475940711E-3</c:v>
                </c:pt>
                <c:pt idx="1341">
                  <c:v>9.4903031939213098E-3</c:v>
                </c:pt>
                <c:pt idx="1342">
                  <c:v>9.2641495834352248E-3</c:v>
                </c:pt>
                <c:pt idx="1343">
                  <c:v>9.2548854338517905E-3</c:v>
                </c:pt>
                <c:pt idx="1344">
                  <c:v>9.5390446876572645E-3</c:v>
                </c:pt>
                <c:pt idx="1345">
                  <c:v>9.2641403192856436E-3</c:v>
                </c:pt>
                <c:pt idx="1346">
                  <c:v>9.6642030348322167E-3</c:v>
                </c:pt>
                <c:pt idx="1347">
                  <c:v>9.2734044596049277E-3</c:v>
                </c:pt>
                <c:pt idx="1348">
                  <c:v>9.2734044596049277E-3</c:v>
                </c:pt>
                <c:pt idx="1349">
                  <c:v>9.2734044596049277E-3</c:v>
                </c:pt>
                <c:pt idx="1350">
                  <c:v>9.2641310551453224E-3</c:v>
                </c:pt>
                <c:pt idx="1351">
                  <c:v>9.2641310551453224E-3</c:v>
                </c:pt>
                <c:pt idx="1352">
                  <c:v>9.6891657353657939E-3</c:v>
                </c:pt>
                <c:pt idx="1353">
                  <c:v>9.2826685813866654E-3</c:v>
                </c:pt>
                <c:pt idx="1354">
                  <c:v>9.2733859128052761E-3</c:v>
                </c:pt>
                <c:pt idx="1355">
                  <c:v>9.5198159739780068E-3</c:v>
                </c:pt>
                <c:pt idx="1356">
                  <c:v>9.2826592987180819E-3</c:v>
                </c:pt>
                <c:pt idx="1357">
                  <c:v>9.565867031936964E-3</c:v>
                </c:pt>
                <c:pt idx="1358">
                  <c:v>9.3012338999748142E-3</c:v>
                </c:pt>
                <c:pt idx="1359">
                  <c:v>9.7386351882607879E-3</c:v>
                </c:pt>
                <c:pt idx="1360">
                  <c:v>9.3198456690086629E-3</c:v>
                </c:pt>
                <c:pt idx="1361">
                  <c:v>9.6928706738375562E-3</c:v>
                </c:pt>
                <c:pt idx="1362">
                  <c:v>9.3198363491629951E-3</c:v>
                </c:pt>
                <c:pt idx="1363">
                  <c:v>9.7883882209675883E-3</c:v>
                </c:pt>
                <c:pt idx="1364">
                  <c:v>9.3198270293266463E-3</c:v>
                </c:pt>
                <c:pt idx="1365">
                  <c:v>9.3105072022973186E-3</c:v>
                </c:pt>
                <c:pt idx="1366">
                  <c:v>9.3011966950950209E-3</c:v>
                </c:pt>
                <c:pt idx="1367">
                  <c:v>9.3011966950950209E-3</c:v>
                </c:pt>
                <c:pt idx="1368">
                  <c:v>9.2918954983999217E-3</c:v>
                </c:pt>
                <c:pt idx="1369">
                  <c:v>9.2918954983999217E-3</c:v>
                </c:pt>
                <c:pt idx="1370">
                  <c:v>9.2918954983999217E-3</c:v>
                </c:pt>
                <c:pt idx="1371">
                  <c:v>9.7639836088732716E-3</c:v>
                </c:pt>
                <c:pt idx="1372">
                  <c:v>9.3104885812922231E-3</c:v>
                </c:pt>
                <c:pt idx="1373">
                  <c:v>9.3104885812922231E-3</c:v>
                </c:pt>
                <c:pt idx="1374">
                  <c:v>9.301178092710926E-3</c:v>
                </c:pt>
                <c:pt idx="1375">
                  <c:v>9.2918769146182172E-3</c:v>
                </c:pt>
                <c:pt idx="1376">
                  <c:v>9.2918769146182172E-3</c:v>
                </c:pt>
                <c:pt idx="1377">
                  <c:v>9.2825850377035984E-3</c:v>
                </c:pt>
                <c:pt idx="1378">
                  <c:v>9.273302452665895E-3</c:v>
                </c:pt>
                <c:pt idx="1379">
                  <c:v>9.2640291502132273E-3</c:v>
                </c:pt>
                <c:pt idx="1380">
                  <c:v>9.4972306499528005E-3</c:v>
                </c:pt>
                <c:pt idx="1381">
                  <c:v>9.2640198861840758E-3</c:v>
                </c:pt>
                <c:pt idx="1382">
                  <c:v>9.2640198861840758E-3</c:v>
                </c:pt>
                <c:pt idx="1383">
                  <c:v>9.2640198861840758E-3</c:v>
                </c:pt>
                <c:pt idx="1384">
                  <c:v>9.2640198861840758E-3</c:v>
                </c:pt>
                <c:pt idx="1385">
                  <c:v>9.2547558662978927E-3</c:v>
                </c:pt>
                <c:pt idx="1386">
                  <c:v>9.2547558662978927E-3</c:v>
                </c:pt>
                <c:pt idx="1387">
                  <c:v>9.2547558662978927E-3</c:v>
                </c:pt>
                <c:pt idx="1388">
                  <c:v>9.2455011104315924E-3</c:v>
                </c:pt>
                <c:pt idx="1389">
                  <c:v>9.5731513481239171E-3</c:v>
                </c:pt>
                <c:pt idx="1390">
                  <c:v>9.2454918649304812E-3</c:v>
                </c:pt>
                <c:pt idx="1391">
                  <c:v>9.4539386235089808E-3</c:v>
                </c:pt>
                <c:pt idx="1392">
                  <c:v>9.2454826194386178E-3</c:v>
                </c:pt>
                <c:pt idx="1393">
                  <c:v>9.2362371368191754E-3</c:v>
                </c:pt>
                <c:pt idx="1394">
                  <c:v>9.2362371368191754E-3</c:v>
                </c:pt>
                <c:pt idx="1395">
                  <c:v>9.2362371368191754E-3</c:v>
                </c:pt>
                <c:pt idx="1396">
                  <c:v>9.5616048545015993E-3</c:v>
                </c:pt>
                <c:pt idx="1397">
                  <c:v>9.2547188473299496E-3</c:v>
                </c:pt>
                <c:pt idx="1398">
                  <c:v>9.4364185018151504E-3</c:v>
                </c:pt>
                <c:pt idx="1399">
                  <c:v>9.2732375397434567E-3</c:v>
                </c:pt>
                <c:pt idx="1400">
                  <c:v>9.2639643022037095E-3</c:v>
                </c:pt>
                <c:pt idx="1401">
                  <c:v>9.2547003379015065E-3</c:v>
                </c:pt>
                <c:pt idx="1402">
                  <c:v>9.5793442055067853E-3</c:v>
                </c:pt>
                <c:pt idx="1403">
                  <c:v>9.2546910832011671E-3</c:v>
                </c:pt>
                <c:pt idx="1404">
                  <c:v>9.2546910832011671E-3</c:v>
                </c:pt>
                <c:pt idx="1405">
                  <c:v>9.2546910832011671E-3</c:v>
                </c:pt>
                <c:pt idx="1406">
                  <c:v>9.4548958522774965E-3</c:v>
                </c:pt>
                <c:pt idx="1407">
                  <c:v>9.2546818285100824E-3</c:v>
                </c:pt>
                <c:pt idx="1408">
                  <c:v>9.2546818285100824E-3</c:v>
                </c:pt>
                <c:pt idx="1409">
                  <c:v>9.7053687976522626E-3</c:v>
                </c:pt>
                <c:pt idx="1410">
                  <c:v>9.254672573828256E-3</c:v>
                </c:pt>
                <c:pt idx="1411">
                  <c:v>9.254672573828256E-3</c:v>
                </c:pt>
                <c:pt idx="1412">
                  <c:v>9.2454179012544241E-3</c:v>
                </c:pt>
                <c:pt idx="1413">
                  <c:v>9.2454179012544241E-3</c:v>
                </c:pt>
                <c:pt idx="1414">
                  <c:v>9.7640526090617043E-3</c:v>
                </c:pt>
                <c:pt idx="1415">
                  <c:v>9.2454086558365223E-3</c:v>
                </c:pt>
                <c:pt idx="1416">
                  <c:v>9.6276941094419512E-3</c:v>
                </c:pt>
                <c:pt idx="1417">
                  <c:v>9.2453994104278667E-3</c:v>
                </c:pt>
                <c:pt idx="1418">
                  <c:v>9.2453994104278667E-3</c:v>
                </c:pt>
                <c:pt idx="1419">
                  <c:v>9.2361540110174403E-3</c:v>
                </c:pt>
                <c:pt idx="1420">
                  <c:v>9.2269178570064236E-3</c:v>
                </c:pt>
                <c:pt idx="1421">
                  <c:v>9.2176909391494186E-3</c:v>
                </c:pt>
                <c:pt idx="1422">
                  <c:v>9.2176909391494186E-3</c:v>
                </c:pt>
                <c:pt idx="1423">
                  <c:v>9.4541999642979123E-3</c:v>
                </c:pt>
                <c:pt idx="1424">
                  <c:v>9.2269086300885636E-3</c:v>
                </c:pt>
                <c:pt idx="1425">
                  <c:v>9.2269086300885636E-3</c:v>
                </c:pt>
                <c:pt idx="1426">
                  <c:v>9.2269086300885636E-3</c:v>
                </c:pt>
                <c:pt idx="1427">
                  <c:v>9.2269086300885636E-3</c:v>
                </c:pt>
                <c:pt idx="1428">
                  <c:v>9.2269086300885636E-3</c:v>
                </c:pt>
                <c:pt idx="1429">
                  <c:v>9.3973585755362798E-3</c:v>
                </c:pt>
                <c:pt idx="1430">
                  <c:v>9.2361355387186525E-3</c:v>
                </c:pt>
                <c:pt idx="1431">
                  <c:v>9.2361355387186525E-3</c:v>
                </c:pt>
                <c:pt idx="1432">
                  <c:v>9.2268994031799324E-3</c:v>
                </c:pt>
                <c:pt idx="1433">
                  <c:v>9.2176725037767526E-3</c:v>
                </c:pt>
                <c:pt idx="1434">
                  <c:v>9.2084548312729771E-3</c:v>
                </c:pt>
                <c:pt idx="1435">
                  <c:v>9.6081163934721818E-3</c:v>
                </c:pt>
                <c:pt idx="1436">
                  <c:v>9.2268809493903526E-3</c:v>
                </c:pt>
                <c:pt idx="1437">
                  <c:v>9.2268809493903526E-3</c:v>
                </c:pt>
                <c:pt idx="1438">
                  <c:v>9.4541913865964448E-3</c:v>
                </c:pt>
                <c:pt idx="1439">
                  <c:v>9.2361078303397418E-3</c:v>
                </c:pt>
                <c:pt idx="1440">
                  <c:v>9.2268717225093989E-3</c:v>
                </c:pt>
                <c:pt idx="1441">
                  <c:v>9.2176448507868946E-3</c:v>
                </c:pt>
                <c:pt idx="1442">
                  <c:v>9.2176448507868946E-3</c:v>
                </c:pt>
                <c:pt idx="1443">
                  <c:v>9.2084272059361049E-3</c:v>
                </c:pt>
                <c:pt idx="1444">
                  <c:v>9.2084272059361049E-3</c:v>
                </c:pt>
                <c:pt idx="1445">
                  <c:v>9.1992187787301675E-3</c:v>
                </c:pt>
                <c:pt idx="1446">
                  <c:v>9.19001955995144E-3</c:v>
                </c:pt>
                <c:pt idx="1447">
                  <c:v>9.1808295403914848E-3</c:v>
                </c:pt>
                <c:pt idx="1448">
                  <c:v>9.1808295403914848E-3</c:v>
                </c:pt>
                <c:pt idx="1449">
                  <c:v>9.1808295403914848E-3</c:v>
                </c:pt>
                <c:pt idx="1450">
                  <c:v>9.1716487108510943E-3</c:v>
                </c:pt>
                <c:pt idx="1451">
                  <c:v>9.4630930423490953E-3</c:v>
                </c:pt>
                <c:pt idx="1452">
                  <c:v>9.1716395392023864E-3</c:v>
                </c:pt>
                <c:pt idx="1453">
                  <c:v>9.162467899663183E-3</c:v>
                </c:pt>
                <c:pt idx="1454">
                  <c:v>9.605946222937839E-3</c:v>
                </c:pt>
                <c:pt idx="1455">
                  <c:v>9.1808019979304038E-3</c:v>
                </c:pt>
                <c:pt idx="1456">
                  <c:v>9.4701160887813562E-3</c:v>
                </c:pt>
                <c:pt idx="1457">
                  <c:v>9.1899827999283364E-3</c:v>
                </c:pt>
                <c:pt idx="1458">
                  <c:v>9.1899827999283364E-3</c:v>
                </c:pt>
                <c:pt idx="1459">
                  <c:v>9.5201624692372554E-3</c:v>
                </c:pt>
                <c:pt idx="1460">
                  <c:v>9.2083719555109862E-3</c:v>
                </c:pt>
                <c:pt idx="1461">
                  <c:v>9.2083719555109862E-3</c:v>
                </c:pt>
                <c:pt idx="1462">
                  <c:v>9.4243353740436873E-3</c:v>
                </c:pt>
                <c:pt idx="1463">
                  <c:v>9.2175803274665014E-3</c:v>
                </c:pt>
                <c:pt idx="1464">
                  <c:v>9.2175803274665014E-3</c:v>
                </c:pt>
                <c:pt idx="1465">
                  <c:v>9.5204775657376835E-3</c:v>
                </c:pt>
                <c:pt idx="1466">
                  <c:v>9.2267979077939651E-3</c:v>
                </c:pt>
                <c:pt idx="1467">
                  <c:v>9.2175711098861687E-3</c:v>
                </c:pt>
                <c:pt idx="1468">
                  <c:v>9.2083535387762847E-3</c:v>
                </c:pt>
                <c:pt idx="1469">
                  <c:v>9.1991451852375047E-3</c:v>
                </c:pt>
                <c:pt idx="1470">
                  <c:v>9.1899460400522714E-3</c:v>
                </c:pt>
                <c:pt idx="1471">
                  <c:v>9.1807560940122216E-3</c:v>
                </c:pt>
                <c:pt idx="1472">
                  <c:v>9.1715753379182068E-3</c:v>
                </c:pt>
                <c:pt idx="1473">
                  <c:v>9.3385804006012874E-3</c:v>
                </c:pt>
                <c:pt idx="1474">
                  <c:v>9.1807469132561235E-3</c:v>
                </c:pt>
                <c:pt idx="1475">
                  <c:v>9.1715661663428674E-3</c:v>
                </c:pt>
                <c:pt idx="1476">
                  <c:v>9.1715661663428674E-3</c:v>
                </c:pt>
                <c:pt idx="1477">
                  <c:v>9.1623946001765221E-3</c:v>
                </c:pt>
                <c:pt idx="1478">
                  <c:v>9.1532322055763501E-3</c:v>
                </c:pt>
                <c:pt idx="1479">
                  <c:v>9.1440789733707676E-3</c:v>
                </c:pt>
                <c:pt idx="1480">
                  <c:v>9.1349348943974007E-3</c:v>
                </c:pt>
                <c:pt idx="1481">
                  <c:v>9.47168820423306E-3</c:v>
                </c:pt>
                <c:pt idx="1482">
                  <c:v>9.1532138991210887E-3</c:v>
                </c:pt>
                <c:pt idx="1483">
                  <c:v>9.3167714777686299E-3</c:v>
                </c:pt>
                <c:pt idx="1484">
                  <c:v>9.1715294801332243E-3</c:v>
                </c:pt>
                <c:pt idx="1485">
                  <c:v>9.4075523825571019E-3</c:v>
                </c:pt>
                <c:pt idx="1486">
                  <c:v>9.1715203086037457E-3</c:v>
                </c:pt>
                <c:pt idx="1487">
                  <c:v>9.5448441464680064E-3</c:v>
                </c:pt>
                <c:pt idx="1488">
                  <c:v>9.1715111370834351E-3</c:v>
                </c:pt>
                <c:pt idx="1489">
                  <c:v>9.162339625946354E-3</c:v>
                </c:pt>
                <c:pt idx="1490">
                  <c:v>9.1531772863204051E-3</c:v>
                </c:pt>
                <c:pt idx="1491">
                  <c:v>9.144024109034081E-3</c:v>
                </c:pt>
                <c:pt idx="1492">
                  <c:v>9.3275400814429692E-3</c:v>
                </c:pt>
                <c:pt idx="1493">
                  <c:v>9.153168133143116E-3</c:v>
                </c:pt>
                <c:pt idx="1494">
                  <c:v>9.5265765220791769E-3</c:v>
                </c:pt>
                <c:pt idx="1495">
                  <c:v>9.1531589799749864E-3</c:v>
                </c:pt>
                <c:pt idx="1496">
                  <c:v>9.1531589799749864E-3</c:v>
                </c:pt>
                <c:pt idx="1497">
                  <c:v>9.1440058209950083E-3</c:v>
                </c:pt>
                <c:pt idx="1498">
                  <c:v>9.1440058209950083E-3</c:v>
                </c:pt>
                <c:pt idx="1499">
                  <c:v>9.4890904081303094E-3</c:v>
                </c:pt>
              </c:numCache>
            </c:numRef>
          </c:val>
          <c:extLst xmlns:c16r2="http://schemas.microsoft.com/office/drawing/2015/06/chart">
            <c:ext xmlns:c16="http://schemas.microsoft.com/office/drawing/2014/chart" uri="{C3380CC4-5D6E-409C-BE32-E72D297353CC}">
              <c16:uniqueId val="{00000001-F48A-4AE9-92FC-7E834794B464}"/>
            </c:ext>
          </c:extLst>
        </c:ser>
        <c:dLbls/>
        <c:marker val="1"/>
        <c:axId val="127671296"/>
        <c:axId val="127689472"/>
      </c:lineChart>
      <c:catAx>
        <c:axId val="127671296"/>
        <c:scaling>
          <c:orientation val="minMax"/>
        </c:scaling>
        <c:axPos val="b"/>
        <c:maj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crossAx val="127689472"/>
        <c:crosses val="autoZero"/>
        <c:auto val="1"/>
        <c:lblAlgn val="ctr"/>
        <c:lblOffset val="100"/>
      </c:catAx>
      <c:valAx>
        <c:axId val="127689472"/>
        <c:scaling>
          <c:orientation val="minMax"/>
        </c:scaling>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ru-RU" sz="1800" b="0" i="0" baseline="0" dirty="0" err="1">
                    <a:effectLst/>
                  </a:rPr>
                  <a:t>трлн.руб</a:t>
                </a:r>
                <a:endParaRPr lang="ru-RU" dirty="0">
                  <a:effectLst/>
                </a:endParaRPr>
              </a:p>
            </c:rich>
          </c:tx>
          <c:layout/>
          <c:spPr>
            <a:noFill/>
            <a:ln>
              <a:noFill/>
            </a:ln>
            <a:effectLst/>
          </c:spPr>
        </c:title>
        <c:numFmt formatCode="0.000" sourceLinked="1"/>
        <c:majorTickMark val="none"/>
        <c:tickLblPos val="nextTo"/>
        <c:spPr>
          <a:noFill/>
          <a:ln>
            <a:noFill/>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crossAx val="127671296"/>
        <c:crosses val="autoZero"/>
        <c:crossBetween val="between"/>
      </c:valAx>
      <c:spPr>
        <a:noFill/>
        <a:ln>
          <a:noFill/>
        </a:ln>
        <a:effectLst/>
      </c:spPr>
    </c:plotArea>
    <c:legend>
      <c:legendPos val="r"/>
      <c:layout/>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legend>
    <c:plotVisOnly val="1"/>
    <c:dispBlanksAs val="gap"/>
  </c:chart>
  <c:spPr>
    <a:noFill/>
    <a:ln>
      <a:noFill/>
    </a:ln>
    <a:effectLst/>
  </c:spPr>
  <c:txPr>
    <a:bodyPr/>
    <a:lstStyle/>
    <a:p>
      <a:pPr>
        <a:defRPr sz="1800"/>
      </a:pPr>
      <a:endParaRPr lang="ru-RU"/>
    </a:p>
  </c:txPr>
  <c:externalData r:id="rId1"/>
</c:chartSpace>
</file>

<file path=ppt/charts/chart10.xml><?xml version="1.0" encoding="utf-8"?>
<c:chartSpace xmlns:c="http://schemas.openxmlformats.org/drawingml/2006/chart" xmlns:a="http://schemas.openxmlformats.org/drawingml/2006/main" xmlns:r="http://schemas.openxmlformats.org/officeDocument/2006/relationships">
  <c:lang val="ru-RU"/>
  <c:chart>
    <c:title>
      <c:tx>
        <c:rich>
          <a:bodyPr rot="0" spcFirstLastPara="1" vertOverflow="ellipsis" vert="horz" wrap="square" anchor="ctr" anchorCtr="1"/>
          <a:lstStyle/>
          <a:p>
            <a:pPr>
              <a:defRPr sz="2160" b="0" i="0" u="none" strike="noStrike" kern="1200" spc="0" baseline="0">
                <a:solidFill>
                  <a:schemeClr val="tx1">
                    <a:lumMod val="65000"/>
                    <a:lumOff val="35000"/>
                  </a:schemeClr>
                </a:solidFill>
                <a:latin typeface="+mn-lt"/>
                <a:ea typeface="+mn-ea"/>
                <a:cs typeface="+mn-cs"/>
              </a:defRPr>
            </a:pPr>
            <a:r>
              <a:rPr lang="ru-RU"/>
              <a:t>Динамика Спроса и Собственного капитала в 3 сценарии</a:t>
            </a:r>
          </a:p>
        </c:rich>
      </c:tx>
      <c:layout/>
      <c:spPr>
        <a:noFill/>
        <a:ln>
          <a:noFill/>
        </a:ln>
        <a:effectLst/>
      </c:spPr>
    </c:title>
    <c:plotArea>
      <c:layout/>
      <c:lineChart>
        <c:grouping val="standard"/>
        <c:ser>
          <c:idx val="0"/>
          <c:order val="0"/>
          <c:tx>
            <c:strRef>
              <c:f>'инновации доходов'!$A$1</c:f>
              <c:strCache>
                <c:ptCount val="1"/>
                <c:pt idx="0">
                  <c:v>Demand</c:v>
                </c:pt>
              </c:strCache>
            </c:strRef>
          </c:tx>
          <c:spPr>
            <a:ln w="28575" cap="rnd">
              <a:solidFill>
                <a:schemeClr val="accent1"/>
              </a:solidFill>
              <a:round/>
            </a:ln>
            <a:effectLst/>
          </c:spPr>
          <c:marker>
            <c:symbol val="none"/>
          </c:marker>
          <c:val>
            <c:numRef>
              <c:f>'инновации доходов'!$A$2:$A$1501</c:f>
              <c:numCache>
                <c:formatCode>General</c:formatCode>
                <c:ptCount val="1500"/>
                <c:pt idx="0">
                  <c:v>1.0000000000000002E-2</c:v>
                </c:pt>
                <c:pt idx="1">
                  <c:v>1.0082235025278594E-2</c:v>
                </c:pt>
                <c:pt idx="2">
                  <c:v>1.014053009646014E-2</c:v>
                </c:pt>
                <c:pt idx="3">
                  <c:v>1.0245431702446191E-2</c:v>
                </c:pt>
                <c:pt idx="4">
                  <c:v>1.0958215340145037E-2</c:v>
                </c:pt>
                <c:pt idx="5">
                  <c:v>1.0969173555485183E-2</c:v>
                </c:pt>
                <c:pt idx="6">
                  <c:v>1.1057746846810169E-2</c:v>
                </c:pt>
                <c:pt idx="7">
                  <c:v>1.1350582504068282E-2</c:v>
                </c:pt>
                <c:pt idx="8">
                  <c:v>1.1627602076311304E-2</c:v>
                </c:pt>
                <c:pt idx="9">
                  <c:v>1.1795851462028195E-2</c:v>
                </c:pt>
                <c:pt idx="10">
                  <c:v>1.1936753503944873E-2</c:v>
                </c:pt>
                <c:pt idx="11">
                  <c:v>1.1973534249587308E-2</c:v>
                </c:pt>
                <c:pt idx="12">
                  <c:v>1.2300212072001163E-2</c:v>
                </c:pt>
                <c:pt idx="13">
                  <c:v>1.23572743581036E-2</c:v>
                </c:pt>
                <c:pt idx="14">
                  <c:v>1.2470668125379131E-2</c:v>
                </c:pt>
                <c:pt idx="15">
                  <c:v>1.2560724777992315E-2</c:v>
                </c:pt>
                <c:pt idx="16">
                  <c:v>1.2879958338036727E-2</c:v>
                </c:pt>
                <c:pt idx="17">
                  <c:v>1.3057603352652852E-2</c:v>
                </c:pt>
                <c:pt idx="18">
                  <c:v>1.3557430475440521E-2</c:v>
                </c:pt>
                <c:pt idx="19">
                  <c:v>1.3679816223733699E-2</c:v>
                </c:pt>
                <c:pt idx="20">
                  <c:v>1.3764717445256102E-2</c:v>
                </c:pt>
                <c:pt idx="21">
                  <c:v>1.3903795114270069E-2</c:v>
                </c:pt>
                <c:pt idx="22">
                  <c:v>1.3993658647397841E-2</c:v>
                </c:pt>
                <c:pt idx="23">
                  <c:v>1.4125395485853693E-2</c:v>
                </c:pt>
                <c:pt idx="24">
                  <c:v>1.4172978366414381E-2</c:v>
                </c:pt>
                <c:pt idx="25">
                  <c:v>1.4346928658524324E-2</c:v>
                </c:pt>
                <c:pt idx="26">
                  <c:v>1.4867079304716471E-2</c:v>
                </c:pt>
                <c:pt idx="27">
                  <c:v>1.4869294952186593E-2</c:v>
                </c:pt>
                <c:pt idx="28">
                  <c:v>1.5091932364775384E-2</c:v>
                </c:pt>
                <c:pt idx="29">
                  <c:v>1.5294421892786389E-2</c:v>
                </c:pt>
                <c:pt idx="30">
                  <c:v>1.5427011537314727E-2</c:v>
                </c:pt>
                <c:pt idx="31">
                  <c:v>1.5540108075213213E-2</c:v>
                </c:pt>
                <c:pt idx="32">
                  <c:v>1.5755650273072158E-2</c:v>
                </c:pt>
                <c:pt idx="33">
                  <c:v>1.5953936200913461E-2</c:v>
                </c:pt>
                <c:pt idx="34">
                  <c:v>1.5977417056818106E-2</c:v>
                </c:pt>
                <c:pt idx="35">
                  <c:v>1.6342085249459196E-2</c:v>
                </c:pt>
                <c:pt idx="36">
                  <c:v>1.6794960285847534E-2</c:v>
                </c:pt>
                <c:pt idx="37">
                  <c:v>1.6895695679759171E-2</c:v>
                </c:pt>
                <c:pt idx="38">
                  <c:v>1.7334425328762577E-2</c:v>
                </c:pt>
                <c:pt idx="39">
                  <c:v>1.7467681805600873E-2</c:v>
                </c:pt>
                <c:pt idx="40">
                  <c:v>1.7645543808333622E-2</c:v>
                </c:pt>
                <c:pt idx="41">
                  <c:v>1.7828689923671644E-2</c:v>
                </c:pt>
                <c:pt idx="42">
                  <c:v>1.8168359132935158E-2</c:v>
                </c:pt>
                <c:pt idx="43">
                  <c:v>1.8163890259405659E-2</c:v>
                </c:pt>
                <c:pt idx="44">
                  <c:v>1.8489562121426932E-2</c:v>
                </c:pt>
                <c:pt idx="45">
                  <c:v>1.8587224946634572E-2</c:v>
                </c:pt>
                <c:pt idx="46">
                  <c:v>1.8868153662529294E-2</c:v>
                </c:pt>
                <c:pt idx="47">
                  <c:v>1.8976181140718217E-2</c:v>
                </c:pt>
                <c:pt idx="48">
                  <c:v>1.9117757918562295E-2</c:v>
                </c:pt>
                <c:pt idx="49">
                  <c:v>1.9331354856582713E-2</c:v>
                </c:pt>
                <c:pt idx="50">
                  <c:v>1.9477148203256724E-2</c:v>
                </c:pt>
                <c:pt idx="51">
                  <c:v>1.9767847789085916E-2</c:v>
                </c:pt>
                <c:pt idx="52">
                  <c:v>1.9949584684567152E-2</c:v>
                </c:pt>
                <c:pt idx="53">
                  <c:v>1.998046352031007E-2</c:v>
                </c:pt>
                <c:pt idx="54">
                  <c:v>2.0385300630552116E-2</c:v>
                </c:pt>
                <c:pt idx="55">
                  <c:v>2.0595109656499397E-2</c:v>
                </c:pt>
                <c:pt idx="56">
                  <c:v>2.1024781099096043E-2</c:v>
                </c:pt>
                <c:pt idx="57">
                  <c:v>2.1949973350329454E-2</c:v>
                </c:pt>
                <c:pt idx="58">
                  <c:v>2.1928023376979116E-2</c:v>
                </c:pt>
                <c:pt idx="59">
                  <c:v>2.2248135715958694E-2</c:v>
                </c:pt>
                <c:pt idx="60">
                  <c:v>2.2460196905562297E-2</c:v>
                </c:pt>
                <c:pt idx="61">
                  <c:v>2.252216194802039E-2</c:v>
                </c:pt>
                <c:pt idx="62">
                  <c:v>2.3027021141340309E-2</c:v>
                </c:pt>
                <c:pt idx="63">
                  <c:v>2.3122789890859592E-2</c:v>
                </c:pt>
                <c:pt idx="64">
                  <c:v>2.340668161023346E-2</c:v>
                </c:pt>
                <c:pt idx="65">
                  <c:v>2.3562459823378838E-2</c:v>
                </c:pt>
                <c:pt idx="66">
                  <c:v>2.3880812889065194E-2</c:v>
                </c:pt>
                <c:pt idx="67">
                  <c:v>2.4106355522141468E-2</c:v>
                </c:pt>
                <c:pt idx="68">
                  <c:v>2.4921705177190591E-2</c:v>
                </c:pt>
                <c:pt idx="69">
                  <c:v>2.5484535228711646E-2</c:v>
                </c:pt>
                <c:pt idx="70">
                  <c:v>2.573333459037316E-2</c:v>
                </c:pt>
                <c:pt idx="71">
                  <c:v>2.5995860297525212E-2</c:v>
                </c:pt>
                <c:pt idx="72">
                  <c:v>2.6176306462641078E-2</c:v>
                </c:pt>
                <c:pt idx="73">
                  <c:v>2.6558600926444926E-2</c:v>
                </c:pt>
                <c:pt idx="74">
                  <c:v>2.6861543467139242E-2</c:v>
                </c:pt>
                <c:pt idx="75">
                  <c:v>2.7004406971657471E-2</c:v>
                </c:pt>
                <c:pt idx="76">
                  <c:v>2.7764761184841065E-2</c:v>
                </c:pt>
                <c:pt idx="77">
                  <c:v>2.8276729243116024E-2</c:v>
                </c:pt>
                <c:pt idx="78">
                  <c:v>2.8716890134133408E-2</c:v>
                </c:pt>
                <c:pt idx="79">
                  <c:v>2.8916055996655192E-2</c:v>
                </c:pt>
                <c:pt idx="80">
                  <c:v>2.9390231564550871E-2</c:v>
                </c:pt>
                <c:pt idx="81">
                  <c:v>2.970011708228381E-2</c:v>
                </c:pt>
                <c:pt idx="82">
                  <c:v>3.1297783513120299E-2</c:v>
                </c:pt>
                <c:pt idx="83">
                  <c:v>3.1623484451086488E-2</c:v>
                </c:pt>
                <c:pt idx="84">
                  <c:v>3.1976076456898511E-2</c:v>
                </c:pt>
                <c:pt idx="85">
                  <c:v>3.2793735703925103E-2</c:v>
                </c:pt>
                <c:pt idx="86">
                  <c:v>3.2760941968221179E-2</c:v>
                </c:pt>
                <c:pt idx="87">
                  <c:v>3.2793702910189397E-2</c:v>
                </c:pt>
                <c:pt idx="88">
                  <c:v>3.3378107152855441E-2</c:v>
                </c:pt>
                <c:pt idx="89">
                  <c:v>3.3344729045702577E-2</c:v>
                </c:pt>
                <c:pt idx="90">
                  <c:v>3.3311384316656874E-2</c:v>
                </c:pt>
                <c:pt idx="91">
                  <c:v>3.3311384316656874E-2</c:v>
                </c:pt>
                <c:pt idx="92">
                  <c:v>3.3344695700973537E-2</c:v>
                </c:pt>
                <c:pt idx="93">
                  <c:v>3.3868127140654861E-2</c:v>
                </c:pt>
                <c:pt idx="94">
                  <c:v>3.3834259013514216E-2</c:v>
                </c:pt>
                <c:pt idx="95">
                  <c:v>3.3868093272527718E-2</c:v>
                </c:pt>
                <c:pt idx="96">
                  <c:v>3.4652055146489245E-2</c:v>
                </c:pt>
                <c:pt idx="97">
                  <c:v>3.4652055146489245E-2</c:v>
                </c:pt>
                <c:pt idx="98">
                  <c:v>3.468670720163574E-2</c:v>
                </c:pt>
                <c:pt idx="99">
                  <c:v>3.49882176674884E-2</c:v>
                </c:pt>
                <c:pt idx="100">
                  <c:v>3.5023205885155888E-2</c:v>
                </c:pt>
                <c:pt idx="101">
                  <c:v>3.5838157858212358E-2</c:v>
                </c:pt>
                <c:pt idx="102">
                  <c:v>3.5838157858212358E-2</c:v>
                </c:pt>
                <c:pt idx="103">
                  <c:v>3.5802319700354149E-2</c:v>
                </c:pt>
                <c:pt idx="104">
                  <c:v>3.5766517380653798E-2</c:v>
                </c:pt>
                <c:pt idx="105">
                  <c:v>3.5766517380653798E-2</c:v>
                </c:pt>
                <c:pt idx="106">
                  <c:v>3.5766517380653798E-2</c:v>
                </c:pt>
                <c:pt idx="107">
                  <c:v>3.5730750863273146E-2</c:v>
                </c:pt>
                <c:pt idx="108">
                  <c:v>3.5730750863273146E-2</c:v>
                </c:pt>
                <c:pt idx="109">
                  <c:v>3.5695020112409874E-2</c:v>
                </c:pt>
                <c:pt idx="110">
                  <c:v>3.5659325092297467E-2</c:v>
                </c:pt>
                <c:pt idx="111">
                  <c:v>3.5659325092297467E-2</c:v>
                </c:pt>
                <c:pt idx="112">
                  <c:v>3.5623665767205166E-2</c:v>
                </c:pt>
                <c:pt idx="113">
                  <c:v>3.5588042101437956E-2</c:v>
                </c:pt>
                <c:pt idx="114">
                  <c:v>3.5588042101437956E-2</c:v>
                </c:pt>
                <c:pt idx="115">
                  <c:v>3.5588042101437956E-2</c:v>
                </c:pt>
                <c:pt idx="116">
                  <c:v>3.5623630143539392E-2</c:v>
                </c:pt>
                <c:pt idx="117">
                  <c:v>3.5908316994719601E-2</c:v>
                </c:pt>
                <c:pt idx="118">
                  <c:v>3.5944225311714317E-2</c:v>
                </c:pt>
                <c:pt idx="119">
                  <c:v>3.6547681383446905E-2</c:v>
                </c:pt>
                <c:pt idx="120">
                  <c:v>3.6584229064830345E-2</c:v>
                </c:pt>
                <c:pt idx="121">
                  <c:v>3.6885053474713242E-2</c:v>
                </c:pt>
                <c:pt idx="122">
                  <c:v>3.6885053474713242E-2</c:v>
                </c:pt>
                <c:pt idx="123">
                  <c:v>3.6921938528187946E-2</c:v>
                </c:pt>
                <c:pt idx="124">
                  <c:v>3.8295535630620693E-2</c:v>
                </c:pt>
                <c:pt idx="125">
                  <c:v>3.833383116625131E-2</c:v>
                </c:pt>
                <c:pt idx="126">
                  <c:v>3.8936021997581595E-2</c:v>
                </c:pt>
                <c:pt idx="127">
                  <c:v>3.8936021997581595E-2</c:v>
                </c:pt>
                <c:pt idx="128">
                  <c:v>3.8974958019579196E-2</c:v>
                </c:pt>
                <c:pt idx="129">
                  <c:v>3.9853448184042191E-2</c:v>
                </c:pt>
                <c:pt idx="130">
                  <c:v>3.9893301632226229E-2</c:v>
                </c:pt>
                <c:pt idx="131">
                  <c:v>4.1612456473193268E-2</c:v>
                </c:pt>
                <c:pt idx="132">
                  <c:v>4.1570844016720065E-2</c:v>
                </c:pt>
                <c:pt idx="133">
                  <c:v>4.1529273172703343E-2</c:v>
                </c:pt>
                <c:pt idx="134">
                  <c:v>4.1529273172703343E-2</c:v>
                </c:pt>
                <c:pt idx="135">
                  <c:v>4.1570802445876034E-2</c:v>
                </c:pt>
                <c:pt idx="136">
                  <c:v>4.2008982230267271E-2</c:v>
                </c:pt>
                <c:pt idx="137">
                  <c:v>4.2050991212497536E-2</c:v>
                </c:pt>
                <c:pt idx="138">
                  <c:v>4.2795573553385514E-2</c:v>
                </c:pt>
                <c:pt idx="139">
                  <c:v>4.2752777979832145E-2</c:v>
                </c:pt>
                <c:pt idx="140">
                  <c:v>4.2752777979832145E-2</c:v>
                </c:pt>
                <c:pt idx="141">
                  <c:v>4.2752777979832145E-2</c:v>
                </c:pt>
                <c:pt idx="142">
                  <c:v>4.2795530757811978E-2</c:v>
                </c:pt>
                <c:pt idx="143">
                  <c:v>4.3424342676247278E-2</c:v>
                </c:pt>
                <c:pt idx="144">
                  <c:v>4.3467767018923541E-2</c:v>
                </c:pt>
                <c:pt idx="145">
                  <c:v>4.4948818364621099E-2</c:v>
                </c:pt>
                <c:pt idx="146">
                  <c:v>4.4948818364621099E-2</c:v>
                </c:pt>
                <c:pt idx="147">
                  <c:v>4.4948818364621099E-2</c:v>
                </c:pt>
                <c:pt idx="148">
                  <c:v>4.4948818364621099E-2</c:v>
                </c:pt>
                <c:pt idx="149">
                  <c:v>4.4903869546256484E-2</c:v>
                </c:pt>
                <c:pt idx="150">
                  <c:v>4.4903869546256484E-2</c:v>
                </c:pt>
                <c:pt idx="151">
                  <c:v>4.4903869546256484E-2</c:v>
                </c:pt>
                <c:pt idx="152">
                  <c:v>4.485896567671023E-2</c:v>
                </c:pt>
                <c:pt idx="153">
                  <c:v>4.485896567671023E-2</c:v>
                </c:pt>
                <c:pt idx="154">
                  <c:v>4.485896567671023E-2</c:v>
                </c:pt>
                <c:pt idx="155">
                  <c:v>4.4814106711033523E-2</c:v>
                </c:pt>
                <c:pt idx="156">
                  <c:v>4.4814106711033523E-2</c:v>
                </c:pt>
                <c:pt idx="157">
                  <c:v>4.4769292604322497E-2</c:v>
                </c:pt>
                <c:pt idx="158">
                  <c:v>4.4724523311718181E-2</c:v>
                </c:pt>
                <c:pt idx="159">
                  <c:v>4.4769247835029898E-2</c:v>
                </c:pt>
                <c:pt idx="160">
                  <c:v>4.5773987624007355E-2</c:v>
                </c:pt>
                <c:pt idx="161">
                  <c:v>4.5773987624007355E-2</c:v>
                </c:pt>
                <c:pt idx="162">
                  <c:v>4.5819761611631357E-2</c:v>
                </c:pt>
                <c:pt idx="163">
                  <c:v>4.6967756716447977E-2</c:v>
                </c:pt>
                <c:pt idx="164">
                  <c:v>4.6920788959731542E-2</c:v>
                </c:pt>
                <c:pt idx="165">
                  <c:v>4.6967709748691279E-2</c:v>
                </c:pt>
                <c:pt idx="166">
                  <c:v>4.7101015682454804E-2</c:v>
                </c:pt>
                <c:pt idx="167">
                  <c:v>4.7053914666772369E-2</c:v>
                </c:pt>
                <c:pt idx="168">
                  <c:v>4.7053914666772369E-2</c:v>
                </c:pt>
                <c:pt idx="169">
                  <c:v>4.7100968581439119E-2</c:v>
                </c:pt>
                <c:pt idx="170">
                  <c:v>4.8460098214615492E-2</c:v>
                </c:pt>
                <c:pt idx="171">
                  <c:v>4.8411638116400889E-2</c:v>
                </c:pt>
                <c:pt idx="172">
                  <c:v>4.8363226478284484E-2</c:v>
                </c:pt>
                <c:pt idx="173">
                  <c:v>4.83148632518062E-2</c:v>
                </c:pt>
                <c:pt idx="174">
                  <c:v>4.8363178115057991E-2</c:v>
                </c:pt>
                <c:pt idx="175">
                  <c:v>4.8732603706077814E-2</c:v>
                </c:pt>
                <c:pt idx="176">
                  <c:v>4.8732603706077814E-2</c:v>
                </c:pt>
                <c:pt idx="177">
                  <c:v>4.8732603706077814E-2</c:v>
                </c:pt>
                <c:pt idx="178">
                  <c:v>4.8732603706077814E-2</c:v>
                </c:pt>
                <c:pt idx="179">
                  <c:v>4.8781336309783881E-2</c:v>
                </c:pt>
                <c:pt idx="180">
                  <c:v>5.0413047333316724E-2</c:v>
                </c:pt>
                <c:pt idx="181">
                  <c:v>5.0413047333316724E-2</c:v>
                </c:pt>
                <c:pt idx="182">
                  <c:v>5.0413047333316724E-2</c:v>
                </c:pt>
                <c:pt idx="183">
                  <c:v>5.0362634285983414E-2</c:v>
                </c:pt>
                <c:pt idx="184">
                  <c:v>5.0312271651697431E-2</c:v>
                </c:pt>
                <c:pt idx="185">
                  <c:v>5.0261959380045712E-2</c:v>
                </c:pt>
                <c:pt idx="186">
                  <c:v>5.0211697420665682E-2</c:v>
                </c:pt>
                <c:pt idx="187">
                  <c:v>5.0211697420665682E-2</c:v>
                </c:pt>
                <c:pt idx="188">
                  <c:v>5.0211697420665682E-2</c:v>
                </c:pt>
                <c:pt idx="189">
                  <c:v>5.0161485723245004E-2</c:v>
                </c:pt>
                <c:pt idx="190">
                  <c:v>5.0211647208968251E-2</c:v>
                </c:pt>
                <c:pt idx="191">
                  <c:v>5.0735572345169712E-2</c:v>
                </c:pt>
                <c:pt idx="192">
                  <c:v>5.0735572345169712E-2</c:v>
                </c:pt>
                <c:pt idx="193">
                  <c:v>5.0786307917514893E-2</c:v>
                </c:pt>
                <c:pt idx="194">
                  <c:v>5.1674050462638448E-2</c:v>
                </c:pt>
                <c:pt idx="195">
                  <c:v>5.1622376412175812E-2</c:v>
                </c:pt>
                <c:pt idx="196">
                  <c:v>5.1570754035763659E-2</c:v>
                </c:pt>
                <c:pt idx="197">
                  <c:v>5.1570754035763659E-2</c:v>
                </c:pt>
                <c:pt idx="198">
                  <c:v>5.1622324789799397E-2</c:v>
                </c:pt>
                <c:pt idx="199">
                  <c:v>5.2696783542735597E-2</c:v>
                </c:pt>
                <c:pt idx="200">
                  <c:v>5.2696783542735597E-2</c:v>
                </c:pt>
                <c:pt idx="201">
                  <c:v>5.2749480326278311E-2</c:v>
                </c:pt>
                <c:pt idx="202">
                  <c:v>5.3864868945519902E-2</c:v>
                </c:pt>
                <c:pt idx="203">
                  <c:v>5.3918733814465422E-2</c:v>
                </c:pt>
                <c:pt idx="204">
                  <c:v>5.5004632668658758E-2</c:v>
                </c:pt>
                <c:pt idx="205">
                  <c:v>5.4949628035990093E-2</c:v>
                </c:pt>
                <c:pt idx="206">
                  <c:v>5.4894678407954103E-2</c:v>
                </c:pt>
                <c:pt idx="207">
                  <c:v>5.4949573086362044E-2</c:v>
                </c:pt>
                <c:pt idx="208">
                  <c:v>5.5531398973115001E-2</c:v>
                </c:pt>
                <c:pt idx="209">
                  <c:v>5.5586930372088117E-2</c:v>
                </c:pt>
                <c:pt idx="210">
                  <c:v>5.7345532053204668E-2</c:v>
                </c:pt>
                <c:pt idx="211">
                  <c:v>5.7345532053204668E-2</c:v>
                </c:pt>
                <c:pt idx="212">
                  <c:v>5.7345532053204668E-2</c:v>
                </c:pt>
                <c:pt idx="213">
                  <c:v>5.7402877585257861E-2</c:v>
                </c:pt>
                <c:pt idx="214">
                  <c:v>5.8653900816793683E-2</c:v>
                </c:pt>
                <c:pt idx="215">
                  <c:v>5.8712554717610471E-2</c:v>
                </c:pt>
                <c:pt idx="216">
                  <c:v>5.9490194797054113E-2</c:v>
                </c:pt>
                <c:pt idx="217">
                  <c:v>5.9549684991851169E-2</c:v>
                </c:pt>
                <c:pt idx="218">
                  <c:v>6.0620945846448303E-2</c:v>
                </c:pt>
                <c:pt idx="219">
                  <c:v>6.0681566792294715E-2</c:v>
                </c:pt>
                <c:pt idx="220">
                  <c:v>6.1806026416152897E-2</c:v>
                </c:pt>
                <c:pt idx="221">
                  <c:v>6.1744220389736766E-2</c:v>
                </c:pt>
                <c:pt idx="222">
                  <c:v>6.1682476169347022E-2</c:v>
                </c:pt>
                <c:pt idx="223">
                  <c:v>6.1682476169347022E-2</c:v>
                </c:pt>
                <c:pt idx="224">
                  <c:v>6.1682476169347022E-2</c:v>
                </c:pt>
                <c:pt idx="225">
                  <c:v>6.1620793693177668E-2</c:v>
                </c:pt>
                <c:pt idx="226">
                  <c:v>6.1559172899484475E-2</c:v>
                </c:pt>
                <c:pt idx="227">
                  <c:v>6.1620732072383957E-2</c:v>
                </c:pt>
                <c:pt idx="228">
                  <c:v>6.2243582376215051E-2</c:v>
                </c:pt>
                <c:pt idx="229">
                  <c:v>6.2243582376215051E-2</c:v>
                </c:pt>
                <c:pt idx="230">
                  <c:v>6.2305825958591278E-2</c:v>
                </c:pt>
                <c:pt idx="231">
                  <c:v>6.3628403176535078E-2</c:v>
                </c:pt>
                <c:pt idx="232">
                  <c:v>6.3564774773358548E-2</c:v>
                </c:pt>
                <c:pt idx="233">
                  <c:v>6.3564774773358548E-2</c:v>
                </c:pt>
                <c:pt idx="234">
                  <c:v>6.3564774773358548E-2</c:v>
                </c:pt>
                <c:pt idx="235">
                  <c:v>6.350120999858519E-2</c:v>
                </c:pt>
                <c:pt idx="236">
                  <c:v>6.3437708788586608E-2</c:v>
                </c:pt>
                <c:pt idx="237">
                  <c:v>6.3501146497375177E-2</c:v>
                </c:pt>
                <c:pt idx="238">
                  <c:v>6.4264264148142097E-2</c:v>
                </c:pt>
                <c:pt idx="239">
                  <c:v>6.4199999883993955E-2</c:v>
                </c:pt>
                <c:pt idx="240">
                  <c:v>6.4199999883993955E-2</c:v>
                </c:pt>
                <c:pt idx="241">
                  <c:v>6.4135799884109959E-2</c:v>
                </c:pt>
                <c:pt idx="242">
                  <c:v>6.4199935683994042E-2</c:v>
                </c:pt>
                <c:pt idx="243">
                  <c:v>6.4611888193132863E-2</c:v>
                </c:pt>
                <c:pt idx="244">
                  <c:v>6.4547276304939741E-2</c:v>
                </c:pt>
                <c:pt idx="245">
                  <c:v>6.4611823581244662E-2</c:v>
                </c:pt>
                <c:pt idx="246">
                  <c:v>6.6480701858333838E-2</c:v>
                </c:pt>
                <c:pt idx="247">
                  <c:v>6.6414221156475509E-2</c:v>
                </c:pt>
                <c:pt idx="248">
                  <c:v>6.6414221156475509E-2</c:v>
                </c:pt>
                <c:pt idx="249">
                  <c:v>6.6414221156475509E-2</c:v>
                </c:pt>
                <c:pt idx="250">
                  <c:v>6.6414221156475509E-2</c:v>
                </c:pt>
                <c:pt idx="251">
                  <c:v>6.6347806935319026E-2</c:v>
                </c:pt>
                <c:pt idx="252">
                  <c:v>6.6281459128383707E-2</c:v>
                </c:pt>
                <c:pt idx="253">
                  <c:v>6.6215177669255304E-2</c:v>
                </c:pt>
                <c:pt idx="254">
                  <c:v>6.6215177669255304E-2</c:v>
                </c:pt>
                <c:pt idx="255">
                  <c:v>6.6281392846924567E-2</c:v>
                </c:pt>
                <c:pt idx="256">
                  <c:v>6.7764731392911309E-2</c:v>
                </c:pt>
                <c:pt idx="257">
                  <c:v>6.7696966661518379E-2</c:v>
                </c:pt>
                <c:pt idx="258">
                  <c:v>6.7629269694856844E-2</c:v>
                </c:pt>
                <c:pt idx="259">
                  <c:v>6.7561640425161981E-2</c:v>
                </c:pt>
                <c:pt idx="260">
                  <c:v>6.749407878473683E-2</c:v>
                </c:pt>
                <c:pt idx="261">
                  <c:v>6.74265847059521E-2</c:v>
                </c:pt>
                <c:pt idx="262">
                  <c:v>6.74265847059521E-2</c:v>
                </c:pt>
                <c:pt idx="263">
                  <c:v>6.7359158121246154E-2</c:v>
                </c:pt>
                <c:pt idx="264">
                  <c:v>6.7359158121246154E-2</c:v>
                </c:pt>
                <c:pt idx="265">
                  <c:v>6.7291798963124899E-2</c:v>
                </c:pt>
                <c:pt idx="266">
                  <c:v>6.7291798963124899E-2</c:v>
                </c:pt>
                <c:pt idx="267">
                  <c:v>6.722450716416177E-2</c:v>
                </c:pt>
                <c:pt idx="268">
                  <c:v>6.7157282656997622E-2</c:v>
                </c:pt>
                <c:pt idx="269">
                  <c:v>6.7090125374340628E-2</c:v>
                </c:pt>
                <c:pt idx="270">
                  <c:v>6.7023035248966287E-2</c:v>
                </c:pt>
                <c:pt idx="271">
                  <c:v>6.7023035248966287E-2</c:v>
                </c:pt>
                <c:pt idx="272">
                  <c:v>6.6956012213717303E-2</c:v>
                </c:pt>
                <c:pt idx="273">
                  <c:v>6.688905620150358E-2</c:v>
                </c:pt>
                <c:pt idx="274">
                  <c:v>6.6822167145302092E-2</c:v>
                </c:pt>
                <c:pt idx="275">
                  <c:v>6.6822167145302092E-2</c:v>
                </c:pt>
                <c:pt idx="276">
                  <c:v>6.6822167145302092E-2</c:v>
                </c:pt>
                <c:pt idx="277">
                  <c:v>6.6888989312447383E-2</c:v>
                </c:pt>
                <c:pt idx="278">
                  <c:v>6.7644520515065198E-2</c:v>
                </c:pt>
                <c:pt idx="279">
                  <c:v>6.7712165035580266E-2</c:v>
                </c:pt>
                <c:pt idx="280">
                  <c:v>7.0954076324719534E-2</c:v>
                </c:pt>
                <c:pt idx="281">
                  <c:v>7.0883122248394811E-2</c:v>
                </c:pt>
                <c:pt idx="282">
                  <c:v>7.0954005370643197E-2</c:v>
                </c:pt>
                <c:pt idx="283">
                  <c:v>7.2794067224655479E-2</c:v>
                </c:pt>
                <c:pt idx="284">
                  <c:v>7.2721273157430821E-2</c:v>
                </c:pt>
                <c:pt idx="285">
                  <c:v>7.2721273157430821E-2</c:v>
                </c:pt>
                <c:pt idx="286">
                  <c:v>7.2648551884273382E-2</c:v>
                </c:pt>
                <c:pt idx="287">
                  <c:v>7.2648551884273382E-2</c:v>
                </c:pt>
                <c:pt idx="288">
                  <c:v>7.2648551884273382E-2</c:v>
                </c:pt>
                <c:pt idx="289">
                  <c:v>7.25759033323891E-2</c:v>
                </c:pt>
                <c:pt idx="290">
                  <c:v>7.2503327429056741E-2</c:v>
                </c:pt>
                <c:pt idx="291">
                  <c:v>7.2430824101627683E-2</c:v>
                </c:pt>
                <c:pt idx="292">
                  <c:v>7.2358393277526051E-2</c:v>
                </c:pt>
                <c:pt idx="293">
                  <c:v>7.2430751670803553E-2</c:v>
                </c:pt>
                <c:pt idx="294">
                  <c:v>7.2955262999395615E-2</c:v>
                </c:pt>
                <c:pt idx="295">
                  <c:v>7.2882307736396215E-2</c:v>
                </c:pt>
                <c:pt idx="296">
                  <c:v>7.2809425428659799E-2</c:v>
                </c:pt>
                <c:pt idx="297">
                  <c:v>7.2882234854088498E-2</c:v>
                </c:pt>
                <c:pt idx="298">
                  <c:v>7.3621729921448179E-2</c:v>
                </c:pt>
                <c:pt idx="299">
                  <c:v>7.3621729921448179E-2</c:v>
                </c:pt>
                <c:pt idx="300">
                  <c:v>7.3548108191526712E-2</c:v>
                </c:pt>
                <c:pt idx="301">
                  <c:v>7.3548108191526712E-2</c:v>
                </c:pt>
                <c:pt idx="302">
                  <c:v>7.362165629971823E-2</c:v>
                </c:pt>
                <c:pt idx="303">
                  <c:v>7.4847374562045682E-2</c:v>
                </c:pt>
                <c:pt idx="304">
                  <c:v>7.4922221936607733E-2</c:v>
                </c:pt>
                <c:pt idx="305">
                  <c:v>7.5983355212468517E-2</c:v>
                </c:pt>
                <c:pt idx="306">
                  <c:v>7.5907371857256087E-2</c:v>
                </c:pt>
                <c:pt idx="307">
                  <c:v>7.5907371857256087E-2</c:v>
                </c:pt>
                <c:pt idx="308">
                  <c:v>7.583146448539882E-2</c:v>
                </c:pt>
                <c:pt idx="309">
                  <c:v>7.583146448539882E-2</c:v>
                </c:pt>
                <c:pt idx="310">
                  <c:v>7.5907295949884213E-2</c:v>
                </c:pt>
                <c:pt idx="311">
                  <c:v>7.6793817577016532E-2</c:v>
                </c:pt>
                <c:pt idx="312">
                  <c:v>7.687061139459353E-2</c:v>
                </c:pt>
                <c:pt idx="313">
                  <c:v>7.8373500458955941E-2</c:v>
                </c:pt>
                <c:pt idx="314">
                  <c:v>7.8295126958496997E-2</c:v>
                </c:pt>
                <c:pt idx="315">
                  <c:v>7.8295126958496997E-2</c:v>
                </c:pt>
                <c:pt idx="316">
                  <c:v>7.8295126958496997E-2</c:v>
                </c:pt>
                <c:pt idx="317">
                  <c:v>7.8373422085455474E-2</c:v>
                </c:pt>
                <c:pt idx="318">
                  <c:v>7.9297578696731832E-2</c:v>
                </c:pt>
                <c:pt idx="319">
                  <c:v>7.9297578696731832E-2</c:v>
                </c:pt>
                <c:pt idx="320">
                  <c:v>7.9376876275428568E-2</c:v>
                </c:pt>
                <c:pt idx="321">
                  <c:v>8.1819232968698655E-2</c:v>
                </c:pt>
                <c:pt idx="322">
                  <c:v>8.1901052201667351E-2</c:v>
                </c:pt>
                <c:pt idx="323">
                  <c:v>8.2862060189741044E-2</c:v>
                </c:pt>
                <c:pt idx="324">
                  <c:v>8.2779198129551312E-2</c:v>
                </c:pt>
                <c:pt idx="325">
                  <c:v>8.2861977327680844E-2</c:v>
                </c:pt>
                <c:pt idx="326">
                  <c:v>8.5486096082136753E-2</c:v>
                </c:pt>
                <c:pt idx="327">
                  <c:v>8.5400609986054615E-2</c:v>
                </c:pt>
                <c:pt idx="328">
                  <c:v>8.5400609986054615E-2</c:v>
                </c:pt>
                <c:pt idx="329">
                  <c:v>8.5400609986054615E-2</c:v>
                </c:pt>
                <c:pt idx="330">
                  <c:v>8.5486010596040662E-2</c:v>
                </c:pt>
                <c:pt idx="331">
                  <c:v>8.6864357734694045E-2</c:v>
                </c:pt>
                <c:pt idx="332">
                  <c:v>8.6864357734694045E-2</c:v>
                </c:pt>
                <c:pt idx="333">
                  <c:v>8.6864357734694045E-2</c:v>
                </c:pt>
                <c:pt idx="334">
                  <c:v>8.6864357734694045E-2</c:v>
                </c:pt>
                <c:pt idx="335">
                  <c:v>8.6864357734694045E-2</c:v>
                </c:pt>
                <c:pt idx="336">
                  <c:v>8.6951222092428684E-2</c:v>
                </c:pt>
                <c:pt idx="337">
                  <c:v>8.8099009931961667E-2</c:v>
                </c:pt>
                <c:pt idx="338">
                  <c:v>8.8187108941893633E-2</c:v>
                </c:pt>
                <c:pt idx="339">
                  <c:v>8.9582023648781803E-2</c:v>
                </c:pt>
                <c:pt idx="340">
                  <c:v>8.9492441625133021E-2</c:v>
                </c:pt>
                <c:pt idx="341">
                  <c:v>8.9581934066758143E-2</c:v>
                </c:pt>
                <c:pt idx="342">
                  <c:v>9.0533841688084427E-2</c:v>
                </c:pt>
                <c:pt idx="343">
                  <c:v>9.0624375529772538E-2</c:v>
                </c:pt>
                <c:pt idx="344">
                  <c:v>9.1137697258126094E-2</c:v>
                </c:pt>
                <c:pt idx="345">
                  <c:v>9.1137697258126094E-2</c:v>
                </c:pt>
                <c:pt idx="346">
                  <c:v>9.1046559560867962E-2</c:v>
                </c:pt>
                <c:pt idx="347">
                  <c:v>9.1046559560867962E-2</c:v>
                </c:pt>
                <c:pt idx="348">
                  <c:v>9.1046559560867962E-2</c:v>
                </c:pt>
                <c:pt idx="349">
                  <c:v>9.1046559560867962E-2</c:v>
                </c:pt>
                <c:pt idx="350">
                  <c:v>9.0955513001307095E-2</c:v>
                </c:pt>
                <c:pt idx="351">
                  <c:v>9.0955513001307095E-2</c:v>
                </c:pt>
                <c:pt idx="352">
                  <c:v>9.1046468514308407E-2</c:v>
                </c:pt>
                <c:pt idx="353">
                  <c:v>9.1976126417048304E-2</c:v>
                </c:pt>
                <c:pt idx="354">
                  <c:v>9.1976126417048304E-2</c:v>
                </c:pt>
                <c:pt idx="355">
                  <c:v>9.1884150290631253E-2</c:v>
                </c:pt>
                <c:pt idx="356">
                  <c:v>9.1792266140340639E-2</c:v>
                </c:pt>
                <c:pt idx="357">
                  <c:v>9.1884058406480978E-2</c:v>
                </c:pt>
                <c:pt idx="358">
                  <c:v>9.26979279339981E-2</c:v>
                </c:pt>
                <c:pt idx="359">
                  <c:v>9.2790625861932083E-2</c:v>
                </c:pt>
                <c:pt idx="360">
                  <c:v>9.4264729513998516E-2</c:v>
                </c:pt>
                <c:pt idx="361">
                  <c:v>9.4170464784484528E-2</c:v>
                </c:pt>
                <c:pt idx="362">
                  <c:v>9.4076294319700007E-2</c:v>
                </c:pt>
                <c:pt idx="363">
                  <c:v>9.4170370614019727E-2</c:v>
                </c:pt>
                <c:pt idx="364">
                  <c:v>9.5847546635812658E-2</c:v>
                </c:pt>
                <c:pt idx="365">
                  <c:v>9.594339418244846E-2</c:v>
                </c:pt>
                <c:pt idx="366">
                  <c:v>0.10006453419443105</c:v>
                </c:pt>
                <c:pt idx="367">
                  <c:v>0.10016459872862549</c:v>
                </c:pt>
                <c:pt idx="368">
                  <c:v>0.10177631188500509</c:v>
                </c:pt>
                <c:pt idx="369">
                  <c:v>0.10177631188500509</c:v>
                </c:pt>
                <c:pt idx="370">
                  <c:v>0.1016745355731201</c:v>
                </c:pt>
                <c:pt idx="371">
                  <c:v>0.1016745355731201</c:v>
                </c:pt>
                <c:pt idx="372">
                  <c:v>0.1016745355731201</c:v>
                </c:pt>
                <c:pt idx="373">
                  <c:v>0.10157286103754697</c:v>
                </c:pt>
                <c:pt idx="374">
                  <c:v>0.10147128817650944</c:v>
                </c:pt>
                <c:pt idx="375">
                  <c:v>0.10147128817650944</c:v>
                </c:pt>
                <c:pt idx="376">
                  <c:v>0.10147128817650944</c:v>
                </c:pt>
                <c:pt idx="377">
                  <c:v>0.10136981688833291</c:v>
                </c:pt>
                <c:pt idx="378">
                  <c:v>0.10126844707144458</c:v>
                </c:pt>
                <c:pt idx="379">
                  <c:v>0.10116717862437311</c:v>
                </c:pt>
                <c:pt idx="380">
                  <c:v>0.10126834580299748</c:v>
                </c:pt>
                <c:pt idx="381">
                  <c:v>0.10214418329399799</c:v>
                </c:pt>
                <c:pt idx="382">
                  <c:v>0.102246327477292</c:v>
                </c:pt>
                <c:pt idx="383">
                  <c:v>0.10285863518577695</c:v>
                </c:pt>
                <c:pt idx="384">
                  <c:v>0.10296149382096272</c:v>
                </c:pt>
                <c:pt idx="385">
                  <c:v>0.10483453241983302</c:v>
                </c:pt>
                <c:pt idx="386">
                  <c:v>0.1047296978874132</c:v>
                </c:pt>
                <c:pt idx="387">
                  <c:v>0.10483442758530059</c:v>
                </c:pt>
                <c:pt idx="388">
                  <c:v>0.1061136000716482</c:v>
                </c:pt>
                <c:pt idx="389">
                  <c:v>0.10621971367171984</c:v>
                </c:pt>
                <c:pt idx="390">
                  <c:v>0.10788049654099965</c:v>
                </c:pt>
                <c:pt idx="391">
                  <c:v>0.10777261604445866</c:v>
                </c:pt>
                <c:pt idx="392">
                  <c:v>0.10777261604445866</c:v>
                </c:pt>
                <c:pt idx="393">
                  <c:v>0.10766484342841423</c:v>
                </c:pt>
                <c:pt idx="394">
                  <c:v>0.10755717858498579</c:v>
                </c:pt>
                <c:pt idx="395">
                  <c:v>0.10744962140640082</c:v>
                </c:pt>
                <c:pt idx="396">
                  <c:v>0.10734217178499442</c:v>
                </c:pt>
                <c:pt idx="397">
                  <c:v>0.1074495139567794</c:v>
                </c:pt>
                <c:pt idx="398">
                  <c:v>0.10846195629352567</c:v>
                </c:pt>
                <c:pt idx="399">
                  <c:v>0.10846195629352567</c:v>
                </c:pt>
                <c:pt idx="400">
                  <c:v>0.10846195629352567</c:v>
                </c:pt>
                <c:pt idx="401">
                  <c:v>0.10835349433723215</c:v>
                </c:pt>
                <c:pt idx="402">
                  <c:v>0.1084618478315694</c:v>
                </c:pt>
                <c:pt idx="403">
                  <c:v>0.10926585764621352</c:v>
                </c:pt>
                <c:pt idx="404">
                  <c:v>0.10915659178856729</c:v>
                </c:pt>
                <c:pt idx="405">
                  <c:v>0.10915659178856729</c:v>
                </c:pt>
                <c:pt idx="406">
                  <c:v>0.10915659178856729</c:v>
                </c:pt>
                <c:pt idx="407">
                  <c:v>0.10915659178856729</c:v>
                </c:pt>
                <c:pt idx="408">
                  <c:v>0.10926574838035588</c:v>
                </c:pt>
                <c:pt idx="409">
                  <c:v>0.11237965460448958</c:v>
                </c:pt>
                <c:pt idx="410">
                  <c:v>0.11237965460448958</c:v>
                </c:pt>
                <c:pt idx="411">
                  <c:v>0.11249203425909407</c:v>
                </c:pt>
                <c:pt idx="412">
                  <c:v>0.11545311644268512</c:v>
                </c:pt>
                <c:pt idx="413">
                  <c:v>0.11545311644268512</c:v>
                </c:pt>
                <c:pt idx="414">
                  <c:v>0.11533766332624243</c:v>
                </c:pt>
                <c:pt idx="415">
                  <c:v>0.11545300098956865</c:v>
                </c:pt>
                <c:pt idx="416">
                  <c:v>0.11820457000788188</c:v>
                </c:pt>
                <c:pt idx="417">
                  <c:v>0.11832277457788976</c:v>
                </c:pt>
                <c:pt idx="418">
                  <c:v>0.12110103471250787</c:v>
                </c:pt>
                <c:pt idx="419">
                  <c:v>0.12097993367779535</c:v>
                </c:pt>
                <c:pt idx="420">
                  <c:v>0.12085895374411755</c:v>
                </c:pt>
                <c:pt idx="421">
                  <c:v>0.12073809479037344</c:v>
                </c:pt>
                <c:pt idx="422">
                  <c:v>0.12073809479037344</c:v>
                </c:pt>
                <c:pt idx="423">
                  <c:v>0.12061735669558304</c:v>
                </c:pt>
                <c:pt idx="424">
                  <c:v>0.12061735669558304</c:v>
                </c:pt>
                <c:pt idx="425">
                  <c:v>0.12073797405227862</c:v>
                </c:pt>
                <c:pt idx="426">
                  <c:v>0.12362263439360834</c:v>
                </c:pt>
                <c:pt idx="427">
                  <c:v>0.12362263439360834</c:v>
                </c:pt>
                <c:pt idx="428">
                  <c:v>0.12374625702800193</c:v>
                </c:pt>
                <c:pt idx="429">
                  <c:v>0.12564640732600235</c:v>
                </c:pt>
                <c:pt idx="430">
                  <c:v>0.12564640732600235</c:v>
                </c:pt>
                <c:pt idx="431">
                  <c:v>0.12564640732600235</c:v>
                </c:pt>
                <c:pt idx="432">
                  <c:v>0.12577205373332831</c:v>
                </c:pt>
                <c:pt idx="433">
                  <c:v>0.12778722087195576</c:v>
                </c:pt>
                <c:pt idx="434">
                  <c:v>0.12778722087195576</c:v>
                </c:pt>
                <c:pt idx="435">
                  <c:v>0.12765943365108381</c:v>
                </c:pt>
                <c:pt idx="436">
                  <c:v>0.12753177421743273</c:v>
                </c:pt>
                <c:pt idx="437">
                  <c:v>0.12753177421743273</c:v>
                </c:pt>
                <c:pt idx="438">
                  <c:v>0.12753177421743273</c:v>
                </c:pt>
                <c:pt idx="439">
                  <c:v>0.12753177421743273</c:v>
                </c:pt>
                <c:pt idx="440">
                  <c:v>0.12753177421743273</c:v>
                </c:pt>
                <c:pt idx="441">
                  <c:v>0.12765930599165015</c:v>
                </c:pt>
                <c:pt idx="442">
                  <c:v>0.12990268417799181</c:v>
                </c:pt>
                <c:pt idx="443">
                  <c:v>0.12977278149381377</c:v>
                </c:pt>
                <c:pt idx="444">
                  <c:v>0.12977278149381377</c:v>
                </c:pt>
                <c:pt idx="445">
                  <c:v>0.12990255427530756</c:v>
                </c:pt>
                <c:pt idx="446">
                  <c:v>0.13439117388102817</c:v>
                </c:pt>
                <c:pt idx="447">
                  <c:v>0.13439117388102817</c:v>
                </c:pt>
                <c:pt idx="448">
                  <c:v>0.13425678270714714</c:v>
                </c:pt>
                <c:pt idx="449">
                  <c:v>0.13412252592443991</c:v>
                </c:pt>
                <c:pt idx="450">
                  <c:v>0.13398840339851553</c:v>
                </c:pt>
                <c:pt idx="451">
                  <c:v>0.13412239180191404</c:v>
                </c:pt>
                <c:pt idx="452">
                  <c:v>0.13682187139582672</c:v>
                </c:pt>
                <c:pt idx="453">
                  <c:v>0.13682187139582672</c:v>
                </c:pt>
                <c:pt idx="454">
                  <c:v>0.13668504952443092</c:v>
                </c:pt>
                <c:pt idx="455">
                  <c:v>0.13654836447490648</c:v>
                </c:pt>
                <c:pt idx="456">
                  <c:v>0.13654836447490648</c:v>
                </c:pt>
                <c:pt idx="457">
                  <c:v>0.13641181611043157</c:v>
                </c:pt>
                <c:pt idx="458">
                  <c:v>0.13654822792654195</c:v>
                </c:pt>
                <c:pt idx="459">
                  <c:v>0.14016101182186963</c:v>
                </c:pt>
                <c:pt idx="460">
                  <c:v>0.14016101182186963</c:v>
                </c:pt>
                <c:pt idx="461">
                  <c:v>0.14016101182186963</c:v>
                </c:pt>
                <c:pt idx="462">
                  <c:v>0.14002085081004773</c:v>
                </c:pt>
                <c:pt idx="463">
                  <c:v>0.14016087166085772</c:v>
                </c:pt>
                <c:pt idx="464">
                  <c:v>0.14380041574564195</c:v>
                </c:pt>
                <c:pt idx="465">
                  <c:v>0.14365661532989632</c:v>
                </c:pt>
                <c:pt idx="466">
                  <c:v>0.14351295871456643</c:v>
                </c:pt>
                <c:pt idx="467">
                  <c:v>0.14365647167328097</c:v>
                </c:pt>
                <c:pt idx="468">
                  <c:v>0.14510888878380576</c:v>
                </c:pt>
                <c:pt idx="469">
                  <c:v>0.14525399767258956</c:v>
                </c:pt>
                <c:pt idx="470">
                  <c:v>0.15008265013568572</c:v>
                </c:pt>
                <c:pt idx="471">
                  <c:v>0.15008265013568572</c:v>
                </c:pt>
                <c:pt idx="472">
                  <c:v>0.15023273278582144</c:v>
                </c:pt>
                <c:pt idx="473">
                  <c:v>0.15343373423259596</c:v>
                </c:pt>
                <c:pt idx="474">
                  <c:v>0.15343373423259596</c:v>
                </c:pt>
                <c:pt idx="475">
                  <c:v>0.15343373423259596</c:v>
                </c:pt>
                <c:pt idx="476">
                  <c:v>0.15358716796682853</c:v>
                </c:pt>
                <c:pt idx="477">
                  <c:v>0.15760525907320924</c:v>
                </c:pt>
                <c:pt idx="478">
                  <c:v>0.15760525907320924</c:v>
                </c:pt>
                <c:pt idx="479">
                  <c:v>0.15760525907320924</c:v>
                </c:pt>
                <c:pt idx="480">
                  <c:v>0.15760525907320924</c:v>
                </c:pt>
                <c:pt idx="481">
                  <c:v>0.15776286433228245</c:v>
                </c:pt>
                <c:pt idx="482">
                  <c:v>0.16513954599371228</c:v>
                </c:pt>
                <c:pt idx="483">
                  <c:v>0.16513954599371228</c:v>
                </c:pt>
                <c:pt idx="484">
                  <c:v>0.16513954599371228</c:v>
                </c:pt>
                <c:pt idx="485">
                  <c:v>0.16497440644771863</c:v>
                </c:pt>
                <c:pt idx="486">
                  <c:v>0.16480943204127094</c:v>
                </c:pt>
                <c:pt idx="487">
                  <c:v>0.16480943204127094</c:v>
                </c:pt>
                <c:pt idx="488">
                  <c:v>0.1646446226092296</c:v>
                </c:pt>
                <c:pt idx="489">
                  <c:v>0.16480926723183881</c:v>
                </c:pt>
                <c:pt idx="490">
                  <c:v>0.16829692265663973</c:v>
                </c:pt>
                <c:pt idx="491">
                  <c:v>0.16829692265663973</c:v>
                </c:pt>
                <c:pt idx="492">
                  <c:v>0.16846521957929642</c:v>
                </c:pt>
                <c:pt idx="493">
                  <c:v>0.17026892897651921</c:v>
                </c:pt>
                <c:pt idx="494">
                  <c:v>0.17026892897651921</c:v>
                </c:pt>
                <c:pt idx="495">
                  <c:v>0.17026892897651921</c:v>
                </c:pt>
                <c:pt idx="496">
                  <c:v>0.17026892897651921</c:v>
                </c:pt>
                <c:pt idx="497">
                  <c:v>0.17009866004754273</c:v>
                </c:pt>
                <c:pt idx="498">
                  <c:v>0.16992856138749524</c:v>
                </c:pt>
                <c:pt idx="499">
                  <c:v>0.16975863282610773</c:v>
                </c:pt>
                <c:pt idx="500">
                  <c:v>0.16975863282610773</c:v>
                </c:pt>
                <c:pt idx="501">
                  <c:v>0.16975863282610773</c:v>
                </c:pt>
                <c:pt idx="502">
                  <c:v>0.16975863282610773</c:v>
                </c:pt>
                <c:pt idx="503">
                  <c:v>0.16975863282610773</c:v>
                </c:pt>
                <c:pt idx="504">
                  <c:v>0.16975863282610773</c:v>
                </c:pt>
                <c:pt idx="505">
                  <c:v>0.16992839145893379</c:v>
                </c:pt>
                <c:pt idx="506">
                  <c:v>0.17357566871296923</c:v>
                </c:pt>
                <c:pt idx="507">
                  <c:v>0.17357566871296923</c:v>
                </c:pt>
                <c:pt idx="508">
                  <c:v>0.17374924438168224</c:v>
                </c:pt>
                <c:pt idx="509">
                  <c:v>0.17753878808690257</c:v>
                </c:pt>
                <c:pt idx="510">
                  <c:v>0.17736124929881561</c:v>
                </c:pt>
                <c:pt idx="511">
                  <c:v>0.17718388804951676</c:v>
                </c:pt>
                <c:pt idx="512">
                  <c:v>0.17718388804951676</c:v>
                </c:pt>
                <c:pt idx="513">
                  <c:v>0.17700670416146733</c:v>
                </c:pt>
                <c:pt idx="514">
                  <c:v>0.17718371086562873</c:v>
                </c:pt>
                <c:pt idx="515">
                  <c:v>0.18322896048481935</c:v>
                </c:pt>
                <c:pt idx="516">
                  <c:v>0.18341218944530421</c:v>
                </c:pt>
                <c:pt idx="517">
                  <c:v>0.19042671275442019</c:v>
                </c:pt>
                <c:pt idx="518">
                  <c:v>0.19061713946717462</c:v>
                </c:pt>
                <c:pt idx="519">
                  <c:v>0.19207818952569955</c:v>
                </c:pt>
                <c:pt idx="520">
                  <c:v>0.19207818952569955</c:v>
                </c:pt>
                <c:pt idx="521">
                  <c:v>0.19207818952569955</c:v>
                </c:pt>
                <c:pt idx="522">
                  <c:v>0.19207818952569955</c:v>
                </c:pt>
                <c:pt idx="523">
                  <c:v>0.19207818952569955</c:v>
                </c:pt>
                <c:pt idx="524">
                  <c:v>0.19227026771522521</c:v>
                </c:pt>
                <c:pt idx="525">
                  <c:v>0.19809172847664736</c:v>
                </c:pt>
                <c:pt idx="526">
                  <c:v>0.1978936367481707</c:v>
                </c:pt>
                <c:pt idx="527">
                  <c:v>0.1978936367481707</c:v>
                </c:pt>
                <c:pt idx="528">
                  <c:v>0.19809153038491886</c:v>
                </c:pt>
                <c:pt idx="529">
                  <c:v>0.19970056286602869</c:v>
                </c:pt>
                <c:pt idx="530">
                  <c:v>0.19950086230316263</c:v>
                </c:pt>
                <c:pt idx="531">
                  <c:v>0.19930136144085947</c:v>
                </c:pt>
                <c:pt idx="532">
                  <c:v>0.19930136144085947</c:v>
                </c:pt>
                <c:pt idx="533">
                  <c:v>0.19910206007941861</c:v>
                </c:pt>
                <c:pt idx="534">
                  <c:v>0.19890295801933922</c:v>
                </c:pt>
                <c:pt idx="535">
                  <c:v>0.19870405506131988</c:v>
                </c:pt>
                <c:pt idx="536">
                  <c:v>0.19850535100625857</c:v>
                </c:pt>
                <c:pt idx="537">
                  <c:v>0.19850535100625857</c:v>
                </c:pt>
                <c:pt idx="538">
                  <c:v>0.19870385635726481</c:v>
                </c:pt>
                <c:pt idx="539">
                  <c:v>0.20000130035520985</c:v>
                </c:pt>
                <c:pt idx="540">
                  <c:v>0.20000130035520985</c:v>
                </c:pt>
                <c:pt idx="541">
                  <c:v>0.20000130035520985</c:v>
                </c:pt>
                <c:pt idx="542">
                  <c:v>0.20000130035520985</c:v>
                </c:pt>
                <c:pt idx="543">
                  <c:v>0.19980129905485461</c:v>
                </c:pt>
                <c:pt idx="544">
                  <c:v>0.19980129905485461</c:v>
                </c:pt>
                <c:pt idx="545">
                  <c:v>0.20000110035390942</c:v>
                </c:pt>
                <c:pt idx="546">
                  <c:v>0.20395576276537644</c:v>
                </c:pt>
                <c:pt idx="547">
                  <c:v>0.2041597185281418</c:v>
                </c:pt>
                <c:pt idx="548">
                  <c:v>0.21008881667510398</c:v>
                </c:pt>
                <c:pt idx="549">
                  <c:v>0.21008881667510398</c:v>
                </c:pt>
                <c:pt idx="550">
                  <c:v>0.21029890549177913</c:v>
                </c:pt>
                <c:pt idx="551">
                  <c:v>0.21556624402321461</c:v>
                </c:pt>
                <c:pt idx="552">
                  <c:v>0.2153506777791914</c:v>
                </c:pt>
                <c:pt idx="553">
                  <c:v>0.21513532710141223</c:v>
                </c:pt>
                <c:pt idx="554">
                  <c:v>0.21492019177431079</c:v>
                </c:pt>
                <c:pt idx="555">
                  <c:v>0.21470527158253652</c:v>
                </c:pt>
                <c:pt idx="556">
                  <c:v>0.21470527158253652</c:v>
                </c:pt>
                <c:pt idx="557">
                  <c:v>0.21449056631095392</c:v>
                </c:pt>
                <c:pt idx="558">
                  <c:v>0.21427607574464297</c:v>
                </c:pt>
                <c:pt idx="559">
                  <c:v>0.21406179966889835</c:v>
                </c:pt>
                <c:pt idx="560">
                  <c:v>0.21406179966889835</c:v>
                </c:pt>
                <c:pt idx="561">
                  <c:v>0.21384773786922948</c:v>
                </c:pt>
                <c:pt idx="562">
                  <c:v>0.21384773786922948</c:v>
                </c:pt>
                <c:pt idx="563">
                  <c:v>0.21406158560709868</c:v>
                </c:pt>
                <c:pt idx="564">
                  <c:v>0.21724672542164478</c:v>
                </c:pt>
                <c:pt idx="565">
                  <c:v>0.21746397214706642</c:v>
                </c:pt>
                <c:pt idx="566">
                  <c:v>0.21968484889795908</c:v>
                </c:pt>
                <c:pt idx="567">
                  <c:v>0.21968484889795908</c:v>
                </c:pt>
                <c:pt idx="568">
                  <c:v>0.21968484889795908</c:v>
                </c:pt>
                <c:pt idx="569">
                  <c:v>0.21990453374685701</c:v>
                </c:pt>
                <c:pt idx="570">
                  <c:v>0.22424328000837032</c:v>
                </c:pt>
                <c:pt idx="571">
                  <c:v>0.22424328000837032</c:v>
                </c:pt>
                <c:pt idx="572">
                  <c:v>0.22401903672836196</c:v>
                </c:pt>
                <c:pt idx="573">
                  <c:v>0.22401903672836196</c:v>
                </c:pt>
                <c:pt idx="574">
                  <c:v>0.2237950176916336</c:v>
                </c:pt>
                <c:pt idx="575">
                  <c:v>0.22357122267394189</c:v>
                </c:pt>
                <c:pt idx="576">
                  <c:v>0.22357122267394189</c:v>
                </c:pt>
                <c:pt idx="577">
                  <c:v>0.22379479389661588</c:v>
                </c:pt>
                <c:pt idx="578">
                  <c:v>0.22706983586700594</c:v>
                </c:pt>
                <c:pt idx="579">
                  <c:v>0.2268427660311389</c:v>
                </c:pt>
                <c:pt idx="580">
                  <c:v>0.22661592326510771</c:v>
                </c:pt>
                <c:pt idx="581">
                  <c:v>0.22661592326510771</c:v>
                </c:pt>
                <c:pt idx="582">
                  <c:v>0.22661592326510771</c:v>
                </c:pt>
                <c:pt idx="583">
                  <c:v>0.22638930734184265</c:v>
                </c:pt>
                <c:pt idx="584">
                  <c:v>0.22661569664918441</c:v>
                </c:pt>
                <c:pt idx="585">
                  <c:v>0.23163608335084993</c:v>
                </c:pt>
                <c:pt idx="586">
                  <c:v>0.23163608335084993</c:v>
                </c:pt>
                <c:pt idx="587">
                  <c:v>0.23186771943420076</c:v>
                </c:pt>
                <c:pt idx="588">
                  <c:v>0.23264038760142602</c:v>
                </c:pt>
                <c:pt idx="589">
                  <c:v>0.23240774721382454</c:v>
                </c:pt>
                <c:pt idx="590">
                  <c:v>0.2321753394666107</c:v>
                </c:pt>
                <c:pt idx="591">
                  <c:v>0.23240751480607733</c:v>
                </c:pt>
                <c:pt idx="592">
                  <c:v>0.23567617724703022</c:v>
                </c:pt>
                <c:pt idx="593">
                  <c:v>0.2354405010697832</c:v>
                </c:pt>
                <c:pt idx="594">
                  <c:v>0.2354405010697832</c:v>
                </c:pt>
                <c:pt idx="595">
                  <c:v>0.23567594157085292</c:v>
                </c:pt>
                <c:pt idx="596">
                  <c:v>0.23889822608858</c:v>
                </c:pt>
                <c:pt idx="597">
                  <c:v>0.23865932786249147</c:v>
                </c:pt>
                <c:pt idx="598">
                  <c:v>0.23889798719035393</c:v>
                </c:pt>
                <c:pt idx="599">
                  <c:v>0.24677787033912588</c:v>
                </c:pt>
                <c:pt idx="600">
                  <c:v>0.24677787033912588</c:v>
                </c:pt>
                <c:pt idx="601">
                  <c:v>0.24702464820946496</c:v>
                </c:pt>
                <c:pt idx="602">
                  <c:v>0.25327875039147846</c:v>
                </c:pt>
                <c:pt idx="603">
                  <c:v>0.2535320291418699</c:v>
                </c:pt>
                <c:pt idx="604">
                  <c:v>0.25604519839047979</c:v>
                </c:pt>
                <c:pt idx="605">
                  <c:v>0.25630124358887024</c:v>
                </c:pt>
                <c:pt idx="606">
                  <c:v>0.26083849299715905</c:v>
                </c:pt>
                <c:pt idx="607">
                  <c:v>0.26083849299715905</c:v>
                </c:pt>
                <c:pt idx="608">
                  <c:v>0.26057765450416176</c:v>
                </c:pt>
                <c:pt idx="609">
                  <c:v>0.26031707684965777</c:v>
                </c:pt>
                <c:pt idx="610">
                  <c:v>0.26005675977280807</c:v>
                </c:pt>
                <c:pt idx="611">
                  <c:v>0.26031681653258082</c:v>
                </c:pt>
                <c:pt idx="612">
                  <c:v>0.26409629149600999</c:v>
                </c:pt>
                <c:pt idx="613">
                  <c:v>0.26383219520451406</c:v>
                </c:pt>
                <c:pt idx="614">
                  <c:v>0.26356836300930953</c:v>
                </c:pt>
                <c:pt idx="615">
                  <c:v>0.26356836300930953</c:v>
                </c:pt>
                <c:pt idx="616">
                  <c:v>0.26330479464630019</c:v>
                </c:pt>
                <c:pt idx="617">
                  <c:v>0.26330479464630019</c:v>
                </c:pt>
                <c:pt idx="618">
                  <c:v>0.26356809944094645</c:v>
                </c:pt>
                <c:pt idx="619">
                  <c:v>0.26994579474898517</c:v>
                </c:pt>
                <c:pt idx="620">
                  <c:v>0.2702157405437341</c:v>
                </c:pt>
                <c:pt idx="621">
                  <c:v>0.275109307777682</c:v>
                </c:pt>
                <c:pt idx="622">
                  <c:v>0.275109307777682</c:v>
                </c:pt>
                <c:pt idx="623">
                  <c:v>0.27483419846990431</c:v>
                </c:pt>
                <c:pt idx="624">
                  <c:v>0.27483419846990431</c:v>
                </c:pt>
                <c:pt idx="625">
                  <c:v>0.27455936427143435</c:v>
                </c:pt>
                <c:pt idx="626">
                  <c:v>0.2748339236357058</c:v>
                </c:pt>
                <c:pt idx="627">
                  <c:v>0.28530988084391723</c:v>
                </c:pt>
                <c:pt idx="628">
                  <c:v>0.28530988084391723</c:v>
                </c:pt>
                <c:pt idx="629">
                  <c:v>0.28530988084391723</c:v>
                </c:pt>
                <c:pt idx="630">
                  <c:v>0.28559519072476108</c:v>
                </c:pt>
                <c:pt idx="631">
                  <c:v>0.2937071834359874</c:v>
                </c:pt>
                <c:pt idx="632">
                  <c:v>0.29341347625255154</c:v>
                </c:pt>
                <c:pt idx="633">
                  <c:v>0.29312006277629887</c:v>
                </c:pt>
                <c:pt idx="634">
                  <c:v>0.29341318283907525</c:v>
                </c:pt>
                <c:pt idx="635">
                  <c:v>0.29876155098482698</c:v>
                </c:pt>
                <c:pt idx="636">
                  <c:v>0.29846278943384219</c:v>
                </c:pt>
                <c:pt idx="637">
                  <c:v>0.29816432664440834</c:v>
                </c:pt>
                <c:pt idx="638">
                  <c:v>0.29816432664440834</c:v>
                </c:pt>
                <c:pt idx="639">
                  <c:v>0.29816432664440834</c:v>
                </c:pt>
                <c:pt idx="640">
                  <c:v>0.29846249097105271</c:v>
                </c:pt>
                <c:pt idx="641">
                  <c:v>0.30635328522464877</c:v>
                </c:pt>
                <c:pt idx="642">
                  <c:v>0.30665963850987327</c:v>
                </c:pt>
                <c:pt idx="643">
                  <c:v>0.31123700268688881</c:v>
                </c:pt>
                <c:pt idx="644">
                  <c:v>0.31154823968957585</c:v>
                </c:pt>
                <c:pt idx="645">
                  <c:v>0.31743598096961467</c:v>
                </c:pt>
                <c:pt idx="646">
                  <c:v>0.31711854498864506</c:v>
                </c:pt>
                <c:pt idx="647">
                  <c:v>0.31711854498864506</c:v>
                </c:pt>
                <c:pt idx="648">
                  <c:v>0.31743566353363362</c:v>
                </c:pt>
                <c:pt idx="649">
                  <c:v>0.32307622329575963</c:v>
                </c:pt>
                <c:pt idx="650">
                  <c:v>0.32339929951905538</c:v>
                </c:pt>
                <c:pt idx="651">
                  <c:v>0.33278675542025982</c:v>
                </c:pt>
                <c:pt idx="652">
                  <c:v>0.33245396866483956</c:v>
                </c:pt>
                <c:pt idx="653">
                  <c:v>0.33212151469617462</c:v>
                </c:pt>
                <c:pt idx="654">
                  <c:v>0.33178939318147854</c:v>
                </c:pt>
                <c:pt idx="655">
                  <c:v>0.33178939318147854</c:v>
                </c:pt>
                <c:pt idx="656">
                  <c:v>0.33212118257466</c:v>
                </c:pt>
                <c:pt idx="657">
                  <c:v>0.33813291804318396</c:v>
                </c:pt>
                <c:pt idx="658">
                  <c:v>0.33847105096122715</c:v>
                </c:pt>
                <c:pt idx="659">
                  <c:v>0.35430950505649228</c:v>
                </c:pt>
                <c:pt idx="660">
                  <c:v>0.35395519555143579</c:v>
                </c:pt>
                <c:pt idx="661">
                  <c:v>0.3543091507469871</c:v>
                </c:pt>
                <c:pt idx="662">
                  <c:v>0.36171580494857108</c:v>
                </c:pt>
                <c:pt idx="663">
                  <c:v>0.36207752075351957</c:v>
                </c:pt>
                <c:pt idx="664">
                  <c:v>0.37259888893551191</c:v>
                </c:pt>
                <c:pt idx="665">
                  <c:v>0.3729714878244475</c:v>
                </c:pt>
                <c:pt idx="666">
                  <c:v>0.37699766715638827</c:v>
                </c:pt>
                <c:pt idx="667">
                  <c:v>0.3773746648235447</c:v>
                </c:pt>
                <c:pt idx="668">
                  <c:v>0.38595095754761544</c:v>
                </c:pt>
                <c:pt idx="669">
                  <c:v>0.38633690850516295</c:v>
                </c:pt>
                <c:pt idx="670">
                  <c:v>0.38957793866001916</c:v>
                </c:pt>
                <c:pt idx="671">
                  <c:v>0.38957793866001916</c:v>
                </c:pt>
                <c:pt idx="672">
                  <c:v>0.38918836072135921</c:v>
                </c:pt>
                <c:pt idx="673">
                  <c:v>0.38879917236063777</c:v>
                </c:pt>
                <c:pt idx="674">
                  <c:v>0.38841037318827726</c:v>
                </c:pt>
                <c:pt idx="675">
                  <c:v>0.38879878356146536</c:v>
                </c:pt>
                <c:pt idx="676">
                  <c:v>0.39668798806288003</c:v>
                </c:pt>
                <c:pt idx="677">
                  <c:v>0.39629130007481711</c:v>
                </c:pt>
                <c:pt idx="678">
                  <c:v>0.39589500877474237</c:v>
                </c:pt>
                <c:pt idx="679">
                  <c:v>0.39589500877474237</c:v>
                </c:pt>
                <c:pt idx="680">
                  <c:v>0.396290903783517</c:v>
                </c:pt>
                <c:pt idx="681">
                  <c:v>0.4024753673615214</c:v>
                </c:pt>
                <c:pt idx="682">
                  <c:v>0.4024753673615214</c:v>
                </c:pt>
                <c:pt idx="683">
                  <c:v>0.40207289199415991</c:v>
                </c:pt>
                <c:pt idx="684">
                  <c:v>0.40167081910216568</c:v>
                </c:pt>
                <c:pt idx="685">
                  <c:v>0.40167081910216568</c:v>
                </c:pt>
                <c:pt idx="686">
                  <c:v>0.40126914828306343</c:v>
                </c:pt>
                <c:pt idx="687">
                  <c:v>0.40167041743134652</c:v>
                </c:pt>
                <c:pt idx="688">
                  <c:v>0.40879750590007136</c:v>
                </c:pt>
                <c:pt idx="689">
                  <c:v>0.40879750590007136</c:v>
                </c:pt>
                <c:pt idx="690">
                  <c:v>0.40920630340597136</c:v>
                </c:pt>
                <c:pt idx="691">
                  <c:v>0.41998117651685357</c:v>
                </c:pt>
                <c:pt idx="692">
                  <c:v>0.4195611953403367</c:v>
                </c:pt>
                <c:pt idx="693">
                  <c:v>0.41914163414499633</c:v>
                </c:pt>
                <c:pt idx="694">
                  <c:v>0.41956077577914141</c:v>
                </c:pt>
                <c:pt idx="695">
                  <c:v>0.42457192672888688</c:v>
                </c:pt>
                <c:pt idx="696">
                  <c:v>0.42457192672888688</c:v>
                </c:pt>
                <c:pt idx="697">
                  <c:v>0.42499649865561573</c:v>
                </c:pt>
                <c:pt idx="698">
                  <c:v>0.42674632480513125</c:v>
                </c:pt>
                <c:pt idx="699">
                  <c:v>0.42631957848032626</c:v>
                </c:pt>
                <c:pt idx="700">
                  <c:v>0.42674589805880647</c:v>
                </c:pt>
                <c:pt idx="701">
                  <c:v>0.43839178698303288</c:v>
                </c:pt>
                <c:pt idx="702">
                  <c:v>0.43839178698303288</c:v>
                </c:pt>
                <c:pt idx="703">
                  <c:v>0.43839178698303288</c:v>
                </c:pt>
                <c:pt idx="704">
                  <c:v>0.43839178698303288</c:v>
                </c:pt>
                <c:pt idx="705">
                  <c:v>0.43839178698303288</c:v>
                </c:pt>
                <c:pt idx="706">
                  <c:v>0.43795339519604987</c:v>
                </c:pt>
                <c:pt idx="707">
                  <c:v>0.43751544180085389</c:v>
                </c:pt>
                <c:pt idx="708">
                  <c:v>0.43751544180085389</c:v>
                </c:pt>
                <c:pt idx="709">
                  <c:v>0.43707792635905302</c:v>
                </c:pt>
                <c:pt idx="710">
                  <c:v>0.43664084843269385</c:v>
                </c:pt>
                <c:pt idx="711">
                  <c:v>0.43664084843269385</c:v>
                </c:pt>
                <c:pt idx="712">
                  <c:v>0.43620420758426126</c:v>
                </c:pt>
                <c:pt idx="713">
                  <c:v>0.43576800337667693</c:v>
                </c:pt>
                <c:pt idx="714">
                  <c:v>0.43576800337667693</c:v>
                </c:pt>
                <c:pt idx="715">
                  <c:v>0.43533223537330024</c:v>
                </c:pt>
                <c:pt idx="716">
                  <c:v>0.43576756760867347</c:v>
                </c:pt>
                <c:pt idx="717">
                  <c:v>0.4406851085837008</c:v>
                </c:pt>
                <c:pt idx="718">
                  <c:v>0.4406851085837008</c:v>
                </c:pt>
                <c:pt idx="719">
                  <c:v>0.44112579369228455</c:v>
                </c:pt>
                <c:pt idx="720">
                  <c:v>0.45208920726100071</c:v>
                </c:pt>
                <c:pt idx="721">
                  <c:v>0.45208920726100071</c:v>
                </c:pt>
                <c:pt idx="722">
                  <c:v>0.45163711805373957</c:v>
                </c:pt>
                <c:pt idx="723">
                  <c:v>0.45208875517179337</c:v>
                </c:pt>
                <c:pt idx="724">
                  <c:v>0.45799763249952391</c:v>
                </c:pt>
                <c:pt idx="725">
                  <c:v>0.45799763249952391</c:v>
                </c:pt>
                <c:pt idx="726">
                  <c:v>0.45799763249952391</c:v>
                </c:pt>
                <c:pt idx="727">
                  <c:v>0.45799763249952391</c:v>
                </c:pt>
                <c:pt idx="728">
                  <c:v>0.45753963486702443</c:v>
                </c:pt>
                <c:pt idx="729">
                  <c:v>0.45708209523215754</c:v>
                </c:pt>
                <c:pt idx="730">
                  <c:v>0.45753917732738952</c:v>
                </c:pt>
                <c:pt idx="731">
                  <c:v>0.46598536920637218</c:v>
                </c:pt>
                <c:pt idx="732">
                  <c:v>0.4664513545755784</c:v>
                </c:pt>
                <c:pt idx="733">
                  <c:v>0.47178073342557642</c:v>
                </c:pt>
                <c:pt idx="734">
                  <c:v>0.47178073342557642</c:v>
                </c:pt>
                <c:pt idx="735">
                  <c:v>0.4713089526921509</c:v>
                </c:pt>
                <c:pt idx="736">
                  <c:v>0.4717802616448431</c:v>
                </c:pt>
                <c:pt idx="737">
                  <c:v>0.47837942844166731</c:v>
                </c:pt>
                <c:pt idx="738">
                  <c:v>0.47790104901322566</c:v>
                </c:pt>
                <c:pt idx="739">
                  <c:v>0.47837895006223891</c:v>
                </c:pt>
                <c:pt idx="740">
                  <c:v>0.49036669673391686</c:v>
                </c:pt>
                <c:pt idx="741">
                  <c:v>0.49036669673391686</c:v>
                </c:pt>
                <c:pt idx="742">
                  <c:v>0.48987633003718295</c:v>
                </c:pt>
                <c:pt idx="743">
                  <c:v>0.4893864537071459</c:v>
                </c:pt>
                <c:pt idx="744">
                  <c:v>0.4893864537071459</c:v>
                </c:pt>
                <c:pt idx="745">
                  <c:v>0.48889706725343862</c:v>
                </c:pt>
                <c:pt idx="746">
                  <c:v>0.48938596432069204</c:v>
                </c:pt>
                <c:pt idx="747">
                  <c:v>0.49725871298162533</c:v>
                </c:pt>
                <c:pt idx="748">
                  <c:v>0.49775597169460695</c:v>
                </c:pt>
                <c:pt idx="749">
                  <c:v>0.5081322374172994</c:v>
                </c:pt>
                <c:pt idx="750">
                  <c:v>0.50762410517988221</c:v>
                </c:pt>
                <c:pt idx="751">
                  <c:v>0.50762410517988221</c:v>
                </c:pt>
                <c:pt idx="752">
                  <c:v>0.50711648107470209</c:v>
                </c:pt>
                <c:pt idx="753">
                  <c:v>0.50711648107470209</c:v>
                </c:pt>
                <c:pt idx="754">
                  <c:v>0.50762359755577691</c:v>
                </c:pt>
                <c:pt idx="755">
                  <c:v>0.53143842035853772</c:v>
                </c:pt>
                <c:pt idx="756">
                  <c:v>0.53196985877889635</c:v>
                </c:pt>
                <c:pt idx="757">
                  <c:v>0.5412271859199852</c:v>
                </c:pt>
                <c:pt idx="758">
                  <c:v>0.54068595873406533</c:v>
                </c:pt>
                <c:pt idx="759">
                  <c:v>0.54122664469279935</c:v>
                </c:pt>
                <c:pt idx="760">
                  <c:v>0.54728842126897703</c:v>
                </c:pt>
                <c:pt idx="761">
                  <c:v>0.54728842126897703</c:v>
                </c:pt>
                <c:pt idx="762">
                  <c:v>0.54728842126897703</c:v>
                </c:pt>
                <c:pt idx="763">
                  <c:v>0.54728842126897703</c:v>
                </c:pt>
                <c:pt idx="764">
                  <c:v>0.54783570969024598</c:v>
                </c:pt>
                <c:pt idx="765">
                  <c:v>0.55151080055893031</c:v>
                </c:pt>
                <c:pt idx="766">
                  <c:v>0.55206231135948913</c:v>
                </c:pt>
                <c:pt idx="767">
                  <c:v>0.56974770080745629</c:v>
                </c:pt>
                <c:pt idx="768">
                  <c:v>0.56917795310664887</c:v>
                </c:pt>
                <c:pt idx="769">
                  <c:v>0.56974713105975561</c:v>
                </c:pt>
                <c:pt idx="770">
                  <c:v>0.59206225812607871</c:v>
                </c:pt>
                <c:pt idx="771">
                  <c:v>0.59206225812607871</c:v>
                </c:pt>
                <c:pt idx="772">
                  <c:v>0.59265432038420474</c:v>
                </c:pt>
                <c:pt idx="773">
                  <c:v>0.6084217203661958</c:v>
                </c:pt>
                <c:pt idx="774">
                  <c:v>0.6084217203661958</c:v>
                </c:pt>
                <c:pt idx="775">
                  <c:v>0.6084217203661958</c:v>
                </c:pt>
                <c:pt idx="776">
                  <c:v>0.60781329864582956</c:v>
                </c:pt>
                <c:pt idx="777">
                  <c:v>0.60781329864582956</c:v>
                </c:pt>
                <c:pt idx="778">
                  <c:v>0.60720548534718377</c:v>
                </c:pt>
                <c:pt idx="779">
                  <c:v>0.60659827986183645</c:v>
                </c:pt>
                <c:pt idx="780">
                  <c:v>0.60599168158197481</c:v>
                </c:pt>
                <c:pt idx="781">
                  <c:v>0.60538568990039254</c:v>
                </c:pt>
                <c:pt idx="782">
                  <c:v>0.60538568990039254</c:v>
                </c:pt>
                <c:pt idx="783">
                  <c:v>0.60599107559029319</c:v>
                </c:pt>
                <c:pt idx="784">
                  <c:v>0.61734304685151409</c:v>
                </c:pt>
                <c:pt idx="785">
                  <c:v>0.61734304685151409</c:v>
                </c:pt>
                <c:pt idx="786">
                  <c:v>0.61672570380466263</c:v>
                </c:pt>
                <c:pt idx="787">
                  <c:v>0.61672570380466263</c:v>
                </c:pt>
                <c:pt idx="788">
                  <c:v>0.61610897810085785</c:v>
                </c:pt>
                <c:pt idx="789">
                  <c:v>0.61672508707895879</c:v>
                </c:pt>
                <c:pt idx="790">
                  <c:v>0.63743660712021166</c:v>
                </c:pt>
                <c:pt idx="791">
                  <c:v>0.63679917051309176</c:v>
                </c:pt>
                <c:pt idx="792">
                  <c:v>0.63679917051309176</c:v>
                </c:pt>
                <c:pt idx="793">
                  <c:v>0.63616237134257847</c:v>
                </c:pt>
                <c:pt idx="794">
                  <c:v>0.63616237134257847</c:v>
                </c:pt>
                <c:pt idx="795">
                  <c:v>0.63552620897123568</c:v>
                </c:pt>
                <c:pt idx="796">
                  <c:v>0.63489068276226468</c:v>
                </c:pt>
                <c:pt idx="797">
                  <c:v>0.63552557344502691</c:v>
                </c:pt>
                <c:pt idx="798">
                  <c:v>0.65698787823956095</c:v>
                </c:pt>
                <c:pt idx="799">
                  <c:v>0.65633089036132142</c:v>
                </c:pt>
                <c:pt idx="800">
                  <c:v>0.65567455947096009</c:v>
                </c:pt>
                <c:pt idx="801">
                  <c:v>0.656330234030431</c:v>
                </c:pt>
                <c:pt idx="802">
                  <c:v>0.66445831565587865</c:v>
                </c:pt>
                <c:pt idx="803">
                  <c:v>0.66445831565587865</c:v>
                </c:pt>
                <c:pt idx="804">
                  <c:v>0.66379385734022289</c:v>
                </c:pt>
                <c:pt idx="805">
                  <c:v>0.66445765119756273</c:v>
                </c:pt>
                <c:pt idx="806">
                  <c:v>0.67273383884184423</c:v>
                </c:pt>
                <c:pt idx="807">
                  <c:v>0.67340657268068604</c:v>
                </c:pt>
                <c:pt idx="808">
                  <c:v>0.67763609282984083</c:v>
                </c:pt>
                <c:pt idx="809">
                  <c:v>0.67695845673701094</c:v>
                </c:pt>
                <c:pt idx="810">
                  <c:v>0.67695845673701094</c:v>
                </c:pt>
                <c:pt idx="811">
                  <c:v>0.67763541519374804</c:v>
                </c:pt>
                <c:pt idx="812">
                  <c:v>0.6950301686151944</c:v>
                </c:pt>
                <c:pt idx="813">
                  <c:v>0.6950301686151944</c:v>
                </c:pt>
                <c:pt idx="814">
                  <c:v>0.69433513844657924</c:v>
                </c:pt>
                <c:pt idx="815">
                  <c:v>0.69502947358502576</c:v>
                </c:pt>
                <c:pt idx="816">
                  <c:v>0.71053970561488866</c:v>
                </c:pt>
                <c:pt idx="817">
                  <c:v>0.7098291659092737</c:v>
                </c:pt>
                <c:pt idx="818">
                  <c:v>0.70911933674336458</c:v>
                </c:pt>
                <c:pt idx="819">
                  <c:v>0.70841021740662113</c:v>
                </c:pt>
                <c:pt idx="820">
                  <c:v>0.70911862762402778</c:v>
                </c:pt>
                <c:pt idx="821">
                  <c:v>0.72410439311451991</c:v>
                </c:pt>
                <c:pt idx="822">
                  <c:v>0.72410439311451991</c:v>
                </c:pt>
                <c:pt idx="823">
                  <c:v>0.72338028872140514</c:v>
                </c:pt>
                <c:pt idx="824">
                  <c:v>0.72338028872140514</c:v>
                </c:pt>
                <c:pt idx="825">
                  <c:v>0.72265690843268382</c:v>
                </c:pt>
                <c:pt idx="826">
                  <c:v>0.72265690843268382</c:v>
                </c:pt>
                <c:pt idx="827">
                  <c:v>0.72337956534111658</c:v>
                </c:pt>
                <c:pt idx="828">
                  <c:v>0.730980362752223</c:v>
                </c:pt>
                <c:pt idx="829">
                  <c:v>0.73171134311497532</c:v>
                </c:pt>
                <c:pt idx="830">
                  <c:v>0.74850413318626596</c:v>
                </c:pt>
                <c:pt idx="831">
                  <c:v>0.74775562905307991</c:v>
                </c:pt>
                <c:pt idx="832">
                  <c:v>0.74775562905307991</c:v>
                </c:pt>
                <c:pt idx="833">
                  <c:v>0.74850338468213262</c:v>
                </c:pt>
                <c:pt idx="834">
                  <c:v>0.75617141719882719</c:v>
                </c:pt>
                <c:pt idx="835">
                  <c:v>0.75617141719882719</c:v>
                </c:pt>
                <c:pt idx="836">
                  <c:v>0.75541524578162789</c:v>
                </c:pt>
                <c:pt idx="837">
                  <c:v>0.75541524578162789</c:v>
                </c:pt>
                <c:pt idx="838">
                  <c:v>0.75541524578162789</c:v>
                </c:pt>
                <c:pt idx="839">
                  <c:v>0.75465983053584673</c:v>
                </c:pt>
                <c:pt idx="840">
                  <c:v>0.75541449036638231</c:v>
                </c:pt>
                <c:pt idx="841">
                  <c:v>0.77793234010032009</c:v>
                </c:pt>
                <c:pt idx="842">
                  <c:v>0.77715440776021971</c:v>
                </c:pt>
                <c:pt idx="843">
                  <c:v>0.77715440776021971</c:v>
                </c:pt>
                <c:pt idx="844">
                  <c:v>0.77715440776021971</c:v>
                </c:pt>
                <c:pt idx="845">
                  <c:v>0.77637725335245955</c:v>
                </c:pt>
                <c:pt idx="846">
                  <c:v>0.77560087609910733</c:v>
                </c:pt>
                <c:pt idx="847">
                  <c:v>0.77637647697520618</c:v>
                </c:pt>
                <c:pt idx="848">
                  <c:v>0.79290276113728542</c:v>
                </c:pt>
                <c:pt idx="849">
                  <c:v>0.79369566389842294</c:v>
                </c:pt>
                <c:pt idx="850">
                  <c:v>0.81017417149493687</c:v>
                </c:pt>
                <c:pt idx="851">
                  <c:v>0.81017417149493687</c:v>
                </c:pt>
                <c:pt idx="852">
                  <c:v>0.80936399732344189</c:v>
                </c:pt>
                <c:pt idx="853">
                  <c:v>0.80936399732344189</c:v>
                </c:pt>
                <c:pt idx="854">
                  <c:v>0.81017336132076512</c:v>
                </c:pt>
                <c:pt idx="855">
                  <c:v>0.82304957355579156</c:v>
                </c:pt>
                <c:pt idx="856">
                  <c:v>0.82387262312934717</c:v>
                </c:pt>
                <c:pt idx="857">
                  <c:v>0.83601719534472252</c:v>
                </c:pt>
                <c:pt idx="858">
                  <c:v>0.83601719534472252</c:v>
                </c:pt>
                <c:pt idx="859">
                  <c:v>0.83518117814937787</c:v>
                </c:pt>
                <c:pt idx="860">
                  <c:v>0.83601635932752694</c:v>
                </c:pt>
                <c:pt idx="861">
                  <c:v>0.86785257638631563</c:v>
                </c:pt>
                <c:pt idx="862">
                  <c:v>0.86785257638631563</c:v>
                </c:pt>
                <c:pt idx="863">
                  <c:v>0.8669847238099293</c:v>
                </c:pt>
                <c:pt idx="864">
                  <c:v>0.86611773908611933</c:v>
                </c:pt>
                <c:pt idx="865">
                  <c:v>0.86698385682520551</c:v>
                </c:pt>
                <c:pt idx="866">
                  <c:v>0.87780329980854621</c:v>
                </c:pt>
                <c:pt idx="867">
                  <c:v>0.87692549650873786</c:v>
                </c:pt>
                <c:pt idx="868">
                  <c:v>0.87604857101222877</c:v>
                </c:pt>
                <c:pt idx="869">
                  <c:v>0.87692461958324108</c:v>
                </c:pt>
                <c:pt idx="870">
                  <c:v>0.88845080114138986</c:v>
                </c:pt>
                <c:pt idx="871">
                  <c:v>0.88756235034024822</c:v>
                </c:pt>
                <c:pt idx="872">
                  <c:v>0.88844991269058893</c:v>
                </c:pt>
                <c:pt idx="873">
                  <c:v>0.92250918830325346</c:v>
                </c:pt>
                <c:pt idx="874">
                  <c:v>0.92250918830325346</c:v>
                </c:pt>
                <c:pt idx="875">
                  <c:v>0.92158667911495007</c:v>
                </c:pt>
                <c:pt idx="876">
                  <c:v>0.92250826579406486</c:v>
                </c:pt>
                <c:pt idx="877">
                  <c:v>0.93061110438892258</c:v>
                </c:pt>
                <c:pt idx="878">
                  <c:v>0.92968049328453373</c:v>
                </c:pt>
                <c:pt idx="879">
                  <c:v>0.93061017377781796</c:v>
                </c:pt>
                <c:pt idx="880">
                  <c:v>0.94281265998680808</c:v>
                </c:pt>
                <c:pt idx="881">
                  <c:v>0.94186984732682133</c:v>
                </c:pt>
                <c:pt idx="882">
                  <c:v>0.94281171717414802</c:v>
                </c:pt>
                <c:pt idx="883">
                  <c:v>0.95252744793823318</c:v>
                </c:pt>
                <c:pt idx="884">
                  <c:v>0.95347997538617146</c:v>
                </c:pt>
                <c:pt idx="885">
                  <c:v>0.95939049328852444</c:v>
                </c:pt>
                <c:pt idx="886">
                  <c:v>0.95939049328852444</c:v>
                </c:pt>
                <c:pt idx="887">
                  <c:v>0.96034988378181263</c:v>
                </c:pt>
                <c:pt idx="888">
                  <c:v>0.98546657199857979</c:v>
                </c:pt>
                <c:pt idx="889">
                  <c:v>0.98546657199857979</c:v>
                </c:pt>
                <c:pt idx="890">
                  <c:v>0.9864520385705785</c:v>
                </c:pt>
                <c:pt idx="891">
                  <c:v>0.99268987777500795</c:v>
                </c:pt>
                <c:pt idx="892">
                  <c:v>0.99169718789723271</c:v>
                </c:pt>
                <c:pt idx="893">
                  <c:v>0.99268888508513009</c:v>
                </c:pt>
                <c:pt idx="894">
                  <c:v>1.0221401603096938</c:v>
                </c:pt>
                <c:pt idx="895">
                  <c:v>1.0221401603096938</c:v>
                </c:pt>
                <c:pt idx="896">
                  <c:v>1.0231623004700032</c:v>
                </c:pt>
                <c:pt idx="897">
                  <c:v>1.0371777836546363</c:v>
                </c:pt>
                <c:pt idx="898">
                  <c:v>1.0361406058709819</c:v>
                </c:pt>
                <c:pt idx="899">
                  <c:v>1.0351044652651107</c:v>
                </c:pt>
                <c:pt idx="900">
                  <c:v>1.0340693607998459</c:v>
                </c:pt>
                <c:pt idx="901">
                  <c:v>1.0340693607998459</c:v>
                </c:pt>
                <c:pt idx="902">
                  <c:v>1.0351034301606457</c:v>
                </c:pt>
                <c:pt idx="903">
                  <c:v>1.0439609073709248</c:v>
                </c:pt>
                <c:pt idx="904">
                  <c:v>1.0429169464635544</c:v>
                </c:pt>
                <c:pt idx="905">
                  <c:v>1.0429169464635544</c:v>
                </c:pt>
                <c:pt idx="906">
                  <c:v>1.0429169464635544</c:v>
                </c:pt>
                <c:pt idx="907">
                  <c:v>1.0439598634100178</c:v>
                </c:pt>
                <c:pt idx="908">
                  <c:v>1.0524262081626656</c:v>
                </c:pt>
                <c:pt idx="909">
                  <c:v>1.0513737819545033</c:v>
                </c:pt>
                <c:pt idx="910">
                  <c:v>1.0524251557364577</c:v>
                </c:pt>
                <c:pt idx="911">
                  <c:v>1.0802441753261476</c:v>
                </c:pt>
                <c:pt idx="912">
                  <c:v>1.0802441753261476</c:v>
                </c:pt>
                <c:pt idx="913">
                  <c:v>1.0791639311508214</c:v>
                </c:pt>
                <c:pt idx="914">
                  <c:v>1.0791639311508214</c:v>
                </c:pt>
                <c:pt idx="915">
                  <c:v>1.0802430950819719</c:v>
                </c:pt>
                <c:pt idx="916">
                  <c:v>1.0951339951003098</c:v>
                </c:pt>
                <c:pt idx="917">
                  <c:v>1.0962291290954103</c:v>
                </c:pt>
                <c:pt idx="918">
                  <c:v>1.1148799846483537</c:v>
                </c:pt>
                <c:pt idx="919">
                  <c:v>1.1148799846483537</c:v>
                </c:pt>
                <c:pt idx="920">
                  <c:v>1.115994864633002</c:v>
                </c:pt>
                <c:pt idx="921">
                  <c:v>1.1293262681017682</c:v>
                </c:pt>
                <c:pt idx="922">
                  <c:v>1.1304555943698702</c:v>
                </c:pt>
                <c:pt idx="923">
                  <c:v>1.1453960058411308</c:v>
                </c:pt>
                <c:pt idx="924">
                  <c:v>1.14425060983529</c:v>
                </c:pt>
                <c:pt idx="925">
                  <c:v>1.1453948604451245</c:v>
                </c:pt>
                <c:pt idx="926">
                  <c:v>1.187436105915707</c:v>
                </c:pt>
                <c:pt idx="927">
                  <c:v>1.1862486698097916</c:v>
                </c:pt>
                <c:pt idx="928">
                  <c:v>1.1862486698097916</c:v>
                </c:pt>
                <c:pt idx="929">
                  <c:v>1.1850624211399816</c:v>
                </c:pt>
                <c:pt idx="930">
                  <c:v>1.1850624211399816</c:v>
                </c:pt>
                <c:pt idx="931">
                  <c:v>1.1850624211399816</c:v>
                </c:pt>
                <c:pt idx="932">
                  <c:v>1.1862474835611216</c:v>
                </c:pt>
                <c:pt idx="933">
                  <c:v>1.223102957500672</c:v>
                </c:pt>
                <c:pt idx="934">
                  <c:v>1.2218798545431713</c:v>
                </c:pt>
                <c:pt idx="935">
                  <c:v>1.2206579746886288</c:v>
                </c:pt>
                <c:pt idx="936">
                  <c:v>1.2194373167139396</c:v>
                </c:pt>
                <c:pt idx="937">
                  <c:v>1.218217879397226</c:v>
                </c:pt>
                <c:pt idx="938">
                  <c:v>1.218217879397226</c:v>
                </c:pt>
                <c:pt idx="939">
                  <c:v>1.2169996615178282</c:v>
                </c:pt>
                <c:pt idx="940">
                  <c:v>1.2182166611793459</c:v>
                </c:pt>
                <c:pt idx="941">
                  <c:v>1.2458673888246057</c:v>
                </c:pt>
                <c:pt idx="942">
                  <c:v>1.2471132562134304</c:v>
                </c:pt>
                <c:pt idx="943">
                  <c:v>1.2613684144942472</c:v>
                </c:pt>
                <c:pt idx="944">
                  <c:v>1.2601070460797532</c:v>
                </c:pt>
                <c:pt idx="945">
                  <c:v>1.2613671531258326</c:v>
                </c:pt>
                <c:pt idx="946">
                  <c:v>1.2744514194319365</c:v>
                </c:pt>
                <c:pt idx="947">
                  <c:v>1.2757258708513681</c:v>
                </c:pt>
                <c:pt idx="948">
                  <c:v>1.295920885172235</c:v>
                </c:pt>
                <c:pt idx="949">
                  <c:v>1.295920885172235</c:v>
                </c:pt>
                <c:pt idx="950">
                  <c:v>1.295920885172235</c:v>
                </c:pt>
                <c:pt idx="951">
                  <c:v>1.2946249642870631</c:v>
                </c:pt>
                <c:pt idx="952">
                  <c:v>1.29591958925135</c:v>
                </c:pt>
                <c:pt idx="953">
                  <c:v>1.3189350734108054</c:v>
                </c:pt>
                <c:pt idx="954">
                  <c:v>1.3189350734108054</c:v>
                </c:pt>
                <c:pt idx="955">
                  <c:v>1.3189350734108054</c:v>
                </c:pt>
                <c:pt idx="956">
                  <c:v>1.3189350734108054</c:v>
                </c:pt>
                <c:pt idx="957">
                  <c:v>1.320254008484216</c:v>
                </c:pt>
                <c:pt idx="958">
                  <c:v>1.3478750363284777</c:v>
                </c:pt>
                <c:pt idx="959">
                  <c:v>1.3478750363284777</c:v>
                </c:pt>
                <c:pt idx="960">
                  <c:v>1.349222911364806</c:v>
                </c:pt>
                <c:pt idx="961">
                  <c:v>1.3641724377337701</c:v>
                </c:pt>
                <c:pt idx="962">
                  <c:v>1.3655366101715032</c:v>
                </c:pt>
                <c:pt idx="963">
                  <c:v>1.3800800077366204</c:v>
                </c:pt>
                <c:pt idx="964">
                  <c:v>1.3814600877443564</c:v>
                </c:pt>
                <c:pt idx="965">
                  <c:v>1.38998759589903</c:v>
                </c:pt>
                <c:pt idx="966">
                  <c:v>1.3885976083031311</c:v>
                </c:pt>
                <c:pt idx="967">
                  <c:v>1.3872090106948278</c:v>
                </c:pt>
                <c:pt idx="968">
                  <c:v>1.3858218016841328</c:v>
                </c:pt>
                <c:pt idx="969">
                  <c:v>1.3858218016841328</c:v>
                </c:pt>
                <c:pt idx="970">
                  <c:v>1.3858218016841328</c:v>
                </c:pt>
                <c:pt idx="971">
                  <c:v>1.3872076234858173</c:v>
                </c:pt>
                <c:pt idx="972">
                  <c:v>1.4184218976027292</c:v>
                </c:pt>
                <c:pt idx="973">
                  <c:v>1.4184218976027292</c:v>
                </c:pt>
                <c:pt idx="974">
                  <c:v>1.4198403195003317</c:v>
                </c:pt>
                <c:pt idx="975">
                  <c:v>1.4352493764764065</c:v>
                </c:pt>
                <c:pt idx="976">
                  <c:v>1.4366846258528827</c:v>
                </c:pt>
                <c:pt idx="977">
                  <c:v>1.4762356661016016</c:v>
                </c:pt>
                <c:pt idx="978">
                  <c:v>1.4777119017677027</c:v>
                </c:pt>
                <c:pt idx="979">
                  <c:v>1.5011044620840495</c:v>
                </c:pt>
                <c:pt idx="980">
                  <c:v>1.5011044620840495</c:v>
                </c:pt>
                <c:pt idx="981">
                  <c:v>1.5026055665461338</c:v>
                </c:pt>
                <c:pt idx="982">
                  <c:v>1.5344674114196957</c:v>
                </c:pt>
                <c:pt idx="983">
                  <c:v>1.5360018788311154</c:v>
                </c:pt>
                <c:pt idx="984">
                  <c:v>1.5599945668498254</c:v>
                </c:pt>
                <c:pt idx="985">
                  <c:v>1.5584345722829753</c:v>
                </c:pt>
                <c:pt idx="986">
                  <c:v>1.5584345722829753</c:v>
                </c:pt>
                <c:pt idx="987">
                  <c:v>1.5568761377106926</c:v>
                </c:pt>
                <c:pt idx="988">
                  <c:v>1.5553192615729818</c:v>
                </c:pt>
                <c:pt idx="989">
                  <c:v>1.5537639423114087</c:v>
                </c:pt>
                <c:pt idx="990">
                  <c:v>1.5537639423114087</c:v>
                </c:pt>
                <c:pt idx="991">
                  <c:v>1.5522101783690978</c:v>
                </c:pt>
                <c:pt idx="992">
                  <c:v>1.5537623885474661</c:v>
                </c:pt>
                <c:pt idx="993">
                  <c:v>1.5669039760084953</c:v>
                </c:pt>
                <c:pt idx="994">
                  <c:v>1.5653370720324866</c:v>
                </c:pt>
                <c:pt idx="995">
                  <c:v>1.5669024091045194</c:v>
                </c:pt>
                <c:pt idx="996">
                  <c:v>1.6017562106336365</c:v>
                </c:pt>
                <c:pt idx="997">
                  <c:v>1.6001544544230033</c:v>
                </c:pt>
                <c:pt idx="998">
                  <c:v>1.6017546088774257</c:v>
                </c:pt>
                <c:pt idx="999">
                  <c:v>1.61838868782919</c:v>
                </c:pt>
                <c:pt idx="1000">
                  <c:v>1.6200070765170194</c:v>
                </c:pt>
                <c:pt idx="1001">
                  <c:v>1.6691332080115164</c:v>
                </c:pt>
                <c:pt idx="1002">
                  <c:v>1.6674640748035052</c:v>
                </c:pt>
                <c:pt idx="1003">
                  <c:v>1.6657966107287014</c:v>
                </c:pt>
                <c:pt idx="1004">
                  <c:v>1.6641308141179727</c:v>
                </c:pt>
                <c:pt idx="1005">
                  <c:v>1.6624666833038548</c:v>
                </c:pt>
                <c:pt idx="1006">
                  <c:v>1.6624666833038548</c:v>
                </c:pt>
                <c:pt idx="1007">
                  <c:v>1.660804216620551</c:v>
                </c:pt>
                <c:pt idx="1008">
                  <c:v>1.6624650208371716</c:v>
                </c:pt>
                <c:pt idx="1009">
                  <c:v>1.6769541228746518</c:v>
                </c:pt>
                <c:pt idx="1010">
                  <c:v>1.6769541228746518</c:v>
                </c:pt>
                <c:pt idx="1011">
                  <c:v>1.6769541228746518</c:v>
                </c:pt>
                <c:pt idx="1012">
                  <c:v>1.6769541228746518</c:v>
                </c:pt>
                <c:pt idx="1013">
                  <c:v>1.6786310769975261</c:v>
                </c:pt>
                <c:pt idx="1014">
                  <c:v>1.6930948642013113</c:v>
                </c:pt>
                <c:pt idx="1015">
                  <c:v>1.6947879590655126</c:v>
                </c:pt>
                <c:pt idx="1016">
                  <c:v>1.7085073063422809</c:v>
                </c:pt>
                <c:pt idx="1017">
                  <c:v>1.7067987990359383</c:v>
                </c:pt>
                <c:pt idx="1018">
                  <c:v>1.7050920002369023</c:v>
                </c:pt>
                <c:pt idx="1019">
                  <c:v>1.7050920002369023</c:v>
                </c:pt>
                <c:pt idx="1020">
                  <c:v>1.7050920002369023</c:v>
                </c:pt>
                <c:pt idx="1021">
                  <c:v>1.7067970922371389</c:v>
                </c:pt>
                <c:pt idx="1022">
                  <c:v>1.7447297904988468</c:v>
                </c:pt>
                <c:pt idx="1023">
                  <c:v>1.7429850607083481</c:v>
                </c:pt>
                <c:pt idx="1024">
                  <c:v>1.7412420756476399</c:v>
                </c:pt>
                <c:pt idx="1025">
                  <c:v>1.7412420756476399</c:v>
                </c:pt>
                <c:pt idx="1026">
                  <c:v>1.7412420756476399</c:v>
                </c:pt>
                <c:pt idx="1027">
                  <c:v>1.7395008335719919</c:v>
                </c:pt>
                <c:pt idx="1028">
                  <c:v>1.7395008335719919</c:v>
                </c:pt>
                <c:pt idx="1029">
                  <c:v>1.7395008335719919</c:v>
                </c:pt>
                <c:pt idx="1030">
                  <c:v>1.7377613327384198</c:v>
                </c:pt>
                <c:pt idx="1031">
                  <c:v>1.7377613327384198</c:v>
                </c:pt>
                <c:pt idx="1032">
                  <c:v>1.7377613327384198</c:v>
                </c:pt>
                <c:pt idx="1033">
                  <c:v>1.736023571405682</c:v>
                </c:pt>
                <c:pt idx="1034">
                  <c:v>1.736023571405682</c:v>
                </c:pt>
                <c:pt idx="1035">
                  <c:v>1.7342875478342761</c:v>
                </c:pt>
                <c:pt idx="1036">
                  <c:v>1.7342875478342761</c:v>
                </c:pt>
                <c:pt idx="1037">
                  <c:v>1.7342875478342761</c:v>
                </c:pt>
                <c:pt idx="1038">
                  <c:v>1.7342875478342761</c:v>
                </c:pt>
                <c:pt idx="1039">
                  <c:v>1.73602183538211</c:v>
                </c:pt>
                <c:pt idx="1040">
                  <c:v>1.7742375759608935</c:v>
                </c:pt>
                <c:pt idx="1041">
                  <c:v>1.7724633383849322</c:v>
                </c:pt>
                <c:pt idx="1042">
                  <c:v>1.7724633383849322</c:v>
                </c:pt>
                <c:pt idx="1043">
                  <c:v>1.7742358017233173</c:v>
                </c:pt>
                <c:pt idx="1044">
                  <c:v>1.8286065344818767</c:v>
                </c:pt>
                <c:pt idx="1045">
                  <c:v>1.8267779279473948</c:v>
                </c:pt>
                <c:pt idx="1046">
                  <c:v>1.8267779279473948</c:v>
                </c:pt>
                <c:pt idx="1047">
                  <c:v>1.8267779279473948</c:v>
                </c:pt>
                <c:pt idx="1048">
                  <c:v>1.8286047058753419</c:v>
                </c:pt>
                <c:pt idx="1049">
                  <c:v>1.8963189872150017</c:v>
                </c:pt>
                <c:pt idx="1050">
                  <c:v>1.8982153062022165</c:v>
                </c:pt>
                <c:pt idx="1051">
                  <c:v>1.9234698838568376</c:v>
                </c:pt>
                <c:pt idx="1052">
                  <c:v>1.9253933537406938</c:v>
                </c:pt>
                <c:pt idx="1053">
                  <c:v>1.9354335869760928</c:v>
                </c:pt>
                <c:pt idx="1054">
                  <c:v>1.9334981533891162</c:v>
                </c:pt>
                <c:pt idx="1055">
                  <c:v>1.9315646552357271</c:v>
                </c:pt>
                <c:pt idx="1056">
                  <c:v>1.9296330905804913</c:v>
                </c:pt>
                <c:pt idx="1057">
                  <c:v>1.9277034574899108</c:v>
                </c:pt>
                <c:pt idx="1058">
                  <c:v>1.9277034574899108</c:v>
                </c:pt>
                <c:pt idx="1059">
                  <c:v>1.9277034574899108</c:v>
                </c:pt>
                <c:pt idx="1060">
                  <c:v>1.9296311609474006</c:v>
                </c:pt>
                <c:pt idx="1061">
                  <c:v>1.9531104559675223</c:v>
                </c:pt>
                <c:pt idx="1062">
                  <c:v>1.9550635664234899</c:v>
                </c:pt>
                <c:pt idx="1063">
                  <c:v>2.0147674891809091</c:v>
                </c:pt>
                <c:pt idx="1064">
                  <c:v>2.0167822566700901</c:v>
                </c:pt>
                <c:pt idx="1065">
                  <c:v>2.0517977069972644</c:v>
                </c:pt>
                <c:pt idx="1066">
                  <c:v>2.0517977069972644</c:v>
                </c:pt>
                <c:pt idx="1067">
                  <c:v>2.0517977069972644</c:v>
                </c:pt>
                <c:pt idx="1068">
                  <c:v>2.0517977069972644</c:v>
                </c:pt>
                <c:pt idx="1069">
                  <c:v>2.0538495047042602</c:v>
                </c:pt>
                <c:pt idx="1070">
                  <c:v>2.0910211551616769</c:v>
                </c:pt>
                <c:pt idx="1071">
                  <c:v>2.0889301340065152</c:v>
                </c:pt>
                <c:pt idx="1072">
                  <c:v>2.0868412038725084</c:v>
                </c:pt>
                <c:pt idx="1073">
                  <c:v>2.088928045076381</c:v>
                </c:pt>
                <c:pt idx="1074">
                  <c:v>2.1358363164508143</c:v>
                </c:pt>
                <c:pt idx="1075">
                  <c:v>2.1337004801343635</c:v>
                </c:pt>
                <c:pt idx="1076">
                  <c:v>2.1315667796542286</c:v>
                </c:pt>
                <c:pt idx="1077">
                  <c:v>2.1315667796542286</c:v>
                </c:pt>
                <c:pt idx="1078">
                  <c:v>2.1315667796542286</c:v>
                </c:pt>
                <c:pt idx="1079">
                  <c:v>2.1294352128745753</c:v>
                </c:pt>
                <c:pt idx="1080">
                  <c:v>2.1273057776617006</c:v>
                </c:pt>
                <c:pt idx="1081">
                  <c:v>2.1294330834393618</c:v>
                </c:pt>
                <c:pt idx="1082">
                  <c:v>2.1491185656241134</c:v>
                </c:pt>
                <c:pt idx="1083">
                  <c:v>2.1512676841897367</c:v>
                </c:pt>
                <c:pt idx="1084">
                  <c:v>2.1839488664415123</c:v>
                </c:pt>
                <c:pt idx="1085">
                  <c:v>2.1817649175750709</c:v>
                </c:pt>
                <c:pt idx="1086">
                  <c:v>2.1839466824926452</c:v>
                </c:pt>
                <c:pt idx="1087">
                  <c:v>2.2268045744995395</c:v>
                </c:pt>
                <c:pt idx="1088">
                  <c:v>2.2290313790740393</c:v>
                </c:pt>
                <c:pt idx="1089">
                  <c:v>2.2820718542736511</c:v>
                </c:pt>
                <c:pt idx="1090">
                  <c:v>2.2797897824193782</c:v>
                </c:pt>
                <c:pt idx="1091">
                  <c:v>2.282069572201797</c:v>
                </c:pt>
                <c:pt idx="1092">
                  <c:v>2.2977269999617116</c:v>
                </c:pt>
                <c:pt idx="1093">
                  <c:v>2.2954292729617505</c:v>
                </c:pt>
                <c:pt idx="1094">
                  <c:v>2.2954292729617505</c:v>
                </c:pt>
                <c:pt idx="1095">
                  <c:v>2.2977247022347123</c:v>
                </c:pt>
                <c:pt idx="1096">
                  <c:v>2.3548227600861913</c:v>
                </c:pt>
                <c:pt idx="1097">
                  <c:v>2.3524679373261042</c:v>
                </c:pt>
                <c:pt idx="1098">
                  <c:v>2.3524679373261042</c:v>
                </c:pt>
                <c:pt idx="1099">
                  <c:v>2.3501154693887782</c:v>
                </c:pt>
                <c:pt idx="1100">
                  <c:v>2.3477653539193906</c:v>
                </c:pt>
                <c:pt idx="1101">
                  <c:v>2.3501131192733093</c:v>
                </c:pt>
                <c:pt idx="1102">
                  <c:v>2.4292271446310312</c:v>
                </c:pt>
                <c:pt idx="1103">
                  <c:v>2.4267979174864003</c:v>
                </c:pt>
                <c:pt idx="1104">
                  <c:v>2.4243711195689137</c:v>
                </c:pt>
                <c:pt idx="1105">
                  <c:v>2.4219467484493449</c:v>
                </c:pt>
                <c:pt idx="1106">
                  <c:v>2.4219467484493449</c:v>
                </c:pt>
                <c:pt idx="1107">
                  <c:v>2.4243686951977934</c:v>
                </c:pt>
                <c:pt idx="1108">
                  <c:v>2.4761338919003153</c:v>
                </c:pt>
                <c:pt idx="1109">
                  <c:v>2.4761338919003153</c:v>
                </c:pt>
                <c:pt idx="1110">
                  <c:v>2.4786100257922148</c:v>
                </c:pt>
                <c:pt idx="1111">
                  <c:v>2.5030645130532134</c:v>
                </c:pt>
                <c:pt idx="1112">
                  <c:v>2.5055675775662669</c:v>
                </c:pt>
                <c:pt idx="1113">
                  <c:v>2.5760704833806543</c:v>
                </c:pt>
                <c:pt idx="1114">
                  <c:v>2.5734944128972748</c:v>
                </c:pt>
                <c:pt idx="1115">
                  <c:v>2.5760679073101707</c:v>
                </c:pt>
                <c:pt idx="1116">
                  <c:v>2.6353537654994379</c:v>
                </c:pt>
                <c:pt idx="1117">
                  <c:v>2.6353537654994379</c:v>
                </c:pt>
                <c:pt idx="1118">
                  <c:v>2.6327184117339377</c:v>
                </c:pt>
                <c:pt idx="1119">
                  <c:v>2.6327184117339377</c:v>
                </c:pt>
                <c:pt idx="1120">
                  <c:v>2.6327184117339377</c:v>
                </c:pt>
                <c:pt idx="1121">
                  <c:v>2.6327184117339377</c:v>
                </c:pt>
                <c:pt idx="1122">
                  <c:v>2.635351130145672</c:v>
                </c:pt>
                <c:pt idx="1123">
                  <c:v>2.6638096842972248</c:v>
                </c:pt>
                <c:pt idx="1124">
                  <c:v>2.6611458746129282</c:v>
                </c:pt>
                <c:pt idx="1125">
                  <c:v>2.6584847287383155</c:v>
                </c:pt>
                <c:pt idx="1126">
                  <c:v>2.661143213467053</c:v>
                </c:pt>
                <c:pt idx="1127">
                  <c:v>2.7425067210748768</c:v>
                </c:pt>
                <c:pt idx="1128">
                  <c:v>2.7425067210748768</c:v>
                </c:pt>
                <c:pt idx="1129">
                  <c:v>2.7452492277959513</c:v>
                </c:pt>
                <c:pt idx="1130">
                  <c:v>2.7654144913396759</c:v>
                </c:pt>
                <c:pt idx="1131">
                  <c:v>2.7681799058310155</c:v>
                </c:pt>
                <c:pt idx="1132">
                  <c:v>2.8296943836733601</c:v>
                </c:pt>
                <c:pt idx="1133">
                  <c:v>2.8268646892896863</c:v>
                </c:pt>
                <c:pt idx="1134">
                  <c:v>2.8268646892896863</c:v>
                </c:pt>
                <c:pt idx="1135">
                  <c:v>2.8268646892896863</c:v>
                </c:pt>
                <c:pt idx="1136">
                  <c:v>2.8240378246003979</c:v>
                </c:pt>
                <c:pt idx="1137">
                  <c:v>2.8268618624249982</c:v>
                </c:pt>
                <c:pt idx="1138">
                  <c:v>2.8495634965689498</c:v>
                </c:pt>
                <c:pt idx="1139">
                  <c:v>2.846713933072381</c:v>
                </c:pt>
                <c:pt idx="1140">
                  <c:v>2.849560647005454</c:v>
                </c:pt>
                <c:pt idx="1141">
                  <c:v>2.8991333991007218</c:v>
                </c:pt>
                <c:pt idx="1142">
                  <c:v>2.8991333991007218</c:v>
                </c:pt>
                <c:pt idx="1143">
                  <c:v>2.8962342657016213</c:v>
                </c:pt>
                <c:pt idx="1144">
                  <c:v>2.8962342657016213</c:v>
                </c:pt>
                <c:pt idx="1145">
                  <c:v>2.8962342657016213</c:v>
                </c:pt>
                <c:pt idx="1146">
                  <c:v>2.8933380314359196</c:v>
                </c:pt>
                <c:pt idx="1147">
                  <c:v>2.8904446934044827</c:v>
                </c:pt>
                <c:pt idx="1148">
                  <c:v>2.8904446934044827</c:v>
                </c:pt>
                <c:pt idx="1149">
                  <c:v>2.8933351380978878</c:v>
                </c:pt>
                <c:pt idx="1150">
                  <c:v>2.9424368273636623</c:v>
                </c:pt>
                <c:pt idx="1151">
                  <c:v>2.9424368273636623</c:v>
                </c:pt>
                <c:pt idx="1152">
                  <c:v>2.9453792641910255</c:v>
                </c:pt>
                <c:pt idx="1153">
                  <c:v>2.983325146455678</c:v>
                </c:pt>
                <c:pt idx="1154">
                  <c:v>2.9803418213092221</c:v>
                </c:pt>
                <c:pt idx="1155">
                  <c:v>2.9773614794879135</c:v>
                </c:pt>
                <c:pt idx="1156">
                  <c:v>2.9773614794879135</c:v>
                </c:pt>
                <c:pt idx="1157">
                  <c:v>2.9773614794879135</c:v>
                </c:pt>
                <c:pt idx="1158">
                  <c:v>2.9743841180084249</c:v>
                </c:pt>
                <c:pt idx="1159">
                  <c:v>2.9714097338904164</c:v>
                </c:pt>
                <c:pt idx="1160">
                  <c:v>2.9714097338904164</c:v>
                </c:pt>
                <c:pt idx="1161">
                  <c:v>2.968438324156526</c:v>
                </c:pt>
                <c:pt idx="1162">
                  <c:v>2.968438324156526</c:v>
                </c:pt>
                <c:pt idx="1163">
                  <c:v>2.968438324156526</c:v>
                </c:pt>
                <c:pt idx="1164">
                  <c:v>2.968438324156526</c:v>
                </c:pt>
                <c:pt idx="1165">
                  <c:v>2.9654698858323694</c:v>
                </c:pt>
                <c:pt idx="1166">
                  <c:v>2.9654698858323694</c:v>
                </c:pt>
                <c:pt idx="1167">
                  <c:v>2.9654698858323694</c:v>
                </c:pt>
                <c:pt idx="1168">
                  <c:v>2.9654698858323694</c:v>
                </c:pt>
                <c:pt idx="1169">
                  <c:v>2.9654698858323694</c:v>
                </c:pt>
                <c:pt idx="1170">
                  <c:v>2.9625044159465372</c:v>
                </c:pt>
                <c:pt idx="1171">
                  <c:v>2.9654669203624828</c:v>
                </c:pt>
                <c:pt idx="1172">
                  <c:v>2.980846289275993</c:v>
                </c:pt>
                <c:pt idx="1173">
                  <c:v>2.9778654429867171</c:v>
                </c:pt>
                <c:pt idx="1174">
                  <c:v>2.9778654429867171</c:v>
                </c:pt>
                <c:pt idx="1175">
                  <c:v>2.9808433084297028</c:v>
                </c:pt>
                <c:pt idx="1176">
                  <c:v>3.0659803340585636</c:v>
                </c:pt>
                <c:pt idx="1177">
                  <c:v>3.0690463143926223</c:v>
                </c:pt>
                <c:pt idx="1178">
                  <c:v>3.11549960485462</c:v>
                </c:pt>
                <c:pt idx="1179">
                  <c:v>3.11549960485462</c:v>
                </c:pt>
                <c:pt idx="1180">
                  <c:v>3.1123841052497654</c:v>
                </c:pt>
                <c:pt idx="1181">
                  <c:v>3.115496489355015</c:v>
                </c:pt>
                <c:pt idx="1182">
                  <c:v>3.1254147229799996</c:v>
                </c:pt>
                <c:pt idx="1183">
                  <c:v>3.1285401377029789</c:v>
                </c:pt>
                <c:pt idx="1184">
                  <c:v>3.1649616204243975</c:v>
                </c:pt>
                <c:pt idx="1185">
                  <c:v>3.161796658803973</c:v>
                </c:pt>
                <c:pt idx="1186">
                  <c:v>3.161796658803973</c:v>
                </c:pt>
                <c:pt idx="1187">
                  <c:v>3.1649584554627759</c:v>
                </c:pt>
                <c:pt idx="1188">
                  <c:v>3.1851931222441827</c:v>
                </c:pt>
                <c:pt idx="1189">
                  <c:v>3.1851931222441827</c:v>
                </c:pt>
                <c:pt idx="1190">
                  <c:v>3.1883783153664265</c:v>
                </c:pt>
                <c:pt idx="1191">
                  <c:v>3.2693448006803276</c:v>
                </c:pt>
                <c:pt idx="1192">
                  <c:v>3.2693448006803276</c:v>
                </c:pt>
                <c:pt idx="1193">
                  <c:v>3.2660754558796468</c:v>
                </c:pt>
                <c:pt idx="1194">
                  <c:v>3.2628093804237666</c:v>
                </c:pt>
                <c:pt idx="1195">
                  <c:v>3.2595465710433431</c:v>
                </c:pt>
                <c:pt idx="1196">
                  <c:v>3.2562870244722997</c:v>
                </c:pt>
                <c:pt idx="1197">
                  <c:v>3.2595433114967718</c:v>
                </c:pt>
                <c:pt idx="1198">
                  <c:v>3.2993197587649523</c:v>
                </c:pt>
                <c:pt idx="1199">
                  <c:v>3.3026190785237155</c:v>
                </c:pt>
                <c:pt idx="1200">
                  <c:v>3.3414393126438542</c:v>
                </c:pt>
                <c:pt idx="1201">
                  <c:v>3.3414393126438542</c:v>
                </c:pt>
                <c:pt idx="1202">
                  <c:v>3.3447807519564989</c:v>
                </c:pt>
                <c:pt idx="1203">
                  <c:v>3.4060652448492861</c:v>
                </c:pt>
                <c:pt idx="1204">
                  <c:v>3.4060652448492861</c:v>
                </c:pt>
                <c:pt idx="1205">
                  <c:v>3.402659179604437</c:v>
                </c:pt>
                <c:pt idx="1206">
                  <c:v>3.3992565204248324</c:v>
                </c:pt>
                <c:pt idx="1207">
                  <c:v>3.3992565204248324</c:v>
                </c:pt>
                <c:pt idx="1208">
                  <c:v>3.3992565204248324</c:v>
                </c:pt>
                <c:pt idx="1209">
                  <c:v>3.4026557769452568</c:v>
                </c:pt>
                <c:pt idx="1210">
                  <c:v>3.4458288159048074</c:v>
                </c:pt>
                <c:pt idx="1211">
                  <c:v>3.4423829870889029</c:v>
                </c:pt>
                <c:pt idx="1212">
                  <c:v>3.4458253700759913</c:v>
                </c:pt>
                <c:pt idx="1213">
                  <c:v>3.5302037331067715</c:v>
                </c:pt>
                <c:pt idx="1214">
                  <c:v>3.5337339368398784</c:v>
                </c:pt>
                <c:pt idx="1215">
                  <c:v>3.6219367255699093</c:v>
                </c:pt>
                <c:pt idx="1216">
                  <c:v>3.6219367255699093</c:v>
                </c:pt>
                <c:pt idx="1217">
                  <c:v>3.6255586622954787</c:v>
                </c:pt>
                <c:pt idx="1218">
                  <c:v>3.6677182942190982</c:v>
                </c:pt>
                <c:pt idx="1219">
                  <c:v>3.6677182942190982</c:v>
                </c:pt>
                <c:pt idx="1220">
                  <c:v>3.6677182942190982</c:v>
                </c:pt>
                <c:pt idx="1221">
                  <c:v>3.6677182942190982</c:v>
                </c:pt>
                <c:pt idx="1222">
                  <c:v>3.6640505759248789</c:v>
                </c:pt>
                <c:pt idx="1223">
                  <c:v>3.6640505759248789</c:v>
                </c:pt>
                <c:pt idx="1224">
                  <c:v>3.6677146265008038</c:v>
                </c:pt>
                <c:pt idx="1225">
                  <c:v>3.6881642039603166</c:v>
                </c:pt>
                <c:pt idx="1226">
                  <c:v>3.6918523681642754</c:v>
                </c:pt>
                <c:pt idx="1227">
                  <c:v>3.7216650915244771</c:v>
                </c:pt>
                <c:pt idx="1228">
                  <c:v>3.7253867566160022</c:v>
                </c:pt>
                <c:pt idx="1229">
                  <c:v>3.7515884118147298</c:v>
                </c:pt>
                <c:pt idx="1230">
                  <c:v>3.7553400002265445</c:v>
                </c:pt>
                <c:pt idx="1231">
                  <c:v>3.8030237734210246</c:v>
                </c:pt>
                <c:pt idx="1232">
                  <c:v>3.8030237734210246</c:v>
                </c:pt>
                <c:pt idx="1233">
                  <c:v>3.8030237734210246</c:v>
                </c:pt>
                <c:pt idx="1234">
                  <c:v>3.8068267971944447</c:v>
                </c:pt>
                <c:pt idx="1235">
                  <c:v>3.8376243459850232</c:v>
                </c:pt>
                <c:pt idx="1236">
                  <c:v>3.8376243459850232</c:v>
                </c:pt>
                <c:pt idx="1237">
                  <c:v>3.8337867216390382</c:v>
                </c:pt>
                <c:pt idx="1238">
                  <c:v>3.8337867216390382</c:v>
                </c:pt>
                <c:pt idx="1239">
                  <c:v>3.8337867216390382</c:v>
                </c:pt>
                <c:pt idx="1240">
                  <c:v>3.8299529349173986</c:v>
                </c:pt>
                <c:pt idx="1241">
                  <c:v>3.8337828878523164</c:v>
                </c:pt>
                <c:pt idx="1242">
                  <c:v>3.8648869049889845</c:v>
                </c:pt>
                <c:pt idx="1243">
                  <c:v>3.8648869049889845</c:v>
                </c:pt>
                <c:pt idx="1244">
                  <c:v>3.868751791893974</c:v>
                </c:pt>
                <c:pt idx="1245">
                  <c:v>3.8787215848590408</c:v>
                </c:pt>
                <c:pt idx="1246">
                  <c:v>3.8787215848590408</c:v>
                </c:pt>
                <c:pt idx="1247">
                  <c:v>3.8826003064438988</c:v>
                </c:pt>
                <c:pt idx="1248">
                  <c:v>3.9048797388328826</c:v>
                </c:pt>
                <c:pt idx="1249">
                  <c:v>3.9048797388328826</c:v>
                </c:pt>
                <c:pt idx="1250">
                  <c:v>3.9048797388328826</c:v>
                </c:pt>
                <c:pt idx="1251">
                  <c:v>3.9087846185717154</c:v>
                </c:pt>
                <c:pt idx="1252">
                  <c:v>3.9795434800853027</c:v>
                </c:pt>
                <c:pt idx="1253">
                  <c:v>3.9835230235653878</c:v>
                </c:pt>
                <c:pt idx="1254">
                  <c:v>4.0766380175950694</c:v>
                </c:pt>
                <c:pt idx="1255">
                  <c:v>4.0766380175950694</c:v>
                </c:pt>
                <c:pt idx="1256">
                  <c:v>4.0766380175950694</c:v>
                </c:pt>
                <c:pt idx="1257">
                  <c:v>4.0725613795774729</c:v>
                </c:pt>
                <c:pt idx="1258">
                  <c:v>4.0766339409570511</c:v>
                </c:pt>
                <c:pt idx="1259">
                  <c:v>4.1241120135563349</c:v>
                </c:pt>
                <c:pt idx="1260">
                  <c:v>4.1241120135563349</c:v>
                </c:pt>
                <c:pt idx="1261">
                  <c:v>4.1282361255698916</c:v>
                </c:pt>
                <c:pt idx="1262">
                  <c:v>4.2346056034516408</c:v>
                </c:pt>
                <c:pt idx="1263">
                  <c:v>4.2388402090550903</c:v>
                </c:pt>
                <c:pt idx="1264">
                  <c:v>4.3090673098053953</c:v>
                </c:pt>
                <c:pt idx="1265">
                  <c:v>4.3090673098053953</c:v>
                </c:pt>
                <c:pt idx="1266">
                  <c:v>4.3090673098053953</c:v>
                </c:pt>
                <c:pt idx="1267">
                  <c:v>4.3090673098053953</c:v>
                </c:pt>
                <c:pt idx="1268">
                  <c:v>4.3090673098053953</c:v>
                </c:pt>
                <c:pt idx="1269">
                  <c:v>4.3133763771151985</c:v>
                </c:pt>
                <c:pt idx="1270">
                  <c:v>4.3475311684999216</c:v>
                </c:pt>
                <c:pt idx="1271">
                  <c:v>4.343183637331423</c:v>
                </c:pt>
                <c:pt idx="1272">
                  <c:v>4.343183637331423</c:v>
                </c:pt>
                <c:pt idx="1273">
                  <c:v>4.3388404536940923</c:v>
                </c:pt>
                <c:pt idx="1274">
                  <c:v>4.3345016132403975</c:v>
                </c:pt>
                <c:pt idx="1275">
                  <c:v>4.3345016132403975</c:v>
                </c:pt>
                <c:pt idx="1276">
                  <c:v>4.3301671116271585</c:v>
                </c:pt>
                <c:pt idx="1277">
                  <c:v>4.3301671116271585</c:v>
                </c:pt>
                <c:pt idx="1278">
                  <c:v>4.3258369445155296</c:v>
                </c:pt>
                <c:pt idx="1279">
                  <c:v>4.3258369445155296</c:v>
                </c:pt>
                <c:pt idx="1280">
                  <c:v>4.3258369445155296</c:v>
                </c:pt>
                <c:pt idx="1281">
                  <c:v>4.3215111075710144</c:v>
                </c:pt>
                <c:pt idx="1282">
                  <c:v>4.3215111075710144</c:v>
                </c:pt>
                <c:pt idx="1283">
                  <c:v>4.3258326186785849</c:v>
                </c:pt>
                <c:pt idx="1284">
                  <c:v>4.3867673982546025</c:v>
                </c:pt>
                <c:pt idx="1285">
                  <c:v>4.3823806308563453</c:v>
                </c:pt>
                <c:pt idx="1286">
                  <c:v>4.3779982502254882</c:v>
                </c:pt>
                <c:pt idx="1287">
                  <c:v>4.3823762484757136</c:v>
                </c:pt>
                <c:pt idx="1288">
                  <c:v>4.4549523864242353</c:v>
                </c:pt>
                <c:pt idx="1289">
                  <c:v>4.4594073388106592</c:v>
                </c:pt>
                <c:pt idx="1290">
                  <c:v>4.5210770335134898</c:v>
                </c:pt>
                <c:pt idx="1291">
                  <c:v>4.5165559564799747</c:v>
                </c:pt>
                <c:pt idx="1292">
                  <c:v>4.5210725124364552</c:v>
                </c:pt>
                <c:pt idx="1293">
                  <c:v>4.626099907180226</c:v>
                </c:pt>
                <c:pt idx="1294">
                  <c:v>4.626099907180226</c:v>
                </c:pt>
                <c:pt idx="1295">
                  <c:v>4.6214738072730457</c:v>
                </c:pt>
                <c:pt idx="1296">
                  <c:v>4.6260952810803175</c:v>
                </c:pt>
                <c:pt idx="1297">
                  <c:v>4.6841784696340047</c:v>
                </c:pt>
                <c:pt idx="1298">
                  <c:v>4.6888626481036395</c:v>
                </c:pt>
                <c:pt idx="1299">
                  <c:v>4.7216629125282434</c:v>
                </c:pt>
                <c:pt idx="1300">
                  <c:v>4.7216629125282434</c:v>
                </c:pt>
                <c:pt idx="1301">
                  <c:v>4.7216629125282434</c:v>
                </c:pt>
                <c:pt idx="1302">
                  <c:v>4.7169412496157133</c:v>
                </c:pt>
                <c:pt idx="1303">
                  <c:v>4.712224308366098</c:v>
                </c:pt>
                <c:pt idx="1304">
                  <c:v>4.7169365326744641</c:v>
                </c:pt>
                <c:pt idx="1305">
                  <c:v>4.8721434442502982</c:v>
                </c:pt>
                <c:pt idx="1306">
                  <c:v>4.8672713008060473</c:v>
                </c:pt>
                <c:pt idx="1307">
                  <c:v>4.8624040295052398</c:v>
                </c:pt>
                <c:pt idx="1308">
                  <c:v>4.8624040295052398</c:v>
                </c:pt>
                <c:pt idx="1309">
                  <c:v>4.8624040295052398</c:v>
                </c:pt>
                <c:pt idx="1310">
                  <c:v>4.8672664335347484</c:v>
                </c:pt>
                <c:pt idx="1311">
                  <c:v>5.0536621108806372</c:v>
                </c:pt>
                <c:pt idx="1312">
                  <c:v>5.0486084487697536</c:v>
                </c:pt>
                <c:pt idx="1313">
                  <c:v>5.0435598403209827</c:v>
                </c:pt>
                <c:pt idx="1314">
                  <c:v>5.0486034001613058</c:v>
                </c:pt>
                <c:pt idx="1315">
                  <c:v>5.1535606808028138</c:v>
                </c:pt>
                <c:pt idx="1316">
                  <c:v>5.1484071201220107</c:v>
                </c:pt>
                <c:pt idx="1317">
                  <c:v>5.1432587130018899</c:v>
                </c:pt>
                <c:pt idx="1318">
                  <c:v>5.1381154542888865</c:v>
                </c:pt>
                <c:pt idx="1319">
                  <c:v>5.1432535697431767</c:v>
                </c:pt>
                <c:pt idx="1320">
                  <c:v>5.2097551668852393</c:v>
                </c:pt>
                <c:pt idx="1321">
                  <c:v>5.2045454117183549</c:v>
                </c:pt>
                <c:pt idx="1322">
                  <c:v>5.1993408663066365</c:v>
                </c:pt>
                <c:pt idx="1323">
                  <c:v>5.1993408663066365</c:v>
                </c:pt>
                <c:pt idx="1324">
                  <c:v>5.1993408663066365</c:v>
                </c:pt>
                <c:pt idx="1325">
                  <c:v>5.1941415254403296</c:v>
                </c:pt>
                <c:pt idx="1326">
                  <c:v>5.1941415254403296</c:v>
                </c:pt>
                <c:pt idx="1327">
                  <c:v>5.1993356669657675</c:v>
                </c:pt>
                <c:pt idx="1328">
                  <c:v>5.359859489266011</c:v>
                </c:pt>
                <c:pt idx="1329">
                  <c:v>5.359859489266011</c:v>
                </c:pt>
                <c:pt idx="1330">
                  <c:v>5.3652193487552751</c:v>
                </c:pt>
                <c:pt idx="1331">
                  <c:v>5.4450051546464913</c:v>
                </c:pt>
                <c:pt idx="1332">
                  <c:v>5.4450051546464913</c:v>
                </c:pt>
                <c:pt idx="1333">
                  <c:v>5.4395601494918475</c:v>
                </c:pt>
                <c:pt idx="1334">
                  <c:v>5.4395601494918475</c:v>
                </c:pt>
                <c:pt idx="1335">
                  <c:v>5.4449997096413378</c:v>
                </c:pt>
                <c:pt idx="1336">
                  <c:v>5.5428800282077821</c:v>
                </c:pt>
                <c:pt idx="1337">
                  <c:v>5.5373371481795761</c:v>
                </c:pt>
                <c:pt idx="1338">
                  <c:v>5.5317998110313971</c:v>
                </c:pt>
                <c:pt idx="1339">
                  <c:v>5.5317998110313971</c:v>
                </c:pt>
                <c:pt idx="1340">
                  <c:v>5.5373316108424273</c:v>
                </c:pt>
                <c:pt idx="1341">
                  <c:v>5.6114282416851129</c:v>
                </c:pt>
                <c:pt idx="1342">
                  <c:v>5.6058168134434281</c:v>
                </c:pt>
                <c:pt idx="1343">
                  <c:v>5.6114226302568717</c:v>
                </c:pt>
                <c:pt idx="1344">
                  <c:v>5.730750037620651</c:v>
                </c:pt>
                <c:pt idx="1345">
                  <c:v>5.7364807876582713</c:v>
                </c:pt>
                <c:pt idx="1346">
                  <c:v>5.946212049610712</c:v>
                </c:pt>
                <c:pt idx="1347">
                  <c:v>5.946212049610712</c:v>
                </c:pt>
                <c:pt idx="1348">
                  <c:v>5.946212049610712</c:v>
                </c:pt>
                <c:pt idx="1349">
                  <c:v>5.9402658375611024</c:v>
                </c:pt>
                <c:pt idx="1350">
                  <c:v>5.9402658375611024</c:v>
                </c:pt>
                <c:pt idx="1351">
                  <c:v>5.946206103398664</c:v>
                </c:pt>
                <c:pt idx="1352">
                  <c:v>6.1383558512846417</c:v>
                </c:pt>
                <c:pt idx="1353">
                  <c:v>6.1322174954333581</c:v>
                </c:pt>
                <c:pt idx="1354">
                  <c:v>6.1383497129287905</c:v>
                </c:pt>
                <c:pt idx="1355">
                  <c:v>6.2249676078704717</c:v>
                </c:pt>
                <c:pt idx="1356">
                  <c:v>6.2311925754783424</c:v>
                </c:pt>
                <c:pt idx="1357">
                  <c:v>6.2981107801514282</c:v>
                </c:pt>
                <c:pt idx="1358">
                  <c:v>6.3044088909315787</c:v>
                </c:pt>
                <c:pt idx="1359">
                  <c:v>6.5174849346630479</c:v>
                </c:pt>
                <c:pt idx="1360">
                  <c:v>6.5240024195977107</c:v>
                </c:pt>
                <c:pt idx="1361">
                  <c:v>6.6354390095405087</c:v>
                </c:pt>
                <c:pt idx="1362">
                  <c:v>6.6420744485500478</c:v>
                </c:pt>
                <c:pt idx="1363">
                  <c:v>6.8055836068887734</c:v>
                </c:pt>
                <c:pt idx="1364">
                  <c:v>6.7987780232818862</c:v>
                </c:pt>
                <c:pt idx="1365">
                  <c:v>6.7919792452586032</c:v>
                </c:pt>
                <c:pt idx="1366">
                  <c:v>6.7919792452586032</c:v>
                </c:pt>
                <c:pt idx="1367">
                  <c:v>6.7851872660133434</c:v>
                </c:pt>
                <c:pt idx="1368">
                  <c:v>6.7851872660133434</c:v>
                </c:pt>
                <c:pt idx="1369">
                  <c:v>6.7851872660133434</c:v>
                </c:pt>
                <c:pt idx="1370">
                  <c:v>6.7919724532793575</c:v>
                </c:pt>
                <c:pt idx="1371">
                  <c:v>7.1169708245643051</c:v>
                </c:pt>
                <c:pt idx="1372">
                  <c:v>7.1169708245643051</c:v>
                </c:pt>
                <c:pt idx="1373">
                  <c:v>7.1098538537397395</c:v>
                </c:pt>
                <c:pt idx="1374">
                  <c:v>7.1027439998860009</c:v>
                </c:pt>
                <c:pt idx="1375">
                  <c:v>7.1027439998860009</c:v>
                </c:pt>
                <c:pt idx="1376">
                  <c:v>7.0956412558861155</c:v>
                </c:pt>
                <c:pt idx="1377">
                  <c:v>7.0885456146302284</c:v>
                </c:pt>
                <c:pt idx="1378">
                  <c:v>7.0814570690155971</c:v>
                </c:pt>
                <c:pt idx="1379">
                  <c:v>7.0885385260846121</c:v>
                </c:pt>
                <c:pt idx="1380">
                  <c:v>7.1413002812109259</c:v>
                </c:pt>
                <c:pt idx="1381">
                  <c:v>7.1413002812109259</c:v>
                </c:pt>
                <c:pt idx="1382">
                  <c:v>7.1413002812109259</c:v>
                </c:pt>
                <c:pt idx="1383">
                  <c:v>7.1413002812109259</c:v>
                </c:pt>
                <c:pt idx="1384">
                  <c:v>7.1341589809297128</c:v>
                </c:pt>
                <c:pt idx="1385">
                  <c:v>7.1341589809297128</c:v>
                </c:pt>
                <c:pt idx="1386">
                  <c:v>7.1341589809297128</c:v>
                </c:pt>
                <c:pt idx="1387">
                  <c:v>7.1270248219487824</c:v>
                </c:pt>
                <c:pt idx="1388">
                  <c:v>7.1341518467707301</c:v>
                </c:pt>
                <c:pt idx="1389">
                  <c:v>7.1962616309068297</c:v>
                </c:pt>
                <c:pt idx="1390">
                  <c:v>7.2034578925377355</c:v>
                </c:pt>
                <c:pt idx="1391">
                  <c:v>7.2567464929814545</c:v>
                </c:pt>
                <c:pt idx="1392">
                  <c:v>7.2494897464884716</c:v>
                </c:pt>
                <c:pt idx="1393">
                  <c:v>7.2494897464884716</c:v>
                </c:pt>
                <c:pt idx="1394">
                  <c:v>7.2494897464884716</c:v>
                </c:pt>
                <c:pt idx="1395">
                  <c:v>7.2567392362349601</c:v>
                </c:pt>
                <c:pt idx="1396">
                  <c:v>7.3454935238905694</c:v>
                </c:pt>
                <c:pt idx="1397">
                  <c:v>7.3528390174144587</c:v>
                </c:pt>
                <c:pt idx="1398">
                  <c:v>7.4722135263176028</c:v>
                </c:pt>
                <c:pt idx="1399">
                  <c:v>7.4647413127912854</c:v>
                </c:pt>
                <c:pt idx="1400">
                  <c:v>7.4572765714784932</c:v>
                </c:pt>
                <c:pt idx="1401">
                  <c:v>7.4647338480499696</c:v>
                </c:pt>
                <c:pt idx="1402">
                  <c:v>7.558779342429065</c:v>
                </c:pt>
                <c:pt idx="1403">
                  <c:v>7.558779342429065</c:v>
                </c:pt>
                <c:pt idx="1404">
                  <c:v>7.558779342429065</c:v>
                </c:pt>
                <c:pt idx="1405">
                  <c:v>7.5663381217714925</c:v>
                </c:pt>
                <c:pt idx="1406">
                  <c:v>7.6894972096683052</c:v>
                </c:pt>
                <c:pt idx="1407">
                  <c:v>7.6894972096683052</c:v>
                </c:pt>
                <c:pt idx="1408">
                  <c:v>7.6971867068779707</c:v>
                </c:pt>
                <c:pt idx="1409">
                  <c:v>7.8971812126765286</c:v>
                </c:pt>
                <c:pt idx="1410">
                  <c:v>7.8971812126765286</c:v>
                </c:pt>
                <c:pt idx="1411">
                  <c:v>7.8892840314638528</c:v>
                </c:pt>
                <c:pt idx="1412">
                  <c:v>7.8892840314638528</c:v>
                </c:pt>
                <c:pt idx="1413">
                  <c:v>7.8971733154953156</c:v>
                </c:pt>
                <c:pt idx="1414">
                  <c:v>8.1450729830747264</c:v>
                </c:pt>
                <c:pt idx="1415">
                  <c:v>8.1532180560578009</c:v>
                </c:pt>
                <c:pt idx="1416">
                  <c:v>8.3224848319956468</c:v>
                </c:pt>
                <c:pt idx="1417">
                  <c:v>8.3224848319956468</c:v>
                </c:pt>
                <c:pt idx="1418">
                  <c:v>8.3141623471636468</c:v>
                </c:pt>
                <c:pt idx="1419">
                  <c:v>8.3058481848164813</c:v>
                </c:pt>
                <c:pt idx="1420">
                  <c:v>8.2975423366316647</c:v>
                </c:pt>
                <c:pt idx="1421">
                  <c:v>8.2975423366316647</c:v>
                </c:pt>
                <c:pt idx="1422">
                  <c:v>8.3058398789683014</c:v>
                </c:pt>
                <c:pt idx="1423">
                  <c:v>8.475863505115349</c:v>
                </c:pt>
                <c:pt idx="1424">
                  <c:v>8.475863505115349</c:v>
                </c:pt>
                <c:pt idx="1425">
                  <c:v>8.475863505115349</c:v>
                </c:pt>
                <c:pt idx="1426">
                  <c:v>8.475863505115349</c:v>
                </c:pt>
                <c:pt idx="1427">
                  <c:v>8.475863505115349</c:v>
                </c:pt>
                <c:pt idx="1428">
                  <c:v>8.4843393686204625</c:v>
                </c:pt>
                <c:pt idx="1429">
                  <c:v>8.5185405911384517</c:v>
                </c:pt>
                <c:pt idx="1430">
                  <c:v>8.5185405911384517</c:v>
                </c:pt>
                <c:pt idx="1431">
                  <c:v>8.510022050547315</c:v>
                </c:pt>
                <c:pt idx="1432">
                  <c:v>8.5015120284967658</c:v>
                </c:pt>
                <c:pt idx="1433">
                  <c:v>8.4930105164682725</c:v>
                </c:pt>
                <c:pt idx="1434">
                  <c:v>8.5015035269847363</c:v>
                </c:pt>
                <c:pt idx="1435">
                  <c:v>8.8144038531896314</c:v>
                </c:pt>
                <c:pt idx="1436">
                  <c:v>8.8144038531896314</c:v>
                </c:pt>
                <c:pt idx="1437">
                  <c:v>8.8232182570428197</c:v>
                </c:pt>
                <c:pt idx="1438">
                  <c:v>8.8887242415696193</c:v>
                </c:pt>
                <c:pt idx="1439">
                  <c:v>8.8798355173280523</c:v>
                </c:pt>
                <c:pt idx="1440">
                  <c:v>8.8709556818107185</c:v>
                </c:pt>
                <c:pt idx="1441">
                  <c:v>8.8709556818107185</c:v>
                </c:pt>
                <c:pt idx="1442">
                  <c:v>8.8620847261289111</c:v>
                </c:pt>
                <c:pt idx="1443">
                  <c:v>8.8620847261289111</c:v>
                </c:pt>
                <c:pt idx="1444">
                  <c:v>8.8532226414027786</c:v>
                </c:pt>
                <c:pt idx="1445">
                  <c:v>8.8443694187613744</c:v>
                </c:pt>
                <c:pt idx="1446">
                  <c:v>8.8355250493426158</c:v>
                </c:pt>
                <c:pt idx="1447">
                  <c:v>8.8355250493426158</c:v>
                </c:pt>
                <c:pt idx="1448">
                  <c:v>8.8355250493426158</c:v>
                </c:pt>
                <c:pt idx="1449">
                  <c:v>8.8266895242932755</c:v>
                </c:pt>
                <c:pt idx="1450">
                  <c:v>8.8355162138175665</c:v>
                </c:pt>
                <c:pt idx="1451">
                  <c:v>8.9239491457633218</c:v>
                </c:pt>
                <c:pt idx="1452">
                  <c:v>8.915025196617556</c:v>
                </c:pt>
                <c:pt idx="1453">
                  <c:v>8.9239402218141723</c:v>
                </c:pt>
                <c:pt idx="1454">
                  <c:v>9.0658829945834345</c:v>
                </c:pt>
                <c:pt idx="1455">
                  <c:v>9.0749488775780147</c:v>
                </c:pt>
                <c:pt idx="1456">
                  <c:v>9.1966552914450865</c:v>
                </c:pt>
                <c:pt idx="1457">
                  <c:v>9.1966552914450865</c:v>
                </c:pt>
                <c:pt idx="1458">
                  <c:v>9.2058519467365283</c:v>
                </c:pt>
                <c:pt idx="1459">
                  <c:v>9.3724054248277184</c:v>
                </c:pt>
                <c:pt idx="1460">
                  <c:v>9.3724054248277184</c:v>
                </c:pt>
                <c:pt idx="1461">
                  <c:v>9.3817778302525436</c:v>
                </c:pt>
                <c:pt idx="1462">
                  <c:v>9.4792275936428734</c:v>
                </c:pt>
                <c:pt idx="1463">
                  <c:v>9.4792275936428734</c:v>
                </c:pt>
                <c:pt idx="1464">
                  <c:v>9.4887068212365158</c:v>
                </c:pt>
                <c:pt idx="1465">
                  <c:v>9.6127598136638372</c:v>
                </c:pt>
                <c:pt idx="1466">
                  <c:v>9.6031470538501704</c:v>
                </c:pt>
                <c:pt idx="1467">
                  <c:v>9.593543906796322</c:v>
                </c:pt>
                <c:pt idx="1468">
                  <c:v>9.5839503628895244</c:v>
                </c:pt>
                <c:pt idx="1469">
                  <c:v>9.5743664125266363</c:v>
                </c:pt>
                <c:pt idx="1470">
                  <c:v>9.5647920461141105</c:v>
                </c:pt>
                <c:pt idx="1471">
                  <c:v>9.5552272540680008</c:v>
                </c:pt>
                <c:pt idx="1472">
                  <c:v>9.5647824813220641</c:v>
                </c:pt>
                <c:pt idx="1473">
                  <c:v>9.647300717038501</c:v>
                </c:pt>
                <c:pt idx="1474">
                  <c:v>9.6376534163214647</c:v>
                </c:pt>
                <c:pt idx="1475">
                  <c:v>9.6376534163214647</c:v>
                </c:pt>
                <c:pt idx="1476">
                  <c:v>9.6280157629051413</c:v>
                </c:pt>
                <c:pt idx="1477">
                  <c:v>9.6183877471422399</c:v>
                </c:pt>
                <c:pt idx="1478">
                  <c:v>9.6087693593950974</c:v>
                </c:pt>
                <c:pt idx="1479">
                  <c:v>9.5991605900357015</c:v>
                </c:pt>
                <c:pt idx="1480">
                  <c:v>9.608759750625735</c:v>
                </c:pt>
                <c:pt idx="1481">
                  <c:v>9.7158084059833136</c:v>
                </c:pt>
                <c:pt idx="1482">
                  <c:v>9.7255242143892993</c:v>
                </c:pt>
                <c:pt idx="1483">
                  <c:v>9.8090794596326845</c:v>
                </c:pt>
                <c:pt idx="1484">
                  <c:v>9.8188885390923168</c:v>
                </c:pt>
                <c:pt idx="1485">
                  <c:v>9.9515063620147473</c:v>
                </c:pt>
                <c:pt idx="1486">
                  <c:v>9.9614578683767601</c:v>
                </c:pt>
                <c:pt idx="1487">
                  <c:v>10.261598247113842</c:v>
                </c:pt>
                <c:pt idx="1488">
                  <c:v>10.251336648866729</c:v>
                </c:pt>
                <c:pt idx="1489">
                  <c:v>10.241085312217859</c:v>
                </c:pt>
                <c:pt idx="1490">
                  <c:v>10.230844226905644</c:v>
                </c:pt>
                <c:pt idx="1491">
                  <c:v>10.241075071132544</c:v>
                </c:pt>
                <c:pt idx="1492">
                  <c:v>10.33658137000047</c:v>
                </c:pt>
                <c:pt idx="1493">
                  <c:v>10.346917951370468</c:v>
                </c:pt>
                <c:pt idx="1494">
                  <c:v>10.495639864494784</c:v>
                </c:pt>
                <c:pt idx="1495">
                  <c:v>10.495639864494784</c:v>
                </c:pt>
                <c:pt idx="1496">
                  <c:v>10.485144224630291</c:v>
                </c:pt>
                <c:pt idx="1497">
                  <c:v>10.485144224630291</c:v>
                </c:pt>
                <c:pt idx="1498">
                  <c:v>10.495629368854919</c:v>
                </c:pt>
                <c:pt idx="1499">
                  <c:v>10.798090713466593</c:v>
                </c:pt>
              </c:numCache>
            </c:numRef>
          </c:val>
          <c:extLst xmlns:c16r2="http://schemas.microsoft.com/office/drawing/2015/06/chart">
            <c:ext xmlns:c16="http://schemas.microsoft.com/office/drawing/2014/chart" uri="{C3380CC4-5D6E-409C-BE32-E72D297353CC}">
              <c16:uniqueId val="{00000000-5157-4239-9351-3B6B993C5BCC}"/>
            </c:ext>
          </c:extLst>
        </c:ser>
        <c:ser>
          <c:idx val="1"/>
          <c:order val="1"/>
          <c:tx>
            <c:strRef>
              <c:f>'инновации доходов'!$D$1</c:f>
              <c:strCache>
                <c:ptCount val="1"/>
                <c:pt idx="0">
                  <c:v>Equity</c:v>
                </c:pt>
              </c:strCache>
            </c:strRef>
          </c:tx>
          <c:spPr>
            <a:ln w="28575" cap="rnd">
              <a:solidFill>
                <a:schemeClr val="accent2"/>
              </a:solidFill>
              <a:round/>
            </a:ln>
            <a:effectLst/>
          </c:spPr>
          <c:marker>
            <c:symbol val="none"/>
          </c:marker>
          <c:val>
            <c:numRef>
              <c:f>'инновации доходов'!$D$2:$D$1501</c:f>
              <c:numCache>
                <c:formatCode>0.000</c:formatCode>
                <c:ptCount val="1500"/>
                <c:pt idx="0">
                  <c:v>1.0000000000000002E-3</c:v>
                </c:pt>
                <c:pt idx="1">
                  <c:v>1.0099498409146268E-3</c:v>
                </c:pt>
                <c:pt idx="2">
                  <c:v>1.0306702367348759E-3</c:v>
                </c:pt>
                <c:pt idx="3">
                  <c:v>1.0622195919186522E-3</c:v>
                </c:pt>
                <c:pt idx="4">
                  <c:v>1.1303390042647803E-3</c:v>
                </c:pt>
                <c:pt idx="5">
                  <c:v>9.3017266737824354E-4</c:v>
                </c:pt>
                <c:pt idx="6">
                  <c:v>9.3497916012959432E-4</c:v>
                </c:pt>
                <c:pt idx="7">
                  <c:v>1.1073203897389522E-3</c:v>
                </c:pt>
                <c:pt idx="8">
                  <c:v>1.2080024772623788E-3</c:v>
                </c:pt>
                <c:pt idx="9">
                  <c:v>1.2908025971839223E-3</c:v>
                </c:pt>
                <c:pt idx="10">
                  <c:v>1.3726979717703718E-3</c:v>
                </c:pt>
                <c:pt idx="11">
                  <c:v>1.3881191987861422E-3</c:v>
                </c:pt>
                <c:pt idx="12">
                  <c:v>1.4122257216292479E-3</c:v>
                </c:pt>
                <c:pt idx="13">
                  <c:v>1.4138750795472295E-3</c:v>
                </c:pt>
                <c:pt idx="14">
                  <c:v>1.489437059023482E-3</c:v>
                </c:pt>
                <c:pt idx="15">
                  <c:v>1.5026299425480629E-3</c:v>
                </c:pt>
                <c:pt idx="16">
                  <c:v>1.6833614521653715E-3</c:v>
                </c:pt>
                <c:pt idx="17">
                  <c:v>1.7258840794461864E-3</c:v>
                </c:pt>
                <c:pt idx="18">
                  <c:v>1.7985827488732219E-3</c:v>
                </c:pt>
                <c:pt idx="19">
                  <c:v>1.8096305488544174E-3</c:v>
                </c:pt>
                <c:pt idx="20">
                  <c:v>1.830264466372138E-3</c:v>
                </c:pt>
                <c:pt idx="21">
                  <c:v>1.8977841868911757E-3</c:v>
                </c:pt>
                <c:pt idx="22">
                  <c:v>1.915752555417936E-3</c:v>
                </c:pt>
                <c:pt idx="23">
                  <c:v>1.9396503945936015E-3</c:v>
                </c:pt>
                <c:pt idx="24">
                  <c:v>1.9492175691744609E-3</c:v>
                </c:pt>
                <c:pt idx="25">
                  <c:v>1.9842443253891497E-3</c:v>
                </c:pt>
                <c:pt idx="26">
                  <c:v>2.1715790355867856E-3</c:v>
                </c:pt>
                <c:pt idx="27">
                  <c:v>2.1803145208693789E-3</c:v>
                </c:pt>
                <c:pt idx="28">
                  <c:v>2.186574241935605E-3</c:v>
                </c:pt>
                <c:pt idx="29">
                  <c:v>2.1905477413078777E-3</c:v>
                </c:pt>
                <c:pt idx="30">
                  <c:v>2.285345219782959E-3</c:v>
                </c:pt>
                <c:pt idx="31">
                  <c:v>2.2864229455109792E-3</c:v>
                </c:pt>
                <c:pt idx="32">
                  <c:v>2.3210019077343396E-3</c:v>
                </c:pt>
                <c:pt idx="33">
                  <c:v>2.3310366206817732E-3</c:v>
                </c:pt>
                <c:pt idx="34">
                  <c:v>2.338710103003554E-3</c:v>
                </c:pt>
                <c:pt idx="35">
                  <c:v>2.4824274313684567E-3</c:v>
                </c:pt>
                <c:pt idx="36">
                  <c:v>2.4868569331303538E-3</c:v>
                </c:pt>
                <c:pt idx="37">
                  <c:v>2.5481946437088685E-3</c:v>
                </c:pt>
                <c:pt idx="38">
                  <c:v>2.5644691017846265E-3</c:v>
                </c:pt>
                <c:pt idx="39">
                  <c:v>2.627578512457185E-3</c:v>
                </c:pt>
                <c:pt idx="40">
                  <c:v>2.7212034616926968E-3</c:v>
                </c:pt>
                <c:pt idx="41">
                  <c:v>2.7373702619460268E-3</c:v>
                </c:pt>
                <c:pt idx="42">
                  <c:v>2.7621921062392155E-3</c:v>
                </c:pt>
                <c:pt idx="43">
                  <c:v>2.7688981481429949E-3</c:v>
                </c:pt>
                <c:pt idx="44">
                  <c:v>2.7965462175321737E-3</c:v>
                </c:pt>
                <c:pt idx="45">
                  <c:v>2.8565848395860475E-3</c:v>
                </c:pt>
                <c:pt idx="46">
                  <c:v>2.8891065120176295E-3</c:v>
                </c:pt>
                <c:pt idx="47">
                  <c:v>2.9577399667449749E-3</c:v>
                </c:pt>
                <c:pt idx="48">
                  <c:v>2.9979978035003111E-3</c:v>
                </c:pt>
                <c:pt idx="49">
                  <c:v>3.0639892307059192E-3</c:v>
                </c:pt>
                <c:pt idx="50">
                  <c:v>3.1027614305477475E-3</c:v>
                </c:pt>
                <c:pt idx="51">
                  <c:v>3.2589274777335498E-3</c:v>
                </c:pt>
                <c:pt idx="52">
                  <c:v>3.2858230013777068E-3</c:v>
                </c:pt>
                <c:pt idx="53">
                  <c:v>3.2913061103774354E-3</c:v>
                </c:pt>
                <c:pt idx="54">
                  <c:v>3.3578026000092884E-3</c:v>
                </c:pt>
                <c:pt idx="55">
                  <c:v>3.3694521104636324E-3</c:v>
                </c:pt>
                <c:pt idx="56">
                  <c:v>3.5431737179824978E-3</c:v>
                </c:pt>
                <c:pt idx="57">
                  <c:v>3.7278018834170997E-3</c:v>
                </c:pt>
                <c:pt idx="58">
                  <c:v>3.2432284362004745E-3</c:v>
                </c:pt>
                <c:pt idx="59">
                  <c:v>3.384179134973778E-3</c:v>
                </c:pt>
                <c:pt idx="60">
                  <c:v>3.4155623977058132E-3</c:v>
                </c:pt>
                <c:pt idx="61">
                  <c:v>3.4333595502599613E-3</c:v>
                </c:pt>
                <c:pt idx="62">
                  <c:v>3.4600488901014559E-3</c:v>
                </c:pt>
                <c:pt idx="63">
                  <c:v>3.5151911828529892E-3</c:v>
                </c:pt>
                <c:pt idx="64">
                  <c:v>3.640235844697116E-3</c:v>
                </c:pt>
                <c:pt idx="65">
                  <c:v>3.644172349401769E-3</c:v>
                </c:pt>
                <c:pt idx="66">
                  <c:v>3.7988893910446435E-3</c:v>
                </c:pt>
                <c:pt idx="67">
                  <c:v>3.8747256437602052E-3</c:v>
                </c:pt>
                <c:pt idx="68">
                  <c:v>4.2540498714591203E-3</c:v>
                </c:pt>
                <c:pt idx="69">
                  <c:v>4.2540498714591203E-3</c:v>
                </c:pt>
                <c:pt idx="70">
                  <c:v>4.2986138057805228E-3</c:v>
                </c:pt>
                <c:pt idx="71">
                  <c:v>4.3011393056088254E-3</c:v>
                </c:pt>
                <c:pt idx="72">
                  <c:v>4.3960882634889523E-3</c:v>
                </c:pt>
                <c:pt idx="73">
                  <c:v>4.4037372123445729E-3</c:v>
                </c:pt>
                <c:pt idx="74">
                  <c:v>4.4196474557835303E-3</c:v>
                </c:pt>
                <c:pt idx="75">
                  <c:v>4.4865532292493694E-3</c:v>
                </c:pt>
                <c:pt idx="76">
                  <c:v>4.7048367354264754E-3</c:v>
                </c:pt>
                <c:pt idx="77">
                  <c:v>4.7147875237311407E-3</c:v>
                </c:pt>
                <c:pt idx="78">
                  <c:v>4.7651596606557269E-3</c:v>
                </c:pt>
                <c:pt idx="79">
                  <c:v>4.8838485943306842E-3</c:v>
                </c:pt>
                <c:pt idx="80">
                  <c:v>5.0293582387421305E-3</c:v>
                </c:pt>
                <c:pt idx="81">
                  <c:v>5.0795285869989449E-3</c:v>
                </c:pt>
                <c:pt idx="82">
                  <c:v>5.0795285869989449E-3</c:v>
                </c:pt>
                <c:pt idx="83">
                  <c:v>5.1317800743732019E-3</c:v>
                </c:pt>
                <c:pt idx="84">
                  <c:v>5.2247695059601442E-3</c:v>
                </c:pt>
                <c:pt idx="85">
                  <c:v>5.3676544770438631E-3</c:v>
                </c:pt>
                <c:pt idx="86">
                  <c:v>5.3676544770438631E-3</c:v>
                </c:pt>
                <c:pt idx="87">
                  <c:v>5.3676544770438631E-3</c:v>
                </c:pt>
                <c:pt idx="88">
                  <c:v>5.3977323496352961E-3</c:v>
                </c:pt>
                <c:pt idx="89">
                  <c:v>5.3977323496352961E-3</c:v>
                </c:pt>
                <c:pt idx="90">
                  <c:v>5.3977323496352961E-3</c:v>
                </c:pt>
                <c:pt idx="91">
                  <c:v>5.3977323496352961E-3</c:v>
                </c:pt>
                <c:pt idx="92">
                  <c:v>5.3977323496352961E-3</c:v>
                </c:pt>
                <c:pt idx="93">
                  <c:v>5.603537633913672E-3</c:v>
                </c:pt>
                <c:pt idx="94">
                  <c:v>5.603537633913672E-3</c:v>
                </c:pt>
                <c:pt idx="95">
                  <c:v>5.603537633913672E-3</c:v>
                </c:pt>
                <c:pt idx="96">
                  <c:v>5.9303758825799057E-3</c:v>
                </c:pt>
                <c:pt idx="97">
                  <c:v>5.9303758825799057E-3</c:v>
                </c:pt>
                <c:pt idx="98">
                  <c:v>5.9303758825799057E-3</c:v>
                </c:pt>
                <c:pt idx="99">
                  <c:v>5.9866942181300764E-3</c:v>
                </c:pt>
                <c:pt idx="100">
                  <c:v>5.9866942181300764E-3</c:v>
                </c:pt>
                <c:pt idx="101">
                  <c:v>6.1530089945190207E-3</c:v>
                </c:pt>
                <c:pt idx="102">
                  <c:v>6.1530089945190207E-3</c:v>
                </c:pt>
                <c:pt idx="103">
                  <c:v>6.1530089945190207E-3</c:v>
                </c:pt>
                <c:pt idx="104">
                  <c:v>6.1530089945190207E-3</c:v>
                </c:pt>
                <c:pt idx="105">
                  <c:v>6.1530089945190207E-3</c:v>
                </c:pt>
                <c:pt idx="106">
                  <c:v>6.1530089945190207E-3</c:v>
                </c:pt>
                <c:pt idx="107">
                  <c:v>6.1530089945190207E-3</c:v>
                </c:pt>
                <c:pt idx="108">
                  <c:v>6.1530089945190207E-3</c:v>
                </c:pt>
                <c:pt idx="109">
                  <c:v>6.1530089945190207E-3</c:v>
                </c:pt>
                <c:pt idx="110">
                  <c:v>6.1530089945190207E-3</c:v>
                </c:pt>
                <c:pt idx="111">
                  <c:v>6.1530089945190207E-3</c:v>
                </c:pt>
                <c:pt idx="112">
                  <c:v>6.1530089945190207E-3</c:v>
                </c:pt>
                <c:pt idx="113">
                  <c:v>6.1530089945190207E-3</c:v>
                </c:pt>
                <c:pt idx="114">
                  <c:v>6.1530089945190207E-3</c:v>
                </c:pt>
                <c:pt idx="115">
                  <c:v>6.1530089945190207E-3</c:v>
                </c:pt>
                <c:pt idx="116">
                  <c:v>6.1530089945190207E-3</c:v>
                </c:pt>
                <c:pt idx="117">
                  <c:v>6.1950077464408395E-3</c:v>
                </c:pt>
                <c:pt idx="118">
                  <c:v>6.1950077464408395E-3</c:v>
                </c:pt>
                <c:pt idx="119">
                  <c:v>6.3735027923447025E-3</c:v>
                </c:pt>
                <c:pt idx="120">
                  <c:v>6.3735027923447025E-3</c:v>
                </c:pt>
                <c:pt idx="121">
                  <c:v>6.5277717204897693E-3</c:v>
                </c:pt>
                <c:pt idx="122">
                  <c:v>6.5277717204897693E-3</c:v>
                </c:pt>
                <c:pt idx="123">
                  <c:v>6.5277717204897693E-3</c:v>
                </c:pt>
                <c:pt idx="124">
                  <c:v>6.5812004720413207E-3</c:v>
                </c:pt>
                <c:pt idx="125">
                  <c:v>6.5812004720413207E-3</c:v>
                </c:pt>
                <c:pt idx="126">
                  <c:v>6.6050969336020459E-3</c:v>
                </c:pt>
                <c:pt idx="127">
                  <c:v>6.6050969336020459E-3</c:v>
                </c:pt>
                <c:pt idx="128">
                  <c:v>6.6050969336020459E-3</c:v>
                </c:pt>
                <c:pt idx="129">
                  <c:v>6.8160850397164111E-3</c:v>
                </c:pt>
                <c:pt idx="130">
                  <c:v>6.8160850397164111E-3</c:v>
                </c:pt>
                <c:pt idx="131">
                  <c:v>6.8689040210776157E-3</c:v>
                </c:pt>
                <c:pt idx="132">
                  <c:v>6.8689040210776157E-3</c:v>
                </c:pt>
                <c:pt idx="133">
                  <c:v>6.8689040210776157E-3</c:v>
                </c:pt>
                <c:pt idx="134">
                  <c:v>6.8689040210776157E-3</c:v>
                </c:pt>
                <c:pt idx="135">
                  <c:v>6.8689040210776157E-3</c:v>
                </c:pt>
                <c:pt idx="136">
                  <c:v>7.0419007628857765E-3</c:v>
                </c:pt>
                <c:pt idx="137">
                  <c:v>7.0419007628857765E-3</c:v>
                </c:pt>
                <c:pt idx="138">
                  <c:v>7.2006781419752461E-3</c:v>
                </c:pt>
                <c:pt idx="139">
                  <c:v>7.2006781419752461E-3</c:v>
                </c:pt>
                <c:pt idx="140">
                  <c:v>7.2006781419752461E-3</c:v>
                </c:pt>
                <c:pt idx="141">
                  <c:v>7.2006781419752461E-3</c:v>
                </c:pt>
                <c:pt idx="142">
                  <c:v>7.2006781419752461E-3</c:v>
                </c:pt>
                <c:pt idx="143">
                  <c:v>7.5472645549762929E-3</c:v>
                </c:pt>
                <c:pt idx="144">
                  <c:v>7.5472645549762929E-3</c:v>
                </c:pt>
                <c:pt idx="145">
                  <c:v>7.6841595134982E-3</c:v>
                </c:pt>
                <c:pt idx="146">
                  <c:v>7.6841595134982E-3</c:v>
                </c:pt>
                <c:pt idx="147">
                  <c:v>7.6841595134982E-3</c:v>
                </c:pt>
                <c:pt idx="148">
                  <c:v>7.6841595134982E-3</c:v>
                </c:pt>
                <c:pt idx="149">
                  <c:v>7.6841595134982E-3</c:v>
                </c:pt>
                <c:pt idx="150">
                  <c:v>7.6841595134982E-3</c:v>
                </c:pt>
                <c:pt idx="151">
                  <c:v>7.6841595134982E-3</c:v>
                </c:pt>
                <c:pt idx="152">
                  <c:v>7.6841595134982E-3</c:v>
                </c:pt>
                <c:pt idx="153">
                  <c:v>7.6841595134982E-3</c:v>
                </c:pt>
                <c:pt idx="154">
                  <c:v>7.6841595134982E-3</c:v>
                </c:pt>
                <c:pt idx="155">
                  <c:v>7.6841595134982E-3</c:v>
                </c:pt>
                <c:pt idx="156">
                  <c:v>7.6841595134982E-3</c:v>
                </c:pt>
                <c:pt idx="157">
                  <c:v>7.6841595134982E-3</c:v>
                </c:pt>
                <c:pt idx="158">
                  <c:v>7.6841595134982E-3</c:v>
                </c:pt>
                <c:pt idx="159">
                  <c:v>7.6841595134982E-3</c:v>
                </c:pt>
                <c:pt idx="160">
                  <c:v>7.7950455363120915E-3</c:v>
                </c:pt>
                <c:pt idx="161">
                  <c:v>7.6930556393111308E-3</c:v>
                </c:pt>
                <c:pt idx="162">
                  <c:v>7.6930556393111308E-3</c:v>
                </c:pt>
                <c:pt idx="163">
                  <c:v>7.9148778350588336E-3</c:v>
                </c:pt>
                <c:pt idx="164">
                  <c:v>7.6562002166058549E-3</c:v>
                </c:pt>
                <c:pt idx="165">
                  <c:v>7.6562002166058549E-3</c:v>
                </c:pt>
                <c:pt idx="166">
                  <c:v>7.768520243716286E-3</c:v>
                </c:pt>
                <c:pt idx="167">
                  <c:v>7.768520243716286E-3</c:v>
                </c:pt>
                <c:pt idx="168">
                  <c:v>7.768520243716286E-3</c:v>
                </c:pt>
                <c:pt idx="169">
                  <c:v>7.768520243716286E-3</c:v>
                </c:pt>
                <c:pt idx="170">
                  <c:v>8.0597322873384742E-3</c:v>
                </c:pt>
                <c:pt idx="171">
                  <c:v>8.0597322873384742E-3</c:v>
                </c:pt>
                <c:pt idx="172">
                  <c:v>8.0597322873384742E-3</c:v>
                </c:pt>
                <c:pt idx="173">
                  <c:v>8.0597322873384742E-3</c:v>
                </c:pt>
                <c:pt idx="174">
                  <c:v>8.0597322873384742E-3</c:v>
                </c:pt>
                <c:pt idx="175">
                  <c:v>8.1625635596290561E-3</c:v>
                </c:pt>
                <c:pt idx="176">
                  <c:v>8.1625635596290561E-3</c:v>
                </c:pt>
                <c:pt idx="177">
                  <c:v>8.1625635596290561E-3</c:v>
                </c:pt>
                <c:pt idx="178">
                  <c:v>8.1625635596290561E-3</c:v>
                </c:pt>
                <c:pt idx="179">
                  <c:v>8.1625635596290561E-3</c:v>
                </c:pt>
                <c:pt idx="180">
                  <c:v>8.4504834385284201E-3</c:v>
                </c:pt>
                <c:pt idx="181">
                  <c:v>8.4504834385284201E-3</c:v>
                </c:pt>
                <c:pt idx="182">
                  <c:v>8.4504834385284201E-3</c:v>
                </c:pt>
                <c:pt idx="183">
                  <c:v>8.4504834385284201E-3</c:v>
                </c:pt>
                <c:pt idx="184">
                  <c:v>8.4504834385284201E-3</c:v>
                </c:pt>
                <c:pt idx="185">
                  <c:v>8.4504834385284201E-3</c:v>
                </c:pt>
                <c:pt idx="186">
                  <c:v>8.4504834385284201E-3</c:v>
                </c:pt>
                <c:pt idx="187">
                  <c:v>8.4504834385284201E-3</c:v>
                </c:pt>
                <c:pt idx="188">
                  <c:v>8.4504834385284201E-3</c:v>
                </c:pt>
                <c:pt idx="189">
                  <c:v>8.4504834385284201E-3</c:v>
                </c:pt>
                <c:pt idx="190">
                  <c:v>8.4504834385284201E-3</c:v>
                </c:pt>
                <c:pt idx="191">
                  <c:v>8.5411616201844492E-3</c:v>
                </c:pt>
                <c:pt idx="192">
                  <c:v>8.5411616201844492E-3</c:v>
                </c:pt>
                <c:pt idx="193">
                  <c:v>8.5411616201844492E-3</c:v>
                </c:pt>
                <c:pt idx="194">
                  <c:v>8.5961213422052103E-3</c:v>
                </c:pt>
                <c:pt idx="195">
                  <c:v>8.5961213422052103E-3</c:v>
                </c:pt>
                <c:pt idx="196">
                  <c:v>8.5961213422052103E-3</c:v>
                </c:pt>
                <c:pt idx="197">
                  <c:v>8.5961213422052103E-3</c:v>
                </c:pt>
                <c:pt idx="198">
                  <c:v>8.5961213422052103E-3</c:v>
                </c:pt>
                <c:pt idx="199">
                  <c:v>8.6777197808287736E-3</c:v>
                </c:pt>
                <c:pt idx="200">
                  <c:v>8.6777197808287736E-3</c:v>
                </c:pt>
                <c:pt idx="201">
                  <c:v>8.6777197808287736E-3</c:v>
                </c:pt>
                <c:pt idx="202">
                  <c:v>8.877397744369844E-3</c:v>
                </c:pt>
                <c:pt idx="203">
                  <c:v>8.877397744369844E-3</c:v>
                </c:pt>
                <c:pt idx="204">
                  <c:v>9.4465044284023185E-3</c:v>
                </c:pt>
                <c:pt idx="205">
                  <c:v>9.4465044284023185E-3</c:v>
                </c:pt>
                <c:pt idx="206">
                  <c:v>9.4465044284023185E-3</c:v>
                </c:pt>
                <c:pt idx="207">
                  <c:v>9.4465044284023185E-3</c:v>
                </c:pt>
                <c:pt idx="208">
                  <c:v>9.5681405022879536E-3</c:v>
                </c:pt>
                <c:pt idx="209">
                  <c:v>9.5681405022879536E-3</c:v>
                </c:pt>
                <c:pt idx="210">
                  <c:v>9.7071603980283892E-3</c:v>
                </c:pt>
                <c:pt idx="211">
                  <c:v>9.7071603980283892E-3</c:v>
                </c:pt>
                <c:pt idx="212">
                  <c:v>9.7071603980283892E-3</c:v>
                </c:pt>
                <c:pt idx="213">
                  <c:v>9.7071603980283892E-3</c:v>
                </c:pt>
                <c:pt idx="214">
                  <c:v>1.0201172413338396E-2</c:v>
                </c:pt>
                <c:pt idx="215">
                  <c:v>1.0201172413338396E-2</c:v>
                </c:pt>
                <c:pt idx="216">
                  <c:v>1.0265811251725354E-2</c:v>
                </c:pt>
                <c:pt idx="217">
                  <c:v>1.0265811251725354E-2</c:v>
                </c:pt>
                <c:pt idx="218">
                  <c:v>1.0310684685836026E-2</c:v>
                </c:pt>
                <c:pt idx="219">
                  <c:v>1.0310684685836026E-2</c:v>
                </c:pt>
                <c:pt idx="220">
                  <c:v>1.0733517934284202E-2</c:v>
                </c:pt>
                <c:pt idx="221">
                  <c:v>1.0733517934284202E-2</c:v>
                </c:pt>
                <c:pt idx="222">
                  <c:v>1.0733517934284202E-2</c:v>
                </c:pt>
                <c:pt idx="223">
                  <c:v>1.0733517934284202E-2</c:v>
                </c:pt>
                <c:pt idx="224">
                  <c:v>1.0733517934284202E-2</c:v>
                </c:pt>
                <c:pt idx="225">
                  <c:v>1.0733517934284202E-2</c:v>
                </c:pt>
                <c:pt idx="226">
                  <c:v>1.0733517934284202E-2</c:v>
                </c:pt>
                <c:pt idx="227">
                  <c:v>1.0733517934284202E-2</c:v>
                </c:pt>
                <c:pt idx="228">
                  <c:v>1.0733517934284202E-2</c:v>
                </c:pt>
                <c:pt idx="229">
                  <c:v>1.0733517934284202E-2</c:v>
                </c:pt>
                <c:pt idx="230">
                  <c:v>1.0733517934284202E-2</c:v>
                </c:pt>
                <c:pt idx="231">
                  <c:v>1.1116688543055952E-2</c:v>
                </c:pt>
                <c:pt idx="232">
                  <c:v>1.1116688543055952E-2</c:v>
                </c:pt>
                <c:pt idx="233">
                  <c:v>1.1116688543055952E-2</c:v>
                </c:pt>
                <c:pt idx="234">
                  <c:v>1.1116688543055952E-2</c:v>
                </c:pt>
                <c:pt idx="235">
                  <c:v>1.1116688543055952E-2</c:v>
                </c:pt>
                <c:pt idx="236">
                  <c:v>1.1116688543055952E-2</c:v>
                </c:pt>
                <c:pt idx="237">
                  <c:v>1.1116688543055952E-2</c:v>
                </c:pt>
                <c:pt idx="238">
                  <c:v>1.1553063473738447E-2</c:v>
                </c:pt>
                <c:pt idx="239">
                  <c:v>1.1553063473738447E-2</c:v>
                </c:pt>
                <c:pt idx="240">
                  <c:v>1.1553063473738447E-2</c:v>
                </c:pt>
                <c:pt idx="241">
                  <c:v>1.1553063473738447E-2</c:v>
                </c:pt>
                <c:pt idx="242">
                  <c:v>1.1553063473738447E-2</c:v>
                </c:pt>
                <c:pt idx="243">
                  <c:v>1.1601177388754552E-2</c:v>
                </c:pt>
                <c:pt idx="244">
                  <c:v>1.1601177388754552E-2</c:v>
                </c:pt>
                <c:pt idx="245">
                  <c:v>1.1601177388754552E-2</c:v>
                </c:pt>
                <c:pt idx="246">
                  <c:v>1.1885510097722693E-2</c:v>
                </c:pt>
                <c:pt idx="247">
                  <c:v>1.1501408049926651E-2</c:v>
                </c:pt>
                <c:pt idx="248">
                  <c:v>1.1501408049926651E-2</c:v>
                </c:pt>
                <c:pt idx="249">
                  <c:v>1.1501408049926651E-2</c:v>
                </c:pt>
                <c:pt idx="250">
                  <c:v>1.1501408049926651E-2</c:v>
                </c:pt>
                <c:pt idx="251">
                  <c:v>1.1501408049926651E-2</c:v>
                </c:pt>
                <c:pt idx="252">
                  <c:v>1.1501408049926651E-2</c:v>
                </c:pt>
                <c:pt idx="253">
                  <c:v>1.1501408049926651E-2</c:v>
                </c:pt>
                <c:pt idx="254">
                  <c:v>1.1501408049926651E-2</c:v>
                </c:pt>
                <c:pt idx="255">
                  <c:v>1.1501408049926651E-2</c:v>
                </c:pt>
                <c:pt idx="256">
                  <c:v>1.1738146987954617E-2</c:v>
                </c:pt>
                <c:pt idx="257">
                  <c:v>1.1738146987954617E-2</c:v>
                </c:pt>
                <c:pt idx="258">
                  <c:v>1.1738146987954617E-2</c:v>
                </c:pt>
                <c:pt idx="259">
                  <c:v>1.1738146987954617E-2</c:v>
                </c:pt>
                <c:pt idx="260">
                  <c:v>1.1738146987954617E-2</c:v>
                </c:pt>
                <c:pt idx="261">
                  <c:v>1.1738146987954617E-2</c:v>
                </c:pt>
                <c:pt idx="262">
                  <c:v>1.1738146987954617E-2</c:v>
                </c:pt>
                <c:pt idx="263">
                  <c:v>1.1738146987954617E-2</c:v>
                </c:pt>
                <c:pt idx="264">
                  <c:v>1.1738146987954617E-2</c:v>
                </c:pt>
                <c:pt idx="265">
                  <c:v>1.1738146987954617E-2</c:v>
                </c:pt>
                <c:pt idx="266">
                  <c:v>1.1738146987954617E-2</c:v>
                </c:pt>
                <c:pt idx="267">
                  <c:v>1.1738146987954617E-2</c:v>
                </c:pt>
                <c:pt idx="268">
                  <c:v>1.1738146987954617E-2</c:v>
                </c:pt>
                <c:pt idx="269">
                  <c:v>1.1738146987954617E-2</c:v>
                </c:pt>
                <c:pt idx="270">
                  <c:v>1.1738146987954617E-2</c:v>
                </c:pt>
                <c:pt idx="271">
                  <c:v>1.1738146987954617E-2</c:v>
                </c:pt>
                <c:pt idx="272">
                  <c:v>1.1738146987954617E-2</c:v>
                </c:pt>
                <c:pt idx="273">
                  <c:v>1.1738146987954617E-2</c:v>
                </c:pt>
                <c:pt idx="274">
                  <c:v>1.1738146987954617E-2</c:v>
                </c:pt>
                <c:pt idx="275">
                  <c:v>1.1738146987954617E-2</c:v>
                </c:pt>
                <c:pt idx="276">
                  <c:v>1.1738146987954617E-2</c:v>
                </c:pt>
                <c:pt idx="277">
                  <c:v>1.1738146987954617E-2</c:v>
                </c:pt>
                <c:pt idx="278">
                  <c:v>1.190693114844538E-2</c:v>
                </c:pt>
                <c:pt idx="279">
                  <c:v>1.190693114844538E-2</c:v>
                </c:pt>
                <c:pt idx="280">
                  <c:v>1.190693114844538E-2</c:v>
                </c:pt>
                <c:pt idx="281">
                  <c:v>1.1725463850085202E-2</c:v>
                </c:pt>
                <c:pt idx="282">
                  <c:v>1.1725463850085202E-2</c:v>
                </c:pt>
                <c:pt idx="283">
                  <c:v>1.1780184166917449E-2</c:v>
                </c:pt>
                <c:pt idx="284">
                  <c:v>1.1780184166917449E-2</c:v>
                </c:pt>
                <c:pt idx="285">
                  <c:v>1.1780184166917449E-2</c:v>
                </c:pt>
                <c:pt idx="286">
                  <c:v>1.1780184166917449E-2</c:v>
                </c:pt>
                <c:pt idx="287">
                  <c:v>1.1780184166917449E-2</c:v>
                </c:pt>
                <c:pt idx="288">
                  <c:v>1.1780184166917449E-2</c:v>
                </c:pt>
                <c:pt idx="289">
                  <c:v>1.1780184166917449E-2</c:v>
                </c:pt>
                <c:pt idx="290">
                  <c:v>1.1780184166917449E-2</c:v>
                </c:pt>
                <c:pt idx="291">
                  <c:v>1.1780184166917449E-2</c:v>
                </c:pt>
                <c:pt idx="292">
                  <c:v>1.1780184166917449E-2</c:v>
                </c:pt>
                <c:pt idx="293">
                  <c:v>1.1780184166917449E-2</c:v>
                </c:pt>
                <c:pt idx="294">
                  <c:v>1.2047471665542608E-2</c:v>
                </c:pt>
                <c:pt idx="295">
                  <c:v>1.2047471665542608E-2</c:v>
                </c:pt>
                <c:pt idx="296">
                  <c:v>1.2047471665542608E-2</c:v>
                </c:pt>
                <c:pt idx="297">
                  <c:v>1.2047471665542608E-2</c:v>
                </c:pt>
                <c:pt idx="298">
                  <c:v>1.2270533874617847E-2</c:v>
                </c:pt>
                <c:pt idx="299">
                  <c:v>1.2270533874617847E-2</c:v>
                </c:pt>
                <c:pt idx="300">
                  <c:v>1.2270533874617847E-2</c:v>
                </c:pt>
                <c:pt idx="301">
                  <c:v>1.2270533874617847E-2</c:v>
                </c:pt>
                <c:pt idx="302">
                  <c:v>1.2270533874617847E-2</c:v>
                </c:pt>
                <c:pt idx="303">
                  <c:v>1.2281723624093641E-2</c:v>
                </c:pt>
                <c:pt idx="304">
                  <c:v>1.2281723624093641E-2</c:v>
                </c:pt>
                <c:pt idx="305">
                  <c:v>1.2616368571384751E-2</c:v>
                </c:pt>
                <c:pt idx="306">
                  <c:v>1.2616368571384751E-2</c:v>
                </c:pt>
                <c:pt idx="307">
                  <c:v>1.2616368571384751E-2</c:v>
                </c:pt>
                <c:pt idx="308">
                  <c:v>1.2616368571384751E-2</c:v>
                </c:pt>
                <c:pt idx="309">
                  <c:v>1.2616368571384751E-2</c:v>
                </c:pt>
                <c:pt idx="310">
                  <c:v>1.2616368571384751E-2</c:v>
                </c:pt>
                <c:pt idx="311">
                  <c:v>1.2697551870572695E-2</c:v>
                </c:pt>
                <c:pt idx="312">
                  <c:v>1.2697551870572695E-2</c:v>
                </c:pt>
                <c:pt idx="313">
                  <c:v>1.28017603387925E-2</c:v>
                </c:pt>
                <c:pt idx="314">
                  <c:v>1.28017603387925E-2</c:v>
                </c:pt>
                <c:pt idx="315">
                  <c:v>1.28017603387925E-2</c:v>
                </c:pt>
                <c:pt idx="316">
                  <c:v>1.28017603387925E-2</c:v>
                </c:pt>
                <c:pt idx="317">
                  <c:v>1.28017603387925E-2</c:v>
                </c:pt>
                <c:pt idx="318">
                  <c:v>1.3017684780679497E-2</c:v>
                </c:pt>
                <c:pt idx="319">
                  <c:v>1.3017684780679497E-2</c:v>
                </c:pt>
                <c:pt idx="320">
                  <c:v>1.3017684780679497E-2</c:v>
                </c:pt>
                <c:pt idx="321">
                  <c:v>1.4144492943664546E-2</c:v>
                </c:pt>
                <c:pt idx="322">
                  <c:v>1.4144492943664546E-2</c:v>
                </c:pt>
                <c:pt idx="323">
                  <c:v>1.4457136348150129E-2</c:v>
                </c:pt>
                <c:pt idx="324">
                  <c:v>1.4457136348150129E-2</c:v>
                </c:pt>
                <c:pt idx="325">
                  <c:v>1.4457136348150129E-2</c:v>
                </c:pt>
                <c:pt idx="326">
                  <c:v>1.4785146791525533E-2</c:v>
                </c:pt>
                <c:pt idx="327">
                  <c:v>1.4785146791525533E-2</c:v>
                </c:pt>
                <c:pt idx="328">
                  <c:v>1.4785146791525533E-2</c:v>
                </c:pt>
                <c:pt idx="329">
                  <c:v>1.4785146791525533E-2</c:v>
                </c:pt>
                <c:pt idx="330">
                  <c:v>1.4785146791525533E-2</c:v>
                </c:pt>
                <c:pt idx="331">
                  <c:v>1.5097299763868279E-2</c:v>
                </c:pt>
                <c:pt idx="332">
                  <c:v>1.5097299763868279E-2</c:v>
                </c:pt>
                <c:pt idx="333">
                  <c:v>1.5097299763868279E-2</c:v>
                </c:pt>
                <c:pt idx="334">
                  <c:v>1.5097299763868279E-2</c:v>
                </c:pt>
                <c:pt idx="335">
                  <c:v>1.5097299763868279E-2</c:v>
                </c:pt>
                <c:pt idx="336">
                  <c:v>1.5097299763868279E-2</c:v>
                </c:pt>
                <c:pt idx="337">
                  <c:v>1.5414687049812543E-2</c:v>
                </c:pt>
                <c:pt idx="338">
                  <c:v>1.5414687049812543E-2</c:v>
                </c:pt>
                <c:pt idx="339">
                  <c:v>1.590168688830183E-2</c:v>
                </c:pt>
                <c:pt idx="340">
                  <c:v>1.590168688830183E-2</c:v>
                </c:pt>
                <c:pt idx="341">
                  <c:v>1.590168688830183E-2</c:v>
                </c:pt>
                <c:pt idx="342">
                  <c:v>1.5910589877652065E-2</c:v>
                </c:pt>
                <c:pt idx="343">
                  <c:v>1.5910589877652065E-2</c:v>
                </c:pt>
                <c:pt idx="344">
                  <c:v>1.6136690667350295E-2</c:v>
                </c:pt>
                <c:pt idx="345">
                  <c:v>1.6136690667350295E-2</c:v>
                </c:pt>
                <c:pt idx="346">
                  <c:v>1.6136690667350295E-2</c:v>
                </c:pt>
                <c:pt idx="347">
                  <c:v>1.6136690667350295E-2</c:v>
                </c:pt>
                <c:pt idx="348">
                  <c:v>1.6136690667350295E-2</c:v>
                </c:pt>
                <c:pt idx="349">
                  <c:v>1.6136690667350295E-2</c:v>
                </c:pt>
                <c:pt idx="350">
                  <c:v>1.6136690667350295E-2</c:v>
                </c:pt>
                <c:pt idx="351">
                  <c:v>1.6136690667350295E-2</c:v>
                </c:pt>
                <c:pt idx="352">
                  <c:v>1.6136690667350295E-2</c:v>
                </c:pt>
                <c:pt idx="353">
                  <c:v>1.6377550594762751E-2</c:v>
                </c:pt>
                <c:pt idx="354">
                  <c:v>1.6377550594762751E-2</c:v>
                </c:pt>
                <c:pt idx="355">
                  <c:v>1.6377550594762751E-2</c:v>
                </c:pt>
                <c:pt idx="356">
                  <c:v>1.6377550594762751E-2</c:v>
                </c:pt>
                <c:pt idx="357">
                  <c:v>1.6377550594762751E-2</c:v>
                </c:pt>
                <c:pt idx="358">
                  <c:v>1.6640938791370238E-2</c:v>
                </c:pt>
                <c:pt idx="359">
                  <c:v>1.6640938791370238E-2</c:v>
                </c:pt>
                <c:pt idx="360">
                  <c:v>1.7120111353427839E-2</c:v>
                </c:pt>
                <c:pt idx="361">
                  <c:v>1.7120111353427839E-2</c:v>
                </c:pt>
                <c:pt idx="362">
                  <c:v>1.7120111353427839E-2</c:v>
                </c:pt>
                <c:pt idx="363">
                  <c:v>1.7120111353427839E-2</c:v>
                </c:pt>
                <c:pt idx="364">
                  <c:v>1.7377086056042393E-2</c:v>
                </c:pt>
                <c:pt idx="365">
                  <c:v>1.7377086056042393E-2</c:v>
                </c:pt>
                <c:pt idx="366">
                  <c:v>1.780303278808474E-2</c:v>
                </c:pt>
                <c:pt idx="367">
                  <c:v>1.780303278808474E-2</c:v>
                </c:pt>
                <c:pt idx="368">
                  <c:v>1.8199727306180996E-2</c:v>
                </c:pt>
                <c:pt idx="369">
                  <c:v>1.8199727306180996E-2</c:v>
                </c:pt>
                <c:pt idx="370">
                  <c:v>1.8199727306180996E-2</c:v>
                </c:pt>
                <c:pt idx="371">
                  <c:v>1.8199727306180996E-2</c:v>
                </c:pt>
                <c:pt idx="372">
                  <c:v>1.8199727306180996E-2</c:v>
                </c:pt>
                <c:pt idx="373">
                  <c:v>1.8199727306180996E-2</c:v>
                </c:pt>
                <c:pt idx="374">
                  <c:v>1.8199727306180996E-2</c:v>
                </c:pt>
                <c:pt idx="375">
                  <c:v>1.8199727306180996E-2</c:v>
                </c:pt>
                <c:pt idx="376">
                  <c:v>1.8199727306180996E-2</c:v>
                </c:pt>
                <c:pt idx="377">
                  <c:v>1.8199727306180996E-2</c:v>
                </c:pt>
                <c:pt idx="378">
                  <c:v>1.8199727306180996E-2</c:v>
                </c:pt>
                <c:pt idx="379">
                  <c:v>1.8199727306180996E-2</c:v>
                </c:pt>
                <c:pt idx="380">
                  <c:v>1.8199727306180996E-2</c:v>
                </c:pt>
                <c:pt idx="381">
                  <c:v>1.8820111964468932E-2</c:v>
                </c:pt>
                <c:pt idx="382">
                  <c:v>1.8820111964468932E-2</c:v>
                </c:pt>
                <c:pt idx="383">
                  <c:v>1.8827119457221334E-2</c:v>
                </c:pt>
                <c:pt idx="384">
                  <c:v>1.8827119457221334E-2</c:v>
                </c:pt>
                <c:pt idx="385">
                  <c:v>1.8880790685391415E-2</c:v>
                </c:pt>
                <c:pt idx="386">
                  <c:v>1.8880790685391415E-2</c:v>
                </c:pt>
                <c:pt idx="387">
                  <c:v>1.8880790685391415E-2</c:v>
                </c:pt>
                <c:pt idx="388">
                  <c:v>1.9383181298765671E-2</c:v>
                </c:pt>
                <c:pt idx="389">
                  <c:v>1.9383181298765671E-2</c:v>
                </c:pt>
                <c:pt idx="390">
                  <c:v>1.948511150760036E-2</c:v>
                </c:pt>
                <c:pt idx="391">
                  <c:v>1.948511150760036E-2</c:v>
                </c:pt>
                <c:pt idx="392">
                  <c:v>1.948511150760036E-2</c:v>
                </c:pt>
                <c:pt idx="393">
                  <c:v>1.948511150760036E-2</c:v>
                </c:pt>
                <c:pt idx="394">
                  <c:v>1.948511150760036E-2</c:v>
                </c:pt>
                <c:pt idx="395">
                  <c:v>1.948511150760036E-2</c:v>
                </c:pt>
                <c:pt idx="396">
                  <c:v>1.948511150760036E-2</c:v>
                </c:pt>
                <c:pt idx="397">
                  <c:v>1.948511150760036E-2</c:v>
                </c:pt>
                <c:pt idx="398">
                  <c:v>2.0024283454979343E-2</c:v>
                </c:pt>
                <c:pt idx="399">
                  <c:v>2.0024283454979343E-2</c:v>
                </c:pt>
                <c:pt idx="400">
                  <c:v>2.0024283454979343E-2</c:v>
                </c:pt>
                <c:pt idx="401">
                  <c:v>2.0024283454979343E-2</c:v>
                </c:pt>
                <c:pt idx="402">
                  <c:v>2.0024283454979343E-2</c:v>
                </c:pt>
                <c:pt idx="403">
                  <c:v>2.0215044081280876E-2</c:v>
                </c:pt>
                <c:pt idx="404">
                  <c:v>2.0215044081280876E-2</c:v>
                </c:pt>
                <c:pt idx="405">
                  <c:v>2.0215044081280876E-2</c:v>
                </c:pt>
                <c:pt idx="406">
                  <c:v>2.0215044081280876E-2</c:v>
                </c:pt>
                <c:pt idx="407">
                  <c:v>2.0215044081280876E-2</c:v>
                </c:pt>
                <c:pt idx="408">
                  <c:v>2.0215044081280876E-2</c:v>
                </c:pt>
                <c:pt idx="409">
                  <c:v>2.0627299980327713E-2</c:v>
                </c:pt>
                <c:pt idx="410">
                  <c:v>2.0627299980327713E-2</c:v>
                </c:pt>
                <c:pt idx="411">
                  <c:v>2.0627299980327713E-2</c:v>
                </c:pt>
                <c:pt idx="412">
                  <c:v>2.1918893447209983E-2</c:v>
                </c:pt>
                <c:pt idx="413">
                  <c:v>2.1918893447209983E-2</c:v>
                </c:pt>
                <c:pt idx="414">
                  <c:v>2.1918893447209983E-2</c:v>
                </c:pt>
                <c:pt idx="415">
                  <c:v>2.1918893447209983E-2</c:v>
                </c:pt>
                <c:pt idx="416">
                  <c:v>2.2361938156003874E-2</c:v>
                </c:pt>
                <c:pt idx="417">
                  <c:v>2.2361938156003874E-2</c:v>
                </c:pt>
                <c:pt idx="418">
                  <c:v>2.3885568238631687E-2</c:v>
                </c:pt>
                <c:pt idx="419">
                  <c:v>2.3885568238631687E-2</c:v>
                </c:pt>
                <c:pt idx="420">
                  <c:v>2.3885568238631687E-2</c:v>
                </c:pt>
                <c:pt idx="421">
                  <c:v>2.3885568238631687E-2</c:v>
                </c:pt>
                <c:pt idx="422">
                  <c:v>2.3885568238631687E-2</c:v>
                </c:pt>
                <c:pt idx="423">
                  <c:v>2.3885568238631687E-2</c:v>
                </c:pt>
                <c:pt idx="424">
                  <c:v>2.3885568238631687E-2</c:v>
                </c:pt>
                <c:pt idx="425">
                  <c:v>2.3885568238631687E-2</c:v>
                </c:pt>
                <c:pt idx="426">
                  <c:v>2.4271549447941035E-2</c:v>
                </c:pt>
                <c:pt idx="427">
                  <c:v>2.4271549447941035E-2</c:v>
                </c:pt>
                <c:pt idx="428">
                  <c:v>2.4271549447941035E-2</c:v>
                </c:pt>
                <c:pt idx="429">
                  <c:v>2.5205406712470929E-2</c:v>
                </c:pt>
                <c:pt idx="430">
                  <c:v>2.5205406712470929E-2</c:v>
                </c:pt>
                <c:pt idx="431">
                  <c:v>2.5205406712470929E-2</c:v>
                </c:pt>
                <c:pt idx="432">
                  <c:v>2.5205406712470929E-2</c:v>
                </c:pt>
                <c:pt idx="433">
                  <c:v>2.5504388445210104E-2</c:v>
                </c:pt>
                <c:pt idx="434">
                  <c:v>2.5504388445210104E-2</c:v>
                </c:pt>
                <c:pt idx="435">
                  <c:v>2.5504388445210104E-2</c:v>
                </c:pt>
                <c:pt idx="436">
                  <c:v>2.5504388445210104E-2</c:v>
                </c:pt>
                <c:pt idx="437">
                  <c:v>2.5504388445210104E-2</c:v>
                </c:pt>
                <c:pt idx="438">
                  <c:v>2.5504388445210104E-2</c:v>
                </c:pt>
                <c:pt idx="439">
                  <c:v>2.5504388445210104E-2</c:v>
                </c:pt>
                <c:pt idx="440">
                  <c:v>2.5504388445210104E-2</c:v>
                </c:pt>
                <c:pt idx="441">
                  <c:v>2.5504388445210104E-2</c:v>
                </c:pt>
                <c:pt idx="442">
                  <c:v>2.5962533902923961E-2</c:v>
                </c:pt>
                <c:pt idx="443">
                  <c:v>2.5962533902923961E-2</c:v>
                </c:pt>
                <c:pt idx="444">
                  <c:v>2.5962533902923961E-2</c:v>
                </c:pt>
                <c:pt idx="445">
                  <c:v>2.5962533902923961E-2</c:v>
                </c:pt>
                <c:pt idx="446">
                  <c:v>2.6717194386583418E-2</c:v>
                </c:pt>
                <c:pt idx="447">
                  <c:v>2.6717194386583418E-2</c:v>
                </c:pt>
                <c:pt idx="448">
                  <c:v>2.6717194386583418E-2</c:v>
                </c:pt>
                <c:pt idx="449">
                  <c:v>2.6717194386583418E-2</c:v>
                </c:pt>
                <c:pt idx="450">
                  <c:v>2.6717194386583418E-2</c:v>
                </c:pt>
                <c:pt idx="451">
                  <c:v>2.6717194386583418E-2</c:v>
                </c:pt>
                <c:pt idx="452">
                  <c:v>2.6994918624640287E-2</c:v>
                </c:pt>
                <c:pt idx="453">
                  <c:v>2.6994918624640287E-2</c:v>
                </c:pt>
                <c:pt idx="454">
                  <c:v>2.6994918624640287E-2</c:v>
                </c:pt>
                <c:pt idx="455">
                  <c:v>2.6994918624640287E-2</c:v>
                </c:pt>
                <c:pt idx="456">
                  <c:v>2.6994918624640287E-2</c:v>
                </c:pt>
                <c:pt idx="457">
                  <c:v>2.6994918624640287E-2</c:v>
                </c:pt>
                <c:pt idx="458">
                  <c:v>2.6994918624640287E-2</c:v>
                </c:pt>
                <c:pt idx="459">
                  <c:v>2.8511216720734762E-2</c:v>
                </c:pt>
                <c:pt idx="460">
                  <c:v>2.8511216720734762E-2</c:v>
                </c:pt>
                <c:pt idx="461">
                  <c:v>2.8511216720734762E-2</c:v>
                </c:pt>
                <c:pt idx="462">
                  <c:v>2.8511216720734762E-2</c:v>
                </c:pt>
                <c:pt idx="463">
                  <c:v>2.8511216720734762E-2</c:v>
                </c:pt>
                <c:pt idx="464">
                  <c:v>2.9116646342382386E-2</c:v>
                </c:pt>
                <c:pt idx="465">
                  <c:v>2.9116646342382386E-2</c:v>
                </c:pt>
                <c:pt idx="466">
                  <c:v>2.9116646342382386E-2</c:v>
                </c:pt>
                <c:pt idx="467">
                  <c:v>2.9116646342382386E-2</c:v>
                </c:pt>
                <c:pt idx="468">
                  <c:v>2.9225859588476108E-2</c:v>
                </c:pt>
                <c:pt idx="469">
                  <c:v>2.9225859588476108E-2</c:v>
                </c:pt>
                <c:pt idx="470">
                  <c:v>3.0961391695490274E-2</c:v>
                </c:pt>
                <c:pt idx="471">
                  <c:v>3.0961391695490274E-2</c:v>
                </c:pt>
                <c:pt idx="472">
                  <c:v>3.0961391695490274E-2</c:v>
                </c:pt>
                <c:pt idx="473">
                  <c:v>3.2125960508254191E-2</c:v>
                </c:pt>
                <c:pt idx="474">
                  <c:v>3.2125960508254191E-2</c:v>
                </c:pt>
                <c:pt idx="475">
                  <c:v>3.2125960508254191E-2</c:v>
                </c:pt>
                <c:pt idx="476">
                  <c:v>3.2125960508254191E-2</c:v>
                </c:pt>
                <c:pt idx="477">
                  <c:v>3.4287512219838688E-2</c:v>
                </c:pt>
                <c:pt idx="478">
                  <c:v>3.4287512219838688E-2</c:v>
                </c:pt>
                <c:pt idx="479">
                  <c:v>3.4287512219838688E-2</c:v>
                </c:pt>
                <c:pt idx="480">
                  <c:v>3.4287512219838688E-2</c:v>
                </c:pt>
                <c:pt idx="481">
                  <c:v>3.4287512219838688E-2</c:v>
                </c:pt>
                <c:pt idx="482">
                  <c:v>3.4287512219838688E-2</c:v>
                </c:pt>
                <c:pt idx="483">
                  <c:v>3.3480710228788443E-2</c:v>
                </c:pt>
                <c:pt idx="484">
                  <c:v>3.3480710228788443E-2</c:v>
                </c:pt>
                <c:pt idx="485">
                  <c:v>3.3480710228788443E-2</c:v>
                </c:pt>
                <c:pt idx="486">
                  <c:v>3.3480710228788443E-2</c:v>
                </c:pt>
                <c:pt idx="487">
                  <c:v>3.3480710228788443E-2</c:v>
                </c:pt>
                <c:pt idx="488">
                  <c:v>3.3480710228788443E-2</c:v>
                </c:pt>
                <c:pt idx="489">
                  <c:v>3.3480710228788443E-2</c:v>
                </c:pt>
                <c:pt idx="490">
                  <c:v>3.4374980850532269E-2</c:v>
                </c:pt>
                <c:pt idx="491">
                  <c:v>3.4374980850532269E-2</c:v>
                </c:pt>
                <c:pt idx="492">
                  <c:v>3.4374980850532269E-2</c:v>
                </c:pt>
                <c:pt idx="493">
                  <c:v>3.4537152524608268E-2</c:v>
                </c:pt>
                <c:pt idx="494">
                  <c:v>3.4537152524608268E-2</c:v>
                </c:pt>
                <c:pt idx="495">
                  <c:v>3.4537152524608268E-2</c:v>
                </c:pt>
                <c:pt idx="496">
                  <c:v>3.4537152524608268E-2</c:v>
                </c:pt>
                <c:pt idx="497">
                  <c:v>3.4537152524608268E-2</c:v>
                </c:pt>
                <c:pt idx="498">
                  <c:v>3.4537152524608268E-2</c:v>
                </c:pt>
                <c:pt idx="499">
                  <c:v>3.4537152524608268E-2</c:v>
                </c:pt>
                <c:pt idx="500">
                  <c:v>3.4537152524608268E-2</c:v>
                </c:pt>
                <c:pt idx="501">
                  <c:v>3.4537152524608268E-2</c:v>
                </c:pt>
                <c:pt idx="502">
                  <c:v>3.4537152524608268E-2</c:v>
                </c:pt>
                <c:pt idx="503">
                  <c:v>3.4537152524608268E-2</c:v>
                </c:pt>
                <c:pt idx="504">
                  <c:v>3.4537152524608268E-2</c:v>
                </c:pt>
                <c:pt idx="505">
                  <c:v>3.4537152524608268E-2</c:v>
                </c:pt>
                <c:pt idx="506">
                  <c:v>3.6417930154607613E-2</c:v>
                </c:pt>
                <c:pt idx="507">
                  <c:v>3.6417930154607613E-2</c:v>
                </c:pt>
                <c:pt idx="508">
                  <c:v>3.6417930154607613E-2</c:v>
                </c:pt>
                <c:pt idx="509">
                  <c:v>3.6867329417009653E-2</c:v>
                </c:pt>
                <c:pt idx="510">
                  <c:v>3.6867329417009653E-2</c:v>
                </c:pt>
                <c:pt idx="511">
                  <c:v>3.6867329417009653E-2</c:v>
                </c:pt>
                <c:pt idx="512">
                  <c:v>3.6867329417009653E-2</c:v>
                </c:pt>
                <c:pt idx="513">
                  <c:v>3.6867329417009653E-2</c:v>
                </c:pt>
                <c:pt idx="514">
                  <c:v>3.6867329417009653E-2</c:v>
                </c:pt>
                <c:pt idx="515">
                  <c:v>3.6921708676654959E-2</c:v>
                </c:pt>
                <c:pt idx="516">
                  <c:v>3.6921708676654959E-2</c:v>
                </c:pt>
                <c:pt idx="517">
                  <c:v>3.8149221905706299E-2</c:v>
                </c:pt>
                <c:pt idx="518">
                  <c:v>3.8149221905706299E-2</c:v>
                </c:pt>
                <c:pt idx="519">
                  <c:v>3.8619752616468446E-2</c:v>
                </c:pt>
                <c:pt idx="520">
                  <c:v>3.8619752616468446E-2</c:v>
                </c:pt>
                <c:pt idx="521">
                  <c:v>3.8619752616468446E-2</c:v>
                </c:pt>
                <c:pt idx="522">
                  <c:v>3.8619752616468446E-2</c:v>
                </c:pt>
                <c:pt idx="523">
                  <c:v>3.8619752616468446E-2</c:v>
                </c:pt>
                <c:pt idx="524">
                  <c:v>3.8619752616468446E-2</c:v>
                </c:pt>
                <c:pt idx="525">
                  <c:v>3.9215434150194045E-2</c:v>
                </c:pt>
                <c:pt idx="526">
                  <c:v>3.9215434150194045E-2</c:v>
                </c:pt>
                <c:pt idx="527">
                  <c:v>3.9215434150194045E-2</c:v>
                </c:pt>
                <c:pt idx="528">
                  <c:v>3.9215434150194045E-2</c:v>
                </c:pt>
                <c:pt idx="529">
                  <c:v>4.0012449073820719E-2</c:v>
                </c:pt>
                <c:pt idx="530">
                  <c:v>4.0012449073820719E-2</c:v>
                </c:pt>
                <c:pt idx="531">
                  <c:v>4.0012449073820719E-2</c:v>
                </c:pt>
                <c:pt idx="532">
                  <c:v>4.0012449073820719E-2</c:v>
                </c:pt>
                <c:pt idx="533">
                  <c:v>4.0012449073820719E-2</c:v>
                </c:pt>
                <c:pt idx="534">
                  <c:v>4.0012449073820719E-2</c:v>
                </c:pt>
                <c:pt idx="535">
                  <c:v>4.0012449073820719E-2</c:v>
                </c:pt>
                <c:pt idx="536">
                  <c:v>4.0012449073820719E-2</c:v>
                </c:pt>
                <c:pt idx="537">
                  <c:v>4.0012449073820719E-2</c:v>
                </c:pt>
                <c:pt idx="538">
                  <c:v>4.0012449073820719E-2</c:v>
                </c:pt>
                <c:pt idx="539">
                  <c:v>4.0310430867643847E-2</c:v>
                </c:pt>
                <c:pt idx="540">
                  <c:v>4.0310430867643847E-2</c:v>
                </c:pt>
                <c:pt idx="541">
                  <c:v>4.0310430867643847E-2</c:v>
                </c:pt>
                <c:pt idx="542">
                  <c:v>4.0310430867643847E-2</c:v>
                </c:pt>
                <c:pt idx="543">
                  <c:v>4.0310430867643847E-2</c:v>
                </c:pt>
                <c:pt idx="544">
                  <c:v>4.0310430867643847E-2</c:v>
                </c:pt>
                <c:pt idx="545">
                  <c:v>4.0310430867643847E-2</c:v>
                </c:pt>
                <c:pt idx="546">
                  <c:v>4.179272671793674E-2</c:v>
                </c:pt>
                <c:pt idx="547">
                  <c:v>4.179272671793674E-2</c:v>
                </c:pt>
                <c:pt idx="548">
                  <c:v>4.2460837596530437E-2</c:v>
                </c:pt>
                <c:pt idx="549">
                  <c:v>4.2460837596530437E-2</c:v>
                </c:pt>
                <c:pt idx="550">
                  <c:v>4.2460837596530437E-2</c:v>
                </c:pt>
                <c:pt idx="551">
                  <c:v>4.3615555862334898E-2</c:v>
                </c:pt>
                <c:pt idx="552">
                  <c:v>4.3615555862334898E-2</c:v>
                </c:pt>
                <c:pt idx="553">
                  <c:v>4.3615555862334898E-2</c:v>
                </c:pt>
                <c:pt idx="554">
                  <c:v>4.3615555862334898E-2</c:v>
                </c:pt>
                <c:pt idx="555">
                  <c:v>4.3615555862334898E-2</c:v>
                </c:pt>
                <c:pt idx="556">
                  <c:v>4.3615555862334898E-2</c:v>
                </c:pt>
                <c:pt idx="557">
                  <c:v>4.3615555862334898E-2</c:v>
                </c:pt>
                <c:pt idx="558">
                  <c:v>4.3615555862334898E-2</c:v>
                </c:pt>
                <c:pt idx="559">
                  <c:v>4.3615555862334898E-2</c:v>
                </c:pt>
                <c:pt idx="560">
                  <c:v>4.3615555862334898E-2</c:v>
                </c:pt>
                <c:pt idx="561">
                  <c:v>4.3615555862334898E-2</c:v>
                </c:pt>
                <c:pt idx="562">
                  <c:v>4.3615555862334898E-2</c:v>
                </c:pt>
                <c:pt idx="563">
                  <c:v>4.3615555862334898E-2</c:v>
                </c:pt>
                <c:pt idx="564">
                  <c:v>4.4421920372346609E-2</c:v>
                </c:pt>
                <c:pt idx="565">
                  <c:v>4.4421920372346609E-2</c:v>
                </c:pt>
                <c:pt idx="566">
                  <c:v>4.5337319644752842E-2</c:v>
                </c:pt>
                <c:pt idx="567">
                  <c:v>4.5337319644752842E-2</c:v>
                </c:pt>
                <c:pt idx="568">
                  <c:v>4.5337319644752842E-2</c:v>
                </c:pt>
                <c:pt idx="569">
                  <c:v>4.5337319644752842E-2</c:v>
                </c:pt>
                <c:pt idx="570">
                  <c:v>4.7219143392447406E-2</c:v>
                </c:pt>
                <c:pt idx="571">
                  <c:v>4.7219143392447406E-2</c:v>
                </c:pt>
                <c:pt idx="572">
                  <c:v>4.7219143392447406E-2</c:v>
                </c:pt>
                <c:pt idx="573">
                  <c:v>4.7219143392447406E-2</c:v>
                </c:pt>
                <c:pt idx="574">
                  <c:v>4.7219143392447406E-2</c:v>
                </c:pt>
                <c:pt idx="575">
                  <c:v>4.7219143392447406E-2</c:v>
                </c:pt>
                <c:pt idx="576">
                  <c:v>4.7219143392447406E-2</c:v>
                </c:pt>
                <c:pt idx="577">
                  <c:v>4.7219143392447406E-2</c:v>
                </c:pt>
                <c:pt idx="578">
                  <c:v>4.8107345110255356E-2</c:v>
                </c:pt>
                <c:pt idx="579">
                  <c:v>4.8107345110255356E-2</c:v>
                </c:pt>
                <c:pt idx="580">
                  <c:v>4.8107345110255356E-2</c:v>
                </c:pt>
                <c:pt idx="581">
                  <c:v>4.8107345110255356E-2</c:v>
                </c:pt>
                <c:pt idx="582">
                  <c:v>4.8107345110255356E-2</c:v>
                </c:pt>
                <c:pt idx="583">
                  <c:v>4.8107345110255356E-2</c:v>
                </c:pt>
                <c:pt idx="584">
                  <c:v>4.8107345110255356E-2</c:v>
                </c:pt>
                <c:pt idx="585">
                  <c:v>4.8563219360521076E-2</c:v>
                </c:pt>
                <c:pt idx="586">
                  <c:v>4.8563219360521076E-2</c:v>
                </c:pt>
                <c:pt idx="587">
                  <c:v>4.8563219360521076E-2</c:v>
                </c:pt>
                <c:pt idx="588">
                  <c:v>4.876739332122422E-2</c:v>
                </c:pt>
                <c:pt idx="589">
                  <c:v>4.876739332122422E-2</c:v>
                </c:pt>
                <c:pt idx="590">
                  <c:v>4.876739332122422E-2</c:v>
                </c:pt>
                <c:pt idx="591">
                  <c:v>4.876739332122422E-2</c:v>
                </c:pt>
                <c:pt idx="592">
                  <c:v>4.9955380708901813E-2</c:v>
                </c:pt>
                <c:pt idx="593">
                  <c:v>4.9955380708901813E-2</c:v>
                </c:pt>
                <c:pt idx="594">
                  <c:v>4.9955380708901813E-2</c:v>
                </c:pt>
                <c:pt idx="595">
                  <c:v>4.9955380708901813E-2</c:v>
                </c:pt>
                <c:pt idx="596">
                  <c:v>5.0492057901382725E-2</c:v>
                </c:pt>
                <c:pt idx="597">
                  <c:v>5.0492057901382725E-2</c:v>
                </c:pt>
                <c:pt idx="598">
                  <c:v>5.0492057901382725E-2</c:v>
                </c:pt>
                <c:pt idx="599">
                  <c:v>5.3792929417673586E-2</c:v>
                </c:pt>
                <c:pt idx="600">
                  <c:v>5.3792929417673586E-2</c:v>
                </c:pt>
                <c:pt idx="601">
                  <c:v>5.3792929417673586E-2</c:v>
                </c:pt>
                <c:pt idx="602">
                  <c:v>5.3912214219924461E-2</c:v>
                </c:pt>
                <c:pt idx="603">
                  <c:v>5.3912214219924461E-2</c:v>
                </c:pt>
                <c:pt idx="604">
                  <c:v>5.4045762518947375E-2</c:v>
                </c:pt>
                <c:pt idx="605">
                  <c:v>5.4045762518947375E-2</c:v>
                </c:pt>
                <c:pt idx="606">
                  <c:v>5.6527630460008325E-2</c:v>
                </c:pt>
                <c:pt idx="607">
                  <c:v>5.6527630460008325E-2</c:v>
                </c:pt>
                <c:pt idx="608">
                  <c:v>5.6527630460008325E-2</c:v>
                </c:pt>
                <c:pt idx="609">
                  <c:v>5.6527630460008325E-2</c:v>
                </c:pt>
                <c:pt idx="610">
                  <c:v>5.6527630460008325E-2</c:v>
                </c:pt>
                <c:pt idx="611">
                  <c:v>5.6527630460008325E-2</c:v>
                </c:pt>
                <c:pt idx="612">
                  <c:v>5.6715290587288823E-2</c:v>
                </c:pt>
                <c:pt idx="613">
                  <c:v>5.6715290587288823E-2</c:v>
                </c:pt>
                <c:pt idx="614">
                  <c:v>5.6715290587288823E-2</c:v>
                </c:pt>
                <c:pt idx="615">
                  <c:v>5.6715290587288823E-2</c:v>
                </c:pt>
                <c:pt idx="616">
                  <c:v>5.6715290587288823E-2</c:v>
                </c:pt>
                <c:pt idx="617">
                  <c:v>5.6715290587288823E-2</c:v>
                </c:pt>
                <c:pt idx="618">
                  <c:v>5.6715290587288823E-2</c:v>
                </c:pt>
                <c:pt idx="619">
                  <c:v>6.0022210351554514E-2</c:v>
                </c:pt>
                <c:pt idx="620">
                  <c:v>6.0022210351554514E-2</c:v>
                </c:pt>
                <c:pt idx="621">
                  <c:v>6.1800765421005953E-2</c:v>
                </c:pt>
                <c:pt idx="622">
                  <c:v>6.1800765421005953E-2</c:v>
                </c:pt>
                <c:pt idx="623">
                  <c:v>6.1800765421005953E-2</c:v>
                </c:pt>
                <c:pt idx="624">
                  <c:v>6.1800765421005953E-2</c:v>
                </c:pt>
                <c:pt idx="625">
                  <c:v>6.1800765421005953E-2</c:v>
                </c:pt>
                <c:pt idx="626">
                  <c:v>6.1800765421005953E-2</c:v>
                </c:pt>
                <c:pt idx="627">
                  <c:v>6.7812593659434595E-2</c:v>
                </c:pt>
                <c:pt idx="628">
                  <c:v>6.7812593659434595E-2</c:v>
                </c:pt>
                <c:pt idx="629">
                  <c:v>6.7812593659434595E-2</c:v>
                </c:pt>
                <c:pt idx="630">
                  <c:v>6.7812593659434595E-2</c:v>
                </c:pt>
                <c:pt idx="631">
                  <c:v>6.7812593659434595E-2</c:v>
                </c:pt>
                <c:pt idx="632">
                  <c:v>6.7812593659434595E-2</c:v>
                </c:pt>
                <c:pt idx="633">
                  <c:v>6.7812593659434595E-2</c:v>
                </c:pt>
                <c:pt idx="634">
                  <c:v>6.7812593659434595E-2</c:v>
                </c:pt>
                <c:pt idx="635">
                  <c:v>6.9744710552787623E-2</c:v>
                </c:pt>
                <c:pt idx="636">
                  <c:v>6.9744710552787623E-2</c:v>
                </c:pt>
                <c:pt idx="637">
                  <c:v>6.9744710552787623E-2</c:v>
                </c:pt>
                <c:pt idx="638">
                  <c:v>6.9744710552787623E-2</c:v>
                </c:pt>
                <c:pt idx="639">
                  <c:v>6.9744710552787623E-2</c:v>
                </c:pt>
                <c:pt idx="640">
                  <c:v>6.9744710552787623E-2</c:v>
                </c:pt>
                <c:pt idx="641">
                  <c:v>7.0305022581344842E-2</c:v>
                </c:pt>
                <c:pt idx="642">
                  <c:v>7.0305022581344842E-2</c:v>
                </c:pt>
                <c:pt idx="643">
                  <c:v>7.0824051608735561E-2</c:v>
                </c:pt>
                <c:pt idx="644">
                  <c:v>7.0824051608735561E-2</c:v>
                </c:pt>
                <c:pt idx="645">
                  <c:v>7.4003572990965855E-2</c:v>
                </c:pt>
                <c:pt idx="646">
                  <c:v>7.4003572990965855E-2</c:v>
                </c:pt>
                <c:pt idx="647">
                  <c:v>7.4003572990965855E-2</c:v>
                </c:pt>
                <c:pt idx="648">
                  <c:v>7.4003572990965855E-2</c:v>
                </c:pt>
                <c:pt idx="649">
                  <c:v>7.4057323322222993E-2</c:v>
                </c:pt>
                <c:pt idx="650">
                  <c:v>7.4057323322222993E-2</c:v>
                </c:pt>
                <c:pt idx="651">
                  <c:v>7.4316889662477459E-2</c:v>
                </c:pt>
                <c:pt idx="652">
                  <c:v>7.4316889662477459E-2</c:v>
                </c:pt>
                <c:pt idx="653">
                  <c:v>7.4316889662477459E-2</c:v>
                </c:pt>
                <c:pt idx="654">
                  <c:v>7.4316889662477459E-2</c:v>
                </c:pt>
                <c:pt idx="655">
                  <c:v>7.4316889662477459E-2</c:v>
                </c:pt>
                <c:pt idx="656">
                  <c:v>7.4316889662477459E-2</c:v>
                </c:pt>
                <c:pt idx="657">
                  <c:v>7.6580243207721624E-2</c:v>
                </c:pt>
                <c:pt idx="658">
                  <c:v>7.6580243207721624E-2</c:v>
                </c:pt>
                <c:pt idx="659">
                  <c:v>7.6729761324357743E-2</c:v>
                </c:pt>
                <c:pt idx="660">
                  <c:v>7.6729761324357743E-2</c:v>
                </c:pt>
                <c:pt idx="661">
                  <c:v>7.6729761324357743E-2</c:v>
                </c:pt>
                <c:pt idx="662">
                  <c:v>8.0709742530681305E-2</c:v>
                </c:pt>
                <c:pt idx="663">
                  <c:v>8.0709742530681305E-2</c:v>
                </c:pt>
                <c:pt idx="664">
                  <c:v>8.7093475158250666E-2</c:v>
                </c:pt>
                <c:pt idx="665">
                  <c:v>8.7093475158250666E-2</c:v>
                </c:pt>
                <c:pt idx="666">
                  <c:v>8.8385013284958486E-2</c:v>
                </c:pt>
                <c:pt idx="667">
                  <c:v>8.8385013284958486E-2</c:v>
                </c:pt>
                <c:pt idx="668">
                  <c:v>8.9009024353479654E-2</c:v>
                </c:pt>
                <c:pt idx="669">
                  <c:v>8.9009024353479654E-2</c:v>
                </c:pt>
                <c:pt idx="670">
                  <c:v>8.9637139862286802E-2</c:v>
                </c:pt>
                <c:pt idx="671">
                  <c:v>8.9637139862286802E-2</c:v>
                </c:pt>
                <c:pt idx="672">
                  <c:v>8.9637139862286802E-2</c:v>
                </c:pt>
                <c:pt idx="673">
                  <c:v>8.9637139862286802E-2</c:v>
                </c:pt>
                <c:pt idx="674">
                  <c:v>8.9637139862286802E-2</c:v>
                </c:pt>
                <c:pt idx="675">
                  <c:v>8.9637139862286802E-2</c:v>
                </c:pt>
                <c:pt idx="676">
                  <c:v>9.1885003800355844E-2</c:v>
                </c:pt>
                <c:pt idx="677">
                  <c:v>9.1885003800355844E-2</c:v>
                </c:pt>
                <c:pt idx="678">
                  <c:v>9.1885003800355844E-2</c:v>
                </c:pt>
                <c:pt idx="679">
                  <c:v>9.1885003800355844E-2</c:v>
                </c:pt>
                <c:pt idx="680">
                  <c:v>9.1885003800355844E-2</c:v>
                </c:pt>
                <c:pt idx="681">
                  <c:v>9.3327652181040902E-2</c:v>
                </c:pt>
                <c:pt idx="682">
                  <c:v>9.3327652181040902E-2</c:v>
                </c:pt>
                <c:pt idx="683">
                  <c:v>9.3327652181040902E-2</c:v>
                </c:pt>
                <c:pt idx="684">
                  <c:v>9.3327652181040902E-2</c:v>
                </c:pt>
                <c:pt idx="685">
                  <c:v>9.3327652181040902E-2</c:v>
                </c:pt>
                <c:pt idx="686">
                  <c:v>9.3327652181040902E-2</c:v>
                </c:pt>
                <c:pt idx="687">
                  <c:v>9.3327652181040902E-2</c:v>
                </c:pt>
                <c:pt idx="688">
                  <c:v>9.4717904664900016E-2</c:v>
                </c:pt>
                <c:pt idx="689">
                  <c:v>9.4717904664900016E-2</c:v>
                </c:pt>
                <c:pt idx="690">
                  <c:v>9.4717904664900016E-2</c:v>
                </c:pt>
                <c:pt idx="691">
                  <c:v>9.8191084690723643E-2</c:v>
                </c:pt>
                <c:pt idx="692">
                  <c:v>9.8191084690723643E-2</c:v>
                </c:pt>
                <c:pt idx="693">
                  <c:v>9.8191084690723643E-2</c:v>
                </c:pt>
                <c:pt idx="694">
                  <c:v>9.8191084690723643E-2</c:v>
                </c:pt>
                <c:pt idx="695">
                  <c:v>0.10079682582887667</c:v>
                </c:pt>
                <c:pt idx="696">
                  <c:v>0.10079682582887667</c:v>
                </c:pt>
                <c:pt idx="697">
                  <c:v>0.10079682582887667</c:v>
                </c:pt>
                <c:pt idx="698">
                  <c:v>0.10086276951135607</c:v>
                </c:pt>
                <c:pt idx="699">
                  <c:v>0.10086276951135607</c:v>
                </c:pt>
                <c:pt idx="700">
                  <c:v>0.10086276951135607</c:v>
                </c:pt>
                <c:pt idx="701">
                  <c:v>0.10603297547105704</c:v>
                </c:pt>
                <c:pt idx="702">
                  <c:v>0.10603297547105704</c:v>
                </c:pt>
                <c:pt idx="703">
                  <c:v>0.10603297547105704</c:v>
                </c:pt>
                <c:pt idx="704">
                  <c:v>0.10603297547105704</c:v>
                </c:pt>
                <c:pt idx="705">
                  <c:v>0.10603297547105704</c:v>
                </c:pt>
                <c:pt idx="706">
                  <c:v>0.10603297547105704</c:v>
                </c:pt>
                <c:pt idx="707">
                  <c:v>0.10603297547105704</c:v>
                </c:pt>
                <c:pt idx="708">
                  <c:v>0.10603297547105704</c:v>
                </c:pt>
                <c:pt idx="709">
                  <c:v>0.10603297547105704</c:v>
                </c:pt>
                <c:pt idx="710">
                  <c:v>0.10603297547105704</c:v>
                </c:pt>
                <c:pt idx="711">
                  <c:v>0.10603297547105704</c:v>
                </c:pt>
                <c:pt idx="712">
                  <c:v>0.10603297547105704</c:v>
                </c:pt>
                <c:pt idx="713">
                  <c:v>0.10603297547105704</c:v>
                </c:pt>
                <c:pt idx="714">
                  <c:v>0.10603297547105704</c:v>
                </c:pt>
                <c:pt idx="715">
                  <c:v>0.10603297547105704</c:v>
                </c:pt>
                <c:pt idx="716">
                  <c:v>0.10603297547105704</c:v>
                </c:pt>
                <c:pt idx="717">
                  <c:v>0.10708099509632925</c:v>
                </c:pt>
                <c:pt idx="718">
                  <c:v>0.10708099509632925</c:v>
                </c:pt>
                <c:pt idx="719">
                  <c:v>0.10708099509632925</c:v>
                </c:pt>
                <c:pt idx="720">
                  <c:v>0.10821608547119703</c:v>
                </c:pt>
                <c:pt idx="721">
                  <c:v>0.10821608547119703</c:v>
                </c:pt>
                <c:pt idx="722">
                  <c:v>0.10821608547119703</c:v>
                </c:pt>
                <c:pt idx="723">
                  <c:v>0.10821608547119703</c:v>
                </c:pt>
                <c:pt idx="724">
                  <c:v>0.10833971940866839</c:v>
                </c:pt>
                <c:pt idx="725">
                  <c:v>0.10833971940866839</c:v>
                </c:pt>
                <c:pt idx="726">
                  <c:v>0.10833971940866839</c:v>
                </c:pt>
                <c:pt idx="727">
                  <c:v>0.10833971940866839</c:v>
                </c:pt>
                <c:pt idx="728">
                  <c:v>0.10833971940866839</c:v>
                </c:pt>
                <c:pt idx="729">
                  <c:v>0.10833971940866839</c:v>
                </c:pt>
                <c:pt idx="730">
                  <c:v>0.10833971940866839</c:v>
                </c:pt>
                <c:pt idx="731">
                  <c:v>0.11286446505812336</c:v>
                </c:pt>
                <c:pt idx="732">
                  <c:v>0.11286446505812336</c:v>
                </c:pt>
                <c:pt idx="733">
                  <c:v>0.11631328353250157</c:v>
                </c:pt>
                <c:pt idx="734">
                  <c:v>0.11631328353250157</c:v>
                </c:pt>
                <c:pt idx="735">
                  <c:v>0.11631328353250157</c:v>
                </c:pt>
                <c:pt idx="736">
                  <c:v>0.11631328353250157</c:v>
                </c:pt>
                <c:pt idx="737">
                  <c:v>0.11973001190363847</c:v>
                </c:pt>
                <c:pt idx="738">
                  <c:v>0.11973001190363847</c:v>
                </c:pt>
                <c:pt idx="739">
                  <c:v>0.11973001190363847</c:v>
                </c:pt>
                <c:pt idx="740">
                  <c:v>0.1200805121554212</c:v>
                </c:pt>
                <c:pt idx="741">
                  <c:v>0.1200805121554212</c:v>
                </c:pt>
                <c:pt idx="742">
                  <c:v>0.1200805121554212</c:v>
                </c:pt>
                <c:pt idx="743">
                  <c:v>0.1200805121554212</c:v>
                </c:pt>
                <c:pt idx="744">
                  <c:v>0.1200805121554212</c:v>
                </c:pt>
                <c:pt idx="745">
                  <c:v>0.1200805121554212</c:v>
                </c:pt>
                <c:pt idx="746">
                  <c:v>0.1200805121554212</c:v>
                </c:pt>
                <c:pt idx="747">
                  <c:v>0.12155986141192465</c:v>
                </c:pt>
                <c:pt idx="748">
                  <c:v>0.12155986141192465</c:v>
                </c:pt>
                <c:pt idx="749">
                  <c:v>0.12505226384914619</c:v>
                </c:pt>
                <c:pt idx="750">
                  <c:v>0.12505226384914619</c:v>
                </c:pt>
                <c:pt idx="751">
                  <c:v>0.12505226384914619</c:v>
                </c:pt>
                <c:pt idx="752">
                  <c:v>0.12505226384914619</c:v>
                </c:pt>
                <c:pt idx="753">
                  <c:v>0.12505226384914619</c:v>
                </c:pt>
                <c:pt idx="754">
                  <c:v>0.12505226384914619</c:v>
                </c:pt>
                <c:pt idx="755">
                  <c:v>0.1275779592178187</c:v>
                </c:pt>
                <c:pt idx="756">
                  <c:v>0.1275779592178187</c:v>
                </c:pt>
                <c:pt idx="757">
                  <c:v>0.13169110921776325</c:v>
                </c:pt>
                <c:pt idx="758">
                  <c:v>0.13169110921776325</c:v>
                </c:pt>
                <c:pt idx="759">
                  <c:v>0.13169110921776325</c:v>
                </c:pt>
                <c:pt idx="760">
                  <c:v>0.13255375941470152</c:v>
                </c:pt>
                <c:pt idx="761">
                  <c:v>0.13255375941470152</c:v>
                </c:pt>
                <c:pt idx="762">
                  <c:v>0.13255375941470152</c:v>
                </c:pt>
                <c:pt idx="763">
                  <c:v>0.13255375941470152</c:v>
                </c:pt>
                <c:pt idx="764">
                  <c:v>0.13255375941470152</c:v>
                </c:pt>
                <c:pt idx="765">
                  <c:v>0.13269424453965123</c:v>
                </c:pt>
                <c:pt idx="766">
                  <c:v>0.13269424453965123</c:v>
                </c:pt>
                <c:pt idx="767">
                  <c:v>0.14093518535928404</c:v>
                </c:pt>
                <c:pt idx="768">
                  <c:v>0.14093518535928404</c:v>
                </c:pt>
                <c:pt idx="769">
                  <c:v>0.14093518535928404</c:v>
                </c:pt>
                <c:pt idx="770">
                  <c:v>0.14845183186103947</c:v>
                </c:pt>
                <c:pt idx="771">
                  <c:v>0.14845183186103947</c:v>
                </c:pt>
                <c:pt idx="772">
                  <c:v>0.14845183186103947</c:v>
                </c:pt>
                <c:pt idx="773">
                  <c:v>0.15240653102824894</c:v>
                </c:pt>
                <c:pt idx="774">
                  <c:v>0.15240653102824894</c:v>
                </c:pt>
                <c:pt idx="775">
                  <c:v>0.15240653102824894</c:v>
                </c:pt>
                <c:pt idx="776">
                  <c:v>0.15240653102824894</c:v>
                </c:pt>
                <c:pt idx="777">
                  <c:v>0.15240653102824894</c:v>
                </c:pt>
                <c:pt idx="778">
                  <c:v>0.15240653102824894</c:v>
                </c:pt>
                <c:pt idx="779">
                  <c:v>0.15240653102824894</c:v>
                </c:pt>
                <c:pt idx="780">
                  <c:v>0.15240653102824894</c:v>
                </c:pt>
                <c:pt idx="781">
                  <c:v>0.15240653102824894</c:v>
                </c:pt>
                <c:pt idx="782">
                  <c:v>0.15240653102824894</c:v>
                </c:pt>
                <c:pt idx="783">
                  <c:v>0.15240653102824894</c:v>
                </c:pt>
                <c:pt idx="784">
                  <c:v>0.15332908050092037</c:v>
                </c:pt>
                <c:pt idx="785">
                  <c:v>0.15332908050092037</c:v>
                </c:pt>
                <c:pt idx="786">
                  <c:v>0.15332908050092037</c:v>
                </c:pt>
                <c:pt idx="787">
                  <c:v>0.15332908050092037</c:v>
                </c:pt>
                <c:pt idx="788">
                  <c:v>0.15332908050092037</c:v>
                </c:pt>
                <c:pt idx="789">
                  <c:v>0.15332908050092037</c:v>
                </c:pt>
                <c:pt idx="790">
                  <c:v>0.15352644585294298</c:v>
                </c:pt>
                <c:pt idx="791">
                  <c:v>0.15352644585294298</c:v>
                </c:pt>
                <c:pt idx="792">
                  <c:v>0.15352644585294298</c:v>
                </c:pt>
                <c:pt idx="793">
                  <c:v>0.15352644585294298</c:v>
                </c:pt>
                <c:pt idx="794">
                  <c:v>0.15352644585294298</c:v>
                </c:pt>
                <c:pt idx="795">
                  <c:v>0.15352644585294298</c:v>
                </c:pt>
                <c:pt idx="796">
                  <c:v>0.15352644585294298</c:v>
                </c:pt>
                <c:pt idx="797">
                  <c:v>0.15352644585294298</c:v>
                </c:pt>
                <c:pt idx="798">
                  <c:v>0.15372352854159796</c:v>
                </c:pt>
                <c:pt idx="799">
                  <c:v>0.15372352854159796</c:v>
                </c:pt>
                <c:pt idx="800">
                  <c:v>0.15372352854159796</c:v>
                </c:pt>
                <c:pt idx="801">
                  <c:v>0.15372352854159796</c:v>
                </c:pt>
                <c:pt idx="802">
                  <c:v>0.15372352854159796</c:v>
                </c:pt>
                <c:pt idx="803">
                  <c:v>0.15372352854159796</c:v>
                </c:pt>
                <c:pt idx="804">
                  <c:v>0.15372352854159796</c:v>
                </c:pt>
                <c:pt idx="805">
                  <c:v>0.15372352854159796</c:v>
                </c:pt>
                <c:pt idx="806">
                  <c:v>0.15572352785724711</c:v>
                </c:pt>
                <c:pt idx="807">
                  <c:v>0.15572352785724711</c:v>
                </c:pt>
                <c:pt idx="808">
                  <c:v>0.15750138202713104</c:v>
                </c:pt>
                <c:pt idx="809">
                  <c:v>0.15750138202713104</c:v>
                </c:pt>
                <c:pt idx="810">
                  <c:v>0.15750138202713104</c:v>
                </c:pt>
                <c:pt idx="811">
                  <c:v>0.15750138202713104</c:v>
                </c:pt>
                <c:pt idx="812">
                  <c:v>0.16029198418030424</c:v>
                </c:pt>
                <c:pt idx="813">
                  <c:v>0.16029198418030424</c:v>
                </c:pt>
                <c:pt idx="814">
                  <c:v>0.16029198418030424</c:v>
                </c:pt>
                <c:pt idx="815">
                  <c:v>0.16029198418030424</c:v>
                </c:pt>
                <c:pt idx="816">
                  <c:v>0.16749893513757647</c:v>
                </c:pt>
                <c:pt idx="817">
                  <c:v>0.16749893513757647</c:v>
                </c:pt>
                <c:pt idx="818">
                  <c:v>0.16749893513757647</c:v>
                </c:pt>
                <c:pt idx="819">
                  <c:v>0.16749893513757647</c:v>
                </c:pt>
                <c:pt idx="820">
                  <c:v>0.16749893513757647</c:v>
                </c:pt>
                <c:pt idx="821">
                  <c:v>0.17036750864662234</c:v>
                </c:pt>
                <c:pt idx="822">
                  <c:v>0.17036750864662234</c:v>
                </c:pt>
                <c:pt idx="823">
                  <c:v>0.17036750864662234</c:v>
                </c:pt>
                <c:pt idx="824">
                  <c:v>0.17036750864662234</c:v>
                </c:pt>
                <c:pt idx="825">
                  <c:v>0.17036750864662234</c:v>
                </c:pt>
                <c:pt idx="826">
                  <c:v>0.17036750864662234</c:v>
                </c:pt>
                <c:pt idx="827">
                  <c:v>0.17036750864662234</c:v>
                </c:pt>
                <c:pt idx="828">
                  <c:v>0.17182214857260711</c:v>
                </c:pt>
                <c:pt idx="829">
                  <c:v>0.17182214857260711</c:v>
                </c:pt>
                <c:pt idx="830">
                  <c:v>0.17250456685198426</c:v>
                </c:pt>
                <c:pt idx="831">
                  <c:v>0.17250456685198426</c:v>
                </c:pt>
                <c:pt idx="832">
                  <c:v>0.17250456685198426</c:v>
                </c:pt>
                <c:pt idx="833">
                  <c:v>0.17250456685198426</c:v>
                </c:pt>
                <c:pt idx="834">
                  <c:v>0.17386731007770492</c:v>
                </c:pt>
                <c:pt idx="835">
                  <c:v>0.17386731007770492</c:v>
                </c:pt>
                <c:pt idx="836">
                  <c:v>0.17386731007770492</c:v>
                </c:pt>
                <c:pt idx="837">
                  <c:v>0.17386731007770492</c:v>
                </c:pt>
                <c:pt idx="838">
                  <c:v>0.17386731007770492</c:v>
                </c:pt>
                <c:pt idx="839">
                  <c:v>0.17386731007770492</c:v>
                </c:pt>
                <c:pt idx="840">
                  <c:v>0.17386731007770492</c:v>
                </c:pt>
                <c:pt idx="841">
                  <c:v>0.17635376993072885</c:v>
                </c:pt>
                <c:pt idx="842">
                  <c:v>0.17635376993072885</c:v>
                </c:pt>
                <c:pt idx="843">
                  <c:v>0.17635376993072885</c:v>
                </c:pt>
                <c:pt idx="844">
                  <c:v>0.17635376993072885</c:v>
                </c:pt>
                <c:pt idx="845">
                  <c:v>0.17635376993072885</c:v>
                </c:pt>
                <c:pt idx="846">
                  <c:v>0.17635376993072885</c:v>
                </c:pt>
                <c:pt idx="847">
                  <c:v>0.17635376993072885</c:v>
                </c:pt>
                <c:pt idx="848">
                  <c:v>0.18200823419185791</c:v>
                </c:pt>
                <c:pt idx="849">
                  <c:v>0.18200823419185791</c:v>
                </c:pt>
                <c:pt idx="850">
                  <c:v>0.18629921098670779</c:v>
                </c:pt>
                <c:pt idx="851">
                  <c:v>0.18629921098670779</c:v>
                </c:pt>
                <c:pt idx="852">
                  <c:v>0.18629921098670779</c:v>
                </c:pt>
                <c:pt idx="853">
                  <c:v>0.18629921098670779</c:v>
                </c:pt>
                <c:pt idx="854">
                  <c:v>0.18629921098670779</c:v>
                </c:pt>
                <c:pt idx="855">
                  <c:v>0.19345415491310264</c:v>
                </c:pt>
                <c:pt idx="856">
                  <c:v>0.19345415491310264</c:v>
                </c:pt>
                <c:pt idx="857">
                  <c:v>0.19476180686642316</c:v>
                </c:pt>
                <c:pt idx="858">
                  <c:v>0.19476180686642316</c:v>
                </c:pt>
                <c:pt idx="859">
                  <c:v>0.19476180686642316</c:v>
                </c:pt>
                <c:pt idx="860">
                  <c:v>0.19476180686642316</c:v>
                </c:pt>
                <c:pt idx="861">
                  <c:v>0.20366546091347118</c:v>
                </c:pt>
                <c:pt idx="862">
                  <c:v>0.20366546091347118</c:v>
                </c:pt>
                <c:pt idx="863">
                  <c:v>0.20366546091347118</c:v>
                </c:pt>
                <c:pt idx="864">
                  <c:v>0.20366546091347118</c:v>
                </c:pt>
                <c:pt idx="865">
                  <c:v>0.20366546091347118</c:v>
                </c:pt>
                <c:pt idx="866">
                  <c:v>0.20728586654496228</c:v>
                </c:pt>
                <c:pt idx="867">
                  <c:v>0.20728586654496228</c:v>
                </c:pt>
                <c:pt idx="868">
                  <c:v>0.20728586654496228</c:v>
                </c:pt>
                <c:pt idx="869">
                  <c:v>0.20728586654496228</c:v>
                </c:pt>
                <c:pt idx="870">
                  <c:v>0.21100122385356471</c:v>
                </c:pt>
                <c:pt idx="871">
                  <c:v>0.21100122385356471</c:v>
                </c:pt>
                <c:pt idx="872">
                  <c:v>0.21100122385356471</c:v>
                </c:pt>
                <c:pt idx="873">
                  <c:v>0.22595212247403759</c:v>
                </c:pt>
                <c:pt idx="874">
                  <c:v>0.22595212247403759</c:v>
                </c:pt>
                <c:pt idx="875">
                  <c:v>0.22595212247403759</c:v>
                </c:pt>
                <c:pt idx="876">
                  <c:v>0.22595212247403759</c:v>
                </c:pt>
                <c:pt idx="877">
                  <c:v>0.23014582067738173</c:v>
                </c:pt>
                <c:pt idx="878">
                  <c:v>0.23014582067738173</c:v>
                </c:pt>
                <c:pt idx="879">
                  <c:v>0.23014582067738173</c:v>
                </c:pt>
                <c:pt idx="880">
                  <c:v>0.23555781094500586</c:v>
                </c:pt>
                <c:pt idx="881">
                  <c:v>0.23555781094500586</c:v>
                </c:pt>
                <c:pt idx="882">
                  <c:v>0.23555781094500586</c:v>
                </c:pt>
                <c:pt idx="883">
                  <c:v>0.23884524669071494</c:v>
                </c:pt>
                <c:pt idx="884">
                  <c:v>0.23884524669071494</c:v>
                </c:pt>
                <c:pt idx="885">
                  <c:v>0.24096590462738526</c:v>
                </c:pt>
                <c:pt idx="886">
                  <c:v>0.24096590462738526</c:v>
                </c:pt>
                <c:pt idx="887">
                  <c:v>0.24096590462738526</c:v>
                </c:pt>
                <c:pt idx="888">
                  <c:v>0.24317802352234733</c:v>
                </c:pt>
                <c:pt idx="889">
                  <c:v>0.24317802352234733</c:v>
                </c:pt>
                <c:pt idx="890">
                  <c:v>0.24317802352234733</c:v>
                </c:pt>
                <c:pt idx="891">
                  <c:v>0.24471335665986518</c:v>
                </c:pt>
                <c:pt idx="892">
                  <c:v>0.24471335665986518</c:v>
                </c:pt>
                <c:pt idx="893">
                  <c:v>0.24471335665986518</c:v>
                </c:pt>
                <c:pt idx="894">
                  <c:v>0.25340532180238268</c:v>
                </c:pt>
                <c:pt idx="895">
                  <c:v>0.25340532180238268</c:v>
                </c:pt>
                <c:pt idx="896">
                  <c:v>0.25340532180238268</c:v>
                </c:pt>
                <c:pt idx="897">
                  <c:v>0.2578127064516384</c:v>
                </c:pt>
                <c:pt idx="898">
                  <c:v>0.2578127064516384</c:v>
                </c:pt>
                <c:pt idx="899">
                  <c:v>0.2578127064516384</c:v>
                </c:pt>
                <c:pt idx="900">
                  <c:v>0.2578127064516384</c:v>
                </c:pt>
                <c:pt idx="901">
                  <c:v>0.2578127064516384</c:v>
                </c:pt>
                <c:pt idx="902">
                  <c:v>0.2578127064516384</c:v>
                </c:pt>
                <c:pt idx="903">
                  <c:v>0.26237675749682421</c:v>
                </c:pt>
                <c:pt idx="904">
                  <c:v>0.26237675749682421</c:v>
                </c:pt>
                <c:pt idx="905">
                  <c:v>0.26237675749682421</c:v>
                </c:pt>
                <c:pt idx="906">
                  <c:v>0.26237675749682421</c:v>
                </c:pt>
                <c:pt idx="907">
                  <c:v>0.26237675749682421</c:v>
                </c:pt>
                <c:pt idx="908">
                  <c:v>0.26395777425735611</c:v>
                </c:pt>
                <c:pt idx="909">
                  <c:v>0.26395777425735611</c:v>
                </c:pt>
                <c:pt idx="910">
                  <c:v>0.26395777425735611</c:v>
                </c:pt>
                <c:pt idx="911">
                  <c:v>0.27857545325648109</c:v>
                </c:pt>
                <c:pt idx="912">
                  <c:v>0.27857545325648109</c:v>
                </c:pt>
                <c:pt idx="913">
                  <c:v>0.27857545325648109</c:v>
                </c:pt>
                <c:pt idx="914">
                  <c:v>0.27857545325648109</c:v>
                </c:pt>
                <c:pt idx="915">
                  <c:v>0.27857545325648109</c:v>
                </c:pt>
                <c:pt idx="916">
                  <c:v>0.28330513028499349</c:v>
                </c:pt>
                <c:pt idx="917">
                  <c:v>0.28330513028499349</c:v>
                </c:pt>
                <c:pt idx="918">
                  <c:v>0.28330513028499349</c:v>
                </c:pt>
                <c:pt idx="919">
                  <c:v>0.28330513028499349</c:v>
                </c:pt>
                <c:pt idx="920">
                  <c:v>0.28330513028499349</c:v>
                </c:pt>
                <c:pt idx="921">
                  <c:v>0.28768312977996302</c:v>
                </c:pt>
                <c:pt idx="922">
                  <c:v>0.28768312977996302</c:v>
                </c:pt>
                <c:pt idx="923">
                  <c:v>0.29162141221906851</c:v>
                </c:pt>
                <c:pt idx="924">
                  <c:v>0.29162141221906851</c:v>
                </c:pt>
                <c:pt idx="925">
                  <c:v>0.29162141221906851</c:v>
                </c:pt>
                <c:pt idx="926">
                  <c:v>0.30082529010159859</c:v>
                </c:pt>
                <c:pt idx="927">
                  <c:v>0.30082529010159859</c:v>
                </c:pt>
                <c:pt idx="928">
                  <c:v>0.30082529010159859</c:v>
                </c:pt>
                <c:pt idx="929">
                  <c:v>0.30082529010159859</c:v>
                </c:pt>
                <c:pt idx="930">
                  <c:v>0.30082529010159859</c:v>
                </c:pt>
                <c:pt idx="931">
                  <c:v>0.30082529010159859</c:v>
                </c:pt>
                <c:pt idx="932">
                  <c:v>0.30082529010159859</c:v>
                </c:pt>
                <c:pt idx="933">
                  <c:v>0.30920153417876922</c:v>
                </c:pt>
                <c:pt idx="934">
                  <c:v>0.30920153417876922</c:v>
                </c:pt>
                <c:pt idx="935">
                  <c:v>0.30920153417876922</c:v>
                </c:pt>
                <c:pt idx="936">
                  <c:v>0.30920153417876922</c:v>
                </c:pt>
                <c:pt idx="937">
                  <c:v>0.30920153417876922</c:v>
                </c:pt>
                <c:pt idx="938">
                  <c:v>0.30920153417876922</c:v>
                </c:pt>
                <c:pt idx="939">
                  <c:v>0.30920153417876922</c:v>
                </c:pt>
                <c:pt idx="940">
                  <c:v>0.30920153417876922</c:v>
                </c:pt>
                <c:pt idx="941">
                  <c:v>0.31139056200353782</c:v>
                </c:pt>
                <c:pt idx="942">
                  <c:v>0.31139056200353782</c:v>
                </c:pt>
                <c:pt idx="943">
                  <c:v>0.31327767934892176</c:v>
                </c:pt>
                <c:pt idx="944">
                  <c:v>0.31327767934892176</c:v>
                </c:pt>
                <c:pt idx="945">
                  <c:v>0.31327767934892176</c:v>
                </c:pt>
                <c:pt idx="946">
                  <c:v>0.31416668782604817</c:v>
                </c:pt>
                <c:pt idx="947">
                  <c:v>0.31416668782604817</c:v>
                </c:pt>
                <c:pt idx="948">
                  <c:v>0.31514182130363705</c:v>
                </c:pt>
                <c:pt idx="949">
                  <c:v>0.31514182130363705</c:v>
                </c:pt>
                <c:pt idx="950">
                  <c:v>0.31514182130363705</c:v>
                </c:pt>
                <c:pt idx="951">
                  <c:v>0.31514182130363705</c:v>
                </c:pt>
                <c:pt idx="952">
                  <c:v>0.31514182130363705</c:v>
                </c:pt>
                <c:pt idx="953">
                  <c:v>0.3257978847291339</c:v>
                </c:pt>
                <c:pt idx="954">
                  <c:v>0.3257978847291339</c:v>
                </c:pt>
                <c:pt idx="955">
                  <c:v>0.3257978847291339</c:v>
                </c:pt>
                <c:pt idx="956">
                  <c:v>0.3257978847291339</c:v>
                </c:pt>
                <c:pt idx="957">
                  <c:v>0.3257978847291339</c:v>
                </c:pt>
                <c:pt idx="958">
                  <c:v>0.33448374254179492</c:v>
                </c:pt>
                <c:pt idx="959">
                  <c:v>0.33448374254179492</c:v>
                </c:pt>
                <c:pt idx="960">
                  <c:v>0.33448374254179492</c:v>
                </c:pt>
                <c:pt idx="961">
                  <c:v>0.33539252833930039</c:v>
                </c:pt>
                <c:pt idx="962">
                  <c:v>0.33539252833930039</c:v>
                </c:pt>
                <c:pt idx="963">
                  <c:v>0.3406657599629298</c:v>
                </c:pt>
                <c:pt idx="964">
                  <c:v>0.3406657599629298</c:v>
                </c:pt>
                <c:pt idx="965">
                  <c:v>0.34375282086140807</c:v>
                </c:pt>
                <c:pt idx="966">
                  <c:v>0.34375282086140807</c:v>
                </c:pt>
                <c:pt idx="967">
                  <c:v>0.34375282086140807</c:v>
                </c:pt>
                <c:pt idx="968">
                  <c:v>0.34375282086140807</c:v>
                </c:pt>
                <c:pt idx="969">
                  <c:v>0.34375282086140807</c:v>
                </c:pt>
                <c:pt idx="970">
                  <c:v>0.34375282086140807</c:v>
                </c:pt>
                <c:pt idx="971">
                  <c:v>0.34375282086140807</c:v>
                </c:pt>
                <c:pt idx="972">
                  <c:v>0.34663798535819568</c:v>
                </c:pt>
                <c:pt idx="973">
                  <c:v>0.34663798535819568</c:v>
                </c:pt>
                <c:pt idx="974">
                  <c:v>0.34663798535819568</c:v>
                </c:pt>
                <c:pt idx="975">
                  <c:v>0.34795163045419525</c:v>
                </c:pt>
                <c:pt idx="976">
                  <c:v>0.34795163045419525</c:v>
                </c:pt>
                <c:pt idx="977">
                  <c:v>0.36473970979930531</c:v>
                </c:pt>
                <c:pt idx="978">
                  <c:v>0.36473970979930531</c:v>
                </c:pt>
                <c:pt idx="979">
                  <c:v>0.36996556101636108</c:v>
                </c:pt>
                <c:pt idx="980">
                  <c:v>0.36996556101636108</c:v>
                </c:pt>
                <c:pt idx="981">
                  <c:v>0.36996556101636108</c:v>
                </c:pt>
                <c:pt idx="982">
                  <c:v>0.3807970938985788</c:v>
                </c:pt>
                <c:pt idx="983">
                  <c:v>0.3807970938985788</c:v>
                </c:pt>
                <c:pt idx="984">
                  <c:v>0.39126245661955844</c:v>
                </c:pt>
                <c:pt idx="985">
                  <c:v>0.39126245661955844</c:v>
                </c:pt>
                <c:pt idx="986">
                  <c:v>0.39126245661955844</c:v>
                </c:pt>
                <c:pt idx="987">
                  <c:v>0.39126245661955844</c:v>
                </c:pt>
                <c:pt idx="988">
                  <c:v>0.39126245661955844</c:v>
                </c:pt>
                <c:pt idx="989">
                  <c:v>0.39126245661955844</c:v>
                </c:pt>
                <c:pt idx="990">
                  <c:v>0.39126245661955844</c:v>
                </c:pt>
                <c:pt idx="991">
                  <c:v>0.39126245661955844</c:v>
                </c:pt>
                <c:pt idx="992">
                  <c:v>0.39126245661955844</c:v>
                </c:pt>
                <c:pt idx="993">
                  <c:v>0.39246589869474435</c:v>
                </c:pt>
                <c:pt idx="994">
                  <c:v>0.39246589869474435</c:v>
                </c:pt>
                <c:pt idx="995">
                  <c:v>0.39246589869474435</c:v>
                </c:pt>
                <c:pt idx="996">
                  <c:v>0.40137448964059946</c:v>
                </c:pt>
                <c:pt idx="997">
                  <c:v>0.40137448964059946</c:v>
                </c:pt>
                <c:pt idx="998">
                  <c:v>0.40137448964059946</c:v>
                </c:pt>
                <c:pt idx="999">
                  <c:v>0.41123762077315784</c:v>
                </c:pt>
                <c:pt idx="1000">
                  <c:v>0.41123762077315784</c:v>
                </c:pt>
                <c:pt idx="1001">
                  <c:v>0.420804752564651</c:v>
                </c:pt>
                <c:pt idx="1002">
                  <c:v>0.420804752564651</c:v>
                </c:pt>
                <c:pt idx="1003">
                  <c:v>0.420804752564651</c:v>
                </c:pt>
                <c:pt idx="1004">
                  <c:v>0.420804752564651</c:v>
                </c:pt>
                <c:pt idx="1005">
                  <c:v>0.420804752564651</c:v>
                </c:pt>
                <c:pt idx="1006">
                  <c:v>0.420804752564651</c:v>
                </c:pt>
                <c:pt idx="1007">
                  <c:v>0.420804752564651</c:v>
                </c:pt>
                <c:pt idx="1008">
                  <c:v>0.420804752564651</c:v>
                </c:pt>
                <c:pt idx="1009">
                  <c:v>0.42765253501216732</c:v>
                </c:pt>
                <c:pt idx="1010">
                  <c:v>0.42765253501216732</c:v>
                </c:pt>
                <c:pt idx="1011">
                  <c:v>0.42765253501216732</c:v>
                </c:pt>
                <c:pt idx="1012">
                  <c:v>0.42765253501216732</c:v>
                </c:pt>
                <c:pt idx="1013">
                  <c:v>0.42765253501216732</c:v>
                </c:pt>
                <c:pt idx="1014">
                  <c:v>0.43641846665082495</c:v>
                </c:pt>
                <c:pt idx="1015">
                  <c:v>0.43641846665082495</c:v>
                </c:pt>
                <c:pt idx="1016">
                  <c:v>0.43717094220262115</c:v>
                </c:pt>
                <c:pt idx="1017">
                  <c:v>0.43717094220262115</c:v>
                </c:pt>
                <c:pt idx="1018">
                  <c:v>0.43717094220262115</c:v>
                </c:pt>
                <c:pt idx="1019">
                  <c:v>0.43717094220262115</c:v>
                </c:pt>
                <c:pt idx="1020">
                  <c:v>0.43717094220262115</c:v>
                </c:pt>
                <c:pt idx="1021">
                  <c:v>0.43717094220262115</c:v>
                </c:pt>
                <c:pt idx="1022">
                  <c:v>0.43953559692645949</c:v>
                </c:pt>
                <c:pt idx="1023">
                  <c:v>0.43953559692645949</c:v>
                </c:pt>
                <c:pt idx="1024">
                  <c:v>0.43953559692645949</c:v>
                </c:pt>
                <c:pt idx="1025">
                  <c:v>0.43953559692645949</c:v>
                </c:pt>
                <c:pt idx="1026">
                  <c:v>0.43953559692645949</c:v>
                </c:pt>
                <c:pt idx="1027">
                  <c:v>0.43953559692645949</c:v>
                </c:pt>
                <c:pt idx="1028">
                  <c:v>0.43953559692645949</c:v>
                </c:pt>
                <c:pt idx="1029">
                  <c:v>0.43953559692645949</c:v>
                </c:pt>
                <c:pt idx="1030">
                  <c:v>0.43953559692645949</c:v>
                </c:pt>
                <c:pt idx="1031">
                  <c:v>0.43953559692645949</c:v>
                </c:pt>
                <c:pt idx="1032">
                  <c:v>0.43953559692645949</c:v>
                </c:pt>
                <c:pt idx="1033">
                  <c:v>0.43953559692645949</c:v>
                </c:pt>
                <c:pt idx="1034">
                  <c:v>0.43953559692645949</c:v>
                </c:pt>
                <c:pt idx="1035">
                  <c:v>0.43953559692645949</c:v>
                </c:pt>
                <c:pt idx="1036">
                  <c:v>0.43953559692645949</c:v>
                </c:pt>
                <c:pt idx="1037">
                  <c:v>0.43953559692645949</c:v>
                </c:pt>
                <c:pt idx="1038">
                  <c:v>0.43953559692645949</c:v>
                </c:pt>
                <c:pt idx="1039">
                  <c:v>0.43953559692645949</c:v>
                </c:pt>
                <c:pt idx="1040">
                  <c:v>0.43987678397044955</c:v>
                </c:pt>
                <c:pt idx="1041">
                  <c:v>0.43987678397044955</c:v>
                </c:pt>
                <c:pt idx="1042">
                  <c:v>0.43987678397044955</c:v>
                </c:pt>
                <c:pt idx="1043">
                  <c:v>0.43987678397044955</c:v>
                </c:pt>
                <c:pt idx="1044">
                  <c:v>0.44604190159073742</c:v>
                </c:pt>
                <c:pt idx="1045">
                  <c:v>0.44604190159073742</c:v>
                </c:pt>
                <c:pt idx="1046">
                  <c:v>0.44604190159073742</c:v>
                </c:pt>
                <c:pt idx="1047">
                  <c:v>0.44604190159073742</c:v>
                </c:pt>
                <c:pt idx="1048">
                  <c:v>0.44604190159073742</c:v>
                </c:pt>
                <c:pt idx="1049">
                  <c:v>0.45019041338506255</c:v>
                </c:pt>
                <c:pt idx="1050">
                  <c:v>0.45019041338506255</c:v>
                </c:pt>
                <c:pt idx="1051">
                  <c:v>0.45183340943007239</c:v>
                </c:pt>
                <c:pt idx="1052">
                  <c:v>0.45183340943007239</c:v>
                </c:pt>
                <c:pt idx="1053">
                  <c:v>0.45775042033182722</c:v>
                </c:pt>
                <c:pt idx="1054">
                  <c:v>0.45775042033182722</c:v>
                </c:pt>
                <c:pt idx="1055">
                  <c:v>0.45775042033182722</c:v>
                </c:pt>
                <c:pt idx="1056">
                  <c:v>0.45775042033182722</c:v>
                </c:pt>
                <c:pt idx="1057">
                  <c:v>0.45775042033182722</c:v>
                </c:pt>
                <c:pt idx="1058">
                  <c:v>0.45775042033182722</c:v>
                </c:pt>
                <c:pt idx="1059">
                  <c:v>0.45775042033182722</c:v>
                </c:pt>
                <c:pt idx="1060">
                  <c:v>0.45775042033182722</c:v>
                </c:pt>
                <c:pt idx="1061">
                  <c:v>0.46399985002242133</c:v>
                </c:pt>
                <c:pt idx="1062">
                  <c:v>0.46399985002242133</c:v>
                </c:pt>
                <c:pt idx="1063">
                  <c:v>0.47312485856929032</c:v>
                </c:pt>
                <c:pt idx="1064">
                  <c:v>0.47312485856929032</c:v>
                </c:pt>
                <c:pt idx="1065">
                  <c:v>0.47312485856929032</c:v>
                </c:pt>
                <c:pt idx="1066">
                  <c:v>0.47312485856929032</c:v>
                </c:pt>
                <c:pt idx="1067">
                  <c:v>0.47312485856929032</c:v>
                </c:pt>
                <c:pt idx="1068">
                  <c:v>0.47312485856929032</c:v>
                </c:pt>
                <c:pt idx="1069">
                  <c:v>0.47312485856929032</c:v>
                </c:pt>
                <c:pt idx="1070">
                  <c:v>0.47872782052454232</c:v>
                </c:pt>
                <c:pt idx="1071">
                  <c:v>0.47872782052454232</c:v>
                </c:pt>
                <c:pt idx="1072">
                  <c:v>0.47872782052454232</c:v>
                </c:pt>
                <c:pt idx="1073">
                  <c:v>0.47872782052454232</c:v>
                </c:pt>
                <c:pt idx="1074">
                  <c:v>0.48342586489868894</c:v>
                </c:pt>
                <c:pt idx="1075">
                  <c:v>0.48342586489868894</c:v>
                </c:pt>
                <c:pt idx="1076">
                  <c:v>0.48342586489868894</c:v>
                </c:pt>
                <c:pt idx="1077">
                  <c:v>0.48342586489868894</c:v>
                </c:pt>
                <c:pt idx="1078">
                  <c:v>0.48342586489868894</c:v>
                </c:pt>
                <c:pt idx="1079">
                  <c:v>0.48342586489868894</c:v>
                </c:pt>
                <c:pt idx="1080">
                  <c:v>0.48342586489868894</c:v>
                </c:pt>
                <c:pt idx="1081">
                  <c:v>0.48342586489868894</c:v>
                </c:pt>
                <c:pt idx="1082">
                  <c:v>0.49574503255624452</c:v>
                </c:pt>
                <c:pt idx="1083">
                  <c:v>0.49574503255624452</c:v>
                </c:pt>
                <c:pt idx="1084">
                  <c:v>0.50673831455074569</c:v>
                </c:pt>
                <c:pt idx="1085">
                  <c:v>0.50673831455074569</c:v>
                </c:pt>
                <c:pt idx="1086">
                  <c:v>0.50673831455074569</c:v>
                </c:pt>
                <c:pt idx="1087">
                  <c:v>0.52335086138943399</c:v>
                </c:pt>
                <c:pt idx="1088">
                  <c:v>0.52335086138943399</c:v>
                </c:pt>
                <c:pt idx="1089">
                  <c:v>0.52667901313042298</c:v>
                </c:pt>
                <c:pt idx="1090">
                  <c:v>0.52667901313042298</c:v>
                </c:pt>
                <c:pt idx="1091">
                  <c:v>0.52667901313042298</c:v>
                </c:pt>
                <c:pt idx="1092">
                  <c:v>0.53614933600559789</c:v>
                </c:pt>
                <c:pt idx="1093">
                  <c:v>0.53614933600559789</c:v>
                </c:pt>
                <c:pt idx="1094">
                  <c:v>0.53614933600559789</c:v>
                </c:pt>
                <c:pt idx="1095">
                  <c:v>0.53614933600559789</c:v>
                </c:pt>
                <c:pt idx="1096">
                  <c:v>0.54517363957209952</c:v>
                </c:pt>
                <c:pt idx="1097">
                  <c:v>0.54517363957209952</c:v>
                </c:pt>
                <c:pt idx="1098">
                  <c:v>0.54517363957209952</c:v>
                </c:pt>
                <c:pt idx="1099">
                  <c:v>0.54517363957209952</c:v>
                </c:pt>
                <c:pt idx="1100">
                  <c:v>0.54517363957209952</c:v>
                </c:pt>
                <c:pt idx="1101">
                  <c:v>0.54517363957209952</c:v>
                </c:pt>
                <c:pt idx="1102">
                  <c:v>0.56619437730231914</c:v>
                </c:pt>
                <c:pt idx="1103">
                  <c:v>0.55833619138872448</c:v>
                </c:pt>
                <c:pt idx="1104">
                  <c:v>0.55833619138872448</c:v>
                </c:pt>
                <c:pt idx="1105">
                  <c:v>0.55833619138872448</c:v>
                </c:pt>
                <c:pt idx="1106">
                  <c:v>0.55833619138872448</c:v>
                </c:pt>
                <c:pt idx="1107">
                  <c:v>0.55833619138872448</c:v>
                </c:pt>
                <c:pt idx="1108">
                  <c:v>0.58597417519815143</c:v>
                </c:pt>
                <c:pt idx="1109">
                  <c:v>0.58597417519815143</c:v>
                </c:pt>
                <c:pt idx="1110">
                  <c:v>0.58597417519815143</c:v>
                </c:pt>
                <c:pt idx="1111">
                  <c:v>0.58980202427746686</c:v>
                </c:pt>
                <c:pt idx="1112">
                  <c:v>0.58980202427746686</c:v>
                </c:pt>
                <c:pt idx="1113">
                  <c:v>0.60173151339379982</c:v>
                </c:pt>
                <c:pt idx="1114">
                  <c:v>0.59338940257442063</c:v>
                </c:pt>
                <c:pt idx="1115">
                  <c:v>0.59338940257442063</c:v>
                </c:pt>
                <c:pt idx="1116">
                  <c:v>0.5958112105069886</c:v>
                </c:pt>
                <c:pt idx="1117">
                  <c:v>0.5958112105069886</c:v>
                </c:pt>
                <c:pt idx="1118">
                  <c:v>0.5958112105069886</c:v>
                </c:pt>
                <c:pt idx="1119">
                  <c:v>0.5958112105069886</c:v>
                </c:pt>
                <c:pt idx="1120">
                  <c:v>0.5958112105069886</c:v>
                </c:pt>
                <c:pt idx="1121">
                  <c:v>0.5958112105069886</c:v>
                </c:pt>
                <c:pt idx="1122">
                  <c:v>0.5958112105069886</c:v>
                </c:pt>
                <c:pt idx="1123">
                  <c:v>0.59662617482977076</c:v>
                </c:pt>
                <c:pt idx="1124">
                  <c:v>0.59662617482977076</c:v>
                </c:pt>
                <c:pt idx="1125">
                  <c:v>0.59662617482977076</c:v>
                </c:pt>
                <c:pt idx="1126">
                  <c:v>0.59662617482977076</c:v>
                </c:pt>
                <c:pt idx="1127">
                  <c:v>0.59662617482977076</c:v>
                </c:pt>
                <c:pt idx="1128">
                  <c:v>0.59662617482977076</c:v>
                </c:pt>
                <c:pt idx="1129">
                  <c:v>0.59662617482977076</c:v>
                </c:pt>
                <c:pt idx="1130">
                  <c:v>0.60100591885504262</c:v>
                </c:pt>
                <c:pt idx="1131">
                  <c:v>0.60100591885504262</c:v>
                </c:pt>
                <c:pt idx="1132">
                  <c:v>0.63138693586140893</c:v>
                </c:pt>
                <c:pt idx="1133">
                  <c:v>0.63138693586140893</c:v>
                </c:pt>
                <c:pt idx="1134">
                  <c:v>0.63138693586140893</c:v>
                </c:pt>
                <c:pt idx="1135">
                  <c:v>0.63138693586140893</c:v>
                </c:pt>
                <c:pt idx="1136">
                  <c:v>0.63138693586140893</c:v>
                </c:pt>
                <c:pt idx="1137">
                  <c:v>0.63138693586140893</c:v>
                </c:pt>
                <c:pt idx="1138">
                  <c:v>0.64325485513009251</c:v>
                </c:pt>
                <c:pt idx="1139">
                  <c:v>0.64325485513009251</c:v>
                </c:pt>
                <c:pt idx="1140">
                  <c:v>0.64325485513009251</c:v>
                </c:pt>
                <c:pt idx="1141">
                  <c:v>0.64796814998204488</c:v>
                </c:pt>
                <c:pt idx="1142">
                  <c:v>0.64796814998204488</c:v>
                </c:pt>
                <c:pt idx="1143">
                  <c:v>0.64796814998204488</c:v>
                </c:pt>
                <c:pt idx="1144">
                  <c:v>0.64796814998204488</c:v>
                </c:pt>
                <c:pt idx="1145">
                  <c:v>0.64796814998204488</c:v>
                </c:pt>
                <c:pt idx="1146">
                  <c:v>0.64796814998204488</c:v>
                </c:pt>
                <c:pt idx="1147">
                  <c:v>0.64796814998204488</c:v>
                </c:pt>
                <c:pt idx="1148">
                  <c:v>0.64796814998204488</c:v>
                </c:pt>
                <c:pt idx="1149">
                  <c:v>0.64796814998204488</c:v>
                </c:pt>
                <c:pt idx="1150">
                  <c:v>0.6517588271049064</c:v>
                </c:pt>
                <c:pt idx="1151">
                  <c:v>0.6517588271049064</c:v>
                </c:pt>
                <c:pt idx="1152">
                  <c:v>0.6517588271049064</c:v>
                </c:pt>
                <c:pt idx="1153">
                  <c:v>0.65341300435121852</c:v>
                </c:pt>
                <c:pt idx="1154">
                  <c:v>0.65341300435121852</c:v>
                </c:pt>
                <c:pt idx="1155">
                  <c:v>0.65341300435121852</c:v>
                </c:pt>
                <c:pt idx="1156">
                  <c:v>0.65341300435121852</c:v>
                </c:pt>
                <c:pt idx="1157">
                  <c:v>0.65341300435121852</c:v>
                </c:pt>
                <c:pt idx="1158">
                  <c:v>0.65341300435121852</c:v>
                </c:pt>
                <c:pt idx="1159">
                  <c:v>0.65341300435121852</c:v>
                </c:pt>
                <c:pt idx="1160">
                  <c:v>0.65341300435121852</c:v>
                </c:pt>
                <c:pt idx="1161">
                  <c:v>0.65341300435121852</c:v>
                </c:pt>
                <c:pt idx="1162">
                  <c:v>0.65341300435121852</c:v>
                </c:pt>
                <c:pt idx="1163">
                  <c:v>0.65341300435121852</c:v>
                </c:pt>
                <c:pt idx="1164">
                  <c:v>0.65341300435121852</c:v>
                </c:pt>
                <c:pt idx="1165">
                  <c:v>0.65341300435121852</c:v>
                </c:pt>
                <c:pt idx="1166">
                  <c:v>0.65341300435121852</c:v>
                </c:pt>
                <c:pt idx="1167">
                  <c:v>0.65341300435121852</c:v>
                </c:pt>
                <c:pt idx="1168">
                  <c:v>0.65341300435121852</c:v>
                </c:pt>
                <c:pt idx="1169">
                  <c:v>0.65341300435121852</c:v>
                </c:pt>
                <c:pt idx="1170">
                  <c:v>0.65341300435121852</c:v>
                </c:pt>
                <c:pt idx="1171">
                  <c:v>0.65341300435121852</c:v>
                </c:pt>
                <c:pt idx="1172">
                  <c:v>0.65762753413807384</c:v>
                </c:pt>
                <c:pt idx="1173">
                  <c:v>0.65762753413807384</c:v>
                </c:pt>
                <c:pt idx="1174">
                  <c:v>0.65762753413807384</c:v>
                </c:pt>
                <c:pt idx="1175">
                  <c:v>0.65762753413807384</c:v>
                </c:pt>
                <c:pt idx="1176">
                  <c:v>0.6944138844308041</c:v>
                </c:pt>
                <c:pt idx="1177">
                  <c:v>0.6944138844308041</c:v>
                </c:pt>
                <c:pt idx="1178">
                  <c:v>0.70017255680212609</c:v>
                </c:pt>
                <c:pt idx="1179">
                  <c:v>0.70017255680212609</c:v>
                </c:pt>
                <c:pt idx="1180">
                  <c:v>0.70017255680212609</c:v>
                </c:pt>
                <c:pt idx="1181">
                  <c:v>0.70017255680212609</c:v>
                </c:pt>
                <c:pt idx="1182">
                  <c:v>0.70529143780586157</c:v>
                </c:pt>
                <c:pt idx="1183">
                  <c:v>0.70529143780586157</c:v>
                </c:pt>
                <c:pt idx="1184">
                  <c:v>0.7138280897504039</c:v>
                </c:pt>
                <c:pt idx="1185">
                  <c:v>0.7138280897504039</c:v>
                </c:pt>
                <c:pt idx="1186">
                  <c:v>0.7138280897504039</c:v>
                </c:pt>
                <c:pt idx="1187">
                  <c:v>0.7138280897504039</c:v>
                </c:pt>
                <c:pt idx="1188">
                  <c:v>0.71427025953946055</c:v>
                </c:pt>
                <c:pt idx="1189">
                  <c:v>0.71427025953946055</c:v>
                </c:pt>
                <c:pt idx="1190">
                  <c:v>0.71427025953946055</c:v>
                </c:pt>
                <c:pt idx="1191">
                  <c:v>0.76247473373168484</c:v>
                </c:pt>
                <c:pt idx="1192">
                  <c:v>0.76247473373168484</c:v>
                </c:pt>
                <c:pt idx="1193">
                  <c:v>0.76247473373168484</c:v>
                </c:pt>
                <c:pt idx="1194">
                  <c:v>0.76247473373168484</c:v>
                </c:pt>
                <c:pt idx="1195">
                  <c:v>0.76247473373168484</c:v>
                </c:pt>
                <c:pt idx="1196">
                  <c:v>0.76247473373168484</c:v>
                </c:pt>
                <c:pt idx="1197">
                  <c:v>0.76247473373168484</c:v>
                </c:pt>
                <c:pt idx="1198">
                  <c:v>0.76779244058571972</c:v>
                </c:pt>
                <c:pt idx="1199">
                  <c:v>0.76779244058571972</c:v>
                </c:pt>
                <c:pt idx="1200">
                  <c:v>0.79532371718615247</c:v>
                </c:pt>
                <c:pt idx="1201">
                  <c:v>0.79532371718615247</c:v>
                </c:pt>
                <c:pt idx="1202">
                  <c:v>0.79532371718615247</c:v>
                </c:pt>
                <c:pt idx="1203">
                  <c:v>0.8338674234080321</c:v>
                </c:pt>
                <c:pt idx="1204">
                  <c:v>0.8338674234080321</c:v>
                </c:pt>
                <c:pt idx="1205">
                  <c:v>0.8338674234080321</c:v>
                </c:pt>
                <c:pt idx="1206">
                  <c:v>0.8338674234080321</c:v>
                </c:pt>
                <c:pt idx="1207">
                  <c:v>0.8338674234080321</c:v>
                </c:pt>
                <c:pt idx="1208">
                  <c:v>0.8338674234080321</c:v>
                </c:pt>
                <c:pt idx="1209">
                  <c:v>0.8338674234080321</c:v>
                </c:pt>
                <c:pt idx="1210">
                  <c:v>0.85033357811285359</c:v>
                </c:pt>
                <c:pt idx="1211">
                  <c:v>0.85033357811285359</c:v>
                </c:pt>
                <c:pt idx="1212">
                  <c:v>0.85033357811285359</c:v>
                </c:pt>
                <c:pt idx="1213">
                  <c:v>0.88511258694085759</c:v>
                </c:pt>
                <c:pt idx="1214">
                  <c:v>0.88072311060600272</c:v>
                </c:pt>
                <c:pt idx="1215">
                  <c:v>0.89481165072596958</c:v>
                </c:pt>
                <c:pt idx="1216">
                  <c:v>0.89481165072596958</c:v>
                </c:pt>
                <c:pt idx="1217">
                  <c:v>0.89481165072596958</c:v>
                </c:pt>
                <c:pt idx="1218">
                  <c:v>0.91459064888878161</c:v>
                </c:pt>
                <c:pt idx="1219">
                  <c:v>0.91459064888878161</c:v>
                </c:pt>
                <c:pt idx="1220">
                  <c:v>0.91459064888878161</c:v>
                </c:pt>
                <c:pt idx="1221">
                  <c:v>0.91459064888878161</c:v>
                </c:pt>
                <c:pt idx="1222">
                  <c:v>0.91459064888878161</c:v>
                </c:pt>
                <c:pt idx="1223">
                  <c:v>0.91459064888878161</c:v>
                </c:pt>
                <c:pt idx="1224">
                  <c:v>0.91459064888878161</c:v>
                </c:pt>
                <c:pt idx="1225">
                  <c:v>0.92258465187496619</c:v>
                </c:pt>
                <c:pt idx="1226">
                  <c:v>0.92258465187496619</c:v>
                </c:pt>
                <c:pt idx="1227">
                  <c:v>0.93348453887368388</c:v>
                </c:pt>
                <c:pt idx="1228">
                  <c:v>0.93348453887368388</c:v>
                </c:pt>
                <c:pt idx="1229">
                  <c:v>0.94031296725756697</c:v>
                </c:pt>
                <c:pt idx="1230">
                  <c:v>0.94031296725756697</c:v>
                </c:pt>
                <c:pt idx="1231">
                  <c:v>0.94306193053630649</c:v>
                </c:pt>
                <c:pt idx="1232">
                  <c:v>0.94306193053630649</c:v>
                </c:pt>
                <c:pt idx="1233">
                  <c:v>0.94306193053630649</c:v>
                </c:pt>
                <c:pt idx="1234">
                  <c:v>0.94306193053630649</c:v>
                </c:pt>
                <c:pt idx="1235">
                  <c:v>0.96177823944796215</c:v>
                </c:pt>
                <c:pt idx="1236">
                  <c:v>0.96177823944796215</c:v>
                </c:pt>
                <c:pt idx="1237">
                  <c:v>0.96177823944796215</c:v>
                </c:pt>
                <c:pt idx="1238">
                  <c:v>0.96177823944796215</c:v>
                </c:pt>
                <c:pt idx="1239">
                  <c:v>0.96177823944796215</c:v>
                </c:pt>
                <c:pt idx="1240">
                  <c:v>0.96177823944796215</c:v>
                </c:pt>
                <c:pt idx="1241">
                  <c:v>0.96177823944796215</c:v>
                </c:pt>
                <c:pt idx="1242">
                  <c:v>0.96810019415053727</c:v>
                </c:pt>
                <c:pt idx="1243">
                  <c:v>0.96810019415053727</c:v>
                </c:pt>
                <c:pt idx="1244">
                  <c:v>0.96810019415053727</c:v>
                </c:pt>
                <c:pt idx="1245">
                  <c:v>0.97402042720164361</c:v>
                </c:pt>
                <c:pt idx="1246">
                  <c:v>0.97402042720164361</c:v>
                </c:pt>
                <c:pt idx="1247">
                  <c:v>0.97402042720164361</c:v>
                </c:pt>
                <c:pt idx="1248">
                  <c:v>0.98604450045820524</c:v>
                </c:pt>
                <c:pt idx="1249">
                  <c:v>0.98604450045820524</c:v>
                </c:pt>
                <c:pt idx="1250">
                  <c:v>0.98604450045820524</c:v>
                </c:pt>
                <c:pt idx="1251">
                  <c:v>0.98604450045820524</c:v>
                </c:pt>
                <c:pt idx="1252">
                  <c:v>0.99740449878302839</c:v>
                </c:pt>
                <c:pt idx="1253">
                  <c:v>0.99740449878302839</c:v>
                </c:pt>
                <c:pt idx="1254">
                  <c:v>1.0317496045387735</c:v>
                </c:pt>
                <c:pt idx="1255">
                  <c:v>1.0317496045387735</c:v>
                </c:pt>
                <c:pt idx="1256">
                  <c:v>1.0317496045387735</c:v>
                </c:pt>
                <c:pt idx="1257">
                  <c:v>1.0317496045387735</c:v>
                </c:pt>
                <c:pt idx="1258">
                  <c:v>1.0317496045387735</c:v>
                </c:pt>
                <c:pt idx="1259">
                  <c:v>1.0533884984567432</c:v>
                </c:pt>
                <c:pt idx="1260">
                  <c:v>1.0533884984567432</c:v>
                </c:pt>
                <c:pt idx="1261">
                  <c:v>1.0533884984567432</c:v>
                </c:pt>
                <c:pt idx="1262">
                  <c:v>1.0700945837110207</c:v>
                </c:pt>
                <c:pt idx="1263">
                  <c:v>1.0700945837110207</c:v>
                </c:pt>
                <c:pt idx="1264">
                  <c:v>1.0754326439948458</c:v>
                </c:pt>
                <c:pt idx="1265">
                  <c:v>1.0754326439948458</c:v>
                </c:pt>
                <c:pt idx="1266">
                  <c:v>1.0754326439948458</c:v>
                </c:pt>
                <c:pt idx="1267">
                  <c:v>1.0754326439948458</c:v>
                </c:pt>
                <c:pt idx="1268">
                  <c:v>1.0754326439948458</c:v>
                </c:pt>
                <c:pt idx="1269">
                  <c:v>1.0754326439948458</c:v>
                </c:pt>
                <c:pt idx="1270">
                  <c:v>1.0848790148684464</c:v>
                </c:pt>
                <c:pt idx="1271">
                  <c:v>1.0848790148684464</c:v>
                </c:pt>
                <c:pt idx="1272">
                  <c:v>1.0848790148684464</c:v>
                </c:pt>
                <c:pt idx="1273">
                  <c:v>1.0848790148684464</c:v>
                </c:pt>
                <c:pt idx="1274">
                  <c:v>1.0848790148684464</c:v>
                </c:pt>
                <c:pt idx="1275">
                  <c:v>1.0848790148684464</c:v>
                </c:pt>
                <c:pt idx="1276">
                  <c:v>1.0848790148684464</c:v>
                </c:pt>
                <c:pt idx="1277">
                  <c:v>1.0848790148684464</c:v>
                </c:pt>
                <c:pt idx="1278">
                  <c:v>1.0848790148684464</c:v>
                </c:pt>
                <c:pt idx="1279">
                  <c:v>1.0848790148684464</c:v>
                </c:pt>
                <c:pt idx="1280">
                  <c:v>1.0848790148684464</c:v>
                </c:pt>
                <c:pt idx="1281">
                  <c:v>1.0848790148684464</c:v>
                </c:pt>
                <c:pt idx="1282">
                  <c:v>1.0848790148684464</c:v>
                </c:pt>
                <c:pt idx="1283">
                  <c:v>1.0848790148684464</c:v>
                </c:pt>
                <c:pt idx="1284">
                  <c:v>1.1072345419665655</c:v>
                </c:pt>
                <c:pt idx="1285">
                  <c:v>1.1072345419665655</c:v>
                </c:pt>
                <c:pt idx="1286">
                  <c:v>1.1072345419665655</c:v>
                </c:pt>
                <c:pt idx="1287">
                  <c:v>1.1072345419665655</c:v>
                </c:pt>
                <c:pt idx="1288">
                  <c:v>1.1240345738990929</c:v>
                </c:pt>
                <c:pt idx="1289">
                  <c:v>1.1240345738990929</c:v>
                </c:pt>
                <c:pt idx="1290">
                  <c:v>1.1491957777975075</c:v>
                </c:pt>
                <c:pt idx="1291">
                  <c:v>1.1491957777975075</c:v>
                </c:pt>
                <c:pt idx="1292">
                  <c:v>1.1491957777975075</c:v>
                </c:pt>
                <c:pt idx="1293">
                  <c:v>1.1789056678324745</c:v>
                </c:pt>
                <c:pt idx="1294">
                  <c:v>1.1789056678324745</c:v>
                </c:pt>
                <c:pt idx="1295">
                  <c:v>1.1789056678324745</c:v>
                </c:pt>
                <c:pt idx="1296">
                  <c:v>1.1789056678324745</c:v>
                </c:pt>
                <c:pt idx="1297">
                  <c:v>1.1890556352512058</c:v>
                </c:pt>
                <c:pt idx="1298">
                  <c:v>1.1890556352512058</c:v>
                </c:pt>
                <c:pt idx="1299">
                  <c:v>1.1974393445126059</c:v>
                </c:pt>
                <c:pt idx="1300">
                  <c:v>1.1974393445126059</c:v>
                </c:pt>
                <c:pt idx="1301">
                  <c:v>1.1974393445126059</c:v>
                </c:pt>
                <c:pt idx="1302">
                  <c:v>1.1974393445126059</c:v>
                </c:pt>
                <c:pt idx="1303">
                  <c:v>1.1974393445126059</c:v>
                </c:pt>
                <c:pt idx="1304">
                  <c:v>1.1974393445126059</c:v>
                </c:pt>
                <c:pt idx="1305">
                  <c:v>1.2162639815291238</c:v>
                </c:pt>
                <c:pt idx="1306">
                  <c:v>1.194845332979046</c:v>
                </c:pt>
                <c:pt idx="1307">
                  <c:v>1.194845332979046</c:v>
                </c:pt>
                <c:pt idx="1308">
                  <c:v>1.194845332979046</c:v>
                </c:pt>
                <c:pt idx="1309">
                  <c:v>1.194845332979046</c:v>
                </c:pt>
                <c:pt idx="1310">
                  <c:v>1.194845332979046</c:v>
                </c:pt>
                <c:pt idx="1311">
                  <c:v>1.2119145342011968</c:v>
                </c:pt>
                <c:pt idx="1312">
                  <c:v>1.2119145342011968</c:v>
                </c:pt>
                <c:pt idx="1313">
                  <c:v>1.2119145342011968</c:v>
                </c:pt>
                <c:pt idx="1314">
                  <c:v>1.2119145342011968</c:v>
                </c:pt>
                <c:pt idx="1315">
                  <c:v>1.2181756565301789</c:v>
                </c:pt>
                <c:pt idx="1316">
                  <c:v>1.2181756565301789</c:v>
                </c:pt>
                <c:pt idx="1317">
                  <c:v>1.2181756565301789</c:v>
                </c:pt>
                <c:pt idx="1318">
                  <c:v>1.2181756565301789</c:v>
                </c:pt>
                <c:pt idx="1319">
                  <c:v>1.2181756565301789</c:v>
                </c:pt>
                <c:pt idx="1320">
                  <c:v>1.241342237166978</c:v>
                </c:pt>
                <c:pt idx="1321">
                  <c:v>1.241342237166978</c:v>
                </c:pt>
                <c:pt idx="1322">
                  <c:v>1.241342237166978</c:v>
                </c:pt>
                <c:pt idx="1323">
                  <c:v>1.241342237166978</c:v>
                </c:pt>
                <c:pt idx="1324">
                  <c:v>1.241342237166978</c:v>
                </c:pt>
                <c:pt idx="1325">
                  <c:v>1.241342237166978</c:v>
                </c:pt>
                <c:pt idx="1326">
                  <c:v>1.241342237166978</c:v>
                </c:pt>
                <c:pt idx="1327">
                  <c:v>1.241342237166978</c:v>
                </c:pt>
                <c:pt idx="1328">
                  <c:v>1.3140837322844903</c:v>
                </c:pt>
                <c:pt idx="1329">
                  <c:v>1.3140837322844903</c:v>
                </c:pt>
                <c:pt idx="1330">
                  <c:v>1.3140837322844903</c:v>
                </c:pt>
                <c:pt idx="1331">
                  <c:v>1.3505133900325488</c:v>
                </c:pt>
                <c:pt idx="1332">
                  <c:v>1.3505133900325488</c:v>
                </c:pt>
                <c:pt idx="1333">
                  <c:v>1.3505133900325488</c:v>
                </c:pt>
                <c:pt idx="1334">
                  <c:v>1.3505133900325488</c:v>
                </c:pt>
                <c:pt idx="1335">
                  <c:v>1.3505133900325488</c:v>
                </c:pt>
                <c:pt idx="1336">
                  <c:v>1.3709761744018409</c:v>
                </c:pt>
                <c:pt idx="1337">
                  <c:v>1.3709761744018409</c:v>
                </c:pt>
                <c:pt idx="1338">
                  <c:v>1.3709761744018409</c:v>
                </c:pt>
                <c:pt idx="1339">
                  <c:v>1.3709761744018409</c:v>
                </c:pt>
                <c:pt idx="1340">
                  <c:v>1.3709761744018409</c:v>
                </c:pt>
                <c:pt idx="1341">
                  <c:v>1.422023586231026</c:v>
                </c:pt>
                <c:pt idx="1342">
                  <c:v>1.422023586231026</c:v>
                </c:pt>
                <c:pt idx="1343">
                  <c:v>1.422023586231026</c:v>
                </c:pt>
                <c:pt idx="1344">
                  <c:v>1.4242995238118721</c:v>
                </c:pt>
                <c:pt idx="1345">
                  <c:v>1.4242995238118721</c:v>
                </c:pt>
                <c:pt idx="1346">
                  <c:v>1.4812513422877414</c:v>
                </c:pt>
                <c:pt idx="1347">
                  <c:v>1.4626997125410357</c:v>
                </c:pt>
                <c:pt idx="1348">
                  <c:v>1.4626997125410357</c:v>
                </c:pt>
                <c:pt idx="1349">
                  <c:v>1.4626997125410357</c:v>
                </c:pt>
                <c:pt idx="1350">
                  <c:v>1.4626997125410357</c:v>
                </c:pt>
                <c:pt idx="1351">
                  <c:v>1.4626997125410357</c:v>
                </c:pt>
                <c:pt idx="1352">
                  <c:v>1.4862102607459073</c:v>
                </c:pt>
                <c:pt idx="1353">
                  <c:v>1.4862102607459073</c:v>
                </c:pt>
                <c:pt idx="1354">
                  <c:v>1.4862102607459073</c:v>
                </c:pt>
                <c:pt idx="1355">
                  <c:v>1.4949595430632492</c:v>
                </c:pt>
                <c:pt idx="1356">
                  <c:v>1.4949595430632492</c:v>
                </c:pt>
                <c:pt idx="1357">
                  <c:v>1.5302321730454655</c:v>
                </c:pt>
                <c:pt idx="1358">
                  <c:v>1.5302321730454655</c:v>
                </c:pt>
                <c:pt idx="1359">
                  <c:v>1.5863092929479781</c:v>
                </c:pt>
                <c:pt idx="1360">
                  <c:v>1.5863092929479781</c:v>
                </c:pt>
                <c:pt idx="1361">
                  <c:v>1.6055838995431413</c:v>
                </c:pt>
                <c:pt idx="1362">
                  <c:v>1.6055838995431413</c:v>
                </c:pt>
                <c:pt idx="1363">
                  <c:v>1.6526435238109065</c:v>
                </c:pt>
                <c:pt idx="1364">
                  <c:v>1.6526435238109065</c:v>
                </c:pt>
                <c:pt idx="1365">
                  <c:v>1.6526435238109065</c:v>
                </c:pt>
                <c:pt idx="1366">
                  <c:v>1.6526435238109065</c:v>
                </c:pt>
                <c:pt idx="1367">
                  <c:v>1.6526435238109065</c:v>
                </c:pt>
                <c:pt idx="1368">
                  <c:v>1.6526435238109065</c:v>
                </c:pt>
                <c:pt idx="1369">
                  <c:v>1.6526435238109065</c:v>
                </c:pt>
                <c:pt idx="1370">
                  <c:v>1.6526435238109065</c:v>
                </c:pt>
                <c:pt idx="1371">
                  <c:v>1.8332266055851509</c:v>
                </c:pt>
                <c:pt idx="1372">
                  <c:v>1.8332266055851509</c:v>
                </c:pt>
                <c:pt idx="1373">
                  <c:v>1.8332266055851509</c:v>
                </c:pt>
                <c:pt idx="1374">
                  <c:v>1.8332266055851509</c:v>
                </c:pt>
                <c:pt idx="1375">
                  <c:v>1.8332266055851509</c:v>
                </c:pt>
                <c:pt idx="1376">
                  <c:v>1.8332266055851509</c:v>
                </c:pt>
                <c:pt idx="1377">
                  <c:v>1.8332266055851509</c:v>
                </c:pt>
                <c:pt idx="1378">
                  <c:v>1.8332266055851509</c:v>
                </c:pt>
                <c:pt idx="1379">
                  <c:v>1.8332266055851509</c:v>
                </c:pt>
                <c:pt idx="1380">
                  <c:v>1.8444031310104354</c:v>
                </c:pt>
                <c:pt idx="1381">
                  <c:v>1.8444031310104354</c:v>
                </c:pt>
                <c:pt idx="1382">
                  <c:v>1.8444031310104354</c:v>
                </c:pt>
                <c:pt idx="1383">
                  <c:v>1.8444031310104354</c:v>
                </c:pt>
                <c:pt idx="1384">
                  <c:v>1.8444031310104354</c:v>
                </c:pt>
                <c:pt idx="1385">
                  <c:v>1.8444031310104354</c:v>
                </c:pt>
                <c:pt idx="1386">
                  <c:v>1.8444031310104354</c:v>
                </c:pt>
                <c:pt idx="1387">
                  <c:v>1.8444031310104354</c:v>
                </c:pt>
                <c:pt idx="1388">
                  <c:v>1.8444031310104354</c:v>
                </c:pt>
                <c:pt idx="1389">
                  <c:v>1.8698070907525772</c:v>
                </c:pt>
                <c:pt idx="1390">
                  <c:v>1.8698070907525772</c:v>
                </c:pt>
                <c:pt idx="1391">
                  <c:v>1.8742709786753458</c:v>
                </c:pt>
                <c:pt idx="1392">
                  <c:v>1.8742709786753458</c:v>
                </c:pt>
                <c:pt idx="1393">
                  <c:v>1.8742709786753458</c:v>
                </c:pt>
                <c:pt idx="1394">
                  <c:v>1.8742709786753458</c:v>
                </c:pt>
                <c:pt idx="1395">
                  <c:v>1.8742709786753458</c:v>
                </c:pt>
                <c:pt idx="1396">
                  <c:v>1.9253543021783293</c:v>
                </c:pt>
                <c:pt idx="1397">
                  <c:v>1.9253543021783293</c:v>
                </c:pt>
                <c:pt idx="1398">
                  <c:v>1.9297165167377426</c:v>
                </c:pt>
                <c:pt idx="1399">
                  <c:v>1.9297165167377426</c:v>
                </c:pt>
                <c:pt idx="1400">
                  <c:v>1.9297165167377426</c:v>
                </c:pt>
                <c:pt idx="1401">
                  <c:v>1.9297165167377426</c:v>
                </c:pt>
                <c:pt idx="1402">
                  <c:v>1.9400641444877063</c:v>
                </c:pt>
                <c:pt idx="1403">
                  <c:v>1.9400641444877063</c:v>
                </c:pt>
                <c:pt idx="1404">
                  <c:v>1.9400641444877063</c:v>
                </c:pt>
                <c:pt idx="1405">
                  <c:v>1.9400641444877063</c:v>
                </c:pt>
                <c:pt idx="1406">
                  <c:v>2.0075256602083051</c:v>
                </c:pt>
                <c:pt idx="1407">
                  <c:v>2.0075256602083051</c:v>
                </c:pt>
                <c:pt idx="1408">
                  <c:v>2.0075256602083051</c:v>
                </c:pt>
                <c:pt idx="1409">
                  <c:v>2.075398762334264</c:v>
                </c:pt>
                <c:pt idx="1410">
                  <c:v>2.075398762334264</c:v>
                </c:pt>
                <c:pt idx="1411">
                  <c:v>2.075398762334264</c:v>
                </c:pt>
                <c:pt idx="1412">
                  <c:v>2.075398762334264</c:v>
                </c:pt>
                <c:pt idx="1413">
                  <c:v>2.075398762334264</c:v>
                </c:pt>
                <c:pt idx="1414">
                  <c:v>2.1420621236992798</c:v>
                </c:pt>
                <c:pt idx="1415">
                  <c:v>2.1420621236992798</c:v>
                </c:pt>
                <c:pt idx="1416">
                  <c:v>2.1633517488103644</c:v>
                </c:pt>
                <c:pt idx="1417">
                  <c:v>2.1633517488103644</c:v>
                </c:pt>
                <c:pt idx="1418">
                  <c:v>2.1633517488103644</c:v>
                </c:pt>
                <c:pt idx="1419">
                  <c:v>2.1633517488103644</c:v>
                </c:pt>
                <c:pt idx="1420">
                  <c:v>2.1633517488103644</c:v>
                </c:pt>
                <c:pt idx="1421">
                  <c:v>2.1633517488103644</c:v>
                </c:pt>
                <c:pt idx="1422">
                  <c:v>2.1633517488103644</c:v>
                </c:pt>
                <c:pt idx="1423">
                  <c:v>2.1882594244911346</c:v>
                </c:pt>
                <c:pt idx="1424">
                  <c:v>2.1882594244911346</c:v>
                </c:pt>
                <c:pt idx="1425">
                  <c:v>2.1882594244911346</c:v>
                </c:pt>
                <c:pt idx="1426">
                  <c:v>2.1882594244911346</c:v>
                </c:pt>
                <c:pt idx="1427">
                  <c:v>2.1882594244911346</c:v>
                </c:pt>
                <c:pt idx="1428">
                  <c:v>2.1882594244911346</c:v>
                </c:pt>
                <c:pt idx="1429">
                  <c:v>2.2084152318063279</c:v>
                </c:pt>
                <c:pt idx="1430">
                  <c:v>2.2084152318063279</c:v>
                </c:pt>
                <c:pt idx="1431">
                  <c:v>2.2084152318063279</c:v>
                </c:pt>
                <c:pt idx="1432">
                  <c:v>2.2084152318063279</c:v>
                </c:pt>
                <c:pt idx="1433">
                  <c:v>2.2084152318063279</c:v>
                </c:pt>
                <c:pt idx="1434">
                  <c:v>2.2084152318063279</c:v>
                </c:pt>
                <c:pt idx="1435">
                  <c:v>2.2650940925459171</c:v>
                </c:pt>
                <c:pt idx="1436">
                  <c:v>2.2650940925459171</c:v>
                </c:pt>
                <c:pt idx="1437">
                  <c:v>2.2650940925459171</c:v>
                </c:pt>
                <c:pt idx="1438">
                  <c:v>2.2690386520316737</c:v>
                </c:pt>
                <c:pt idx="1439">
                  <c:v>2.2690386520316737</c:v>
                </c:pt>
                <c:pt idx="1440">
                  <c:v>2.2690386520316737</c:v>
                </c:pt>
                <c:pt idx="1441">
                  <c:v>2.2690386520316737</c:v>
                </c:pt>
                <c:pt idx="1442">
                  <c:v>2.2690386520316737</c:v>
                </c:pt>
                <c:pt idx="1443">
                  <c:v>2.2690386520316737</c:v>
                </c:pt>
                <c:pt idx="1444">
                  <c:v>2.2690386520316737</c:v>
                </c:pt>
                <c:pt idx="1445">
                  <c:v>2.2690386520316737</c:v>
                </c:pt>
                <c:pt idx="1446">
                  <c:v>2.2690386520316737</c:v>
                </c:pt>
                <c:pt idx="1447">
                  <c:v>2.2690386520316737</c:v>
                </c:pt>
                <c:pt idx="1448">
                  <c:v>2.2690386520316737</c:v>
                </c:pt>
                <c:pt idx="1449">
                  <c:v>2.2690386520316737</c:v>
                </c:pt>
                <c:pt idx="1450">
                  <c:v>2.2690386520316737</c:v>
                </c:pt>
                <c:pt idx="1451">
                  <c:v>2.3192345255085178</c:v>
                </c:pt>
                <c:pt idx="1452">
                  <c:v>2.3192345255085178</c:v>
                </c:pt>
                <c:pt idx="1453">
                  <c:v>2.3192345255085178</c:v>
                </c:pt>
                <c:pt idx="1454">
                  <c:v>2.3344572383468645</c:v>
                </c:pt>
                <c:pt idx="1455">
                  <c:v>2.3344572383468645</c:v>
                </c:pt>
                <c:pt idx="1456">
                  <c:v>2.358659005053382</c:v>
                </c:pt>
                <c:pt idx="1457">
                  <c:v>2.358659005053382</c:v>
                </c:pt>
                <c:pt idx="1458">
                  <c:v>2.358659005053382</c:v>
                </c:pt>
                <c:pt idx="1459">
                  <c:v>2.4089174605786368</c:v>
                </c:pt>
                <c:pt idx="1460">
                  <c:v>2.4089174605786368</c:v>
                </c:pt>
                <c:pt idx="1461">
                  <c:v>2.4089174605786368</c:v>
                </c:pt>
                <c:pt idx="1462">
                  <c:v>2.4166209991865673</c:v>
                </c:pt>
                <c:pt idx="1463">
                  <c:v>2.4166209991865673</c:v>
                </c:pt>
                <c:pt idx="1464">
                  <c:v>2.4166209991865673</c:v>
                </c:pt>
                <c:pt idx="1465">
                  <c:v>2.4301343970544678</c:v>
                </c:pt>
                <c:pt idx="1466">
                  <c:v>2.4301343970544678</c:v>
                </c:pt>
                <c:pt idx="1467">
                  <c:v>2.4301343970544678</c:v>
                </c:pt>
                <c:pt idx="1468">
                  <c:v>2.4301343970544678</c:v>
                </c:pt>
                <c:pt idx="1469">
                  <c:v>2.4301343970544678</c:v>
                </c:pt>
                <c:pt idx="1470">
                  <c:v>2.4301343970544678</c:v>
                </c:pt>
                <c:pt idx="1471">
                  <c:v>2.4301343970544678</c:v>
                </c:pt>
                <c:pt idx="1472">
                  <c:v>2.4301343970544678</c:v>
                </c:pt>
                <c:pt idx="1473">
                  <c:v>2.4316936985608244</c:v>
                </c:pt>
                <c:pt idx="1474">
                  <c:v>2.4316936985608244</c:v>
                </c:pt>
                <c:pt idx="1475">
                  <c:v>2.4316936985608244</c:v>
                </c:pt>
                <c:pt idx="1476">
                  <c:v>2.4316936985608244</c:v>
                </c:pt>
                <c:pt idx="1477">
                  <c:v>2.4316936985608244</c:v>
                </c:pt>
                <c:pt idx="1478">
                  <c:v>2.4316936985608244</c:v>
                </c:pt>
                <c:pt idx="1479">
                  <c:v>2.4316936985608244</c:v>
                </c:pt>
                <c:pt idx="1480">
                  <c:v>2.4316936985608244</c:v>
                </c:pt>
                <c:pt idx="1481">
                  <c:v>2.4375612153577113</c:v>
                </c:pt>
                <c:pt idx="1482">
                  <c:v>2.4375612153577113</c:v>
                </c:pt>
                <c:pt idx="1483">
                  <c:v>2.452242526124969</c:v>
                </c:pt>
                <c:pt idx="1484">
                  <c:v>2.452242526124969</c:v>
                </c:pt>
                <c:pt idx="1485">
                  <c:v>2.452242526124969</c:v>
                </c:pt>
                <c:pt idx="1486">
                  <c:v>2.452242526124969</c:v>
                </c:pt>
                <c:pt idx="1487">
                  <c:v>2.5379921541455848</c:v>
                </c:pt>
                <c:pt idx="1488">
                  <c:v>2.5379921541455848</c:v>
                </c:pt>
                <c:pt idx="1489">
                  <c:v>2.5379921541455848</c:v>
                </c:pt>
                <c:pt idx="1490">
                  <c:v>2.5379921541455848</c:v>
                </c:pt>
                <c:pt idx="1491">
                  <c:v>2.5379921541455848</c:v>
                </c:pt>
                <c:pt idx="1492">
                  <c:v>2.5788504638217002</c:v>
                </c:pt>
                <c:pt idx="1493">
                  <c:v>2.5788504638217002</c:v>
                </c:pt>
                <c:pt idx="1494">
                  <c:v>2.6301248204788772</c:v>
                </c:pt>
                <c:pt idx="1495">
                  <c:v>2.6301248204788772</c:v>
                </c:pt>
                <c:pt idx="1496">
                  <c:v>2.6301248204788772</c:v>
                </c:pt>
                <c:pt idx="1497">
                  <c:v>2.6301248204788772</c:v>
                </c:pt>
                <c:pt idx="1498">
                  <c:v>2.6301248204788772</c:v>
                </c:pt>
                <c:pt idx="1499">
                  <c:v>2.6691576701102697</c:v>
                </c:pt>
              </c:numCache>
            </c:numRef>
          </c:val>
          <c:extLst xmlns:c16r2="http://schemas.microsoft.com/office/drawing/2015/06/chart">
            <c:ext xmlns:c16="http://schemas.microsoft.com/office/drawing/2014/chart" uri="{C3380CC4-5D6E-409C-BE32-E72D297353CC}">
              <c16:uniqueId val="{00000001-5157-4239-9351-3B6B993C5BCC}"/>
            </c:ext>
          </c:extLst>
        </c:ser>
        <c:dLbls/>
        <c:marker val="1"/>
        <c:axId val="127732736"/>
        <c:axId val="127750912"/>
      </c:lineChart>
      <c:catAx>
        <c:axId val="127732736"/>
        <c:scaling>
          <c:orientation val="minMax"/>
        </c:scaling>
        <c:axPos val="b"/>
        <c:maj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crossAx val="127750912"/>
        <c:crosses val="autoZero"/>
        <c:auto val="1"/>
        <c:lblAlgn val="ctr"/>
        <c:lblOffset val="100"/>
      </c:catAx>
      <c:valAx>
        <c:axId val="127750912"/>
        <c:scaling>
          <c:orientation val="minMax"/>
        </c:scaling>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marL="0" marR="0" lvl="0" indent="0" algn="ctr" defTabSz="914400" rtl="0" eaLnBrk="1" fontAlgn="auto" latinLnBrk="0" hangingPunct="1">
                  <a:lnSpc>
                    <a:spcPct val="100000"/>
                  </a:lnSpc>
                  <a:spcBef>
                    <a:spcPts val="0"/>
                  </a:spcBef>
                  <a:spcAft>
                    <a:spcPts val="0"/>
                  </a:spcAft>
                  <a:buClrTx/>
                  <a:buSzTx/>
                  <a:buFontTx/>
                  <a:buNone/>
                  <a:tabLst/>
                  <a:defRPr sz="1800" b="0" i="0" u="none" strike="noStrike" kern="1200" baseline="0">
                    <a:solidFill>
                      <a:srgbClr val="000000">
                        <a:lumMod val="65000"/>
                        <a:lumOff val="35000"/>
                      </a:srgbClr>
                    </a:solidFill>
                    <a:latin typeface="+mn-lt"/>
                    <a:ea typeface="+mn-ea"/>
                    <a:cs typeface="+mn-cs"/>
                  </a:defRPr>
                </a:pPr>
                <a:r>
                  <a:rPr lang="ru-RU" sz="1800" b="0" i="0" baseline="0" dirty="0" err="1">
                    <a:effectLst/>
                  </a:rPr>
                  <a:t>трлн.руб</a:t>
                </a:r>
                <a:r>
                  <a:rPr lang="ru-RU" sz="1800" b="0" i="0" baseline="0" dirty="0">
                    <a:effectLst/>
                  </a:rPr>
                  <a:t>.</a:t>
                </a:r>
                <a:endParaRPr lang="ru-RU" dirty="0">
                  <a:effectLst/>
                </a:endParaRPr>
              </a:p>
            </c:rich>
          </c:tx>
          <c:layout/>
          <c:spPr>
            <a:noFill/>
            <a:ln>
              <a:noFill/>
            </a:ln>
            <a:effectLst/>
          </c:spPr>
        </c:title>
        <c:numFmt formatCode="General" sourceLinked="1"/>
        <c:majorTickMark val="none"/>
        <c:tickLblPos val="nextTo"/>
        <c:spPr>
          <a:noFill/>
          <a:ln>
            <a:noFill/>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crossAx val="127732736"/>
        <c:crosses val="autoZero"/>
        <c:crossBetween val="between"/>
      </c:valAx>
      <c:spPr>
        <a:noFill/>
        <a:ln>
          <a:noFill/>
        </a:ln>
        <a:effectLst/>
      </c:spPr>
    </c:plotArea>
    <c:legend>
      <c:legendPos val="r"/>
      <c:layout/>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legend>
    <c:plotVisOnly val="1"/>
    <c:dispBlanksAs val="gap"/>
  </c:chart>
  <c:spPr>
    <a:noFill/>
    <a:ln>
      <a:noFill/>
    </a:ln>
    <a:effectLst/>
  </c:spPr>
  <c:txPr>
    <a:bodyPr/>
    <a:lstStyle/>
    <a:p>
      <a:pPr>
        <a:defRPr sz="1800"/>
      </a:pPr>
      <a:endParaRPr lang="ru-RU"/>
    </a:p>
  </c:txPr>
  <c:externalData r:id="rId1"/>
</c:chartSpace>
</file>

<file path=ppt/charts/chart11.xml><?xml version="1.0" encoding="utf-8"?>
<c:chartSpace xmlns:c="http://schemas.openxmlformats.org/drawingml/2006/chart" xmlns:a="http://schemas.openxmlformats.org/drawingml/2006/main" xmlns:r="http://schemas.openxmlformats.org/officeDocument/2006/relationships">
  <c:lang val="ru-RU"/>
  <c:chart>
    <c:title>
      <c:tx>
        <c:rich>
          <a:bodyPr rot="0" spcFirstLastPara="1" vertOverflow="ellipsis" vert="horz" wrap="square" anchor="ctr" anchorCtr="1"/>
          <a:lstStyle/>
          <a:p>
            <a:pPr>
              <a:defRPr sz="2160" b="0" i="0" u="none" strike="noStrike" kern="1200" spc="0" baseline="0">
                <a:solidFill>
                  <a:schemeClr val="tx1">
                    <a:lumMod val="65000"/>
                    <a:lumOff val="35000"/>
                  </a:schemeClr>
                </a:solidFill>
                <a:latin typeface="+mn-lt"/>
                <a:ea typeface="+mn-ea"/>
                <a:cs typeface="+mn-cs"/>
              </a:defRPr>
            </a:pPr>
            <a:r>
              <a:rPr lang="ru-RU"/>
              <a:t>Динамика Спроса и Собственного капитала в 4 сценарии</a:t>
            </a:r>
          </a:p>
        </c:rich>
      </c:tx>
      <c:layout/>
      <c:spPr>
        <a:noFill/>
        <a:ln>
          <a:noFill/>
        </a:ln>
        <a:effectLst/>
      </c:spPr>
    </c:title>
    <c:plotArea>
      <c:layout/>
      <c:lineChart>
        <c:grouping val="standard"/>
        <c:ser>
          <c:idx val="0"/>
          <c:order val="0"/>
          <c:tx>
            <c:strRef>
              <c:f>'инновации производи и дохожы'!$B$1</c:f>
              <c:strCache>
                <c:ptCount val="1"/>
                <c:pt idx="0">
                  <c:v>Demand</c:v>
                </c:pt>
              </c:strCache>
            </c:strRef>
          </c:tx>
          <c:spPr>
            <a:ln w="28575" cap="rnd">
              <a:solidFill>
                <a:schemeClr val="accent1"/>
              </a:solidFill>
              <a:round/>
            </a:ln>
            <a:effectLst/>
          </c:spPr>
          <c:marker>
            <c:symbol val="none"/>
          </c:marker>
          <c:val>
            <c:numRef>
              <c:f>'инновации производи и дохожы'!$B$2:$B$1531</c:f>
              <c:numCache>
                <c:formatCode>0.000</c:formatCode>
                <c:ptCount val="1530"/>
                <c:pt idx="0">
                  <c:v>1.0000000000000002E-2</c:v>
                </c:pt>
                <c:pt idx="1">
                  <c:v>1.0027774036839793E-2</c:v>
                </c:pt>
                <c:pt idx="2">
                  <c:v>1.005335817507636E-2</c:v>
                </c:pt>
                <c:pt idx="3">
                  <c:v>1.0202545601498436E-2</c:v>
                </c:pt>
                <c:pt idx="4">
                  <c:v>1.0647562137714693E-2</c:v>
                </c:pt>
                <c:pt idx="5">
                  <c:v>1.0683115487947859E-2</c:v>
                </c:pt>
                <c:pt idx="6">
                  <c:v>1.0835807352091732E-2</c:v>
                </c:pt>
                <c:pt idx="7">
                  <c:v>1.1023996821093306E-2</c:v>
                </c:pt>
                <c:pt idx="8">
                  <c:v>1.1388924779050064E-2</c:v>
                </c:pt>
                <c:pt idx="9">
                  <c:v>1.1524331325231767E-2</c:v>
                </c:pt>
                <c:pt idx="10">
                  <c:v>1.1716897946628725E-2</c:v>
                </c:pt>
                <c:pt idx="11">
                  <c:v>1.1773060296421495E-2</c:v>
                </c:pt>
                <c:pt idx="12">
                  <c:v>1.2028358922694439E-2</c:v>
                </c:pt>
                <c:pt idx="13">
                  <c:v>1.2309985892333068E-2</c:v>
                </c:pt>
                <c:pt idx="14">
                  <c:v>1.2379881802309292E-2</c:v>
                </c:pt>
                <c:pt idx="15">
                  <c:v>1.2670910618945597E-2</c:v>
                </c:pt>
                <c:pt idx="16">
                  <c:v>1.2771970312074431E-2</c:v>
                </c:pt>
                <c:pt idx="17">
                  <c:v>1.3112921707510607E-2</c:v>
                </c:pt>
                <c:pt idx="18">
                  <c:v>1.3279135324352043E-2</c:v>
                </c:pt>
                <c:pt idx="19">
                  <c:v>1.3489949246406469E-2</c:v>
                </c:pt>
                <c:pt idx="20">
                  <c:v>1.3564316957201632E-2</c:v>
                </c:pt>
                <c:pt idx="21">
                  <c:v>1.387927096616213E-2</c:v>
                </c:pt>
                <c:pt idx="22">
                  <c:v>1.3900826598448213E-2</c:v>
                </c:pt>
                <c:pt idx="23">
                  <c:v>1.4112294750174798E-2</c:v>
                </c:pt>
                <c:pt idx="24">
                  <c:v>1.4133927312783489E-2</c:v>
                </c:pt>
                <c:pt idx="25">
                  <c:v>1.439227769565094E-2</c:v>
                </c:pt>
                <c:pt idx="26">
                  <c:v>1.4744844666249148E-2</c:v>
                </c:pt>
                <c:pt idx="27">
                  <c:v>1.4929139284181636E-2</c:v>
                </c:pt>
                <c:pt idx="28">
                  <c:v>1.5156461622666324E-2</c:v>
                </c:pt>
                <c:pt idx="29">
                  <c:v>1.5299635698857124E-2</c:v>
                </c:pt>
                <c:pt idx="30">
                  <c:v>1.5544526527435451E-2</c:v>
                </c:pt>
                <c:pt idx="31">
                  <c:v>1.559267392598076E-2</c:v>
                </c:pt>
                <c:pt idx="32">
                  <c:v>1.5962902322262888E-2</c:v>
                </c:pt>
                <c:pt idx="33">
                  <c:v>1.6138403208380295E-2</c:v>
                </c:pt>
                <c:pt idx="34">
                  <c:v>1.6191222029965462E-2</c:v>
                </c:pt>
                <c:pt idx="35">
                  <c:v>1.6566586946154909E-2</c:v>
                </c:pt>
                <c:pt idx="36">
                  <c:v>1.7008552809637541E-2</c:v>
                </c:pt>
                <c:pt idx="37">
                  <c:v>1.7131488818078345E-2</c:v>
                </c:pt>
                <c:pt idx="38">
                  <c:v>1.7385777014459539E-2</c:v>
                </c:pt>
                <c:pt idx="39">
                  <c:v>1.760006522812102E-2</c:v>
                </c:pt>
                <c:pt idx="40">
                  <c:v>1.7988408799018779E-2</c:v>
                </c:pt>
                <c:pt idx="41">
                  <c:v>1.8138451351790805E-2</c:v>
                </c:pt>
                <c:pt idx="42">
                  <c:v>1.8651450579668969E-2</c:v>
                </c:pt>
                <c:pt idx="43">
                  <c:v>1.868382329675199E-2</c:v>
                </c:pt>
                <c:pt idx="44">
                  <c:v>1.892859811632398E-2</c:v>
                </c:pt>
                <c:pt idx="45">
                  <c:v>1.91417809130109E-2</c:v>
                </c:pt>
                <c:pt idx="46">
                  <c:v>1.930842317769366E-2</c:v>
                </c:pt>
                <c:pt idx="47">
                  <c:v>1.9713647679010363E-2</c:v>
                </c:pt>
                <c:pt idx="48">
                  <c:v>1.9841094257641214E-2</c:v>
                </c:pt>
                <c:pt idx="49">
                  <c:v>2.0239119013457405E-2</c:v>
                </c:pt>
                <c:pt idx="50">
                  <c:v>2.0343919602975036E-2</c:v>
                </c:pt>
                <c:pt idx="51">
                  <c:v>2.1040934478476381E-2</c:v>
                </c:pt>
                <c:pt idx="52">
                  <c:v>2.1202602841858504E-2</c:v>
                </c:pt>
                <c:pt idx="53">
                  <c:v>2.1260599214540866E-2</c:v>
                </c:pt>
                <c:pt idx="54">
                  <c:v>2.1566612316832282E-2</c:v>
                </c:pt>
                <c:pt idx="55">
                  <c:v>2.1982868039880785E-2</c:v>
                </c:pt>
                <c:pt idx="56">
                  <c:v>2.23240053152861E-2</c:v>
                </c:pt>
                <c:pt idx="57">
                  <c:v>2.3527302264909324E-2</c:v>
                </c:pt>
                <c:pt idx="58">
                  <c:v>2.350377496264441E-2</c:v>
                </c:pt>
                <c:pt idx="59">
                  <c:v>2.4332986174619632E-2</c:v>
                </c:pt>
                <c:pt idx="60">
                  <c:v>2.4523447491077717E-2</c:v>
                </c:pt>
                <c:pt idx="61">
                  <c:v>2.4649998677642421E-2</c:v>
                </c:pt>
                <c:pt idx="62">
                  <c:v>2.5012791121160702E-2</c:v>
                </c:pt>
                <c:pt idx="63">
                  <c:v>2.5378554773235973E-2</c:v>
                </c:pt>
                <c:pt idx="64">
                  <c:v>2.556288701120037E-2</c:v>
                </c:pt>
                <c:pt idx="65">
                  <c:v>2.5724940582228427E-2</c:v>
                </c:pt>
                <c:pt idx="66">
                  <c:v>2.6322139229811727E-2</c:v>
                </c:pt>
                <c:pt idx="67">
                  <c:v>2.63843724261827E-2</c:v>
                </c:pt>
                <c:pt idx="68">
                  <c:v>2.7462185299556168E-2</c:v>
                </c:pt>
                <c:pt idx="69">
                  <c:v>2.7607895165813322E-2</c:v>
                </c:pt>
                <c:pt idx="70">
                  <c:v>2.8300836875007351E-2</c:v>
                </c:pt>
                <c:pt idx="71">
                  <c:v>2.8323161203266868E-2</c:v>
                </c:pt>
                <c:pt idx="72">
                  <c:v>2.8621862940760159E-2</c:v>
                </c:pt>
                <c:pt idx="73">
                  <c:v>2.9151459354355928E-2</c:v>
                </c:pt>
                <c:pt idx="74">
                  <c:v>2.9218254880182634E-2</c:v>
                </c:pt>
                <c:pt idx="75">
                  <c:v>2.9452569021199471E-2</c:v>
                </c:pt>
                <c:pt idx="76">
                  <c:v>3.0006565902566895E-2</c:v>
                </c:pt>
                <c:pt idx="77">
                  <c:v>3.083068620695464E-2</c:v>
                </c:pt>
                <c:pt idx="78">
                  <c:v>3.1512986759370712E-2</c:v>
                </c:pt>
                <c:pt idx="79">
                  <c:v>3.1611909475076728E-2</c:v>
                </c:pt>
                <c:pt idx="80">
                  <c:v>3.2476296803016481E-2</c:v>
                </c:pt>
                <c:pt idx="81">
                  <c:v>3.2919506603198319E-2</c:v>
                </c:pt>
                <c:pt idx="82">
                  <c:v>3.4401170530009448E-2</c:v>
                </c:pt>
                <c:pt idx="83">
                  <c:v>3.4687573777461178E-2</c:v>
                </c:pt>
                <c:pt idx="84">
                  <c:v>3.5116812268441447E-2</c:v>
                </c:pt>
                <c:pt idx="85">
                  <c:v>3.5702020370235267E-2</c:v>
                </c:pt>
                <c:pt idx="86">
                  <c:v>3.5666318349865042E-2</c:v>
                </c:pt>
                <c:pt idx="87">
                  <c:v>3.5701984668214906E-2</c:v>
                </c:pt>
                <c:pt idx="88">
                  <c:v>3.6532873516323561E-2</c:v>
                </c:pt>
                <c:pt idx="89">
                  <c:v>3.6496340642807233E-2</c:v>
                </c:pt>
                <c:pt idx="90">
                  <c:v>3.6459844302164424E-2</c:v>
                </c:pt>
                <c:pt idx="91">
                  <c:v>3.6459844302164424E-2</c:v>
                </c:pt>
                <c:pt idx="92">
                  <c:v>3.6496304146466582E-2</c:v>
                </c:pt>
                <c:pt idx="93">
                  <c:v>3.7525419774560004E-2</c:v>
                </c:pt>
                <c:pt idx="94">
                  <c:v>3.7487894354785445E-2</c:v>
                </c:pt>
                <c:pt idx="95">
                  <c:v>3.7525382249140218E-2</c:v>
                </c:pt>
                <c:pt idx="96">
                  <c:v>3.8794467539011439E-2</c:v>
                </c:pt>
                <c:pt idx="97">
                  <c:v>3.8794467539011439E-2</c:v>
                </c:pt>
                <c:pt idx="98">
                  <c:v>3.8833262006550455E-2</c:v>
                </c:pt>
                <c:pt idx="99">
                  <c:v>3.9113762066976206E-2</c:v>
                </c:pt>
                <c:pt idx="100">
                  <c:v>3.9152875829043178E-2</c:v>
                </c:pt>
                <c:pt idx="101">
                  <c:v>3.9782216101838165E-2</c:v>
                </c:pt>
                <c:pt idx="102">
                  <c:v>3.9782216101838165E-2</c:v>
                </c:pt>
                <c:pt idx="103">
                  <c:v>3.9742433885736325E-2</c:v>
                </c:pt>
                <c:pt idx="104">
                  <c:v>3.970269145185059E-2</c:v>
                </c:pt>
                <c:pt idx="105">
                  <c:v>3.970269145185059E-2</c:v>
                </c:pt>
                <c:pt idx="106">
                  <c:v>3.970269145185059E-2</c:v>
                </c:pt>
                <c:pt idx="107">
                  <c:v>3.966298876039874E-2</c:v>
                </c:pt>
                <c:pt idx="108">
                  <c:v>3.966298876039874E-2</c:v>
                </c:pt>
                <c:pt idx="109">
                  <c:v>3.9623325771638351E-2</c:v>
                </c:pt>
                <c:pt idx="110">
                  <c:v>3.958370244586671E-2</c:v>
                </c:pt>
                <c:pt idx="111">
                  <c:v>3.958370244586671E-2</c:v>
                </c:pt>
                <c:pt idx="112">
                  <c:v>3.9544118743420842E-2</c:v>
                </c:pt>
                <c:pt idx="113">
                  <c:v>3.9504574624677415E-2</c:v>
                </c:pt>
                <c:pt idx="114">
                  <c:v>3.9504574624677415E-2</c:v>
                </c:pt>
                <c:pt idx="115">
                  <c:v>3.9504574624677415E-2</c:v>
                </c:pt>
                <c:pt idx="116">
                  <c:v>3.9544079199302085E-2</c:v>
                </c:pt>
                <c:pt idx="117">
                  <c:v>3.9999304066901602E-2</c:v>
                </c:pt>
                <c:pt idx="118">
                  <c:v>4.003930337096849E-2</c:v>
                </c:pt>
                <c:pt idx="119">
                  <c:v>4.09126925010284E-2</c:v>
                </c:pt>
                <c:pt idx="120">
                  <c:v>4.0953605193529412E-2</c:v>
                </c:pt>
                <c:pt idx="121">
                  <c:v>4.1446697763404219E-2</c:v>
                </c:pt>
                <c:pt idx="122">
                  <c:v>4.1446697763404219E-2</c:v>
                </c:pt>
                <c:pt idx="123">
                  <c:v>4.1488144461167609E-2</c:v>
                </c:pt>
                <c:pt idx="124">
                  <c:v>4.2378618837630902E-2</c:v>
                </c:pt>
                <c:pt idx="125">
                  <c:v>4.2420997456468525E-2</c:v>
                </c:pt>
                <c:pt idx="126">
                  <c:v>4.2739216489779366E-2</c:v>
                </c:pt>
                <c:pt idx="127">
                  <c:v>4.2739216489779366E-2</c:v>
                </c:pt>
                <c:pt idx="128">
                  <c:v>4.2781955706269123E-2</c:v>
                </c:pt>
                <c:pt idx="129">
                  <c:v>4.427394028350861E-2</c:v>
                </c:pt>
                <c:pt idx="130">
                  <c:v>4.4318214223792125E-2</c:v>
                </c:pt>
                <c:pt idx="131">
                  <c:v>4.6193292324660649E-2</c:v>
                </c:pt>
                <c:pt idx="132">
                  <c:v>4.6147099032335992E-2</c:v>
                </c:pt>
                <c:pt idx="133">
                  <c:v>4.6100951933303665E-2</c:v>
                </c:pt>
                <c:pt idx="134">
                  <c:v>4.6100951933303665E-2</c:v>
                </c:pt>
                <c:pt idx="135">
                  <c:v>4.6147052885236947E-2</c:v>
                </c:pt>
                <c:pt idx="136">
                  <c:v>4.6648013863585018E-2</c:v>
                </c:pt>
                <c:pt idx="137">
                  <c:v>4.6694661877448626E-2</c:v>
                </c:pt>
                <c:pt idx="138">
                  <c:v>4.7277823557574664E-2</c:v>
                </c:pt>
                <c:pt idx="139">
                  <c:v>4.7230545734017075E-2</c:v>
                </c:pt>
                <c:pt idx="140">
                  <c:v>4.7230545734017075E-2</c:v>
                </c:pt>
                <c:pt idx="141">
                  <c:v>4.7230545734017075E-2</c:v>
                </c:pt>
                <c:pt idx="142">
                  <c:v>4.7277776279751084E-2</c:v>
                </c:pt>
                <c:pt idx="143">
                  <c:v>4.8559572643099666E-2</c:v>
                </c:pt>
                <c:pt idx="144">
                  <c:v>4.8608132215742762E-2</c:v>
                </c:pt>
                <c:pt idx="145">
                  <c:v>5.0303690143682675E-2</c:v>
                </c:pt>
                <c:pt idx="146">
                  <c:v>5.0303690143682675E-2</c:v>
                </c:pt>
                <c:pt idx="147">
                  <c:v>5.0303690143682675E-2</c:v>
                </c:pt>
                <c:pt idx="148">
                  <c:v>5.0303690143682675E-2</c:v>
                </c:pt>
                <c:pt idx="149">
                  <c:v>5.0253386453538974E-2</c:v>
                </c:pt>
                <c:pt idx="150">
                  <c:v>5.0253386453538974E-2</c:v>
                </c:pt>
                <c:pt idx="151">
                  <c:v>5.0253386453538974E-2</c:v>
                </c:pt>
                <c:pt idx="152">
                  <c:v>5.0203133067085431E-2</c:v>
                </c:pt>
                <c:pt idx="153">
                  <c:v>5.0203133067085431E-2</c:v>
                </c:pt>
                <c:pt idx="154">
                  <c:v>5.0203133067085431E-2</c:v>
                </c:pt>
                <c:pt idx="155">
                  <c:v>5.0152929934018382E-2</c:v>
                </c:pt>
                <c:pt idx="156">
                  <c:v>5.0152929934018382E-2</c:v>
                </c:pt>
                <c:pt idx="157">
                  <c:v>5.0102777004084345E-2</c:v>
                </c:pt>
                <c:pt idx="158">
                  <c:v>5.0052674227080284E-2</c:v>
                </c:pt>
                <c:pt idx="159">
                  <c:v>5.0102726901307341E-2</c:v>
                </c:pt>
                <c:pt idx="160">
                  <c:v>5.1367496942465847E-2</c:v>
                </c:pt>
                <c:pt idx="161">
                  <c:v>5.1367496942465847E-2</c:v>
                </c:pt>
                <c:pt idx="162">
                  <c:v>5.141886443940831E-2</c:v>
                </c:pt>
                <c:pt idx="163">
                  <c:v>5.2386127560225711E-2</c:v>
                </c:pt>
                <c:pt idx="164">
                  <c:v>5.2333741432665483E-2</c:v>
                </c:pt>
                <c:pt idx="165">
                  <c:v>5.2386075174098136E-2</c:v>
                </c:pt>
                <c:pt idx="166">
                  <c:v>5.2563738972392589E-2</c:v>
                </c:pt>
                <c:pt idx="167">
                  <c:v>5.2511175233420179E-2</c:v>
                </c:pt>
                <c:pt idx="168">
                  <c:v>5.2511175233420179E-2</c:v>
                </c:pt>
                <c:pt idx="169">
                  <c:v>5.2563686408653609E-2</c:v>
                </c:pt>
                <c:pt idx="170">
                  <c:v>5.3649814237875348E-2</c:v>
                </c:pt>
                <c:pt idx="171">
                  <c:v>5.3596164423637481E-2</c:v>
                </c:pt>
                <c:pt idx="172">
                  <c:v>5.3542568259213837E-2</c:v>
                </c:pt>
                <c:pt idx="173">
                  <c:v>5.3489025690954609E-2</c:v>
                </c:pt>
                <c:pt idx="174">
                  <c:v>5.3542514716645576E-2</c:v>
                </c:pt>
                <c:pt idx="175">
                  <c:v>5.3744217465152525E-2</c:v>
                </c:pt>
                <c:pt idx="176">
                  <c:v>5.3744217465152525E-2</c:v>
                </c:pt>
                <c:pt idx="177">
                  <c:v>5.3744217465152525E-2</c:v>
                </c:pt>
                <c:pt idx="178">
                  <c:v>5.3744217465152525E-2</c:v>
                </c:pt>
                <c:pt idx="179">
                  <c:v>5.3797961682617697E-2</c:v>
                </c:pt>
                <c:pt idx="180">
                  <c:v>5.6391096712278301E-2</c:v>
                </c:pt>
                <c:pt idx="181">
                  <c:v>5.6391096712278301E-2</c:v>
                </c:pt>
                <c:pt idx="182">
                  <c:v>5.6391096712278301E-2</c:v>
                </c:pt>
                <c:pt idx="183">
                  <c:v>5.6334705615566007E-2</c:v>
                </c:pt>
                <c:pt idx="184">
                  <c:v>5.6278370909950436E-2</c:v>
                </c:pt>
                <c:pt idx="185">
                  <c:v>5.6222092539040494E-2</c:v>
                </c:pt>
                <c:pt idx="186">
                  <c:v>5.6165870446501454E-2</c:v>
                </c:pt>
                <c:pt idx="187">
                  <c:v>5.6165870446501454E-2</c:v>
                </c:pt>
                <c:pt idx="188">
                  <c:v>5.6165870446501454E-2</c:v>
                </c:pt>
                <c:pt idx="189">
                  <c:v>5.6109704576054936E-2</c:v>
                </c:pt>
                <c:pt idx="190">
                  <c:v>5.6165814280630992E-2</c:v>
                </c:pt>
                <c:pt idx="191">
                  <c:v>5.6617655028696451E-2</c:v>
                </c:pt>
                <c:pt idx="192">
                  <c:v>5.6617655028696451E-2</c:v>
                </c:pt>
                <c:pt idx="193">
                  <c:v>5.6674272683725123E-2</c:v>
                </c:pt>
                <c:pt idx="194">
                  <c:v>5.7964136242928586E-2</c:v>
                </c:pt>
                <c:pt idx="195">
                  <c:v>5.7906172106685659E-2</c:v>
                </c:pt>
                <c:pt idx="196">
                  <c:v>5.7848265934578966E-2</c:v>
                </c:pt>
                <c:pt idx="197">
                  <c:v>5.7848265934578966E-2</c:v>
                </c:pt>
                <c:pt idx="198">
                  <c:v>5.7906114200513538E-2</c:v>
                </c:pt>
                <c:pt idx="199">
                  <c:v>5.9463822474242194E-2</c:v>
                </c:pt>
                <c:pt idx="200">
                  <c:v>5.9463822474242194E-2</c:v>
                </c:pt>
                <c:pt idx="201">
                  <c:v>5.9523286296716438E-2</c:v>
                </c:pt>
                <c:pt idx="202">
                  <c:v>6.0194576807629789E-2</c:v>
                </c:pt>
                <c:pt idx="203">
                  <c:v>6.0254771384437404E-2</c:v>
                </c:pt>
                <c:pt idx="204">
                  <c:v>6.1960789953020248E-2</c:v>
                </c:pt>
                <c:pt idx="205">
                  <c:v>6.1898829163067215E-2</c:v>
                </c:pt>
                <c:pt idx="206">
                  <c:v>6.1836930333904166E-2</c:v>
                </c:pt>
                <c:pt idx="207">
                  <c:v>6.1898767264238055E-2</c:v>
                </c:pt>
                <c:pt idx="208">
                  <c:v>6.277043454579985E-2</c:v>
                </c:pt>
                <c:pt idx="209">
                  <c:v>6.2833204980345655E-2</c:v>
                </c:pt>
                <c:pt idx="210">
                  <c:v>6.3815103422813574E-2</c:v>
                </c:pt>
                <c:pt idx="211">
                  <c:v>6.3815103422813574E-2</c:v>
                </c:pt>
                <c:pt idx="212">
                  <c:v>6.3815103422813574E-2</c:v>
                </c:pt>
                <c:pt idx="213">
                  <c:v>6.3878918526236395E-2</c:v>
                </c:pt>
                <c:pt idx="214">
                  <c:v>6.5505584151463403E-2</c:v>
                </c:pt>
                <c:pt idx="215">
                  <c:v>6.5571089735614846E-2</c:v>
                </c:pt>
                <c:pt idx="216">
                  <c:v>6.640930498953071E-2</c:v>
                </c:pt>
                <c:pt idx="217">
                  <c:v>6.6475714294520233E-2</c:v>
                </c:pt>
                <c:pt idx="218">
                  <c:v>6.756459311295844E-2</c:v>
                </c:pt>
                <c:pt idx="219">
                  <c:v>6.763215770607138E-2</c:v>
                </c:pt>
                <c:pt idx="220">
                  <c:v>6.997413649504762E-2</c:v>
                </c:pt>
                <c:pt idx="221">
                  <c:v>6.9904162358552568E-2</c:v>
                </c:pt>
                <c:pt idx="222">
                  <c:v>6.9834258196194016E-2</c:v>
                </c:pt>
                <c:pt idx="223">
                  <c:v>6.9834258196194016E-2</c:v>
                </c:pt>
                <c:pt idx="224">
                  <c:v>6.9834258196194016E-2</c:v>
                </c:pt>
                <c:pt idx="225">
                  <c:v>6.9764423937997838E-2</c:v>
                </c:pt>
                <c:pt idx="226">
                  <c:v>6.9694659514059829E-2</c:v>
                </c:pt>
                <c:pt idx="227">
                  <c:v>6.9764354173573892E-2</c:v>
                </c:pt>
                <c:pt idx="228">
                  <c:v>7.0490852673778678E-2</c:v>
                </c:pt>
                <c:pt idx="229">
                  <c:v>7.0490852673778678E-2</c:v>
                </c:pt>
                <c:pt idx="230">
                  <c:v>7.056134352645245E-2</c:v>
                </c:pt>
                <c:pt idx="231">
                  <c:v>7.1886830836020696E-2</c:v>
                </c:pt>
                <c:pt idx="232">
                  <c:v>7.1814944005184664E-2</c:v>
                </c:pt>
                <c:pt idx="233">
                  <c:v>7.1814944005184664E-2</c:v>
                </c:pt>
                <c:pt idx="234">
                  <c:v>7.1814944005184664E-2</c:v>
                </c:pt>
                <c:pt idx="235">
                  <c:v>7.1743129061179467E-2</c:v>
                </c:pt>
                <c:pt idx="236">
                  <c:v>7.1671385932118289E-2</c:v>
                </c:pt>
                <c:pt idx="237">
                  <c:v>7.1743057318050404E-2</c:v>
                </c:pt>
                <c:pt idx="238">
                  <c:v>7.2986693808059486E-2</c:v>
                </c:pt>
                <c:pt idx="239">
                  <c:v>7.2913707114251408E-2</c:v>
                </c:pt>
                <c:pt idx="240">
                  <c:v>7.2913707114251408E-2</c:v>
                </c:pt>
                <c:pt idx="241">
                  <c:v>7.2840793407137158E-2</c:v>
                </c:pt>
                <c:pt idx="242">
                  <c:v>7.2913634200544294E-2</c:v>
                </c:pt>
                <c:pt idx="243">
                  <c:v>7.3433108586031873E-2</c:v>
                </c:pt>
                <c:pt idx="244">
                  <c:v>7.335967547744586E-2</c:v>
                </c:pt>
                <c:pt idx="245">
                  <c:v>7.3433035152923307E-2</c:v>
                </c:pt>
                <c:pt idx="246">
                  <c:v>7.6565350731811643E-2</c:v>
                </c:pt>
                <c:pt idx="247">
                  <c:v>7.6488785381079824E-2</c:v>
                </c:pt>
                <c:pt idx="248">
                  <c:v>7.6488785381079824E-2</c:v>
                </c:pt>
                <c:pt idx="249">
                  <c:v>7.6488785381079824E-2</c:v>
                </c:pt>
                <c:pt idx="250">
                  <c:v>7.6488785381079824E-2</c:v>
                </c:pt>
                <c:pt idx="251">
                  <c:v>7.6412296595698773E-2</c:v>
                </c:pt>
                <c:pt idx="252">
                  <c:v>7.6335884299103068E-2</c:v>
                </c:pt>
                <c:pt idx="253">
                  <c:v>7.6259548414803938E-2</c:v>
                </c:pt>
                <c:pt idx="254">
                  <c:v>7.6259548414803938E-2</c:v>
                </c:pt>
                <c:pt idx="255">
                  <c:v>7.633580796321876E-2</c:v>
                </c:pt>
                <c:pt idx="256">
                  <c:v>7.8027932713875953E-2</c:v>
                </c:pt>
                <c:pt idx="257">
                  <c:v>7.794990478116208E-2</c:v>
                </c:pt>
                <c:pt idx="258">
                  <c:v>7.7871954876380919E-2</c:v>
                </c:pt>
                <c:pt idx="259">
                  <c:v>7.7794082921504554E-2</c:v>
                </c:pt>
                <c:pt idx="260">
                  <c:v>7.7716288838583059E-2</c:v>
                </c:pt>
                <c:pt idx="261">
                  <c:v>7.7638572549744461E-2</c:v>
                </c:pt>
                <c:pt idx="262">
                  <c:v>7.7638572549744461E-2</c:v>
                </c:pt>
                <c:pt idx="263">
                  <c:v>7.7560933977194713E-2</c:v>
                </c:pt>
                <c:pt idx="264">
                  <c:v>7.7560933977194713E-2</c:v>
                </c:pt>
                <c:pt idx="265">
                  <c:v>7.7483373043217521E-2</c:v>
                </c:pt>
                <c:pt idx="266">
                  <c:v>7.7483373043217521E-2</c:v>
                </c:pt>
                <c:pt idx="267">
                  <c:v>7.7405889670174283E-2</c:v>
                </c:pt>
                <c:pt idx="268">
                  <c:v>7.7328483780504109E-2</c:v>
                </c:pt>
                <c:pt idx="269">
                  <c:v>7.7251155296723606E-2</c:v>
                </c:pt>
                <c:pt idx="270">
                  <c:v>7.7173904141426913E-2</c:v>
                </c:pt>
                <c:pt idx="271">
                  <c:v>7.7173904141426913E-2</c:v>
                </c:pt>
                <c:pt idx="272">
                  <c:v>7.7096730237285485E-2</c:v>
                </c:pt>
                <c:pt idx="273">
                  <c:v>7.7019633507048185E-2</c:v>
                </c:pt>
                <c:pt idx="274">
                  <c:v>7.6942613873541135E-2</c:v>
                </c:pt>
                <c:pt idx="275">
                  <c:v>7.6942613873541135E-2</c:v>
                </c:pt>
                <c:pt idx="276">
                  <c:v>7.6942613873541135E-2</c:v>
                </c:pt>
                <c:pt idx="277">
                  <c:v>7.7019556487414653E-2</c:v>
                </c:pt>
                <c:pt idx="278">
                  <c:v>7.7631344119654319E-2</c:v>
                </c:pt>
                <c:pt idx="279">
                  <c:v>7.7708975463773977E-2</c:v>
                </c:pt>
                <c:pt idx="280">
                  <c:v>7.9852182217670931E-2</c:v>
                </c:pt>
                <c:pt idx="281">
                  <c:v>7.9772330035453268E-2</c:v>
                </c:pt>
                <c:pt idx="282">
                  <c:v>7.9852102365488703E-2</c:v>
                </c:pt>
                <c:pt idx="283">
                  <c:v>8.1659698089354249E-2</c:v>
                </c:pt>
                <c:pt idx="284">
                  <c:v>8.1578038391264915E-2</c:v>
                </c:pt>
                <c:pt idx="285">
                  <c:v>8.1578038391264915E-2</c:v>
                </c:pt>
                <c:pt idx="286">
                  <c:v>8.1496460352873654E-2</c:v>
                </c:pt>
                <c:pt idx="287">
                  <c:v>8.1496460352873654E-2</c:v>
                </c:pt>
                <c:pt idx="288">
                  <c:v>8.1496460352873654E-2</c:v>
                </c:pt>
                <c:pt idx="289">
                  <c:v>8.1414963892520772E-2</c:v>
                </c:pt>
                <c:pt idx="290">
                  <c:v>8.1333548928628235E-2</c:v>
                </c:pt>
                <c:pt idx="291">
                  <c:v>8.1252215379699622E-2</c:v>
                </c:pt>
                <c:pt idx="292">
                  <c:v>8.1170963164319931E-2</c:v>
                </c:pt>
                <c:pt idx="293">
                  <c:v>8.1252134127484221E-2</c:v>
                </c:pt>
                <c:pt idx="294">
                  <c:v>8.2139710524986684E-2</c:v>
                </c:pt>
                <c:pt idx="295">
                  <c:v>8.2057570814461717E-2</c:v>
                </c:pt>
                <c:pt idx="296">
                  <c:v>8.1975513243647255E-2</c:v>
                </c:pt>
                <c:pt idx="297">
                  <c:v>8.2057488756890923E-2</c:v>
                </c:pt>
                <c:pt idx="298">
                  <c:v>8.3302065527480262E-2</c:v>
                </c:pt>
                <c:pt idx="299">
                  <c:v>8.3302065527480262E-2</c:v>
                </c:pt>
                <c:pt idx="300">
                  <c:v>8.3218763461952755E-2</c:v>
                </c:pt>
                <c:pt idx="301">
                  <c:v>8.3218763461952755E-2</c:v>
                </c:pt>
                <c:pt idx="302">
                  <c:v>8.3301982225414697E-2</c:v>
                </c:pt>
                <c:pt idx="303">
                  <c:v>8.4511892472107858E-2</c:v>
                </c:pt>
                <c:pt idx="304">
                  <c:v>8.4596404364579977E-2</c:v>
                </c:pt>
                <c:pt idx="305">
                  <c:v>8.6004708225339468E-2</c:v>
                </c:pt>
                <c:pt idx="306">
                  <c:v>8.5918703517114114E-2</c:v>
                </c:pt>
                <c:pt idx="307">
                  <c:v>8.5918703517114114E-2</c:v>
                </c:pt>
                <c:pt idx="308">
                  <c:v>8.5832784813596977E-2</c:v>
                </c:pt>
                <c:pt idx="309">
                  <c:v>8.5832784813596977E-2</c:v>
                </c:pt>
                <c:pt idx="310">
                  <c:v>8.5918617598410588E-2</c:v>
                </c:pt>
                <c:pt idx="311">
                  <c:v>8.6952576342257767E-2</c:v>
                </c:pt>
                <c:pt idx="312">
                  <c:v>8.7039528918600007E-2</c:v>
                </c:pt>
                <c:pt idx="313">
                  <c:v>8.8478506818515518E-2</c:v>
                </c:pt>
                <c:pt idx="314">
                  <c:v>8.8390028311697053E-2</c:v>
                </c:pt>
                <c:pt idx="315">
                  <c:v>8.8390028311697053E-2</c:v>
                </c:pt>
                <c:pt idx="316">
                  <c:v>8.8390028311697053E-2</c:v>
                </c:pt>
                <c:pt idx="317">
                  <c:v>8.8478418340008733E-2</c:v>
                </c:pt>
                <c:pt idx="318">
                  <c:v>8.9367399273722739E-2</c:v>
                </c:pt>
                <c:pt idx="319">
                  <c:v>8.9367399273722739E-2</c:v>
                </c:pt>
                <c:pt idx="320">
                  <c:v>8.9456766672996471E-2</c:v>
                </c:pt>
                <c:pt idx="321">
                  <c:v>9.101743945670257E-2</c:v>
                </c:pt>
                <c:pt idx="322">
                  <c:v>9.1108456896159262E-2</c:v>
                </c:pt>
                <c:pt idx="323">
                  <c:v>9.2604670821415103E-2</c:v>
                </c:pt>
                <c:pt idx="324">
                  <c:v>9.2512066150593708E-2</c:v>
                </c:pt>
                <c:pt idx="325">
                  <c:v>9.2604578216744268E-2</c:v>
                </c:pt>
                <c:pt idx="326">
                  <c:v>9.4929903748587674E-2</c:v>
                </c:pt>
                <c:pt idx="327">
                  <c:v>9.4834973844839104E-2</c:v>
                </c:pt>
                <c:pt idx="328">
                  <c:v>9.4834973844839104E-2</c:v>
                </c:pt>
                <c:pt idx="329">
                  <c:v>9.4834973844839104E-2</c:v>
                </c:pt>
                <c:pt idx="330">
                  <c:v>9.4929808818683944E-2</c:v>
                </c:pt>
                <c:pt idx="331">
                  <c:v>9.6805478844609313E-2</c:v>
                </c:pt>
                <c:pt idx="332">
                  <c:v>9.6805478844609313E-2</c:v>
                </c:pt>
                <c:pt idx="333">
                  <c:v>9.6805478844609313E-2</c:v>
                </c:pt>
                <c:pt idx="334">
                  <c:v>9.6805478844609313E-2</c:v>
                </c:pt>
                <c:pt idx="335">
                  <c:v>9.6805478844609313E-2</c:v>
                </c:pt>
                <c:pt idx="336">
                  <c:v>9.690228432345388E-2</c:v>
                </c:pt>
                <c:pt idx="337">
                  <c:v>9.8447316067080209E-2</c:v>
                </c:pt>
                <c:pt idx="338">
                  <c:v>9.8545763383147286E-2</c:v>
                </c:pt>
                <c:pt idx="339">
                  <c:v>0.100024916224385</c:v>
                </c:pt>
                <c:pt idx="340">
                  <c:v>9.9924891308160652E-2</c:v>
                </c:pt>
                <c:pt idx="341">
                  <c:v>0.10002481619946875</c:v>
                </c:pt>
                <c:pt idx="342">
                  <c:v>0.10179206778471406</c:v>
                </c:pt>
                <c:pt idx="343">
                  <c:v>0.10189385985249873</c:v>
                </c:pt>
                <c:pt idx="344">
                  <c:v>0.10268773085100344</c:v>
                </c:pt>
                <c:pt idx="345">
                  <c:v>0.10268773085100344</c:v>
                </c:pt>
                <c:pt idx="346">
                  <c:v>0.10258504312015243</c:v>
                </c:pt>
                <c:pt idx="347">
                  <c:v>0.10258504312015243</c:v>
                </c:pt>
                <c:pt idx="348">
                  <c:v>0.10258504312015243</c:v>
                </c:pt>
                <c:pt idx="349">
                  <c:v>0.10258504312015243</c:v>
                </c:pt>
                <c:pt idx="350">
                  <c:v>0.10248245807703227</c:v>
                </c:pt>
                <c:pt idx="351">
                  <c:v>0.10248245807703227</c:v>
                </c:pt>
                <c:pt idx="352">
                  <c:v>0.1025849405351093</c:v>
                </c:pt>
                <c:pt idx="353">
                  <c:v>0.10351493041305911</c:v>
                </c:pt>
                <c:pt idx="354">
                  <c:v>0.10351493041305911</c:v>
                </c:pt>
                <c:pt idx="355">
                  <c:v>0.10341141548264603</c:v>
                </c:pt>
                <c:pt idx="356">
                  <c:v>0.10330800406716338</c:v>
                </c:pt>
                <c:pt idx="357">
                  <c:v>0.10341131207123054</c:v>
                </c:pt>
                <c:pt idx="358">
                  <c:v>0.1045990681882452</c:v>
                </c:pt>
                <c:pt idx="359">
                  <c:v>0.10470366725643346</c:v>
                </c:pt>
                <c:pt idx="360">
                  <c:v>0.10645969649080331</c:v>
                </c:pt>
                <c:pt idx="361">
                  <c:v>0.10635323679431251</c:v>
                </c:pt>
                <c:pt idx="362">
                  <c:v>0.10624688355751821</c:v>
                </c:pt>
                <c:pt idx="363">
                  <c:v>0.10635313044107572</c:v>
                </c:pt>
                <c:pt idx="364">
                  <c:v>0.10872895542856657</c:v>
                </c:pt>
                <c:pt idx="365">
                  <c:v>0.10883768438399512</c:v>
                </c:pt>
                <c:pt idx="366">
                  <c:v>0.11581039275587866</c:v>
                </c:pt>
                <c:pt idx="367">
                  <c:v>0.11592620314863457</c:v>
                </c:pt>
                <c:pt idx="368">
                  <c:v>0.11924418864415182</c:v>
                </c:pt>
                <c:pt idx="369">
                  <c:v>0.11924418864415182</c:v>
                </c:pt>
                <c:pt idx="370">
                  <c:v>0.11912494445550768</c:v>
                </c:pt>
                <c:pt idx="371">
                  <c:v>0.11912494445550768</c:v>
                </c:pt>
                <c:pt idx="372">
                  <c:v>0.11912494445550768</c:v>
                </c:pt>
                <c:pt idx="373">
                  <c:v>0.11900581951105214</c:v>
                </c:pt>
                <c:pt idx="374">
                  <c:v>0.11888681369154108</c:v>
                </c:pt>
                <c:pt idx="375">
                  <c:v>0.11888681369154108</c:v>
                </c:pt>
                <c:pt idx="376">
                  <c:v>0.11888681369154108</c:v>
                </c:pt>
                <c:pt idx="377">
                  <c:v>0.11876792687784957</c:v>
                </c:pt>
                <c:pt idx="378">
                  <c:v>0.11864915895097172</c:v>
                </c:pt>
                <c:pt idx="379">
                  <c:v>0.11853050979202072</c:v>
                </c:pt>
                <c:pt idx="380">
                  <c:v>0.11864904030181275</c:v>
                </c:pt>
                <c:pt idx="381">
                  <c:v>0.11966192241489206</c:v>
                </c:pt>
                <c:pt idx="382">
                  <c:v>0.11978158433730692</c:v>
                </c:pt>
                <c:pt idx="383">
                  <c:v>0.12063243944129608</c:v>
                </c:pt>
                <c:pt idx="384">
                  <c:v>0.12075307188073735</c:v>
                </c:pt>
                <c:pt idx="385">
                  <c:v>0.12333389611246728</c:v>
                </c:pt>
                <c:pt idx="386">
                  <c:v>0.12321056221635485</c:v>
                </c:pt>
                <c:pt idx="387">
                  <c:v>0.1233337727785712</c:v>
                </c:pt>
                <c:pt idx="388">
                  <c:v>0.1251399035946269</c:v>
                </c:pt>
                <c:pt idx="389">
                  <c:v>0.12526504349822154</c:v>
                </c:pt>
                <c:pt idx="390">
                  <c:v>0.12714695895295713</c:v>
                </c:pt>
                <c:pt idx="391">
                  <c:v>0.12701981199400419</c:v>
                </c:pt>
                <c:pt idx="392">
                  <c:v>0.12701981199400419</c:v>
                </c:pt>
                <c:pt idx="393">
                  <c:v>0.12689279218201019</c:v>
                </c:pt>
                <c:pt idx="394">
                  <c:v>0.12676589938982818</c:v>
                </c:pt>
                <c:pt idx="395">
                  <c:v>0.12663913349043837</c:v>
                </c:pt>
                <c:pt idx="396">
                  <c:v>0.12651249435694792</c:v>
                </c:pt>
                <c:pt idx="397">
                  <c:v>0.12663900685130486</c:v>
                </c:pt>
                <c:pt idx="398">
                  <c:v>0.12882327209853578</c:v>
                </c:pt>
                <c:pt idx="399">
                  <c:v>0.12882327209853578</c:v>
                </c:pt>
                <c:pt idx="400">
                  <c:v>0.12882327209853578</c:v>
                </c:pt>
                <c:pt idx="401">
                  <c:v>0.12869444882643732</c:v>
                </c:pt>
                <c:pt idx="402">
                  <c:v>0.1288231432752637</c:v>
                </c:pt>
                <c:pt idx="403">
                  <c:v>0.13040494445240944</c:v>
                </c:pt>
                <c:pt idx="404">
                  <c:v>0.13027453950795698</c:v>
                </c:pt>
                <c:pt idx="405">
                  <c:v>0.13027453950795698</c:v>
                </c:pt>
                <c:pt idx="406">
                  <c:v>0.13027453950795698</c:v>
                </c:pt>
                <c:pt idx="407">
                  <c:v>0.13027453950795698</c:v>
                </c:pt>
                <c:pt idx="408">
                  <c:v>0.13040481404746496</c:v>
                </c:pt>
                <c:pt idx="409">
                  <c:v>0.1340678671939492</c:v>
                </c:pt>
                <c:pt idx="410">
                  <c:v>0.1340678671939492</c:v>
                </c:pt>
                <c:pt idx="411">
                  <c:v>0.13420193506114317</c:v>
                </c:pt>
                <c:pt idx="412">
                  <c:v>0.13729459560795831</c:v>
                </c:pt>
                <c:pt idx="413">
                  <c:v>0.13729459560795831</c:v>
                </c:pt>
                <c:pt idx="414">
                  <c:v>0.13715730101235038</c:v>
                </c:pt>
                <c:pt idx="415">
                  <c:v>0.13729445831336273</c:v>
                </c:pt>
                <c:pt idx="416">
                  <c:v>0.14232002730635682</c:v>
                </c:pt>
                <c:pt idx="417">
                  <c:v>0.14246234733366323</c:v>
                </c:pt>
                <c:pt idx="418">
                  <c:v>0.14621491839078082</c:v>
                </c:pt>
                <c:pt idx="419">
                  <c:v>0.14606870347239007</c:v>
                </c:pt>
                <c:pt idx="420">
                  <c:v>0.14592263476891765</c:v>
                </c:pt>
                <c:pt idx="421">
                  <c:v>0.14577671213414869</c:v>
                </c:pt>
                <c:pt idx="422">
                  <c:v>0.14577671213414869</c:v>
                </c:pt>
                <c:pt idx="423">
                  <c:v>0.14563093542201458</c:v>
                </c:pt>
                <c:pt idx="424">
                  <c:v>0.14563093542201458</c:v>
                </c:pt>
                <c:pt idx="425">
                  <c:v>0.14577656635743658</c:v>
                </c:pt>
                <c:pt idx="426">
                  <c:v>0.14881123903611523</c:v>
                </c:pt>
                <c:pt idx="427">
                  <c:v>0.14881123903611523</c:v>
                </c:pt>
                <c:pt idx="428">
                  <c:v>0.14896005027515133</c:v>
                </c:pt>
                <c:pt idx="429">
                  <c:v>0.15227686460743317</c:v>
                </c:pt>
                <c:pt idx="430">
                  <c:v>0.15227686460743317</c:v>
                </c:pt>
                <c:pt idx="431">
                  <c:v>0.15227686460743317</c:v>
                </c:pt>
                <c:pt idx="432">
                  <c:v>0.15242914147204062</c:v>
                </c:pt>
                <c:pt idx="433">
                  <c:v>0.15642924025560481</c:v>
                </c:pt>
                <c:pt idx="434">
                  <c:v>0.15642924025560481</c:v>
                </c:pt>
                <c:pt idx="435">
                  <c:v>0.15627281101534921</c:v>
                </c:pt>
                <c:pt idx="436">
                  <c:v>0.15611653820433385</c:v>
                </c:pt>
                <c:pt idx="437">
                  <c:v>0.15611653820433385</c:v>
                </c:pt>
                <c:pt idx="438">
                  <c:v>0.15611653820433385</c:v>
                </c:pt>
                <c:pt idx="439">
                  <c:v>0.15611653820433385</c:v>
                </c:pt>
                <c:pt idx="440">
                  <c:v>0.15611653820433385</c:v>
                </c:pt>
                <c:pt idx="441">
                  <c:v>0.15627265474253818</c:v>
                </c:pt>
                <c:pt idx="442">
                  <c:v>0.15828587853319917</c:v>
                </c:pt>
                <c:pt idx="443">
                  <c:v>0.15812759265466592</c:v>
                </c:pt>
                <c:pt idx="444">
                  <c:v>0.15812759265466592</c:v>
                </c:pt>
                <c:pt idx="445">
                  <c:v>0.15828572024732065</c:v>
                </c:pt>
                <c:pt idx="446">
                  <c:v>0.16281352258074211</c:v>
                </c:pt>
                <c:pt idx="447">
                  <c:v>0.16281352258074211</c:v>
                </c:pt>
                <c:pt idx="448">
                  <c:v>0.16265070905816137</c:v>
                </c:pt>
                <c:pt idx="449">
                  <c:v>0.16248805834910321</c:v>
                </c:pt>
                <c:pt idx="450">
                  <c:v>0.16232557029075409</c:v>
                </c:pt>
                <c:pt idx="451">
                  <c:v>0.16248789586104492</c:v>
                </c:pt>
                <c:pt idx="452">
                  <c:v>0.16491858711874643</c:v>
                </c:pt>
                <c:pt idx="453">
                  <c:v>0.16491858711874643</c:v>
                </c:pt>
                <c:pt idx="454">
                  <c:v>0.16475366853162771</c:v>
                </c:pt>
                <c:pt idx="455">
                  <c:v>0.16458891486309604</c:v>
                </c:pt>
                <c:pt idx="456">
                  <c:v>0.16458891486309604</c:v>
                </c:pt>
                <c:pt idx="457">
                  <c:v>0.16442432594823295</c:v>
                </c:pt>
                <c:pt idx="458">
                  <c:v>0.16458875027418116</c:v>
                </c:pt>
                <c:pt idx="459">
                  <c:v>0.16978219713285156</c:v>
                </c:pt>
                <c:pt idx="460">
                  <c:v>0.16978219713285156</c:v>
                </c:pt>
                <c:pt idx="461">
                  <c:v>0.16978219713285156</c:v>
                </c:pt>
                <c:pt idx="462">
                  <c:v>0.16961241493571869</c:v>
                </c:pt>
                <c:pt idx="463">
                  <c:v>0.16978202735065437</c:v>
                </c:pt>
                <c:pt idx="464">
                  <c:v>0.17340613210533096</c:v>
                </c:pt>
                <c:pt idx="465">
                  <c:v>0.17323272597322553</c:v>
                </c:pt>
                <c:pt idx="466">
                  <c:v>0.17305949324725234</c:v>
                </c:pt>
                <c:pt idx="467">
                  <c:v>0.17323255274049956</c:v>
                </c:pt>
                <c:pt idx="468">
                  <c:v>0.17586274478231098</c:v>
                </c:pt>
                <c:pt idx="469">
                  <c:v>0.17603860752709327</c:v>
                </c:pt>
                <c:pt idx="470">
                  <c:v>0.18166872237121034</c:v>
                </c:pt>
                <c:pt idx="471">
                  <c:v>0.18166872237121034</c:v>
                </c:pt>
                <c:pt idx="472">
                  <c:v>0.1818503910935815</c:v>
                </c:pt>
                <c:pt idx="473">
                  <c:v>0.18826218829767707</c:v>
                </c:pt>
                <c:pt idx="474">
                  <c:v>0.18826218829767707</c:v>
                </c:pt>
                <c:pt idx="475">
                  <c:v>0.18826218829767707</c:v>
                </c:pt>
                <c:pt idx="476">
                  <c:v>0.18845045048597475</c:v>
                </c:pt>
                <c:pt idx="477">
                  <c:v>0.19531925585256932</c:v>
                </c:pt>
                <c:pt idx="478">
                  <c:v>0.19531925585256932</c:v>
                </c:pt>
                <c:pt idx="479">
                  <c:v>0.19531925585256932</c:v>
                </c:pt>
                <c:pt idx="480">
                  <c:v>0.19531925585256932</c:v>
                </c:pt>
                <c:pt idx="481">
                  <c:v>0.19551457510842188</c:v>
                </c:pt>
                <c:pt idx="482">
                  <c:v>0.19957103378137883</c:v>
                </c:pt>
                <c:pt idx="483">
                  <c:v>0.19957103378137883</c:v>
                </c:pt>
                <c:pt idx="484">
                  <c:v>0.19957103378137883</c:v>
                </c:pt>
                <c:pt idx="485">
                  <c:v>0.19937146274759743</c:v>
                </c:pt>
                <c:pt idx="486">
                  <c:v>0.19917209128484981</c:v>
                </c:pt>
                <c:pt idx="487">
                  <c:v>0.19917209128484981</c:v>
                </c:pt>
                <c:pt idx="488">
                  <c:v>0.198972919193565</c:v>
                </c:pt>
                <c:pt idx="489">
                  <c:v>0.19917189211275851</c:v>
                </c:pt>
                <c:pt idx="490">
                  <c:v>0.20151840420579023</c:v>
                </c:pt>
                <c:pt idx="491">
                  <c:v>0.20151840420579023</c:v>
                </c:pt>
                <c:pt idx="492">
                  <c:v>0.20171992260999599</c:v>
                </c:pt>
                <c:pt idx="493">
                  <c:v>0.20307528418174295</c:v>
                </c:pt>
                <c:pt idx="494">
                  <c:v>0.20307528418174295</c:v>
                </c:pt>
                <c:pt idx="495">
                  <c:v>0.20307528418174295</c:v>
                </c:pt>
                <c:pt idx="496">
                  <c:v>0.20307528418174295</c:v>
                </c:pt>
                <c:pt idx="497">
                  <c:v>0.20287220889756122</c:v>
                </c:pt>
                <c:pt idx="498">
                  <c:v>0.20266933668866366</c:v>
                </c:pt>
                <c:pt idx="499">
                  <c:v>0.20246666735197499</c:v>
                </c:pt>
                <c:pt idx="500">
                  <c:v>0.20246666735197499</c:v>
                </c:pt>
                <c:pt idx="501">
                  <c:v>0.20246666735197499</c:v>
                </c:pt>
                <c:pt idx="502">
                  <c:v>0.20246666735197499</c:v>
                </c:pt>
                <c:pt idx="503">
                  <c:v>0.20246666735197499</c:v>
                </c:pt>
                <c:pt idx="504">
                  <c:v>0.20246666735197499</c:v>
                </c:pt>
                <c:pt idx="505">
                  <c:v>0.20266913401932696</c:v>
                </c:pt>
                <c:pt idx="506">
                  <c:v>0.20875882048638639</c:v>
                </c:pt>
                <c:pt idx="507">
                  <c:v>0.20875882048638639</c:v>
                </c:pt>
                <c:pt idx="508">
                  <c:v>0.20896757930687274</c:v>
                </c:pt>
                <c:pt idx="509">
                  <c:v>0.21468250172801262</c:v>
                </c:pt>
                <c:pt idx="510">
                  <c:v>0.21446781922628463</c:v>
                </c:pt>
                <c:pt idx="511">
                  <c:v>0.21425335140705834</c:v>
                </c:pt>
                <c:pt idx="512">
                  <c:v>0.21425335140705834</c:v>
                </c:pt>
                <c:pt idx="513">
                  <c:v>0.21403909805565124</c:v>
                </c:pt>
                <c:pt idx="514">
                  <c:v>0.21425313715370689</c:v>
                </c:pt>
                <c:pt idx="515">
                  <c:v>0.21977292377447721</c:v>
                </c:pt>
                <c:pt idx="516">
                  <c:v>0.21999269669825172</c:v>
                </c:pt>
                <c:pt idx="517">
                  <c:v>0.22781599147490608</c:v>
                </c:pt>
                <c:pt idx="518">
                  <c:v>0.22804380746638098</c:v>
                </c:pt>
                <c:pt idx="519">
                  <c:v>0.23096654677444109</c:v>
                </c:pt>
                <c:pt idx="520">
                  <c:v>0.23096654677444109</c:v>
                </c:pt>
                <c:pt idx="521">
                  <c:v>0.23096654677444109</c:v>
                </c:pt>
                <c:pt idx="522">
                  <c:v>0.23096654677444109</c:v>
                </c:pt>
                <c:pt idx="523">
                  <c:v>0.23096654677444109</c:v>
                </c:pt>
                <c:pt idx="524">
                  <c:v>0.23119751332121544</c:v>
                </c:pt>
                <c:pt idx="525">
                  <c:v>0.23832745699087013</c:v>
                </c:pt>
                <c:pt idx="526">
                  <c:v>0.23808912953387923</c:v>
                </c:pt>
                <c:pt idx="527">
                  <c:v>0.23808912953387923</c:v>
                </c:pt>
                <c:pt idx="528">
                  <c:v>0.23832721866341308</c:v>
                </c:pt>
                <c:pt idx="529">
                  <c:v>0.24170380939488989</c:v>
                </c:pt>
                <c:pt idx="530">
                  <c:v>0.24146210558549508</c:v>
                </c:pt>
                <c:pt idx="531">
                  <c:v>0.24122064347990951</c:v>
                </c:pt>
                <c:pt idx="532">
                  <c:v>0.24122064347990951</c:v>
                </c:pt>
                <c:pt idx="533">
                  <c:v>0.24097942283642965</c:v>
                </c:pt>
                <c:pt idx="534">
                  <c:v>0.24073844341359321</c:v>
                </c:pt>
                <c:pt idx="535">
                  <c:v>0.24049770497017958</c:v>
                </c:pt>
                <c:pt idx="536">
                  <c:v>0.24025720726520941</c:v>
                </c:pt>
                <c:pt idx="537">
                  <c:v>0.24025720726520941</c:v>
                </c:pt>
                <c:pt idx="538">
                  <c:v>0.24049746447247464</c:v>
                </c:pt>
                <c:pt idx="539">
                  <c:v>0.24223246438720378</c:v>
                </c:pt>
                <c:pt idx="540">
                  <c:v>0.24223246438720378</c:v>
                </c:pt>
                <c:pt idx="541">
                  <c:v>0.24223246438720378</c:v>
                </c:pt>
                <c:pt idx="542">
                  <c:v>0.24223246438720378</c:v>
                </c:pt>
                <c:pt idx="543">
                  <c:v>0.24199023192281657</c:v>
                </c:pt>
                <c:pt idx="544">
                  <c:v>0.24199023192281657</c:v>
                </c:pt>
                <c:pt idx="545">
                  <c:v>0.24223222215473933</c:v>
                </c:pt>
                <c:pt idx="546">
                  <c:v>0.24755731693870039</c:v>
                </c:pt>
                <c:pt idx="547">
                  <c:v>0.24780487425563905</c:v>
                </c:pt>
                <c:pt idx="548">
                  <c:v>0.25164086900249366</c:v>
                </c:pt>
                <c:pt idx="549">
                  <c:v>0.25164086900249366</c:v>
                </c:pt>
                <c:pt idx="550">
                  <c:v>0.25189250987149608</c:v>
                </c:pt>
                <c:pt idx="551">
                  <c:v>0.25607224903083664</c:v>
                </c:pt>
                <c:pt idx="552">
                  <c:v>0.25581617678180585</c:v>
                </c:pt>
                <c:pt idx="553">
                  <c:v>0.25556036060502391</c:v>
                </c:pt>
                <c:pt idx="554">
                  <c:v>0.25530480024441893</c:v>
                </c:pt>
                <c:pt idx="555">
                  <c:v>0.25504949544417443</c:v>
                </c:pt>
                <c:pt idx="556">
                  <c:v>0.25504949544417443</c:v>
                </c:pt>
                <c:pt idx="557">
                  <c:v>0.25479444594873024</c:v>
                </c:pt>
                <c:pt idx="558">
                  <c:v>0.25453965150278146</c:v>
                </c:pt>
                <c:pt idx="559">
                  <c:v>0.25428511185127872</c:v>
                </c:pt>
                <c:pt idx="560">
                  <c:v>0.25428511185127872</c:v>
                </c:pt>
                <c:pt idx="561">
                  <c:v>0.25403082673942745</c:v>
                </c:pt>
                <c:pt idx="562">
                  <c:v>0.25403082673942745</c:v>
                </c:pt>
                <c:pt idx="563">
                  <c:v>0.25428485756616681</c:v>
                </c:pt>
                <c:pt idx="564">
                  <c:v>0.26090078117252785</c:v>
                </c:pt>
                <c:pt idx="565">
                  <c:v>0.26116168195370032</c:v>
                </c:pt>
                <c:pt idx="566">
                  <c:v>0.26779603538709551</c:v>
                </c:pt>
                <c:pt idx="567">
                  <c:v>0.26779603538709551</c:v>
                </c:pt>
                <c:pt idx="568">
                  <c:v>0.26779603538709551</c:v>
                </c:pt>
                <c:pt idx="569">
                  <c:v>0.26806383142248258</c:v>
                </c:pt>
                <c:pt idx="570">
                  <c:v>0.27293679124008191</c:v>
                </c:pt>
                <c:pt idx="571">
                  <c:v>0.27293679124008191</c:v>
                </c:pt>
                <c:pt idx="572">
                  <c:v>0.27266385444884178</c:v>
                </c:pt>
                <c:pt idx="573">
                  <c:v>0.27266385444884178</c:v>
                </c:pt>
                <c:pt idx="574">
                  <c:v>0.27239119059439293</c:v>
                </c:pt>
                <c:pt idx="575">
                  <c:v>0.27211879940379852</c:v>
                </c:pt>
                <c:pt idx="576">
                  <c:v>0.27211879940379852</c:v>
                </c:pt>
                <c:pt idx="577">
                  <c:v>0.27239091820320233</c:v>
                </c:pt>
                <c:pt idx="578">
                  <c:v>0.27694738513488254</c:v>
                </c:pt>
                <c:pt idx="579">
                  <c:v>0.2766704377497477</c:v>
                </c:pt>
                <c:pt idx="580">
                  <c:v>0.27639376731199788</c:v>
                </c:pt>
                <c:pt idx="581">
                  <c:v>0.27639376731199788</c:v>
                </c:pt>
                <c:pt idx="582">
                  <c:v>0.27639376731199788</c:v>
                </c:pt>
                <c:pt idx="583">
                  <c:v>0.27611737354468591</c:v>
                </c:pt>
                <c:pt idx="584">
                  <c:v>0.27639349091823051</c:v>
                </c:pt>
                <c:pt idx="585">
                  <c:v>0.28268843316298381</c:v>
                </c:pt>
                <c:pt idx="586">
                  <c:v>0.28268843316298381</c:v>
                </c:pt>
                <c:pt idx="587">
                  <c:v>0.28297112159614662</c:v>
                </c:pt>
                <c:pt idx="588">
                  <c:v>0.28423349849229773</c:v>
                </c:pt>
                <c:pt idx="589">
                  <c:v>0.28394926499380546</c:v>
                </c:pt>
                <c:pt idx="590">
                  <c:v>0.28366531572881165</c:v>
                </c:pt>
                <c:pt idx="591">
                  <c:v>0.28394898104454047</c:v>
                </c:pt>
                <c:pt idx="592">
                  <c:v>0.28847464464341405</c:v>
                </c:pt>
                <c:pt idx="593">
                  <c:v>0.28818616999877067</c:v>
                </c:pt>
                <c:pt idx="594">
                  <c:v>0.28818616999877067</c:v>
                </c:pt>
                <c:pt idx="595">
                  <c:v>0.28847435616876932</c:v>
                </c:pt>
                <c:pt idx="596">
                  <c:v>0.29215875256995005</c:v>
                </c:pt>
                <c:pt idx="597">
                  <c:v>0.29186659381738017</c:v>
                </c:pt>
                <c:pt idx="598">
                  <c:v>0.29215846041119736</c:v>
                </c:pt>
                <c:pt idx="599">
                  <c:v>0.29935653516815286</c:v>
                </c:pt>
                <c:pt idx="600">
                  <c:v>0.29935653516815286</c:v>
                </c:pt>
                <c:pt idx="601">
                  <c:v>0.29965589170332085</c:v>
                </c:pt>
                <c:pt idx="602">
                  <c:v>0.30503911666217731</c:v>
                </c:pt>
                <c:pt idx="603">
                  <c:v>0.30534415577883955</c:v>
                </c:pt>
                <c:pt idx="604">
                  <c:v>0.30984810297230314</c:v>
                </c:pt>
                <c:pt idx="605">
                  <c:v>0.31015795107527533</c:v>
                </c:pt>
                <c:pt idx="606">
                  <c:v>0.31392067960466569</c:v>
                </c:pt>
                <c:pt idx="607">
                  <c:v>0.31392067960466569</c:v>
                </c:pt>
                <c:pt idx="608">
                  <c:v>0.3136067589250609</c:v>
                </c:pt>
                <c:pt idx="609">
                  <c:v>0.31329315216613574</c:v>
                </c:pt>
                <c:pt idx="610">
                  <c:v>0.31297985901396974</c:v>
                </c:pt>
                <c:pt idx="611">
                  <c:v>0.31329283887298365</c:v>
                </c:pt>
                <c:pt idx="612">
                  <c:v>0.31848927097473823</c:v>
                </c:pt>
                <c:pt idx="613">
                  <c:v>0.31817078170376351</c:v>
                </c:pt>
                <c:pt idx="614">
                  <c:v>0.3178526109220598</c:v>
                </c:pt>
                <c:pt idx="615">
                  <c:v>0.3178526109220598</c:v>
                </c:pt>
                <c:pt idx="616">
                  <c:v>0.31753475831113759</c:v>
                </c:pt>
                <c:pt idx="617">
                  <c:v>0.31753475831113759</c:v>
                </c:pt>
                <c:pt idx="618">
                  <c:v>0.31785229306944884</c:v>
                </c:pt>
                <c:pt idx="619">
                  <c:v>0.32778395206514449</c:v>
                </c:pt>
                <c:pt idx="620">
                  <c:v>0.32811173601720961</c:v>
                </c:pt>
                <c:pt idx="621">
                  <c:v>0.33520417795727686</c:v>
                </c:pt>
                <c:pt idx="622">
                  <c:v>0.33520417795727686</c:v>
                </c:pt>
                <c:pt idx="623">
                  <c:v>0.33486897377931957</c:v>
                </c:pt>
                <c:pt idx="624">
                  <c:v>0.33486897377931957</c:v>
                </c:pt>
                <c:pt idx="625">
                  <c:v>0.33453410480554013</c:v>
                </c:pt>
                <c:pt idx="626">
                  <c:v>0.33486863891034568</c:v>
                </c:pt>
                <c:pt idx="627">
                  <c:v>0.35043265344148183</c:v>
                </c:pt>
                <c:pt idx="628">
                  <c:v>0.35043265344148183</c:v>
                </c:pt>
                <c:pt idx="629">
                  <c:v>0.35043265344148183</c:v>
                </c:pt>
                <c:pt idx="630">
                  <c:v>0.35078308609492331</c:v>
                </c:pt>
                <c:pt idx="631">
                  <c:v>0.35701170042466912</c:v>
                </c:pt>
                <c:pt idx="632">
                  <c:v>0.35665468872424444</c:v>
                </c:pt>
                <c:pt idx="633">
                  <c:v>0.35629803403552013</c:v>
                </c:pt>
                <c:pt idx="634">
                  <c:v>0.35665433206955566</c:v>
                </c:pt>
                <c:pt idx="635">
                  <c:v>0.37523079988944852</c:v>
                </c:pt>
                <c:pt idx="636">
                  <c:v>0.37485556908955908</c:v>
                </c:pt>
                <c:pt idx="637">
                  <c:v>0.37448071352046952</c:v>
                </c:pt>
                <c:pt idx="638">
                  <c:v>0.37448071352046952</c:v>
                </c:pt>
                <c:pt idx="639">
                  <c:v>0.37448071352046952</c:v>
                </c:pt>
                <c:pt idx="640">
                  <c:v>0.37485519423398989</c:v>
                </c:pt>
                <c:pt idx="641">
                  <c:v>0.38270396220103531</c:v>
                </c:pt>
                <c:pt idx="642">
                  <c:v>0.38308666616323639</c:v>
                </c:pt>
                <c:pt idx="643">
                  <c:v>0.3882188207466567</c:v>
                </c:pt>
                <c:pt idx="644">
                  <c:v>0.38860703956740328</c:v>
                </c:pt>
                <c:pt idx="645">
                  <c:v>0.39578630485526589</c:v>
                </c:pt>
                <c:pt idx="646">
                  <c:v>0.39539051855041057</c:v>
                </c:pt>
                <c:pt idx="647">
                  <c:v>0.39539051855041057</c:v>
                </c:pt>
                <c:pt idx="648">
                  <c:v>0.39578590906896094</c:v>
                </c:pt>
                <c:pt idx="649">
                  <c:v>0.40488610671055514</c:v>
                </c:pt>
                <c:pt idx="650">
                  <c:v>0.40529099281726566</c:v>
                </c:pt>
                <c:pt idx="651">
                  <c:v>0.41452481841917249</c:v>
                </c:pt>
                <c:pt idx="652">
                  <c:v>0.41411029360075335</c:v>
                </c:pt>
                <c:pt idx="653">
                  <c:v>0.41369618330715252</c:v>
                </c:pt>
                <c:pt idx="654">
                  <c:v>0.41328248712384541</c:v>
                </c:pt>
                <c:pt idx="655">
                  <c:v>0.41328248712384541</c:v>
                </c:pt>
                <c:pt idx="656">
                  <c:v>0.41369576961096916</c:v>
                </c:pt>
                <c:pt idx="657">
                  <c:v>0.42131934292152434</c:v>
                </c:pt>
                <c:pt idx="658">
                  <c:v>0.42174066226444595</c:v>
                </c:pt>
                <c:pt idx="659">
                  <c:v>0.43461240289667935</c:v>
                </c:pt>
                <c:pt idx="660">
                  <c:v>0.43417779049378269</c:v>
                </c:pt>
                <c:pt idx="661">
                  <c:v>0.43461196828427651</c:v>
                </c:pt>
                <c:pt idx="662">
                  <c:v>0.44566888464595122</c:v>
                </c:pt>
                <c:pt idx="663">
                  <c:v>0.44611455353059709</c:v>
                </c:pt>
                <c:pt idx="664">
                  <c:v>0.46766821940220688</c:v>
                </c:pt>
                <c:pt idx="665">
                  <c:v>0.46813588762160901</c:v>
                </c:pt>
                <c:pt idx="666">
                  <c:v>0.47317574513977317</c:v>
                </c:pt>
                <c:pt idx="667">
                  <c:v>0.47364892088491289</c:v>
                </c:pt>
                <c:pt idx="668">
                  <c:v>0.48123738276373595</c:v>
                </c:pt>
                <c:pt idx="669">
                  <c:v>0.48171862014649974</c:v>
                </c:pt>
                <c:pt idx="670">
                  <c:v>0.490535962559279</c:v>
                </c:pt>
                <c:pt idx="671">
                  <c:v>0.490535962559279</c:v>
                </c:pt>
                <c:pt idx="672">
                  <c:v>0.49004542659671962</c:v>
                </c:pt>
                <c:pt idx="673">
                  <c:v>0.48955538117012298</c:v>
                </c:pt>
                <c:pt idx="674">
                  <c:v>0.48906582578895291</c:v>
                </c:pt>
                <c:pt idx="675">
                  <c:v>0.48955489161474192</c:v>
                </c:pt>
                <c:pt idx="676">
                  <c:v>0.50396662760154642</c:v>
                </c:pt>
                <c:pt idx="677">
                  <c:v>0.50346266097394465</c:v>
                </c:pt>
                <c:pt idx="678">
                  <c:v>0.50295919831297098</c:v>
                </c:pt>
                <c:pt idx="679">
                  <c:v>0.50295919831297098</c:v>
                </c:pt>
                <c:pt idx="680">
                  <c:v>0.50346215751128376</c:v>
                </c:pt>
                <c:pt idx="681">
                  <c:v>0.51077803481490769</c:v>
                </c:pt>
                <c:pt idx="682">
                  <c:v>0.51077803481490769</c:v>
                </c:pt>
                <c:pt idx="683">
                  <c:v>0.51026725678009277</c:v>
                </c:pt>
                <c:pt idx="684">
                  <c:v>0.50975698952331261</c:v>
                </c:pt>
                <c:pt idx="685">
                  <c:v>0.50975698952331261</c:v>
                </c:pt>
                <c:pt idx="686">
                  <c:v>0.50924723253378967</c:v>
                </c:pt>
                <c:pt idx="687">
                  <c:v>0.5097564797663231</c:v>
                </c:pt>
                <c:pt idx="688">
                  <c:v>0.52043655595214389</c:v>
                </c:pt>
                <c:pt idx="689">
                  <c:v>0.52043655595214389</c:v>
                </c:pt>
                <c:pt idx="690">
                  <c:v>0.52095699250809635</c:v>
                </c:pt>
                <c:pt idx="691">
                  <c:v>0.53731604899376906</c:v>
                </c:pt>
                <c:pt idx="692">
                  <c:v>0.53677873294477563</c:v>
                </c:pt>
                <c:pt idx="693">
                  <c:v>0.53624195421183063</c:v>
                </c:pt>
                <c:pt idx="694">
                  <c:v>0.5367781961660425</c:v>
                </c:pt>
                <c:pt idx="695">
                  <c:v>0.54429961176533215</c:v>
                </c:pt>
                <c:pt idx="696">
                  <c:v>0.54429961176533215</c:v>
                </c:pt>
                <c:pt idx="697">
                  <c:v>0.54484391137709753</c:v>
                </c:pt>
                <c:pt idx="698">
                  <c:v>0.54685152874660781</c:v>
                </c:pt>
                <c:pt idx="699">
                  <c:v>0.54630467721786147</c:v>
                </c:pt>
                <c:pt idx="700">
                  <c:v>0.54685098189507919</c:v>
                </c:pt>
                <c:pt idx="701">
                  <c:v>0.55671523723491978</c:v>
                </c:pt>
                <c:pt idx="702">
                  <c:v>0.55671523723491978</c:v>
                </c:pt>
                <c:pt idx="703">
                  <c:v>0.55671523723491978</c:v>
                </c:pt>
                <c:pt idx="704">
                  <c:v>0.55671523723491978</c:v>
                </c:pt>
                <c:pt idx="705">
                  <c:v>0.55671523723491978</c:v>
                </c:pt>
                <c:pt idx="706">
                  <c:v>0.55615852199768456</c:v>
                </c:pt>
                <c:pt idx="707">
                  <c:v>0.55560236347568703</c:v>
                </c:pt>
                <c:pt idx="708">
                  <c:v>0.55560236347568703</c:v>
                </c:pt>
                <c:pt idx="709">
                  <c:v>0.55504676111221118</c:v>
                </c:pt>
                <c:pt idx="710">
                  <c:v>0.55449171435109923</c:v>
                </c:pt>
                <c:pt idx="711">
                  <c:v>0.55449171435109923</c:v>
                </c:pt>
                <c:pt idx="712">
                  <c:v>0.55393722263674805</c:v>
                </c:pt>
                <c:pt idx="713">
                  <c:v>0.5533832854141113</c:v>
                </c:pt>
                <c:pt idx="714">
                  <c:v>0.5533832854141113</c:v>
                </c:pt>
                <c:pt idx="715">
                  <c:v>0.55282990212869743</c:v>
                </c:pt>
                <c:pt idx="716">
                  <c:v>0.55338273203082589</c:v>
                </c:pt>
                <c:pt idx="717">
                  <c:v>0.5585152573748835</c:v>
                </c:pt>
                <c:pt idx="718">
                  <c:v>0.5585152573748835</c:v>
                </c:pt>
                <c:pt idx="719">
                  <c:v>0.5590737726322581</c:v>
                </c:pt>
                <c:pt idx="720">
                  <c:v>0.57273707661884721</c:v>
                </c:pt>
                <c:pt idx="721">
                  <c:v>0.57273707661884721</c:v>
                </c:pt>
                <c:pt idx="722">
                  <c:v>0.57216433954222801</c:v>
                </c:pt>
                <c:pt idx="723">
                  <c:v>0.57273650388177033</c:v>
                </c:pt>
                <c:pt idx="724">
                  <c:v>0.58017524706461254</c:v>
                </c:pt>
                <c:pt idx="725">
                  <c:v>0.58017524706461254</c:v>
                </c:pt>
                <c:pt idx="726">
                  <c:v>0.58017524706461254</c:v>
                </c:pt>
                <c:pt idx="727">
                  <c:v>0.58017524706461254</c:v>
                </c:pt>
                <c:pt idx="728">
                  <c:v>0.57959507181754799</c:v>
                </c:pt>
                <c:pt idx="729">
                  <c:v>0.57901547674573051</c:v>
                </c:pt>
                <c:pt idx="730">
                  <c:v>0.57959449222247617</c:v>
                </c:pt>
                <c:pt idx="731">
                  <c:v>0.59092395492196481</c:v>
                </c:pt>
                <c:pt idx="732">
                  <c:v>0.59151487887688681</c:v>
                </c:pt>
                <c:pt idx="733">
                  <c:v>0.60134727493374818</c:v>
                </c:pt>
                <c:pt idx="734">
                  <c:v>0.60134727493374818</c:v>
                </c:pt>
                <c:pt idx="735">
                  <c:v>0.60074592765881463</c:v>
                </c:pt>
                <c:pt idx="736">
                  <c:v>0.60134667358647331</c:v>
                </c:pt>
                <c:pt idx="737">
                  <c:v>0.62039897546731504</c:v>
                </c:pt>
                <c:pt idx="738">
                  <c:v>0.61977857649184787</c:v>
                </c:pt>
                <c:pt idx="739">
                  <c:v>0.62039835506833962</c:v>
                </c:pt>
                <c:pt idx="740">
                  <c:v>0.63366688681200978</c:v>
                </c:pt>
                <c:pt idx="741">
                  <c:v>0.63366688681200978</c:v>
                </c:pt>
                <c:pt idx="742">
                  <c:v>0.6330332199251979</c:v>
                </c:pt>
                <c:pt idx="743">
                  <c:v>0.63240018670527254</c:v>
                </c:pt>
                <c:pt idx="744">
                  <c:v>0.63240018670527254</c:v>
                </c:pt>
                <c:pt idx="745">
                  <c:v>0.63176778651856735</c:v>
                </c:pt>
                <c:pt idx="746">
                  <c:v>0.63239955430508599</c:v>
                </c:pt>
                <c:pt idx="747">
                  <c:v>0.64073829054312814</c:v>
                </c:pt>
                <c:pt idx="748">
                  <c:v>0.64137902883367104</c:v>
                </c:pt>
                <c:pt idx="749">
                  <c:v>0.65517103245573016</c:v>
                </c:pt>
                <c:pt idx="750">
                  <c:v>0.65451586142327434</c:v>
                </c:pt>
                <c:pt idx="751">
                  <c:v>0.65451586142327434</c:v>
                </c:pt>
                <c:pt idx="752">
                  <c:v>0.65386134556185094</c:v>
                </c:pt>
                <c:pt idx="753">
                  <c:v>0.65386134556185094</c:v>
                </c:pt>
                <c:pt idx="754">
                  <c:v>0.65451520690741272</c:v>
                </c:pt>
                <c:pt idx="755">
                  <c:v>0.68422180145489209</c:v>
                </c:pt>
                <c:pt idx="756">
                  <c:v>0.68490602325634653</c:v>
                </c:pt>
                <c:pt idx="757">
                  <c:v>0.70001341819624496</c:v>
                </c:pt>
                <c:pt idx="758">
                  <c:v>0.6993134047780486</c:v>
                </c:pt>
                <c:pt idx="759">
                  <c:v>0.70001271818282662</c:v>
                </c:pt>
                <c:pt idx="760">
                  <c:v>0.71260172406488675</c:v>
                </c:pt>
                <c:pt idx="761">
                  <c:v>0.71260172406488675</c:v>
                </c:pt>
                <c:pt idx="762">
                  <c:v>0.71260172406488675</c:v>
                </c:pt>
                <c:pt idx="763">
                  <c:v>0.71260172406488675</c:v>
                </c:pt>
                <c:pt idx="764">
                  <c:v>0.71331432578895138</c:v>
                </c:pt>
                <c:pt idx="765">
                  <c:v>0.71741248377902955</c:v>
                </c:pt>
                <c:pt idx="766">
                  <c:v>0.71812989626280876</c:v>
                </c:pt>
                <c:pt idx="767">
                  <c:v>0.73504746399629683</c:v>
                </c:pt>
                <c:pt idx="768">
                  <c:v>0.73431241653230062</c:v>
                </c:pt>
                <c:pt idx="769">
                  <c:v>0.73504672894883272</c:v>
                </c:pt>
                <c:pt idx="770">
                  <c:v>0.77968561163034289</c:v>
                </c:pt>
                <c:pt idx="771">
                  <c:v>0.77968561163034289</c:v>
                </c:pt>
                <c:pt idx="772">
                  <c:v>0.78046529724197289</c:v>
                </c:pt>
                <c:pt idx="773">
                  <c:v>0.79827422661536018</c:v>
                </c:pt>
                <c:pt idx="774">
                  <c:v>0.79827422661536018</c:v>
                </c:pt>
                <c:pt idx="775">
                  <c:v>0.79827422661536018</c:v>
                </c:pt>
                <c:pt idx="776">
                  <c:v>0.7974759523887448</c:v>
                </c:pt>
                <c:pt idx="777">
                  <c:v>0.7974759523887448</c:v>
                </c:pt>
                <c:pt idx="778">
                  <c:v>0.79667847643635603</c:v>
                </c:pt>
                <c:pt idx="779">
                  <c:v>0.79588179795991953</c:v>
                </c:pt>
                <c:pt idx="780">
                  <c:v>0.79508591616195967</c:v>
                </c:pt>
                <c:pt idx="781">
                  <c:v>0.79429083024579772</c:v>
                </c:pt>
                <c:pt idx="782">
                  <c:v>0.79429083024579772</c:v>
                </c:pt>
                <c:pt idx="783">
                  <c:v>0.79508512107604323</c:v>
                </c:pt>
                <c:pt idx="784">
                  <c:v>0.81245123969426458</c:v>
                </c:pt>
                <c:pt idx="785">
                  <c:v>0.81245123969426458</c:v>
                </c:pt>
                <c:pt idx="786">
                  <c:v>0.81163878845457038</c:v>
                </c:pt>
                <c:pt idx="787">
                  <c:v>0.81163878845457038</c:v>
                </c:pt>
                <c:pt idx="788">
                  <c:v>0.81082714966611569</c:v>
                </c:pt>
                <c:pt idx="789">
                  <c:v>0.81163797681578165</c:v>
                </c:pt>
                <c:pt idx="790">
                  <c:v>0.83609250866430118</c:v>
                </c:pt>
                <c:pt idx="791">
                  <c:v>0.83525641615563673</c:v>
                </c:pt>
                <c:pt idx="792">
                  <c:v>0.83525641615563673</c:v>
                </c:pt>
                <c:pt idx="793">
                  <c:v>0.83442115973948117</c:v>
                </c:pt>
                <c:pt idx="794">
                  <c:v>0.83442115973948117</c:v>
                </c:pt>
                <c:pt idx="795">
                  <c:v>0.83358673857974153</c:v>
                </c:pt>
                <c:pt idx="796">
                  <c:v>0.83275315184116172</c:v>
                </c:pt>
                <c:pt idx="797">
                  <c:v>0.83358590499300289</c:v>
                </c:pt>
                <c:pt idx="798">
                  <c:v>0.86438915636285751</c:v>
                </c:pt>
                <c:pt idx="799">
                  <c:v>0.86352476720649463</c:v>
                </c:pt>
                <c:pt idx="800">
                  <c:v>0.86266124243928821</c:v>
                </c:pt>
                <c:pt idx="801">
                  <c:v>0.86352390368172727</c:v>
                </c:pt>
                <c:pt idx="802">
                  <c:v>0.87321591009815269</c:v>
                </c:pt>
                <c:pt idx="803">
                  <c:v>0.87321591009815269</c:v>
                </c:pt>
                <c:pt idx="804">
                  <c:v>0.87234269418805443</c:v>
                </c:pt>
                <c:pt idx="805">
                  <c:v>0.87321503688224233</c:v>
                </c:pt>
                <c:pt idx="806">
                  <c:v>0.88216320450933949</c:v>
                </c:pt>
                <c:pt idx="807">
                  <c:v>0.88304536771384889</c:v>
                </c:pt>
                <c:pt idx="808">
                  <c:v>0.88788101784334894</c:v>
                </c:pt>
                <c:pt idx="809">
                  <c:v>0.88699313682550562</c:v>
                </c:pt>
                <c:pt idx="810">
                  <c:v>0.88699313682550562</c:v>
                </c:pt>
                <c:pt idx="811">
                  <c:v>0.88788012996233079</c:v>
                </c:pt>
                <c:pt idx="812">
                  <c:v>0.91042916718000189</c:v>
                </c:pt>
                <c:pt idx="813">
                  <c:v>0.91042916718000189</c:v>
                </c:pt>
                <c:pt idx="814">
                  <c:v>0.90951873801282179</c:v>
                </c:pt>
                <c:pt idx="815">
                  <c:v>0.91042825675083461</c:v>
                </c:pt>
                <c:pt idx="816">
                  <c:v>0.93619344856262532</c:v>
                </c:pt>
                <c:pt idx="817">
                  <c:v>0.93525725511406266</c:v>
                </c:pt>
                <c:pt idx="818">
                  <c:v>0.93432199785894854</c:v>
                </c:pt>
                <c:pt idx="819">
                  <c:v>0.93338767586108962</c:v>
                </c:pt>
                <c:pt idx="820">
                  <c:v>0.93432106353695077</c:v>
                </c:pt>
                <c:pt idx="821">
                  <c:v>0.9499159016049219</c:v>
                </c:pt>
                <c:pt idx="822">
                  <c:v>0.9499159016049219</c:v>
                </c:pt>
                <c:pt idx="823">
                  <c:v>0.94896598570331692</c:v>
                </c:pt>
                <c:pt idx="824">
                  <c:v>0.94896598570331692</c:v>
                </c:pt>
                <c:pt idx="825">
                  <c:v>0.94801701971761365</c:v>
                </c:pt>
                <c:pt idx="826">
                  <c:v>0.94801701971761365</c:v>
                </c:pt>
                <c:pt idx="827">
                  <c:v>0.94896503673733124</c:v>
                </c:pt>
                <c:pt idx="828">
                  <c:v>0.95947081891425323</c:v>
                </c:pt>
                <c:pt idx="829">
                  <c:v>0.96043028973316724</c:v>
                </c:pt>
                <c:pt idx="830">
                  <c:v>0.9813203265387922</c:v>
                </c:pt>
                <c:pt idx="831">
                  <c:v>0.98033900621225323</c:v>
                </c:pt>
                <c:pt idx="832">
                  <c:v>0.98033900621225323</c:v>
                </c:pt>
                <c:pt idx="833">
                  <c:v>0.98131934521846542</c:v>
                </c:pt>
                <c:pt idx="834">
                  <c:v>0.99274122132057951</c:v>
                </c:pt>
                <c:pt idx="835">
                  <c:v>0.99274122132057951</c:v>
                </c:pt>
                <c:pt idx="836">
                  <c:v>0.99174848009925876</c:v>
                </c:pt>
                <c:pt idx="837">
                  <c:v>0.99174848009925876</c:v>
                </c:pt>
                <c:pt idx="838">
                  <c:v>0.99174848009925876</c:v>
                </c:pt>
                <c:pt idx="839">
                  <c:v>0.99075673161915945</c:v>
                </c:pt>
                <c:pt idx="840">
                  <c:v>0.99174748835077864</c:v>
                </c:pt>
                <c:pt idx="841">
                  <c:v>1.0107219953259154</c:v>
                </c:pt>
                <c:pt idx="842">
                  <c:v>1.0097112733305895</c:v>
                </c:pt>
                <c:pt idx="843">
                  <c:v>1.0097112733305895</c:v>
                </c:pt>
                <c:pt idx="844">
                  <c:v>1.0097112733305895</c:v>
                </c:pt>
                <c:pt idx="845">
                  <c:v>1.0087015620572592</c:v>
                </c:pt>
                <c:pt idx="846">
                  <c:v>1.007692860495202</c:v>
                </c:pt>
                <c:pt idx="847">
                  <c:v>1.0087005533556972</c:v>
                </c:pt>
                <c:pt idx="848">
                  <c:v>1.0299237877901208</c:v>
                </c:pt>
                <c:pt idx="849">
                  <c:v>1.0309537115779113</c:v>
                </c:pt>
                <c:pt idx="850">
                  <c:v>1.0551582230411298</c:v>
                </c:pt>
                <c:pt idx="851">
                  <c:v>1.0551582230411298</c:v>
                </c:pt>
                <c:pt idx="852">
                  <c:v>1.0541030648180887</c:v>
                </c:pt>
                <c:pt idx="853">
                  <c:v>1.0541030648180887</c:v>
                </c:pt>
                <c:pt idx="854">
                  <c:v>1.0551571678829066</c:v>
                </c:pt>
                <c:pt idx="855">
                  <c:v>1.078053655850181</c:v>
                </c:pt>
                <c:pt idx="856">
                  <c:v>1.0791317095060311</c:v>
                </c:pt>
                <c:pt idx="857">
                  <c:v>1.0923407052049439</c:v>
                </c:pt>
                <c:pt idx="858">
                  <c:v>1.0923407052049439</c:v>
                </c:pt>
                <c:pt idx="859">
                  <c:v>1.0912483644997391</c:v>
                </c:pt>
                <c:pt idx="860">
                  <c:v>1.0923396128642382</c:v>
                </c:pt>
                <c:pt idx="861">
                  <c:v>1.1414414389301897</c:v>
                </c:pt>
                <c:pt idx="862">
                  <c:v>1.1414414389301897</c:v>
                </c:pt>
                <c:pt idx="863">
                  <c:v>1.1402999974912595</c:v>
                </c:pt>
                <c:pt idx="864">
                  <c:v>1.1391596974937681</c:v>
                </c:pt>
                <c:pt idx="865">
                  <c:v>1.140298857191262</c:v>
                </c:pt>
                <c:pt idx="866">
                  <c:v>1.1602420910389843</c:v>
                </c:pt>
                <c:pt idx="867">
                  <c:v>1.1590818489479453</c:v>
                </c:pt>
                <c:pt idx="868">
                  <c:v>1.1579227670989971</c:v>
                </c:pt>
                <c:pt idx="869">
                  <c:v>1.1590806898660961</c:v>
                </c:pt>
                <c:pt idx="870">
                  <c:v>1.1800908480819643</c:v>
                </c:pt>
                <c:pt idx="871">
                  <c:v>1.1789107572338824</c:v>
                </c:pt>
                <c:pt idx="872">
                  <c:v>1.1800896679911161</c:v>
                </c:pt>
                <c:pt idx="873">
                  <c:v>1.2210437107947021</c:v>
                </c:pt>
                <c:pt idx="874">
                  <c:v>1.2210437107947021</c:v>
                </c:pt>
                <c:pt idx="875">
                  <c:v>1.2198226670839074</c:v>
                </c:pt>
                <c:pt idx="876">
                  <c:v>1.2210424897509915</c:v>
                </c:pt>
                <c:pt idx="877">
                  <c:v>1.2451280273839587</c:v>
                </c:pt>
                <c:pt idx="878">
                  <c:v>1.2438828993565749</c:v>
                </c:pt>
                <c:pt idx="879">
                  <c:v>1.2451267822559309</c:v>
                </c:pt>
                <c:pt idx="880">
                  <c:v>1.267984411502779</c:v>
                </c:pt>
                <c:pt idx="881">
                  <c:v>1.2667164270912761</c:v>
                </c:pt>
                <c:pt idx="882">
                  <c:v>1.2679831435183673</c:v>
                </c:pt>
                <c:pt idx="883">
                  <c:v>1.2852382842794687</c:v>
                </c:pt>
                <c:pt idx="884">
                  <c:v>1.2865235225637486</c:v>
                </c:pt>
                <c:pt idx="885">
                  <c:v>1.2956308926612523</c:v>
                </c:pt>
                <c:pt idx="886">
                  <c:v>1.2956308926612523</c:v>
                </c:pt>
                <c:pt idx="887">
                  <c:v>1.2969265235539138</c:v>
                </c:pt>
                <c:pt idx="888">
                  <c:v>1.3193389865999596</c:v>
                </c:pt>
                <c:pt idx="889">
                  <c:v>1.3193389865999596</c:v>
                </c:pt>
                <c:pt idx="890">
                  <c:v>1.3206583255865598</c:v>
                </c:pt>
                <c:pt idx="891">
                  <c:v>1.3314510943348556</c:v>
                </c:pt>
                <c:pt idx="892">
                  <c:v>1.3301196432405207</c:v>
                </c:pt>
                <c:pt idx="893">
                  <c:v>1.3314497628837614</c:v>
                </c:pt>
                <c:pt idx="894">
                  <c:v>1.3903874501251048</c:v>
                </c:pt>
                <c:pt idx="895">
                  <c:v>1.3903874501251048</c:v>
                </c:pt>
                <c:pt idx="896">
                  <c:v>1.3917778375752297</c:v>
                </c:pt>
                <c:pt idx="897">
                  <c:v>1.4253679950315559</c:v>
                </c:pt>
                <c:pt idx="898">
                  <c:v>1.4239426270365243</c:v>
                </c:pt>
                <c:pt idx="899">
                  <c:v>1.4225186844094877</c:v>
                </c:pt>
                <c:pt idx="900">
                  <c:v>1.4210961657250782</c:v>
                </c:pt>
                <c:pt idx="901">
                  <c:v>1.4210961657250782</c:v>
                </c:pt>
                <c:pt idx="902">
                  <c:v>1.4225172618908035</c:v>
                </c:pt>
                <c:pt idx="903">
                  <c:v>1.4384207906475774</c:v>
                </c:pt>
                <c:pt idx="904">
                  <c:v>1.4369823698569304</c:v>
                </c:pt>
                <c:pt idx="905">
                  <c:v>1.4369823698569304</c:v>
                </c:pt>
                <c:pt idx="906">
                  <c:v>1.4369823698569304</c:v>
                </c:pt>
                <c:pt idx="907">
                  <c:v>1.438419352226787</c:v>
                </c:pt>
                <c:pt idx="908">
                  <c:v>1.4534409040660285</c:v>
                </c:pt>
                <c:pt idx="909">
                  <c:v>1.4519874631619625</c:v>
                </c:pt>
                <c:pt idx="910">
                  <c:v>1.4534394506251238</c:v>
                </c:pt>
                <c:pt idx="911">
                  <c:v>1.4909171819519713</c:v>
                </c:pt>
                <c:pt idx="912">
                  <c:v>1.4909171819519713</c:v>
                </c:pt>
                <c:pt idx="913">
                  <c:v>1.4894262647700192</c:v>
                </c:pt>
                <c:pt idx="914">
                  <c:v>1.4894262647700192</c:v>
                </c:pt>
                <c:pt idx="915">
                  <c:v>1.4909156910347887</c:v>
                </c:pt>
                <c:pt idx="916">
                  <c:v>1.5189227455675658</c:v>
                </c:pt>
                <c:pt idx="917">
                  <c:v>1.5204416683131332</c:v>
                </c:pt>
                <c:pt idx="918">
                  <c:v>1.53797300352425</c:v>
                </c:pt>
                <c:pt idx="919">
                  <c:v>1.53797300352425</c:v>
                </c:pt>
                <c:pt idx="920">
                  <c:v>1.5395109765277746</c:v>
                </c:pt>
                <c:pt idx="921">
                  <c:v>1.5614696823046135</c:v>
                </c:pt>
                <c:pt idx="922">
                  <c:v>1.5630311519869187</c:v>
                </c:pt>
                <c:pt idx="923">
                  <c:v>1.5813332715248718</c:v>
                </c:pt>
                <c:pt idx="924">
                  <c:v>1.5797519382533471</c:v>
                </c:pt>
                <c:pt idx="925">
                  <c:v>1.5813316901916001</c:v>
                </c:pt>
                <c:pt idx="926">
                  <c:v>1.6224035408667146</c:v>
                </c:pt>
                <c:pt idx="927">
                  <c:v>1.6207811373258478</c:v>
                </c:pt>
                <c:pt idx="928">
                  <c:v>1.6207811373258478</c:v>
                </c:pt>
                <c:pt idx="929">
                  <c:v>1.6191603561885217</c:v>
                </c:pt>
                <c:pt idx="930">
                  <c:v>1.6191603561885217</c:v>
                </c:pt>
                <c:pt idx="931">
                  <c:v>1.6191603561885217</c:v>
                </c:pt>
                <c:pt idx="932">
                  <c:v>1.6207795165447101</c:v>
                </c:pt>
                <c:pt idx="933">
                  <c:v>1.6869276932058017</c:v>
                </c:pt>
                <c:pt idx="934">
                  <c:v>1.6852407655125961</c:v>
                </c:pt>
                <c:pt idx="935">
                  <c:v>1.6835555247470837</c:v>
                </c:pt>
                <c:pt idx="936">
                  <c:v>1.6818719692223361</c:v>
                </c:pt>
                <c:pt idx="937">
                  <c:v>1.6801900972531136</c:v>
                </c:pt>
                <c:pt idx="938">
                  <c:v>1.6801900972531136</c:v>
                </c:pt>
                <c:pt idx="939">
                  <c:v>1.6785099071558605</c:v>
                </c:pt>
                <c:pt idx="940">
                  <c:v>1.6801884170630161</c:v>
                </c:pt>
                <c:pt idx="941">
                  <c:v>1.7183049375148005</c:v>
                </c:pt>
                <c:pt idx="942">
                  <c:v>1.7200232424523152</c:v>
                </c:pt>
                <c:pt idx="943">
                  <c:v>1.7365909080835775</c:v>
                </c:pt>
                <c:pt idx="944">
                  <c:v>1.7348543171754935</c:v>
                </c:pt>
                <c:pt idx="945">
                  <c:v>1.7365891714926693</c:v>
                </c:pt>
                <c:pt idx="946">
                  <c:v>1.7528010985747442</c:v>
                </c:pt>
                <c:pt idx="947">
                  <c:v>1.7545538996733192</c:v>
                </c:pt>
                <c:pt idx="948">
                  <c:v>1.7875872897913321</c:v>
                </c:pt>
                <c:pt idx="949">
                  <c:v>1.7875872897913321</c:v>
                </c:pt>
                <c:pt idx="950">
                  <c:v>1.7875872897913321</c:v>
                </c:pt>
                <c:pt idx="951">
                  <c:v>1.7857997025015404</c:v>
                </c:pt>
                <c:pt idx="952">
                  <c:v>1.7875855022040419</c:v>
                </c:pt>
                <c:pt idx="953">
                  <c:v>1.8393816748392866</c:v>
                </c:pt>
                <c:pt idx="954">
                  <c:v>1.8393816748392866</c:v>
                </c:pt>
                <c:pt idx="955">
                  <c:v>1.8393816748392866</c:v>
                </c:pt>
                <c:pt idx="956">
                  <c:v>1.8393816748392866</c:v>
                </c:pt>
                <c:pt idx="957">
                  <c:v>1.8412210565141254</c:v>
                </c:pt>
                <c:pt idx="958">
                  <c:v>1.90239670830795</c:v>
                </c:pt>
                <c:pt idx="959">
                  <c:v>1.90239670830795</c:v>
                </c:pt>
                <c:pt idx="960">
                  <c:v>1.9042991050162581</c:v>
                </c:pt>
                <c:pt idx="961">
                  <c:v>1.9210346698265035</c:v>
                </c:pt>
                <c:pt idx="962">
                  <c:v>1.9229557044963299</c:v>
                </c:pt>
                <c:pt idx="963">
                  <c:v>1.943660393045898</c:v>
                </c:pt>
                <c:pt idx="964">
                  <c:v>1.9456040534389438</c:v>
                </c:pt>
                <c:pt idx="965">
                  <c:v>1.9600507894735562</c:v>
                </c:pt>
                <c:pt idx="966">
                  <c:v>1.9580907386840822</c:v>
                </c:pt>
                <c:pt idx="967">
                  <c:v>1.9561326479453982</c:v>
                </c:pt>
                <c:pt idx="968">
                  <c:v>1.9541765152974528</c:v>
                </c:pt>
                <c:pt idx="969">
                  <c:v>1.9541765152974528</c:v>
                </c:pt>
                <c:pt idx="970">
                  <c:v>1.9541765152974528</c:v>
                </c:pt>
                <c:pt idx="971">
                  <c:v>1.9561306918127501</c:v>
                </c:pt>
                <c:pt idx="972">
                  <c:v>2.0161624953224528</c:v>
                </c:pt>
                <c:pt idx="973">
                  <c:v>2.0161624953224528</c:v>
                </c:pt>
                <c:pt idx="974">
                  <c:v>2.0181786578177752</c:v>
                </c:pt>
                <c:pt idx="975">
                  <c:v>2.0325508859883126</c:v>
                </c:pt>
                <c:pt idx="976">
                  <c:v>2.0345834368743008</c:v>
                </c:pt>
                <c:pt idx="977">
                  <c:v>2.0836131192171736</c:v>
                </c:pt>
                <c:pt idx="978">
                  <c:v>2.0856967323363911</c:v>
                </c:pt>
                <c:pt idx="979">
                  <c:v>2.1256053274903906</c:v>
                </c:pt>
                <c:pt idx="980">
                  <c:v>2.1256053274903906</c:v>
                </c:pt>
                <c:pt idx="981">
                  <c:v>2.1277309328178813</c:v>
                </c:pt>
                <c:pt idx="982">
                  <c:v>2.2172391420170166</c:v>
                </c:pt>
                <c:pt idx="983">
                  <c:v>2.2194563811590324</c:v>
                </c:pt>
                <c:pt idx="984">
                  <c:v>2.2925849061542576</c:v>
                </c:pt>
                <c:pt idx="985">
                  <c:v>2.2902923212481028</c:v>
                </c:pt>
                <c:pt idx="986">
                  <c:v>2.2902923212481028</c:v>
                </c:pt>
                <c:pt idx="987">
                  <c:v>2.2880020289268552</c:v>
                </c:pt>
                <c:pt idx="988">
                  <c:v>2.2857140268979292</c:v>
                </c:pt>
                <c:pt idx="989">
                  <c:v>2.2834283128710307</c:v>
                </c:pt>
                <c:pt idx="990">
                  <c:v>2.2834283128710307</c:v>
                </c:pt>
                <c:pt idx="991">
                  <c:v>2.281144884558159</c:v>
                </c:pt>
                <c:pt idx="992">
                  <c:v>2.2834260294427176</c:v>
                </c:pt>
                <c:pt idx="993">
                  <c:v>2.3011406777755479</c:v>
                </c:pt>
                <c:pt idx="994">
                  <c:v>2.2988395370977726</c:v>
                </c:pt>
                <c:pt idx="995">
                  <c:v>2.301138376634869</c:v>
                </c:pt>
                <c:pt idx="996">
                  <c:v>2.3569023409736354</c:v>
                </c:pt>
                <c:pt idx="997">
                  <c:v>2.3545454386326616</c:v>
                </c:pt>
                <c:pt idx="998">
                  <c:v>2.3568999840712936</c:v>
                </c:pt>
                <c:pt idx="999">
                  <c:v>2.3778025818613191</c:v>
                </c:pt>
                <c:pt idx="1000">
                  <c:v>2.3801803844431797</c:v>
                </c:pt>
                <c:pt idx="1001">
                  <c:v>2.460785243198949</c:v>
                </c:pt>
                <c:pt idx="1002">
                  <c:v>2.4583244579557499</c:v>
                </c:pt>
                <c:pt idx="1003">
                  <c:v>2.4558661334977931</c:v>
                </c:pt>
                <c:pt idx="1004">
                  <c:v>2.4534102673642968</c:v>
                </c:pt>
                <c:pt idx="1005">
                  <c:v>2.4509568570969327</c:v>
                </c:pt>
                <c:pt idx="1006">
                  <c:v>2.4509568570969327</c:v>
                </c:pt>
                <c:pt idx="1007">
                  <c:v>2.4485059002398351</c:v>
                </c:pt>
                <c:pt idx="1008">
                  <c:v>2.4509544061400748</c:v>
                </c:pt>
                <c:pt idx="1009">
                  <c:v>2.4978502505182614</c:v>
                </c:pt>
                <c:pt idx="1010">
                  <c:v>2.4978502505182614</c:v>
                </c:pt>
                <c:pt idx="1011">
                  <c:v>2.4978502505182614</c:v>
                </c:pt>
                <c:pt idx="1012">
                  <c:v>2.4978502505182614</c:v>
                </c:pt>
                <c:pt idx="1013">
                  <c:v>2.5003481007687793</c:v>
                </c:pt>
                <c:pt idx="1014">
                  <c:v>2.5185834178598028</c:v>
                </c:pt>
                <c:pt idx="1015">
                  <c:v>2.5211020012776633</c:v>
                </c:pt>
                <c:pt idx="1016">
                  <c:v>2.5502700224133434</c:v>
                </c:pt>
                <c:pt idx="1017">
                  <c:v>2.5477197523909316</c:v>
                </c:pt>
                <c:pt idx="1018">
                  <c:v>2.5451720326385394</c:v>
                </c:pt>
                <c:pt idx="1019">
                  <c:v>2.5451720326385394</c:v>
                </c:pt>
                <c:pt idx="1020">
                  <c:v>2.5451720326385394</c:v>
                </c:pt>
                <c:pt idx="1021">
                  <c:v>2.5477172046711787</c:v>
                </c:pt>
                <c:pt idx="1022">
                  <c:v>2.5892200980516211</c:v>
                </c:pt>
                <c:pt idx="1023">
                  <c:v>2.5866308779535694</c:v>
                </c:pt>
                <c:pt idx="1024">
                  <c:v>2.5840442470756169</c:v>
                </c:pt>
                <c:pt idx="1025">
                  <c:v>2.5840442470756169</c:v>
                </c:pt>
                <c:pt idx="1026">
                  <c:v>2.5840442470756169</c:v>
                </c:pt>
                <c:pt idx="1027">
                  <c:v>2.5814602028285405</c:v>
                </c:pt>
                <c:pt idx="1028">
                  <c:v>2.5814602028285405</c:v>
                </c:pt>
                <c:pt idx="1029">
                  <c:v>2.5814602028285405</c:v>
                </c:pt>
                <c:pt idx="1030">
                  <c:v>2.5788787426257125</c:v>
                </c:pt>
                <c:pt idx="1031">
                  <c:v>2.5788787426257125</c:v>
                </c:pt>
                <c:pt idx="1032">
                  <c:v>2.5788787426257125</c:v>
                </c:pt>
                <c:pt idx="1033">
                  <c:v>2.5762998638830861</c:v>
                </c:pt>
                <c:pt idx="1034">
                  <c:v>2.5762998638830861</c:v>
                </c:pt>
                <c:pt idx="1035">
                  <c:v>2.5737235640192035</c:v>
                </c:pt>
                <c:pt idx="1036">
                  <c:v>2.5737235640192035</c:v>
                </c:pt>
                <c:pt idx="1037">
                  <c:v>2.5737235640192035</c:v>
                </c:pt>
                <c:pt idx="1038">
                  <c:v>2.5737235640192035</c:v>
                </c:pt>
                <c:pt idx="1039">
                  <c:v>2.5762972875832224</c:v>
                </c:pt>
                <c:pt idx="1040">
                  <c:v>2.6331246445479009</c:v>
                </c:pt>
                <c:pt idx="1041">
                  <c:v>2.6304915199033525</c:v>
                </c:pt>
                <c:pt idx="1042">
                  <c:v>2.6304915199033525</c:v>
                </c:pt>
                <c:pt idx="1043">
                  <c:v>2.633122011423255</c:v>
                </c:pt>
                <c:pt idx="1044">
                  <c:v>2.7421170972332236</c:v>
                </c:pt>
                <c:pt idx="1045">
                  <c:v>2.7393749801359908</c:v>
                </c:pt>
                <c:pt idx="1046">
                  <c:v>2.7393749801359908</c:v>
                </c:pt>
                <c:pt idx="1047">
                  <c:v>2.7393749801359908</c:v>
                </c:pt>
                <c:pt idx="1048">
                  <c:v>2.7421143551161267</c:v>
                </c:pt>
                <c:pt idx="1049">
                  <c:v>2.8026592787399176</c:v>
                </c:pt>
                <c:pt idx="1050">
                  <c:v>2.8054619380186567</c:v>
                </c:pt>
                <c:pt idx="1051">
                  <c:v>2.8338466842757306</c:v>
                </c:pt>
                <c:pt idx="1052">
                  <c:v>2.8366805309600065</c:v>
                </c:pt>
                <c:pt idx="1053">
                  <c:v>2.8574207991431071</c:v>
                </c:pt>
                <c:pt idx="1054">
                  <c:v>2.8545633783439643</c:v>
                </c:pt>
                <c:pt idx="1055">
                  <c:v>2.8517088149656193</c:v>
                </c:pt>
                <c:pt idx="1056">
                  <c:v>2.8488571061506547</c:v>
                </c:pt>
                <c:pt idx="1057">
                  <c:v>2.8460082490445036</c:v>
                </c:pt>
                <c:pt idx="1058">
                  <c:v>2.8460082490445036</c:v>
                </c:pt>
                <c:pt idx="1059">
                  <c:v>2.8460082490445036</c:v>
                </c:pt>
                <c:pt idx="1060">
                  <c:v>2.848854257293548</c:v>
                </c:pt>
                <c:pt idx="1061">
                  <c:v>2.8924725347847513</c:v>
                </c:pt>
                <c:pt idx="1062">
                  <c:v>2.8953650073195365</c:v>
                </c:pt>
                <c:pt idx="1063">
                  <c:v>3.0299288611411348</c:v>
                </c:pt>
                <c:pt idx="1064">
                  <c:v>3.0329587900022745</c:v>
                </c:pt>
                <c:pt idx="1065">
                  <c:v>3.0599497893381216</c:v>
                </c:pt>
                <c:pt idx="1066">
                  <c:v>3.0599497893381216</c:v>
                </c:pt>
                <c:pt idx="1067">
                  <c:v>3.0599497893381216</c:v>
                </c:pt>
                <c:pt idx="1068">
                  <c:v>3.0599497893381216</c:v>
                </c:pt>
                <c:pt idx="1069">
                  <c:v>3.0630097391274602</c:v>
                </c:pt>
                <c:pt idx="1070">
                  <c:v>3.1146552626875641</c:v>
                </c:pt>
                <c:pt idx="1071">
                  <c:v>3.1115406074248764</c:v>
                </c:pt>
                <c:pt idx="1072">
                  <c:v>3.1084290668174526</c:v>
                </c:pt>
                <c:pt idx="1073">
                  <c:v>3.1115374958842685</c:v>
                </c:pt>
                <c:pt idx="1074">
                  <c:v>3.167372276648472</c:v>
                </c:pt>
                <c:pt idx="1075">
                  <c:v>3.164204904371823</c:v>
                </c:pt>
                <c:pt idx="1076">
                  <c:v>3.1610406994674514</c:v>
                </c:pt>
                <c:pt idx="1077">
                  <c:v>3.1610406994674514</c:v>
                </c:pt>
                <c:pt idx="1078">
                  <c:v>3.1610406994674514</c:v>
                </c:pt>
                <c:pt idx="1079">
                  <c:v>3.1578796587679845</c:v>
                </c:pt>
                <c:pt idx="1080">
                  <c:v>3.1547217791092166</c:v>
                </c:pt>
                <c:pt idx="1081">
                  <c:v>3.1578765008883249</c:v>
                </c:pt>
                <c:pt idx="1082">
                  <c:v>3.2339375051155077</c:v>
                </c:pt>
                <c:pt idx="1083">
                  <c:v>3.2371714426206228</c:v>
                </c:pt>
                <c:pt idx="1084">
                  <c:v>3.2699251483639378</c:v>
                </c:pt>
                <c:pt idx="1085">
                  <c:v>3.2666552232155728</c:v>
                </c:pt>
                <c:pt idx="1086">
                  <c:v>3.2699218784387885</c:v>
                </c:pt>
                <c:pt idx="1087">
                  <c:v>3.3515557324188263</c:v>
                </c:pt>
                <c:pt idx="1088">
                  <c:v>3.3549072881512454</c:v>
                </c:pt>
                <c:pt idx="1089">
                  <c:v>3.411161784844742</c:v>
                </c:pt>
                <c:pt idx="1090">
                  <c:v>3.4077506230598966</c:v>
                </c:pt>
                <c:pt idx="1091">
                  <c:v>3.4111583736829565</c:v>
                </c:pt>
                <c:pt idx="1092">
                  <c:v>3.4418694061187409</c:v>
                </c:pt>
                <c:pt idx="1093">
                  <c:v>3.4384275367126231</c:v>
                </c:pt>
                <c:pt idx="1094">
                  <c:v>3.4384275367126231</c:v>
                </c:pt>
                <c:pt idx="1095">
                  <c:v>3.441865964249335</c:v>
                </c:pt>
                <c:pt idx="1096">
                  <c:v>3.5777300840912849</c:v>
                </c:pt>
                <c:pt idx="1097">
                  <c:v>3.5741523540071936</c:v>
                </c:pt>
                <c:pt idx="1098">
                  <c:v>3.5741523540071936</c:v>
                </c:pt>
                <c:pt idx="1099">
                  <c:v>3.5705782016531864</c:v>
                </c:pt>
                <c:pt idx="1100">
                  <c:v>3.5670076234515338</c:v>
                </c:pt>
                <c:pt idx="1101">
                  <c:v>3.5705746310749844</c:v>
                </c:pt>
                <c:pt idx="1102">
                  <c:v>3.7100428640095151</c:v>
                </c:pt>
                <c:pt idx="1103">
                  <c:v>3.7063328211455064</c:v>
                </c:pt>
                <c:pt idx="1104">
                  <c:v>3.7026264883243605</c:v>
                </c:pt>
                <c:pt idx="1105">
                  <c:v>3.6989238618360369</c:v>
                </c:pt>
                <c:pt idx="1106">
                  <c:v>3.6989238618360369</c:v>
                </c:pt>
                <c:pt idx="1107">
                  <c:v>3.7026227856978715</c:v>
                </c:pt>
                <c:pt idx="1108">
                  <c:v>3.8185292412397631</c:v>
                </c:pt>
                <c:pt idx="1109">
                  <c:v>3.8185292412397631</c:v>
                </c:pt>
                <c:pt idx="1110">
                  <c:v>3.8223477704810027</c:v>
                </c:pt>
                <c:pt idx="1111">
                  <c:v>3.8549977256718759</c:v>
                </c:pt>
                <c:pt idx="1112">
                  <c:v>3.8588527233975469</c:v>
                </c:pt>
                <c:pt idx="1113">
                  <c:v>3.9889437514114774</c:v>
                </c:pt>
                <c:pt idx="1114">
                  <c:v>3.9849548076600652</c:v>
                </c:pt>
                <c:pt idx="1115">
                  <c:v>3.9889397624677256</c:v>
                </c:pt>
                <c:pt idx="1116">
                  <c:v>4.040993206281315</c:v>
                </c:pt>
                <c:pt idx="1117">
                  <c:v>4.040993206281315</c:v>
                </c:pt>
                <c:pt idx="1118">
                  <c:v>4.0369522130750335</c:v>
                </c:pt>
                <c:pt idx="1119">
                  <c:v>4.0369522130750335</c:v>
                </c:pt>
                <c:pt idx="1120">
                  <c:v>4.0369522130750335</c:v>
                </c:pt>
                <c:pt idx="1121">
                  <c:v>4.0369522130750335</c:v>
                </c:pt>
                <c:pt idx="1122">
                  <c:v>4.0409891652881083</c:v>
                </c:pt>
                <c:pt idx="1123">
                  <c:v>4.0851934885190824</c:v>
                </c:pt>
                <c:pt idx="1124">
                  <c:v>4.081108295030563</c:v>
                </c:pt>
                <c:pt idx="1125">
                  <c:v>4.0770271867355312</c:v>
                </c:pt>
                <c:pt idx="1126">
                  <c:v>4.0811042139222664</c:v>
                </c:pt>
                <c:pt idx="1127">
                  <c:v>4.2403895595705077</c:v>
                </c:pt>
                <c:pt idx="1128">
                  <c:v>4.2403895595705077</c:v>
                </c:pt>
                <c:pt idx="1129">
                  <c:v>4.2446299491300774</c:v>
                </c:pt>
                <c:pt idx="1130">
                  <c:v>4.2722616289544382</c:v>
                </c:pt>
                <c:pt idx="1131">
                  <c:v>4.2765338905833925</c:v>
                </c:pt>
                <c:pt idx="1132">
                  <c:v>4.3281532183693558</c:v>
                </c:pt>
                <c:pt idx="1133">
                  <c:v>4.3238250651509862</c:v>
                </c:pt>
                <c:pt idx="1134">
                  <c:v>4.3238250651509862</c:v>
                </c:pt>
                <c:pt idx="1135">
                  <c:v>4.3238250651509862</c:v>
                </c:pt>
                <c:pt idx="1136">
                  <c:v>4.3195012400858355</c:v>
                </c:pt>
                <c:pt idx="1137">
                  <c:v>4.3238207413259211</c:v>
                </c:pt>
                <c:pt idx="1138">
                  <c:v>4.3803475530514095</c:v>
                </c:pt>
                <c:pt idx="1139">
                  <c:v>4.3759672054983589</c:v>
                </c:pt>
                <c:pt idx="1140">
                  <c:v>4.3803431727038573</c:v>
                </c:pt>
                <c:pt idx="1141">
                  <c:v>4.4370318859856726</c:v>
                </c:pt>
                <c:pt idx="1142">
                  <c:v>4.4370318859856726</c:v>
                </c:pt>
                <c:pt idx="1143">
                  <c:v>4.432594854099686</c:v>
                </c:pt>
                <c:pt idx="1144">
                  <c:v>4.432594854099686</c:v>
                </c:pt>
                <c:pt idx="1145">
                  <c:v>4.432594854099686</c:v>
                </c:pt>
                <c:pt idx="1146">
                  <c:v>4.4281622592455854</c:v>
                </c:pt>
                <c:pt idx="1147">
                  <c:v>4.4237340969863395</c:v>
                </c:pt>
                <c:pt idx="1148">
                  <c:v>4.4237340969863395</c:v>
                </c:pt>
                <c:pt idx="1149">
                  <c:v>4.4281578310833263</c:v>
                </c:pt>
                <c:pt idx="1150">
                  <c:v>4.5171499205652257</c:v>
                </c:pt>
                <c:pt idx="1151">
                  <c:v>4.5171499205652257</c:v>
                </c:pt>
                <c:pt idx="1152">
                  <c:v>4.5216670704857895</c:v>
                </c:pt>
                <c:pt idx="1153">
                  <c:v>4.5748036521581135</c:v>
                </c:pt>
                <c:pt idx="1154">
                  <c:v>4.5702288485059555</c:v>
                </c:pt>
                <c:pt idx="1155">
                  <c:v>4.5656586196574489</c:v>
                </c:pt>
                <c:pt idx="1156">
                  <c:v>4.5656586196574489</c:v>
                </c:pt>
                <c:pt idx="1157">
                  <c:v>4.5656586196574489</c:v>
                </c:pt>
                <c:pt idx="1158">
                  <c:v>4.561092961037791</c:v>
                </c:pt>
                <c:pt idx="1159">
                  <c:v>4.5565318680767524</c:v>
                </c:pt>
                <c:pt idx="1160">
                  <c:v>4.5565318680767524</c:v>
                </c:pt>
                <c:pt idx="1161">
                  <c:v>4.5519753362086766</c:v>
                </c:pt>
                <c:pt idx="1162">
                  <c:v>4.5519753362086766</c:v>
                </c:pt>
                <c:pt idx="1163">
                  <c:v>4.5519753362086766</c:v>
                </c:pt>
                <c:pt idx="1164">
                  <c:v>4.5519753362086766</c:v>
                </c:pt>
                <c:pt idx="1165">
                  <c:v>4.547423360872469</c:v>
                </c:pt>
                <c:pt idx="1166">
                  <c:v>4.547423360872469</c:v>
                </c:pt>
                <c:pt idx="1167">
                  <c:v>4.547423360872469</c:v>
                </c:pt>
                <c:pt idx="1168">
                  <c:v>4.547423360872469</c:v>
                </c:pt>
                <c:pt idx="1169">
                  <c:v>4.547423360872469</c:v>
                </c:pt>
                <c:pt idx="1170">
                  <c:v>4.5428759375115959</c:v>
                </c:pt>
                <c:pt idx="1171">
                  <c:v>4.5474188134491076</c:v>
                </c:pt>
                <c:pt idx="1172">
                  <c:v>4.5778628791048082</c:v>
                </c:pt>
                <c:pt idx="1173">
                  <c:v>4.5732850162257028</c:v>
                </c:pt>
                <c:pt idx="1174">
                  <c:v>4.5732850162257028</c:v>
                </c:pt>
                <c:pt idx="1175">
                  <c:v>4.5778583012419292</c:v>
                </c:pt>
                <c:pt idx="1176">
                  <c:v>4.7847723068823766</c:v>
                </c:pt>
                <c:pt idx="1177">
                  <c:v>4.7895570791892563</c:v>
                </c:pt>
                <c:pt idx="1178">
                  <c:v>4.8209233494634303</c:v>
                </c:pt>
                <c:pt idx="1179">
                  <c:v>4.8209233494634303</c:v>
                </c:pt>
                <c:pt idx="1180">
                  <c:v>4.816102426113968</c:v>
                </c:pt>
                <c:pt idx="1181">
                  <c:v>4.82091852854008</c:v>
                </c:pt>
                <c:pt idx="1182">
                  <c:v>4.8435491118670306</c:v>
                </c:pt>
                <c:pt idx="1183">
                  <c:v>4.8483926609788961</c:v>
                </c:pt>
                <c:pt idx="1184">
                  <c:v>4.9226800540811171</c:v>
                </c:pt>
                <c:pt idx="1185">
                  <c:v>4.9177573740270359</c:v>
                </c:pt>
                <c:pt idx="1186">
                  <c:v>4.9177573740270359</c:v>
                </c:pt>
                <c:pt idx="1187">
                  <c:v>4.9226751314010624</c:v>
                </c:pt>
                <c:pt idx="1188">
                  <c:v>4.9418225568475052</c:v>
                </c:pt>
                <c:pt idx="1189">
                  <c:v>4.9418225568475052</c:v>
                </c:pt>
                <c:pt idx="1190">
                  <c:v>4.9467643794043523</c:v>
                </c:pt>
                <c:pt idx="1191">
                  <c:v>5.0734903993564462</c:v>
                </c:pt>
                <c:pt idx="1192">
                  <c:v>5.0734903993564462</c:v>
                </c:pt>
                <c:pt idx="1193">
                  <c:v>5.0684169089570883</c:v>
                </c:pt>
                <c:pt idx="1194">
                  <c:v>5.0633484920481342</c:v>
                </c:pt>
                <c:pt idx="1195">
                  <c:v>5.0582851435560849</c:v>
                </c:pt>
                <c:pt idx="1196">
                  <c:v>5.0532268584125291</c:v>
                </c:pt>
                <c:pt idx="1197">
                  <c:v>5.0582800852709413</c:v>
                </c:pt>
                <c:pt idx="1198">
                  <c:v>5.0976207954225243</c:v>
                </c:pt>
                <c:pt idx="1199">
                  <c:v>5.102718416217944</c:v>
                </c:pt>
                <c:pt idx="1200">
                  <c:v>5.1554914385062629</c:v>
                </c:pt>
                <c:pt idx="1201">
                  <c:v>5.1554914385062629</c:v>
                </c:pt>
                <c:pt idx="1202">
                  <c:v>5.1606469299447699</c:v>
                </c:pt>
                <c:pt idx="1203">
                  <c:v>5.2659947194101013</c:v>
                </c:pt>
                <c:pt idx="1204">
                  <c:v>5.2659947194101013</c:v>
                </c:pt>
                <c:pt idx="1205">
                  <c:v>5.2607287246906926</c:v>
                </c:pt>
                <c:pt idx="1206">
                  <c:v>5.2554679959660016</c:v>
                </c:pt>
                <c:pt idx="1207">
                  <c:v>5.2554679959660016</c:v>
                </c:pt>
                <c:pt idx="1208">
                  <c:v>5.2554679959660016</c:v>
                </c:pt>
                <c:pt idx="1209">
                  <c:v>5.2607234639619671</c:v>
                </c:pt>
                <c:pt idx="1210">
                  <c:v>5.3737989784163602</c:v>
                </c:pt>
                <c:pt idx="1211">
                  <c:v>5.3684251794379421</c:v>
                </c:pt>
                <c:pt idx="1212">
                  <c:v>5.373793604617382</c:v>
                </c:pt>
                <c:pt idx="1213">
                  <c:v>5.5670956742867652</c:v>
                </c:pt>
                <c:pt idx="1214">
                  <c:v>5.5726627699610534</c:v>
                </c:pt>
                <c:pt idx="1215">
                  <c:v>5.7013099526026112</c:v>
                </c:pt>
                <c:pt idx="1216">
                  <c:v>5.7013099526026112</c:v>
                </c:pt>
                <c:pt idx="1217">
                  <c:v>5.7070112625552101</c:v>
                </c:pt>
                <c:pt idx="1218">
                  <c:v>5.7868249502486995</c:v>
                </c:pt>
                <c:pt idx="1219">
                  <c:v>5.7868249502486995</c:v>
                </c:pt>
                <c:pt idx="1220">
                  <c:v>5.7868249502486995</c:v>
                </c:pt>
                <c:pt idx="1221">
                  <c:v>5.7868249502486995</c:v>
                </c:pt>
                <c:pt idx="1222">
                  <c:v>5.7810381252984504</c:v>
                </c:pt>
                <c:pt idx="1223">
                  <c:v>5.7810381252984504</c:v>
                </c:pt>
                <c:pt idx="1224">
                  <c:v>5.7868191634237487</c:v>
                </c:pt>
                <c:pt idx="1225">
                  <c:v>5.8133184216955227</c:v>
                </c:pt>
                <c:pt idx="1226">
                  <c:v>5.8191317401172169</c:v>
                </c:pt>
                <c:pt idx="1227">
                  <c:v>5.8681482938289005</c:v>
                </c:pt>
                <c:pt idx="1228">
                  <c:v>5.8740164421227288</c:v>
                </c:pt>
                <c:pt idx="1229">
                  <c:v>5.9051411787471899</c:v>
                </c:pt>
                <c:pt idx="1230">
                  <c:v>5.9110463199259362</c:v>
                </c:pt>
                <c:pt idx="1231">
                  <c:v>5.9607299864251164</c:v>
                </c:pt>
                <c:pt idx="1232">
                  <c:v>5.9607299864251164</c:v>
                </c:pt>
                <c:pt idx="1233">
                  <c:v>5.9607299864251164</c:v>
                </c:pt>
                <c:pt idx="1234">
                  <c:v>5.9666907164115415</c:v>
                </c:pt>
                <c:pt idx="1235">
                  <c:v>6.0246812491878972</c:v>
                </c:pt>
                <c:pt idx="1236">
                  <c:v>6.0246812491878972</c:v>
                </c:pt>
                <c:pt idx="1237">
                  <c:v>6.0186565679387094</c:v>
                </c:pt>
                <c:pt idx="1238">
                  <c:v>6.0186565679387094</c:v>
                </c:pt>
                <c:pt idx="1239">
                  <c:v>6.0186565679387094</c:v>
                </c:pt>
                <c:pt idx="1240">
                  <c:v>6.0126379113707715</c:v>
                </c:pt>
                <c:pt idx="1241">
                  <c:v>6.0186505492821425</c:v>
                </c:pt>
                <c:pt idx="1242">
                  <c:v>6.0630369876331507</c:v>
                </c:pt>
                <c:pt idx="1243">
                  <c:v>6.0630369876331507</c:v>
                </c:pt>
                <c:pt idx="1244">
                  <c:v>6.0691000246207825</c:v>
                </c:pt>
                <c:pt idx="1245">
                  <c:v>6.0852939711614784</c:v>
                </c:pt>
                <c:pt idx="1246">
                  <c:v>6.0852939711614784</c:v>
                </c:pt>
                <c:pt idx="1247">
                  <c:v>6.0913792651326402</c:v>
                </c:pt>
                <c:pt idx="1248">
                  <c:v>6.1262436521487</c:v>
                </c:pt>
                <c:pt idx="1249">
                  <c:v>6.1262436521487</c:v>
                </c:pt>
                <c:pt idx="1250">
                  <c:v>6.1262436521487</c:v>
                </c:pt>
                <c:pt idx="1251">
                  <c:v>6.1323698958008492</c:v>
                </c:pt>
                <c:pt idx="1252">
                  <c:v>6.1814450219058541</c:v>
                </c:pt>
                <c:pt idx="1253">
                  <c:v>6.1876264669277576</c:v>
                </c:pt>
                <c:pt idx="1254">
                  <c:v>6.2867034966338524</c:v>
                </c:pt>
                <c:pt idx="1255">
                  <c:v>6.2867034966338524</c:v>
                </c:pt>
                <c:pt idx="1256">
                  <c:v>6.2867034966338524</c:v>
                </c:pt>
                <c:pt idx="1257">
                  <c:v>6.280416793137217</c:v>
                </c:pt>
                <c:pt idx="1258">
                  <c:v>6.2866972099303533</c:v>
                </c:pt>
                <c:pt idx="1259">
                  <c:v>6.368401475914121</c:v>
                </c:pt>
                <c:pt idx="1260">
                  <c:v>6.368401475914121</c:v>
                </c:pt>
                <c:pt idx="1261">
                  <c:v>6.3747698773900323</c:v>
                </c:pt>
                <c:pt idx="1262">
                  <c:v>6.4477936173253401</c:v>
                </c:pt>
                <c:pt idx="1263">
                  <c:v>6.4542414109426671</c:v>
                </c:pt>
                <c:pt idx="1264">
                  <c:v>6.5281071636213106</c:v>
                </c:pt>
                <c:pt idx="1265">
                  <c:v>6.5281071636213106</c:v>
                </c:pt>
                <c:pt idx="1266">
                  <c:v>6.5281071636213106</c:v>
                </c:pt>
                <c:pt idx="1267">
                  <c:v>6.5281071636213106</c:v>
                </c:pt>
                <c:pt idx="1268">
                  <c:v>6.5281071636213106</c:v>
                </c:pt>
                <c:pt idx="1269">
                  <c:v>6.5346352707849302</c:v>
                </c:pt>
                <c:pt idx="1270">
                  <c:v>6.5753476528986132</c:v>
                </c:pt>
                <c:pt idx="1271">
                  <c:v>6.568772305245715</c:v>
                </c:pt>
                <c:pt idx="1272">
                  <c:v>6.568772305245715</c:v>
                </c:pt>
                <c:pt idx="1273">
                  <c:v>6.5622035329404689</c:v>
                </c:pt>
                <c:pt idx="1274">
                  <c:v>6.5556413294075284</c:v>
                </c:pt>
                <c:pt idx="1275">
                  <c:v>6.5556413294075284</c:v>
                </c:pt>
                <c:pt idx="1276">
                  <c:v>6.5490856880781214</c:v>
                </c:pt>
                <c:pt idx="1277">
                  <c:v>6.5490856880781214</c:v>
                </c:pt>
                <c:pt idx="1278">
                  <c:v>6.5425366023900411</c:v>
                </c:pt>
                <c:pt idx="1279">
                  <c:v>6.5425366023900411</c:v>
                </c:pt>
                <c:pt idx="1280">
                  <c:v>6.5425366023900411</c:v>
                </c:pt>
                <c:pt idx="1281">
                  <c:v>6.5359940657876514</c:v>
                </c:pt>
                <c:pt idx="1282">
                  <c:v>6.5359940657876514</c:v>
                </c:pt>
                <c:pt idx="1283">
                  <c:v>6.5425300598534379</c:v>
                </c:pt>
                <c:pt idx="1284">
                  <c:v>6.6550744444425023</c:v>
                </c:pt>
                <c:pt idx="1285">
                  <c:v>6.6484193699980594</c:v>
                </c:pt>
                <c:pt idx="1286">
                  <c:v>6.6417709506280618</c:v>
                </c:pt>
                <c:pt idx="1287">
                  <c:v>6.6484127215786888</c:v>
                </c:pt>
                <c:pt idx="1288">
                  <c:v>6.7531291111881302</c:v>
                </c:pt>
                <c:pt idx="1289">
                  <c:v>6.7598822402993166</c:v>
                </c:pt>
                <c:pt idx="1290">
                  <c:v>6.8877297908862714</c:v>
                </c:pt>
                <c:pt idx="1291">
                  <c:v>6.8808420610953851</c:v>
                </c:pt>
                <c:pt idx="1292">
                  <c:v>6.8877229031564795</c:v>
                </c:pt>
                <c:pt idx="1293">
                  <c:v>7.0371467923264817</c:v>
                </c:pt>
                <c:pt idx="1294">
                  <c:v>7.0371467923264817</c:v>
                </c:pt>
                <c:pt idx="1295">
                  <c:v>7.0301096455341563</c:v>
                </c:pt>
                <c:pt idx="1296">
                  <c:v>7.0371397551796884</c:v>
                </c:pt>
                <c:pt idx="1297">
                  <c:v>7.1386708910563419</c:v>
                </c:pt>
                <c:pt idx="1298">
                  <c:v>7.1458095619473969</c:v>
                </c:pt>
                <c:pt idx="1299">
                  <c:v>7.1887484877079126</c:v>
                </c:pt>
                <c:pt idx="1300">
                  <c:v>7.1887484877079126</c:v>
                </c:pt>
                <c:pt idx="1301">
                  <c:v>7.1887484877079126</c:v>
                </c:pt>
                <c:pt idx="1302">
                  <c:v>7.1815597392202051</c:v>
                </c:pt>
                <c:pt idx="1303">
                  <c:v>7.1743781794809847</c:v>
                </c:pt>
                <c:pt idx="1304">
                  <c:v>7.1815525576604644</c:v>
                </c:pt>
                <c:pt idx="1305">
                  <c:v>7.4166813037948769</c:v>
                </c:pt>
                <c:pt idx="1306">
                  <c:v>7.4092646224910812</c:v>
                </c:pt>
                <c:pt idx="1307">
                  <c:v>7.4018553578685884</c:v>
                </c:pt>
                <c:pt idx="1308">
                  <c:v>7.4018553578685884</c:v>
                </c:pt>
                <c:pt idx="1309">
                  <c:v>7.4018553578685884</c:v>
                </c:pt>
                <c:pt idx="1310">
                  <c:v>7.4092572132264571</c:v>
                </c:pt>
                <c:pt idx="1311">
                  <c:v>7.6192890804814466</c:v>
                </c:pt>
                <c:pt idx="1312">
                  <c:v>7.6116697914009661</c:v>
                </c:pt>
                <c:pt idx="1313">
                  <c:v>7.6040581216095635</c:v>
                </c:pt>
                <c:pt idx="1314">
                  <c:v>7.611662179731173</c:v>
                </c:pt>
                <c:pt idx="1315">
                  <c:v>7.9025372567535861</c:v>
                </c:pt>
                <c:pt idx="1316">
                  <c:v>7.8946347194968327</c:v>
                </c:pt>
                <c:pt idx="1317">
                  <c:v>7.8867400847773386</c:v>
                </c:pt>
                <c:pt idx="1318">
                  <c:v>7.8788533446925593</c:v>
                </c:pt>
                <c:pt idx="1319">
                  <c:v>7.8867321980372509</c:v>
                </c:pt>
                <c:pt idx="1320">
                  <c:v>8.0253706823863435</c:v>
                </c:pt>
                <c:pt idx="1321">
                  <c:v>8.0173453117039575</c:v>
                </c:pt>
                <c:pt idx="1322">
                  <c:v>8.0093279663922523</c:v>
                </c:pt>
                <c:pt idx="1323">
                  <c:v>8.0093279663922523</c:v>
                </c:pt>
                <c:pt idx="1324">
                  <c:v>8.0093279663922523</c:v>
                </c:pt>
                <c:pt idx="1325">
                  <c:v>8.001318638425861</c:v>
                </c:pt>
                <c:pt idx="1326">
                  <c:v>8.001318638425861</c:v>
                </c:pt>
                <c:pt idx="1327">
                  <c:v>8.009319957064287</c:v>
                </c:pt>
                <c:pt idx="1328">
                  <c:v>8.3960977487731441</c:v>
                </c:pt>
                <c:pt idx="1329">
                  <c:v>8.3960977487731441</c:v>
                </c:pt>
                <c:pt idx="1330">
                  <c:v>8.4044938465219179</c:v>
                </c:pt>
                <c:pt idx="1331">
                  <c:v>8.537645344427462</c:v>
                </c:pt>
                <c:pt idx="1332">
                  <c:v>8.537645344427462</c:v>
                </c:pt>
                <c:pt idx="1333">
                  <c:v>8.5291076990830348</c:v>
                </c:pt>
                <c:pt idx="1334">
                  <c:v>8.5291076990830348</c:v>
                </c:pt>
                <c:pt idx="1335">
                  <c:v>8.5376368067821193</c:v>
                </c:pt>
                <c:pt idx="1336">
                  <c:v>8.6819885171476709</c:v>
                </c:pt>
                <c:pt idx="1337">
                  <c:v>8.6733065286305209</c:v>
                </c:pt>
                <c:pt idx="1338">
                  <c:v>8.6646332221018927</c:v>
                </c:pt>
                <c:pt idx="1339">
                  <c:v>8.6646332221018927</c:v>
                </c:pt>
                <c:pt idx="1340">
                  <c:v>8.6732978553239946</c:v>
                </c:pt>
                <c:pt idx="1341">
                  <c:v>8.7984781700819017</c:v>
                </c:pt>
                <c:pt idx="1342">
                  <c:v>8.7896796919118199</c:v>
                </c:pt>
                <c:pt idx="1343">
                  <c:v>8.7984693716037317</c:v>
                </c:pt>
                <c:pt idx="1344">
                  <c:v>8.9154689093049839</c:v>
                </c:pt>
                <c:pt idx="1345">
                  <c:v>8.9243843782142864</c:v>
                </c:pt>
                <c:pt idx="1346">
                  <c:v>9.2177095284114259</c:v>
                </c:pt>
                <c:pt idx="1347">
                  <c:v>9.2177095284114259</c:v>
                </c:pt>
                <c:pt idx="1348">
                  <c:v>9.2177095284114259</c:v>
                </c:pt>
                <c:pt idx="1349">
                  <c:v>9.2084918188830187</c:v>
                </c:pt>
                <c:pt idx="1350">
                  <c:v>9.2084918188830187</c:v>
                </c:pt>
                <c:pt idx="1351">
                  <c:v>9.2177003107018987</c:v>
                </c:pt>
                <c:pt idx="1352">
                  <c:v>9.3897252494325194</c:v>
                </c:pt>
                <c:pt idx="1353">
                  <c:v>9.3803355241830868</c:v>
                </c:pt>
                <c:pt idx="1354">
                  <c:v>9.3897158597072732</c:v>
                </c:pt>
                <c:pt idx="1355">
                  <c:v>9.5893756702045181</c:v>
                </c:pt>
                <c:pt idx="1356">
                  <c:v>9.5989650458747189</c:v>
                </c:pt>
                <c:pt idx="1357">
                  <c:v>9.8132458181274291</c:v>
                </c:pt>
                <c:pt idx="1358">
                  <c:v>9.8230590639455535</c:v>
                </c:pt>
                <c:pt idx="1359">
                  <c:v>10.246007643425017</c:v>
                </c:pt>
                <c:pt idx="1360">
                  <c:v>10.256253651068443</c:v>
                </c:pt>
                <c:pt idx="1361">
                  <c:v>10.549435213256197</c:v>
                </c:pt>
                <c:pt idx="1362">
                  <c:v>10.559984648469454</c:v>
                </c:pt>
                <c:pt idx="1363">
                  <c:v>10.771843198363394</c:v>
                </c:pt>
                <c:pt idx="1364">
                  <c:v>10.761071355165031</c:v>
                </c:pt>
                <c:pt idx="1365">
                  <c:v>10.750310283809865</c:v>
                </c:pt>
                <c:pt idx="1366">
                  <c:v>10.750310283809865</c:v>
                </c:pt>
                <c:pt idx="1367">
                  <c:v>10.739559973526056</c:v>
                </c:pt>
                <c:pt idx="1368">
                  <c:v>10.739559973526056</c:v>
                </c:pt>
                <c:pt idx="1369">
                  <c:v>10.739559973526056</c:v>
                </c:pt>
                <c:pt idx="1370">
                  <c:v>10.750299533499582</c:v>
                </c:pt>
                <c:pt idx="1371">
                  <c:v>11.416198151504192</c:v>
                </c:pt>
                <c:pt idx="1372">
                  <c:v>11.416198151504192</c:v>
                </c:pt>
                <c:pt idx="1373">
                  <c:v>11.404781953352687</c:v>
                </c:pt>
                <c:pt idx="1374">
                  <c:v>11.393377171399335</c:v>
                </c:pt>
                <c:pt idx="1375">
                  <c:v>11.393377171399335</c:v>
                </c:pt>
                <c:pt idx="1376">
                  <c:v>11.381983794227937</c:v>
                </c:pt>
                <c:pt idx="1377">
                  <c:v>11.370601810433708</c:v>
                </c:pt>
                <c:pt idx="1378">
                  <c:v>11.359231208623276</c:v>
                </c:pt>
                <c:pt idx="1379">
                  <c:v>11.370590439831897</c:v>
                </c:pt>
                <c:pt idx="1380">
                  <c:v>11.419556347323923</c:v>
                </c:pt>
                <c:pt idx="1381">
                  <c:v>11.419556347323923</c:v>
                </c:pt>
                <c:pt idx="1382">
                  <c:v>11.419556347323923</c:v>
                </c:pt>
                <c:pt idx="1383">
                  <c:v>11.419556347323923</c:v>
                </c:pt>
                <c:pt idx="1384">
                  <c:v>11.408136790976595</c:v>
                </c:pt>
                <c:pt idx="1385">
                  <c:v>11.408136790976595</c:v>
                </c:pt>
                <c:pt idx="1386">
                  <c:v>11.408136790976595</c:v>
                </c:pt>
                <c:pt idx="1387">
                  <c:v>11.396728654185621</c:v>
                </c:pt>
                <c:pt idx="1388">
                  <c:v>11.408125382839801</c:v>
                </c:pt>
                <c:pt idx="1389">
                  <c:v>11.517744313891004</c:v>
                </c:pt>
                <c:pt idx="1390">
                  <c:v>11.529262058204894</c:v>
                </c:pt>
                <c:pt idx="1391">
                  <c:v>11.612184325778763</c:v>
                </c:pt>
                <c:pt idx="1392">
                  <c:v>11.600572141452981</c:v>
                </c:pt>
                <c:pt idx="1393">
                  <c:v>11.600572141452981</c:v>
                </c:pt>
                <c:pt idx="1394">
                  <c:v>11.600572141452981</c:v>
                </c:pt>
                <c:pt idx="1395">
                  <c:v>11.612172713594433</c:v>
                </c:pt>
                <c:pt idx="1396">
                  <c:v>11.891977948663135</c:v>
                </c:pt>
                <c:pt idx="1397">
                  <c:v>11.903869926611796</c:v>
                </c:pt>
                <c:pt idx="1398">
                  <c:v>12.023320103952333</c:v>
                </c:pt>
                <c:pt idx="1399">
                  <c:v>12.011296783848383</c:v>
                </c:pt>
                <c:pt idx="1400">
                  <c:v>11.999285487064535</c:v>
                </c:pt>
                <c:pt idx="1401">
                  <c:v>12.011284772551598</c:v>
                </c:pt>
                <c:pt idx="1402">
                  <c:v>12.110256079661626</c:v>
                </c:pt>
                <c:pt idx="1403">
                  <c:v>12.110256079661626</c:v>
                </c:pt>
                <c:pt idx="1404">
                  <c:v>12.110256079661626</c:v>
                </c:pt>
                <c:pt idx="1405">
                  <c:v>12.122366335741287</c:v>
                </c:pt>
                <c:pt idx="1406">
                  <c:v>12.267951337133564</c:v>
                </c:pt>
                <c:pt idx="1407">
                  <c:v>12.267951337133564</c:v>
                </c:pt>
                <c:pt idx="1408">
                  <c:v>12.280219288470699</c:v>
                </c:pt>
                <c:pt idx="1409">
                  <c:v>12.651250076325947</c:v>
                </c:pt>
                <c:pt idx="1410">
                  <c:v>12.651250076325947</c:v>
                </c:pt>
                <c:pt idx="1411">
                  <c:v>12.63859882624962</c:v>
                </c:pt>
                <c:pt idx="1412">
                  <c:v>12.63859882624962</c:v>
                </c:pt>
                <c:pt idx="1413">
                  <c:v>12.651237425075868</c:v>
                </c:pt>
                <c:pt idx="1414">
                  <c:v>12.949455336320923</c:v>
                </c:pt>
                <c:pt idx="1415">
                  <c:v>12.962404791657244</c:v>
                </c:pt>
                <c:pt idx="1416">
                  <c:v>13.150658018233123</c:v>
                </c:pt>
                <c:pt idx="1417">
                  <c:v>13.150658018233123</c:v>
                </c:pt>
                <c:pt idx="1418">
                  <c:v>13.137507360214888</c:v>
                </c:pt>
                <c:pt idx="1419">
                  <c:v>13.124369852854674</c:v>
                </c:pt>
                <c:pt idx="1420">
                  <c:v>13.111245483001817</c:v>
                </c:pt>
                <c:pt idx="1421">
                  <c:v>13.111245483001817</c:v>
                </c:pt>
                <c:pt idx="1422">
                  <c:v>13.124356728484818</c:v>
                </c:pt>
                <c:pt idx="1423">
                  <c:v>13.305353274085622</c:v>
                </c:pt>
                <c:pt idx="1424">
                  <c:v>13.305353274085622</c:v>
                </c:pt>
                <c:pt idx="1425">
                  <c:v>13.305353274085622</c:v>
                </c:pt>
                <c:pt idx="1426">
                  <c:v>13.305353274085622</c:v>
                </c:pt>
                <c:pt idx="1427">
                  <c:v>13.305353274085622</c:v>
                </c:pt>
                <c:pt idx="1428">
                  <c:v>13.318658627359703</c:v>
                </c:pt>
                <c:pt idx="1429">
                  <c:v>13.384417209189875</c:v>
                </c:pt>
                <c:pt idx="1430">
                  <c:v>13.384417209189875</c:v>
                </c:pt>
                <c:pt idx="1431">
                  <c:v>13.371032791980685</c:v>
                </c:pt>
                <c:pt idx="1432">
                  <c:v>13.357661759188705</c:v>
                </c:pt>
                <c:pt idx="1433">
                  <c:v>13.344304097429514</c:v>
                </c:pt>
                <c:pt idx="1434">
                  <c:v>13.357648401526946</c:v>
                </c:pt>
                <c:pt idx="1435">
                  <c:v>13.756615632339809</c:v>
                </c:pt>
                <c:pt idx="1436">
                  <c:v>13.756615632339809</c:v>
                </c:pt>
                <c:pt idx="1437">
                  <c:v>13.770372247972148</c:v>
                </c:pt>
                <c:pt idx="1438">
                  <c:v>13.861944641136414</c:v>
                </c:pt>
                <c:pt idx="1439">
                  <c:v>13.848082696495275</c:v>
                </c:pt>
                <c:pt idx="1440">
                  <c:v>13.834234613798783</c:v>
                </c:pt>
                <c:pt idx="1441">
                  <c:v>13.834234613798783</c:v>
                </c:pt>
                <c:pt idx="1442">
                  <c:v>13.820400379184985</c:v>
                </c:pt>
                <c:pt idx="1443">
                  <c:v>13.820400379184985</c:v>
                </c:pt>
                <c:pt idx="1444">
                  <c:v>13.8065799788058</c:v>
                </c:pt>
                <c:pt idx="1445">
                  <c:v>13.792773398826993</c:v>
                </c:pt>
                <c:pt idx="1446">
                  <c:v>13.778980625428165</c:v>
                </c:pt>
                <c:pt idx="1447">
                  <c:v>13.778980625428165</c:v>
                </c:pt>
                <c:pt idx="1448">
                  <c:v>13.778980625428165</c:v>
                </c:pt>
                <c:pt idx="1449">
                  <c:v>13.765201644802737</c:v>
                </c:pt>
                <c:pt idx="1450">
                  <c:v>13.778966846447538</c:v>
                </c:pt>
                <c:pt idx="1451">
                  <c:v>13.943498294312784</c:v>
                </c:pt>
                <c:pt idx="1452">
                  <c:v>13.92955479601847</c:v>
                </c:pt>
                <c:pt idx="1453">
                  <c:v>13.943484350814488</c:v>
                </c:pt>
                <c:pt idx="1454">
                  <c:v>14.2493231292597</c:v>
                </c:pt>
                <c:pt idx="1455">
                  <c:v>14.263572452388964</c:v>
                </c:pt>
                <c:pt idx="1456">
                  <c:v>14.498000278190885</c:v>
                </c:pt>
                <c:pt idx="1457">
                  <c:v>14.498000278190885</c:v>
                </c:pt>
                <c:pt idx="1458">
                  <c:v>14.512498278469076</c:v>
                </c:pt>
                <c:pt idx="1459">
                  <c:v>14.882367182104455</c:v>
                </c:pt>
                <c:pt idx="1460">
                  <c:v>14.882367182104455</c:v>
                </c:pt>
                <c:pt idx="1461">
                  <c:v>14.89724954928656</c:v>
                </c:pt>
                <c:pt idx="1462">
                  <c:v>15.064926985496857</c:v>
                </c:pt>
                <c:pt idx="1463">
                  <c:v>15.064926985496857</c:v>
                </c:pt>
                <c:pt idx="1464">
                  <c:v>15.079991912482354</c:v>
                </c:pt>
                <c:pt idx="1465">
                  <c:v>15.264556979835666</c:v>
                </c:pt>
                <c:pt idx="1466">
                  <c:v>15.249292422855826</c:v>
                </c:pt>
                <c:pt idx="1467">
                  <c:v>15.234043130432971</c:v>
                </c:pt>
                <c:pt idx="1468">
                  <c:v>15.218809087302537</c:v>
                </c:pt>
                <c:pt idx="1469">
                  <c:v>15.203590278215238</c:v>
                </c:pt>
                <c:pt idx="1470">
                  <c:v>15.188386687937021</c:v>
                </c:pt>
                <c:pt idx="1471">
                  <c:v>15.173198301249084</c:v>
                </c:pt>
                <c:pt idx="1472">
                  <c:v>15.188371499550328</c:v>
                </c:pt>
                <c:pt idx="1473">
                  <c:v>15.316802472069323</c:v>
                </c:pt>
                <c:pt idx="1474">
                  <c:v>15.301485669597254</c:v>
                </c:pt>
                <c:pt idx="1475">
                  <c:v>15.301485669597254</c:v>
                </c:pt>
                <c:pt idx="1476">
                  <c:v>15.286184183927654</c:v>
                </c:pt>
                <c:pt idx="1477">
                  <c:v>15.270897999743726</c:v>
                </c:pt>
                <c:pt idx="1478">
                  <c:v>15.255627101743984</c:v>
                </c:pt>
                <c:pt idx="1479">
                  <c:v>15.240371474642236</c:v>
                </c:pt>
                <c:pt idx="1480">
                  <c:v>15.255611846116878</c:v>
                </c:pt>
                <c:pt idx="1481">
                  <c:v>15.391527917413205</c:v>
                </c:pt>
                <c:pt idx="1482">
                  <c:v>15.406919445330615</c:v>
                </c:pt>
                <c:pt idx="1483">
                  <c:v>15.53835873962354</c:v>
                </c:pt>
                <c:pt idx="1484">
                  <c:v>15.553897098363166</c:v>
                </c:pt>
                <c:pt idx="1485">
                  <c:v>15.713863724178214</c:v>
                </c:pt>
                <c:pt idx="1486">
                  <c:v>15.729577587902392</c:v>
                </c:pt>
                <c:pt idx="1487">
                  <c:v>15.973460983927302</c:v>
                </c:pt>
                <c:pt idx="1488">
                  <c:v>15.957487522943376</c:v>
                </c:pt>
                <c:pt idx="1489">
                  <c:v>15.941530035420429</c:v>
                </c:pt>
                <c:pt idx="1490">
                  <c:v>15.925588505385013</c:v>
                </c:pt>
                <c:pt idx="1491">
                  <c:v>15.941514093890392</c:v>
                </c:pt>
                <c:pt idx="1492">
                  <c:v>16.065757373828308</c:v>
                </c:pt>
                <c:pt idx="1493">
                  <c:v>16.081823131202142</c:v>
                </c:pt>
                <c:pt idx="1494">
                  <c:v>16.289889257169939</c:v>
                </c:pt>
                <c:pt idx="1495">
                  <c:v>16.289889257169939</c:v>
                </c:pt>
                <c:pt idx="1496">
                  <c:v>16.273599367912777</c:v>
                </c:pt>
                <c:pt idx="1497">
                  <c:v>16.273599367912777</c:v>
                </c:pt>
                <c:pt idx="1498">
                  <c:v>16.28987296728069</c:v>
                </c:pt>
                <c:pt idx="1499">
                  <c:v>16.935563844004673</c:v>
                </c:pt>
              </c:numCache>
            </c:numRef>
          </c:val>
          <c:extLst xmlns:c16r2="http://schemas.microsoft.com/office/drawing/2015/06/chart">
            <c:ext xmlns:c16="http://schemas.microsoft.com/office/drawing/2014/chart" uri="{C3380CC4-5D6E-409C-BE32-E72D297353CC}">
              <c16:uniqueId val="{00000000-6371-4CA1-B79C-65728F69B30D}"/>
            </c:ext>
          </c:extLst>
        </c:ser>
        <c:ser>
          <c:idx val="1"/>
          <c:order val="1"/>
          <c:tx>
            <c:strRef>
              <c:f>'инновации производи и дохожы'!$E$1</c:f>
              <c:strCache>
                <c:ptCount val="1"/>
                <c:pt idx="0">
                  <c:v>Equity</c:v>
                </c:pt>
              </c:strCache>
            </c:strRef>
          </c:tx>
          <c:spPr>
            <a:ln w="28575" cap="rnd">
              <a:solidFill>
                <a:schemeClr val="accent2"/>
              </a:solidFill>
              <a:round/>
            </a:ln>
            <a:effectLst/>
          </c:spPr>
          <c:marker>
            <c:symbol val="none"/>
          </c:marker>
          <c:val>
            <c:numRef>
              <c:f>'инновации производи и дохожы'!$E$2:$E$1531</c:f>
              <c:numCache>
                <c:formatCode>0.000</c:formatCode>
                <c:ptCount val="1530"/>
                <c:pt idx="0">
                  <c:v>1.0000000000000002E-3</c:v>
                </c:pt>
                <c:pt idx="1">
                  <c:v>1.019077796383733E-3</c:v>
                </c:pt>
                <c:pt idx="2">
                  <c:v>1.0321189144005792E-3</c:v>
                </c:pt>
                <c:pt idx="3">
                  <c:v>1.0349643736113755E-3</c:v>
                </c:pt>
                <c:pt idx="4">
                  <c:v>1.214145963150426E-3</c:v>
                </c:pt>
                <c:pt idx="5">
                  <c:v>1.2283471368217415E-3</c:v>
                </c:pt>
                <c:pt idx="6">
                  <c:v>1.2363088804685162E-3</c:v>
                </c:pt>
                <c:pt idx="7">
                  <c:v>1.2511377819442256E-3</c:v>
                </c:pt>
                <c:pt idx="8">
                  <c:v>1.4015535072022941E-3</c:v>
                </c:pt>
                <c:pt idx="9">
                  <c:v>1.4043797580871756E-3</c:v>
                </c:pt>
                <c:pt idx="10">
                  <c:v>1.4061976248047907E-3</c:v>
                </c:pt>
                <c:pt idx="11">
                  <c:v>1.4158508436556895E-3</c:v>
                </c:pt>
                <c:pt idx="12">
                  <c:v>1.5643036044933321E-3</c:v>
                </c:pt>
                <c:pt idx="13">
                  <c:v>1.6336210724071979E-3</c:v>
                </c:pt>
                <c:pt idx="14">
                  <c:v>1.6780833958937992E-3</c:v>
                </c:pt>
                <c:pt idx="15">
                  <c:v>1.7935710215431255E-3</c:v>
                </c:pt>
                <c:pt idx="16">
                  <c:v>1.8152349388249618E-3</c:v>
                </c:pt>
                <c:pt idx="17">
                  <c:v>1.9240144525070957E-3</c:v>
                </c:pt>
                <c:pt idx="18">
                  <c:v>1.9762398273887815E-3</c:v>
                </c:pt>
                <c:pt idx="19">
                  <c:v>2.0075343783171754E-3</c:v>
                </c:pt>
                <c:pt idx="20">
                  <c:v>2.039990153704937E-3</c:v>
                </c:pt>
                <c:pt idx="21">
                  <c:v>2.1630873928630686E-3</c:v>
                </c:pt>
                <c:pt idx="22">
                  <c:v>2.1857424949423714E-3</c:v>
                </c:pt>
                <c:pt idx="23">
                  <c:v>2.2185282548999831E-3</c:v>
                </c:pt>
                <c:pt idx="24">
                  <c:v>2.2248324625470488E-3</c:v>
                </c:pt>
                <c:pt idx="25">
                  <c:v>2.2398211975442664E-3</c:v>
                </c:pt>
                <c:pt idx="26">
                  <c:v>2.3415278721014275E-3</c:v>
                </c:pt>
                <c:pt idx="27">
                  <c:v>2.4512922816227883E-3</c:v>
                </c:pt>
                <c:pt idx="28">
                  <c:v>2.5088422407328363E-3</c:v>
                </c:pt>
                <c:pt idx="29">
                  <c:v>2.5815721778399184E-3</c:v>
                </c:pt>
                <c:pt idx="30">
                  <c:v>2.6961772416732896E-3</c:v>
                </c:pt>
                <c:pt idx="31">
                  <c:v>2.7246798000106786E-3</c:v>
                </c:pt>
                <c:pt idx="32">
                  <c:v>2.8393015945252665E-3</c:v>
                </c:pt>
                <c:pt idx="33">
                  <c:v>2.9342239487955002E-3</c:v>
                </c:pt>
                <c:pt idx="34">
                  <c:v>2.9446261726943407E-3</c:v>
                </c:pt>
                <c:pt idx="35">
                  <c:v>2.9902814357896704E-3</c:v>
                </c:pt>
                <c:pt idx="36">
                  <c:v>3.2131245363411116E-3</c:v>
                </c:pt>
                <c:pt idx="37">
                  <c:v>3.2652303096753336E-3</c:v>
                </c:pt>
                <c:pt idx="38">
                  <c:v>3.2928826711677455E-3</c:v>
                </c:pt>
                <c:pt idx="39">
                  <c:v>3.3267507564156656E-3</c:v>
                </c:pt>
                <c:pt idx="40">
                  <c:v>3.4411777643383935E-3</c:v>
                </c:pt>
                <c:pt idx="41">
                  <c:v>3.4602308575997229E-3</c:v>
                </c:pt>
                <c:pt idx="42">
                  <c:v>3.6901464779372744E-3</c:v>
                </c:pt>
                <c:pt idx="43">
                  <c:v>3.6974077169040502E-3</c:v>
                </c:pt>
                <c:pt idx="44">
                  <c:v>3.7745313839619918E-3</c:v>
                </c:pt>
                <c:pt idx="45">
                  <c:v>3.7962625558974573E-3</c:v>
                </c:pt>
                <c:pt idx="46">
                  <c:v>3.8795580061337341E-3</c:v>
                </c:pt>
                <c:pt idx="47">
                  <c:v>3.8962456210902747E-3</c:v>
                </c:pt>
                <c:pt idx="48">
                  <c:v>3.8995445778408681E-3</c:v>
                </c:pt>
                <c:pt idx="49">
                  <c:v>4.1052000081416695E-3</c:v>
                </c:pt>
                <c:pt idx="50">
                  <c:v>4.1410409376690044E-3</c:v>
                </c:pt>
                <c:pt idx="51">
                  <c:v>4.1829746882927404E-3</c:v>
                </c:pt>
                <c:pt idx="52">
                  <c:v>4.1862740426474795E-3</c:v>
                </c:pt>
                <c:pt idx="53">
                  <c:v>4.1930258734679581E-3</c:v>
                </c:pt>
                <c:pt idx="54">
                  <c:v>4.2460113621089679E-3</c:v>
                </c:pt>
                <c:pt idx="55">
                  <c:v>4.2548580449815751E-3</c:v>
                </c:pt>
                <c:pt idx="56">
                  <c:v>4.3723669103835116E-3</c:v>
                </c:pt>
                <c:pt idx="57">
                  <c:v>4.4867970936739721E-3</c:v>
                </c:pt>
                <c:pt idx="58">
                  <c:v>3.7939579644430997E-3</c:v>
                </c:pt>
                <c:pt idx="59">
                  <c:v>3.8613662638057773E-3</c:v>
                </c:pt>
                <c:pt idx="60">
                  <c:v>3.8922018789905727E-3</c:v>
                </c:pt>
                <c:pt idx="61">
                  <c:v>3.9059874112960958E-3</c:v>
                </c:pt>
                <c:pt idx="62">
                  <c:v>3.9893649897503108E-3</c:v>
                </c:pt>
                <c:pt idx="63">
                  <c:v>4.0440193285661546E-3</c:v>
                </c:pt>
                <c:pt idx="64">
                  <c:v>4.0457433487491373E-3</c:v>
                </c:pt>
                <c:pt idx="65">
                  <c:v>4.0471083920936412E-3</c:v>
                </c:pt>
                <c:pt idx="66">
                  <c:v>4.1828353574534802E-3</c:v>
                </c:pt>
                <c:pt idx="67">
                  <c:v>4.2243241550341286E-3</c:v>
                </c:pt>
                <c:pt idx="68">
                  <c:v>4.3358592303674257E-3</c:v>
                </c:pt>
                <c:pt idx="69">
                  <c:v>4.3446229981587564E-3</c:v>
                </c:pt>
                <c:pt idx="70">
                  <c:v>4.4553888939459193E-3</c:v>
                </c:pt>
                <c:pt idx="71">
                  <c:v>4.4628952060630682E-3</c:v>
                </c:pt>
                <c:pt idx="72">
                  <c:v>4.4798150168446722E-3</c:v>
                </c:pt>
                <c:pt idx="73">
                  <c:v>4.5071419731705633E-3</c:v>
                </c:pt>
                <c:pt idx="74">
                  <c:v>4.5211977632015959E-3</c:v>
                </c:pt>
                <c:pt idx="75">
                  <c:v>4.5379944758192894E-3</c:v>
                </c:pt>
                <c:pt idx="76">
                  <c:v>4.5989402273448584E-3</c:v>
                </c:pt>
                <c:pt idx="77">
                  <c:v>4.6580169516737286E-3</c:v>
                </c:pt>
                <c:pt idx="78">
                  <c:v>4.7011368517632214E-3</c:v>
                </c:pt>
                <c:pt idx="79">
                  <c:v>4.7795137760782815E-3</c:v>
                </c:pt>
                <c:pt idx="80">
                  <c:v>4.8720443781299109E-3</c:v>
                </c:pt>
                <c:pt idx="81">
                  <c:v>4.8903286108106818E-3</c:v>
                </c:pt>
                <c:pt idx="82">
                  <c:v>5.0821306081903703E-3</c:v>
                </c:pt>
                <c:pt idx="83">
                  <c:v>5.0939459236793031E-3</c:v>
                </c:pt>
                <c:pt idx="84">
                  <c:v>5.2839024683535643E-3</c:v>
                </c:pt>
                <c:pt idx="85">
                  <c:v>5.5139973969749873E-3</c:v>
                </c:pt>
                <c:pt idx="86">
                  <c:v>5.5139973969749873E-3</c:v>
                </c:pt>
                <c:pt idx="87">
                  <c:v>5.5139973969749873E-3</c:v>
                </c:pt>
                <c:pt idx="88">
                  <c:v>5.5767159229203767E-3</c:v>
                </c:pt>
                <c:pt idx="89">
                  <c:v>5.5767159229203767E-3</c:v>
                </c:pt>
                <c:pt idx="90">
                  <c:v>5.5767159229203767E-3</c:v>
                </c:pt>
                <c:pt idx="91">
                  <c:v>5.5767159229203767E-3</c:v>
                </c:pt>
                <c:pt idx="92">
                  <c:v>5.5767159229203767E-3</c:v>
                </c:pt>
                <c:pt idx="93">
                  <c:v>5.8475697666346502E-3</c:v>
                </c:pt>
                <c:pt idx="94">
                  <c:v>5.8475697666346502E-3</c:v>
                </c:pt>
                <c:pt idx="95">
                  <c:v>5.8475697666346502E-3</c:v>
                </c:pt>
                <c:pt idx="96">
                  <c:v>6.1479153485654763E-3</c:v>
                </c:pt>
                <c:pt idx="97">
                  <c:v>6.1479153485654763E-3</c:v>
                </c:pt>
                <c:pt idx="98">
                  <c:v>6.1479153485654763E-3</c:v>
                </c:pt>
                <c:pt idx="99">
                  <c:v>6.2889804536335261E-3</c:v>
                </c:pt>
                <c:pt idx="100">
                  <c:v>6.2889804536335261E-3</c:v>
                </c:pt>
                <c:pt idx="101">
                  <c:v>6.3822591119934652E-3</c:v>
                </c:pt>
                <c:pt idx="102">
                  <c:v>6.3822591119934652E-3</c:v>
                </c:pt>
                <c:pt idx="103">
                  <c:v>6.3822591119934652E-3</c:v>
                </c:pt>
                <c:pt idx="104">
                  <c:v>6.3822591119934652E-3</c:v>
                </c:pt>
                <c:pt idx="105">
                  <c:v>6.3822591119934652E-3</c:v>
                </c:pt>
                <c:pt idx="106">
                  <c:v>6.3822591119934652E-3</c:v>
                </c:pt>
                <c:pt idx="107">
                  <c:v>6.3822591119934652E-3</c:v>
                </c:pt>
                <c:pt idx="108">
                  <c:v>6.3822591119934652E-3</c:v>
                </c:pt>
                <c:pt idx="109">
                  <c:v>6.3822591119934652E-3</c:v>
                </c:pt>
                <c:pt idx="110">
                  <c:v>6.3822591119934652E-3</c:v>
                </c:pt>
                <c:pt idx="111">
                  <c:v>6.3822591119934652E-3</c:v>
                </c:pt>
                <c:pt idx="112">
                  <c:v>6.3822591119934652E-3</c:v>
                </c:pt>
                <c:pt idx="113">
                  <c:v>6.3822591119934652E-3</c:v>
                </c:pt>
                <c:pt idx="114">
                  <c:v>6.3822591119934652E-3</c:v>
                </c:pt>
                <c:pt idx="115">
                  <c:v>6.3822591119934652E-3</c:v>
                </c:pt>
                <c:pt idx="116">
                  <c:v>6.3822591119934652E-3</c:v>
                </c:pt>
                <c:pt idx="117">
                  <c:v>6.4326942747660243E-3</c:v>
                </c:pt>
                <c:pt idx="118">
                  <c:v>6.4326942747660243E-3</c:v>
                </c:pt>
                <c:pt idx="119">
                  <c:v>6.5382042271732417E-3</c:v>
                </c:pt>
                <c:pt idx="120">
                  <c:v>6.5382042271732417E-3</c:v>
                </c:pt>
                <c:pt idx="121">
                  <c:v>6.5429477824389924E-3</c:v>
                </c:pt>
                <c:pt idx="122">
                  <c:v>6.5429477824389924E-3</c:v>
                </c:pt>
                <c:pt idx="123">
                  <c:v>6.5429477824389924E-3</c:v>
                </c:pt>
                <c:pt idx="124">
                  <c:v>6.8445537762656713E-3</c:v>
                </c:pt>
                <c:pt idx="125">
                  <c:v>6.8445537762656713E-3</c:v>
                </c:pt>
                <c:pt idx="126">
                  <c:v>6.9613008010652472E-3</c:v>
                </c:pt>
                <c:pt idx="127">
                  <c:v>6.9613008010652472E-3</c:v>
                </c:pt>
                <c:pt idx="128">
                  <c:v>6.9613008010652472E-3</c:v>
                </c:pt>
                <c:pt idx="129">
                  <c:v>7.0367934982096536E-3</c:v>
                </c:pt>
                <c:pt idx="130">
                  <c:v>7.0367934982096536E-3</c:v>
                </c:pt>
                <c:pt idx="131">
                  <c:v>7.1927785705454767E-3</c:v>
                </c:pt>
                <c:pt idx="132">
                  <c:v>7.1927785705454767E-3</c:v>
                </c:pt>
                <c:pt idx="133">
                  <c:v>7.1927785705454767E-3</c:v>
                </c:pt>
                <c:pt idx="134">
                  <c:v>7.1927785705454767E-3</c:v>
                </c:pt>
                <c:pt idx="135">
                  <c:v>7.1927785705454767E-3</c:v>
                </c:pt>
                <c:pt idx="136">
                  <c:v>7.4247568703615097E-3</c:v>
                </c:pt>
                <c:pt idx="137">
                  <c:v>7.4247568703615097E-3</c:v>
                </c:pt>
                <c:pt idx="138">
                  <c:v>7.4968330330737187E-3</c:v>
                </c:pt>
                <c:pt idx="139">
                  <c:v>7.4968330330737187E-3</c:v>
                </c:pt>
                <c:pt idx="140">
                  <c:v>7.4968330330737187E-3</c:v>
                </c:pt>
                <c:pt idx="141">
                  <c:v>7.4968330330737187E-3</c:v>
                </c:pt>
                <c:pt idx="142">
                  <c:v>7.4968330330737187E-3</c:v>
                </c:pt>
                <c:pt idx="143">
                  <c:v>7.6388281334613612E-3</c:v>
                </c:pt>
                <c:pt idx="144">
                  <c:v>7.6388281334613612E-3</c:v>
                </c:pt>
                <c:pt idx="145">
                  <c:v>7.7559131240461402E-3</c:v>
                </c:pt>
                <c:pt idx="146">
                  <c:v>7.7559131240461402E-3</c:v>
                </c:pt>
                <c:pt idx="147">
                  <c:v>7.7559131240461402E-3</c:v>
                </c:pt>
                <c:pt idx="148">
                  <c:v>7.7559131240461402E-3</c:v>
                </c:pt>
                <c:pt idx="149">
                  <c:v>7.7559131240461402E-3</c:v>
                </c:pt>
                <c:pt idx="150">
                  <c:v>7.7559131240461402E-3</c:v>
                </c:pt>
                <c:pt idx="151">
                  <c:v>7.7559131240461402E-3</c:v>
                </c:pt>
                <c:pt idx="152">
                  <c:v>7.7559131240461402E-3</c:v>
                </c:pt>
                <c:pt idx="153">
                  <c:v>7.7559131240461402E-3</c:v>
                </c:pt>
                <c:pt idx="154">
                  <c:v>7.7559131240461402E-3</c:v>
                </c:pt>
                <c:pt idx="155">
                  <c:v>7.7559131240461402E-3</c:v>
                </c:pt>
                <c:pt idx="156">
                  <c:v>7.7559131240461402E-3</c:v>
                </c:pt>
                <c:pt idx="157">
                  <c:v>7.7559131240461402E-3</c:v>
                </c:pt>
                <c:pt idx="158">
                  <c:v>7.7559131240461402E-3</c:v>
                </c:pt>
                <c:pt idx="159">
                  <c:v>7.7559131240461402E-3</c:v>
                </c:pt>
                <c:pt idx="160">
                  <c:v>8.4103865568045041E-3</c:v>
                </c:pt>
                <c:pt idx="161">
                  <c:v>8.2606158376120169E-3</c:v>
                </c:pt>
                <c:pt idx="162">
                  <c:v>8.2606158376120169E-3</c:v>
                </c:pt>
                <c:pt idx="163">
                  <c:v>8.8928139557933241E-3</c:v>
                </c:pt>
                <c:pt idx="164">
                  <c:v>8.8928139557933241E-3</c:v>
                </c:pt>
                <c:pt idx="165">
                  <c:v>8.8928139557933241E-3</c:v>
                </c:pt>
                <c:pt idx="166">
                  <c:v>9.0335172423184236E-3</c:v>
                </c:pt>
                <c:pt idx="167">
                  <c:v>9.0335172423184236E-3</c:v>
                </c:pt>
                <c:pt idx="168">
                  <c:v>9.0335172423184236E-3</c:v>
                </c:pt>
                <c:pt idx="169">
                  <c:v>9.0335172423184236E-3</c:v>
                </c:pt>
                <c:pt idx="170">
                  <c:v>9.6953498669024134E-3</c:v>
                </c:pt>
                <c:pt idx="171">
                  <c:v>9.6953498669024134E-3</c:v>
                </c:pt>
                <c:pt idx="172">
                  <c:v>9.6953498669024134E-3</c:v>
                </c:pt>
                <c:pt idx="173">
                  <c:v>9.6953498669024134E-3</c:v>
                </c:pt>
                <c:pt idx="174">
                  <c:v>9.6953498669024134E-3</c:v>
                </c:pt>
                <c:pt idx="175">
                  <c:v>9.811966777569972E-3</c:v>
                </c:pt>
                <c:pt idx="176">
                  <c:v>9.811966777569972E-3</c:v>
                </c:pt>
                <c:pt idx="177">
                  <c:v>9.811966777569972E-3</c:v>
                </c:pt>
                <c:pt idx="178">
                  <c:v>9.811966777569972E-3</c:v>
                </c:pt>
                <c:pt idx="179">
                  <c:v>9.811966777569972E-3</c:v>
                </c:pt>
                <c:pt idx="180">
                  <c:v>9.888475101821146E-3</c:v>
                </c:pt>
                <c:pt idx="181">
                  <c:v>9.888475101821146E-3</c:v>
                </c:pt>
                <c:pt idx="182">
                  <c:v>9.888475101821146E-3</c:v>
                </c:pt>
                <c:pt idx="183">
                  <c:v>9.888475101821146E-3</c:v>
                </c:pt>
                <c:pt idx="184">
                  <c:v>9.888475101821146E-3</c:v>
                </c:pt>
                <c:pt idx="185">
                  <c:v>9.888475101821146E-3</c:v>
                </c:pt>
                <c:pt idx="186">
                  <c:v>9.888475101821146E-3</c:v>
                </c:pt>
                <c:pt idx="187">
                  <c:v>9.888475101821146E-3</c:v>
                </c:pt>
                <c:pt idx="188">
                  <c:v>9.888475101821146E-3</c:v>
                </c:pt>
                <c:pt idx="189">
                  <c:v>9.888475101821146E-3</c:v>
                </c:pt>
                <c:pt idx="190">
                  <c:v>9.888475101821146E-3</c:v>
                </c:pt>
                <c:pt idx="191">
                  <c:v>1.0038117421588486E-2</c:v>
                </c:pt>
                <c:pt idx="192">
                  <c:v>1.0038117421588486E-2</c:v>
                </c:pt>
                <c:pt idx="193">
                  <c:v>1.0038117421588486E-2</c:v>
                </c:pt>
                <c:pt idx="194">
                  <c:v>1.0506541071964005E-2</c:v>
                </c:pt>
                <c:pt idx="195">
                  <c:v>1.0506541071964005E-2</c:v>
                </c:pt>
                <c:pt idx="196">
                  <c:v>1.0506541071964005E-2</c:v>
                </c:pt>
                <c:pt idx="197">
                  <c:v>1.0506541071964005E-2</c:v>
                </c:pt>
                <c:pt idx="198">
                  <c:v>1.0506541071964005E-2</c:v>
                </c:pt>
                <c:pt idx="199">
                  <c:v>1.0601325282593553E-2</c:v>
                </c:pt>
                <c:pt idx="200">
                  <c:v>1.0601325282593553E-2</c:v>
                </c:pt>
                <c:pt idx="201">
                  <c:v>1.0601325282593553E-2</c:v>
                </c:pt>
                <c:pt idx="202">
                  <c:v>1.0966867212424238E-2</c:v>
                </c:pt>
                <c:pt idx="203">
                  <c:v>1.0966867212424238E-2</c:v>
                </c:pt>
                <c:pt idx="204">
                  <c:v>1.1896251530133959E-2</c:v>
                </c:pt>
                <c:pt idx="205">
                  <c:v>1.1896251530133959E-2</c:v>
                </c:pt>
                <c:pt idx="206">
                  <c:v>1.1896251530133959E-2</c:v>
                </c:pt>
                <c:pt idx="207">
                  <c:v>1.1896251530133959E-2</c:v>
                </c:pt>
                <c:pt idx="208">
                  <c:v>1.1913691851893898E-2</c:v>
                </c:pt>
                <c:pt idx="209">
                  <c:v>1.1913691851893898E-2</c:v>
                </c:pt>
                <c:pt idx="210">
                  <c:v>1.2479055100747214E-2</c:v>
                </c:pt>
                <c:pt idx="211">
                  <c:v>1.2479055100747214E-2</c:v>
                </c:pt>
                <c:pt idx="212">
                  <c:v>1.2479055100747214E-2</c:v>
                </c:pt>
                <c:pt idx="213">
                  <c:v>1.2479055100747214E-2</c:v>
                </c:pt>
                <c:pt idx="214">
                  <c:v>1.3000828108078464E-2</c:v>
                </c:pt>
                <c:pt idx="215">
                  <c:v>1.3000828108078464E-2</c:v>
                </c:pt>
                <c:pt idx="216">
                  <c:v>1.3171806900524588E-2</c:v>
                </c:pt>
                <c:pt idx="217">
                  <c:v>1.3171806900524588E-2</c:v>
                </c:pt>
                <c:pt idx="218">
                  <c:v>1.354083906085691E-2</c:v>
                </c:pt>
                <c:pt idx="219">
                  <c:v>1.354083906085691E-2</c:v>
                </c:pt>
                <c:pt idx="220">
                  <c:v>1.3918014298486072E-2</c:v>
                </c:pt>
                <c:pt idx="221">
                  <c:v>1.3918014298486072E-2</c:v>
                </c:pt>
                <c:pt idx="222">
                  <c:v>1.3918014298486072E-2</c:v>
                </c:pt>
                <c:pt idx="223">
                  <c:v>1.3918014298486072E-2</c:v>
                </c:pt>
                <c:pt idx="224">
                  <c:v>1.3918014298486072E-2</c:v>
                </c:pt>
                <c:pt idx="225">
                  <c:v>1.3918014298486072E-2</c:v>
                </c:pt>
                <c:pt idx="226">
                  <c:v>1.3918014298486072E-2</c:v>
                </c:pt>
                <c:pt idx="227">
                  <c:v>1.3918014298486072E-2</c:v>
                </c:pt>
                <c:pt idx="228">
                  <c:v>1.4053681618785755E-2</c:v>
                </c:pt>
                <c:pt idx="229">
                  <c:v>1.4053681618785755E-2</c:v>
                </c:pt>
                <c:pt idx="230">
                  <c:v>1.4053681618785755E-2</c:v>
                </c:pt>
                <c:pt idx="231">
                  <c:v>1.4514782368702442E-2</c:v>
                </c:pt>
                <c:pt idx="232">
                  <c:v>1.4514782368702442E-2</c:v>
                </c:pt>
                <c:pt idx="233">
                  <c:v>1.4514782368702442E-2</c:v>
                </c:pt>
                <c:pt idx="234">
                  <c:v>1.4514782368702442E-2</c:v>
                </c:pt>
                <c:pt idx="235">
                  <c:v>1.4514782368702442E-2</c:v>
                </c:pt>
                <c:pt idx="236">
                  <c:v>1.4514782368702442E-2</c:v>
                </c:pt>
                <c:pt idx="237">
                  <c:v>1.4514782368702442E-2</c:v>
                </c:pt>
                <c:pt idx="238">
                  <c:v>1.5036758379546536E-2</c:v>
                </c:pt>
                <c:pt idx="239">
                  <c:v>1.5036758379546536E-2</c:v>
                </c:pt>
                <c:pt idx="240">
                  <c:v>1.5036758379546536E-2</c:v>
                </c:pt>
                <c:pt idx="241">
                  <c:v>1.5036758379546536E-2</c:v>
                </c:pt>
                <c:pt idx="242">
                  <c:v>1.5036758379546536E-2</c:v>
                </c:pt>
                <c:pt idx="243">
                  <c:v>1.5114794334336761E-2</c:v>
                </c:pt>
                <c:pt idx="244">
                  <c:v>1.5114794334336761E-2</c:v>
                </c:pt>
                <c:pt idx="245">
                  <c:v>1.5114794334336761E-2</c:v>
                </c:pt>
                <c:pt idx="246">
                  <c:v>1.5114794334336761E-2</c:v>
                </c:pt>
                <c:pt idx="247">
                  <c:v>1.4217607996220202E-2</c:v>
                </c:pt>
                <c:pt idx="248">
                  <c:v>1.4217607996220202E-2</c:v>
                </c:pt>
                <c:pt idx="249">
                  <c:v>1.4217607996220202E-2</c:v>
                </c:pt>
                <c:pt idx="250">
                  <c:v>1.4217607996220202E-2</c:v>
                </c:pt>
                <c:pt idx="251">
                  <c:v>1.4217607996220202E-2</c:v>
                </c:pt>
                <c:pt idx="252">
                  <c:v>1.4217607996220202E-2</c:v>
                </c:pt>
                <c:pt idx="253">
                  <c:v>1.4217607996220202E-2</c:v>
                </c:pt>
                <c:pt idx="254">
                  <c:v>1.4217607996220202E-2</c:v>
                </c:pt>
                <c:pt idx="255">
                  <c:v>1.4217607996220202E-2</c:v>
                </c:pt>
                <c:pt idx="256">
                  <c:v>1.4941511632865005E-2</c:v>
                </c:pt>
                <c:pt idx="257">
                  <c:v>1.4941511632865005E-2</c:v>
                </c:pt>
                <c:pt idx="258">
                  <c:v>1.4941511632865005E-2</c:v>
                </c:pt>
                <c:pt idx="259">
                  <c:v>1.4941511632865005E-2</c:v>
                </c:pt>
                <c:pt idx="260">
                  <c:v>1.4941511632865005E-2</c:v>
                </c:pt>
                <c:pt idx="261">
                  <c:v>1.4941511632865005E-2</c:v>
                </c:pt>
                <c:pt idx="262">
                  <c:v>1.4941511632865005E-2</c:v>
                </c:pt>
                <c:pt idx="263">
                  <c:v>1.4941511632865005E-2</c:v>
                </c:pt>
                <c:pt idx="264">
                  <c:v>1.4941511632865005E-2</c:v>
                </c:pt>
                <c:pt idx="265">
                  <c:v>1.4941511632865005E-2</c:v>
                </c:pt>
                <c:pt idx="266">
                  <c:v>1.4941511632865005E-2</c:v>
                </c:pt>
                <c:pt idx="267">
                  <c:v>1.4941511632865005E-2</c:v>
                </c:pt>
                <c:pt idx="268">
                  <c:v>1.4941511632865005E-2</c:v>
                </c:pt>
                <c:pt idx="269">
                  <c:v>1.4941511632865005E-2</c:v>
                </c:pt>
                <c:pt idx="270">
                  <c:v>1.4941511632865005E-2</c:v>
                </c:pt>
                <c:pt idx="271">
                  <c:v>1.4941511632865005E-2</c:v>
                </c:pt>
                <c:pt idx="272">
                  <c:v>1.4941511632865005E-2</c:v>
                </c:pt>
                <c:pt idx="273">
                  <c:v>1.4941511632865005E-2</c:v>
                </c:pt>
                <c:pt idx="274">
                  <c:v>1.4941511632865005E-2</c:v>
                </c:pt>
                <c:pt idx="275">
                  <c:v>1.4941511632865005E-2</c:v>
                </c:pt>
                <c:pt idx="276">
                  <c:v>1.4941511632865005E-2</c:v>
                </c:pt>
                <c:pt idx="277">
                  <c:v>1.4941511632865005E-2</c:v>
                </c:pt>
                <c:pt idx="278">
                  <c:v>1.5314028692308367E-2</c:v>
                </c:pt>
                <c:pt idx="279">
                  <c:v>1.5314028692308367E-2</c:v>
                </c:pt>
                <c:pt idx="280">
                  <c:v>1.5810542581354798E-2</c:v>
                </c:pt>
                <c:pt idx="281">
                  <c:v>1.5810542581354798E-2</c:v>
                </c:pt>
                <c:pt idx="282">
                  <c:v>1.5810542581354798E-2</c:v>
                </c:pt>
                <c:pt idx="283">
                  <c:v>1.6305892297176414E-2</c:v>
                </c:pt>
                <c:pt idx="284">
                  <c:v>1.6305892297176414E-2</c:v>
                </c:pt>
                <c:pt idx="285">
                  <c:v>1.6305892297176414E-2</c:v>
                </c:pt>
                <c:pt idx="286">
                  <c:v>1.6305892297176414E-2</c:v>
                </c:pt>
                <c:pt idx="287">
                  <c:v>1.6305892297176414E-2</c:v>
                </c:pt>
                <c:pt idx="288">
                  <c:v>1.6305892297176414E-2</c:v>
                </c:pt>
                <c:pt idx="289">
                  <c:v>1.6305892297176414E-2</c:v>
                </c:pt>
                <c:pt idx="290">
                  <c:v>1.6305892297176414E-2</c:v>
                </c:pt>
                <c:pt idx="291">
                  <c:v>1.6305892297176414E-2</c:v>
                </c:pt>
                <c:pt idx="292">
                  <c:v>1.6305892297176414E-2</c:v>
                </c:pt>
                <c:pt idx="293">
                  <c:v>1.6305892297176414E-2</c:v>
                </c:pt>
                <c:pt idx="294">
                  <c:v>1.654435220299251E-2</c:v>
                </c:pt>
                <c:pt idx="295">
                  <c:v>1.654435220299251E-2</c:v>
                </c:pt>
                <c:pt idx="296">
                  <c:v>1.654435220299251E-2</c:v>
                </c:pt>
                <c:pt idx="297">
                  <c:v>1.654435220299251E-2</c:v>
                </c:pt>
                <c:pt idx="298">
                  <c:v>1.6741612262126979E-2</c:v>
                </c:pt>
                <c:pt idx="299">
                  <c:v>1.6741612262126979E-2</c:v>
                </c:pt>
                <c:pt idx="300">
                  <c:v>1.6741612262126979E-2</c:v>
                </c:pt>
                <c:pt idx="301">
                  <c:v>1.6741612262126979E-2</c:v>
                </c:pt>
                <c:pt idx="302">
                  <c:v>1.6741612262126979E-2</c:v>
                </c:pt>
                <c:pt idx="303">
                  <c:v>1.7348638704318714E-2</c:v>
                </c:pt>
                <c:pt idx="304">
                  <c:v>1.7348638704318714E-2</c:v>
                </c:pt>
                <c:pt idx="305">
                  <c:v>1.8055380059103891E-2</c:v>
                </c:pt>
                <c:pt idx="306">
                  <c:v>1.8055380059103891E-2</c:v>
                </c:pt>
                <c:pt idx="307">
                  <c:v>1.8055380059103891E-2</c:v>
                </c:pt>
                <c:pt idx="308">
                  <c:v>1.8055380059103891E-2</c:v>
                </c:pt>
                <c:pt idx="309">
                  <c:v>1.8055380059103891E-2</c:v>
                </c:pt>
                <c:pt idx="310">
                  <c:v>1.8055380059103891E-2</c:v>
                </c:pt>
                <c:pt idx="311">
                  <c:v>1.8457590703927072E-2</c:v>
                </c:pt>
                <c:pt idx="312">
                  <c:v>1.8457590703927072E-2</c:v>
                </c:pt>
                <c:pt idx="313">
                  <c:v>1.8484377673829922E-2</c:v>
                </c:pt>
                <c:pt idx="314">
                  <c:v>1.8484377673829922E-2</c:v>
                </c:pt>
                <c:pt idx="315">
                  <c:v>1.8484377673829922E-2</c:v>
                </c:pt>
                <c:pt idx="316">
                  <c:v>1.8484377673829922E-2</c:v>
                </c:pt>
                <c:pt idx="317">
                  <c:v>1.8484377673829922E-2</c:v>
                </c:pt>
                <c:pt idx="318">
                  <c:v>1.9001308281207233E-2</c:v>
                </c:pt>
                <c:pt idx="319">
                  <c:v>1.9001308281207233E-2</c:v>
                </c:pt>
                <c:pt idx="320">
                  <c:v>1.9001308281207233E-2</c:v>
                </c:pt>
                <c:pt idx="321">
                  <c:v>1.9951600842714481E-2</c:v>
                </c:pt>
                <c:pt idx="322">
                  <c:v>1.9951600842714481E-2</c:v>
                </c:pt>
                <c:pt idx="323">
                  <c:v>2.0419969332167706E-2</c:v>
                </c:pt>
                <c:pt idx="324">
                  <c:v>2.0419969332167706E-2</c:v>
                </c:pt>
                <c:pt idx="325">
                  <c:v>2.0419969332167706E-2</c:v>
                </c:pt>
                <c:pt idx="326">
                  <c:v>2.126365132973327E-2</c:v>
                </c:pt>
                <c:pt idx="327">
                  <c:v>2.126365132973327E-2</c:v>
                </c:pt>
                <c:pt idx="328">
                  <c:v>2.126365132973327E-2</c:v>
                </c:pt>
                <c:pt idx="329">
                  <c:v>2.126365132973327E-2</c:v>
                </c:pt>
                <c:pt idx="330">
                  <c:v>2.126365132973327E-2</c:v>
                </c:pt>
                <c:pt idx="331">
                  <c:v>2.1323994286804135E-2</c:v>
                </c:pt>
                <c:pt idx="332">
                  <c:v>2.1323994286804135E-2</c:v>
                </c:pt>
                <c:pt idx="333">
                  <c:v>2.1323994286804135E-2</c:v>
                </c:pt>
                <c:pt idx="334">
                  <c:v>2.1323994286804135E-2</c:v>
                </c:pt>
                <c:pt idx="335">
                  <c:v>2.1323994286804135E-2</c:v>
                </c:pt>
                <c:pt idx="336">
                  <c:v>2.1323994286804135E-2</c:v>
                </c:pt>
                <c:pt idx="337">
                  <c:v>2.1672470107422608E-2</c:v>
                </c:pt>
                <c:pt idx="338">
                  <c:v>2.1672470107422608E-2</c:v>
                </c:pt>
                <c:pt idx="339">
                  <c:v>2.1806971267236838E-2</c:v>
                </c:pt>
                <c:pt idx="340">
                  <c:v>2.1806971267236838E-2</c:v>
                </c:pt>
                <c:pt idx="341">
                  <c:v>2.1806971267236838E-2</c:v>
                </c:pt>
                <c:pt idx="342">
                  <c:v>2.1806971267236838E-2</c:v>
                </c:pt>
                <c:pt idx="343">
                  <c:v>2.1806971267236838E-2</c:v>
                </c:pt>
                <c:pt idx="344">
                  <c:v>2.2048025214151216E-2</c:v>
                </c:pt>
                <c:pt idx="345">
                  <c:v>2.2048025214151216E-2</c:v>
                </c:pt>
                <c:pt idx="346">
                  <c:v>2.2048025214151216E-2</c:v>
                </c:pt>
                <c:pt idx="347">
                  <c:v>2.2048025214151216E-2</c:v>
                </c:pt>
                <c:pt idx="348">
                  <c:v>2.2048025214151216E-2</c:v>
                </c:pt>
                <c:pt idx="349">
                  <c:v>2.2048025214151216E-2</c:v>
                </c:pt>
                <c:pt idx="350">
                  <c:v>2.2048025214151216E-2</c:v>
                </c:pt>
                <c:pt idx="351">
                  <c:v>2.2048025214151216E-2</c:v>
                </c:pt>
                <c:pt idx="352">
                  <c:v>2.2048025214151216E-2</c:v>
                </c:pt>
                <c:pt idx="353">
                  <c:v>2.2214654089441711E-2</c:v>
                </c:pt>
                <c:pt idx="354">
                  <c:v>2.2214654089441711E-2</c:v>
                </c:pt>
                <c:pt idx="355">
                  <c:v>2.2214654089441711E-2</c:v>
                </c:pt>
                <c:pt idx="356">
                  <c:v>2.2214654089441711E-2</c:v>
                </c:pt>
                <c:pt idx="357">
                  <c:v>2.2214654089441711E-2</c:v>
                </c:pt>
                <c:pt idx="358">
                  <c:v>2.2261787268688334E-2</c:v>
                </c:pt>
                <c:pt idx="359">
                  <c:v>2.2261787268688334E-2</c:v>
                </c:pt>
                <c:pt idx="360">
                  <c:v>2.2978241081195713E-2</c:v>
                </c:pt>
                <c:pt idx="361">
                  <c:v>2.2978241081195713E-2</c:v>
                </c:pt>
                <c:pt idx="362">
                  <c:v>2.2978241081195713E-2</c:v>
                </c:pt>
                <c:pt idx="363">
                  <c:v>2.2978241081195713E-2</c:v>
                </c:pt>
                <c:pt idx="364">
                  <c:v>2.4049877613492279E-2</c:v>
                </c:pt>
                <c:pt idx="365">
                  <c:v>2.4049877613492279E-2</c:v>
                </c:pt>
                <c:pt idx="366">
                  <c:v>2.4804978899245798E-2</c:v>
                </c:pt>
                <c:pt idx="367">
                  <c:v>2.4804978899245798E-2</c:v>
                </c:pt>
                <c:pt idx="368">
                  <c:v>2.5347133391977372E-2</c:v>
                </c:pt>
                <c:pt idx="369">
                  <c:v>2.5347133391977372E-2</c:v>
                </c:pt>
                <c:pt idx="370">
                  <c:v>2.5347133391977372E-2</c:v>
                </c:pt>
                <c:pt idx="371">
                  <c:v>2.5347133391977372E-2</c:v>
                </c:pt>
                <c:pt idx="372">
                  <c:v>2.5347133391977372E-2</c:v>
                </c:pt>
                <c:pt idx="373">
                  <c:v>2.5347133391977372E-2</c:v>
                </c:pt>
                <c:pt idx="374">
                  <c:v>2.5347133391977372E-2</c:v>
                </c:pt>
                <c:pt idx="375">
                  <c:v>2.5347133391977372E-2</c:v>
                </c:pt>
                <c:pt idx="376">
                  <c:v>2.5347133391977372E-2</c:v>
                </c:pt>
                <c:pt idx="377">
                  <c:v>2.5347133391977372E-2</c:v>
                </c:pt>
                <c:pt idx="378">
                  <c:v>2.5347133391977372E-2</c:v>
                </c:pt>
                <c:pt idx="379">
                  <c:v>2.5347133391977372E-2</c:v>
                </c:pt>
                <c:pt idx="380">
                  <c:v>2.5347133391977372E-2</c:v>
                </c:pt>
                <c:pt idx="381">
                  <c:v>2.5898936673513909E-2</c:v>
                </c:pt>
                <c:pt idx="382">
                  <c:v>2.5898936673513909E-2</c:v>
                </c:pt>
                <c:pt idx="383">
                  <c:v>2.6321872049690997E-2</c:v>
                </c:pt>
                <c:pt idx="384">
                  <c:v>2.6321872049690997E-2</c:v>
                </c:pt>
                <c:pt idx="385">
                  <c:v>2.6644433827643258E-2</c:v>
                </c:pt>
                <c:pt idx="386">
                  <c:v>2.6644433827643258E-2</c:v>
                </c:pt>
                <c:pt idx="387">
                  <c:v>2.6644433827643258E-2</c:v>
                </c:pt>
                <c:pt idx="388">
                  <c:v>2.7542896895482435E-2</c:v>
                </c:pt>
                <c:pt idx="389">
                  <c:v>2.7542896895482435E-2</c:v>
                </c:pt>
                <c:pt idx="390">
                  <c:v>2.8734175953016774E-2</c:v>
                </c:pt>
                <c:pt idx="391">
                  <c:v>2.8734175953016774E-2</c:v>
                </c:pt>
                <c:pt idx="392">
                  <c:v>2.8734175953016774E-2</c:v>
                </c:pt>
                <c:pt idx="393">
                  <c:v>2.8734175953016774E-2</c:v>
                </c:pt>
                <c:pt idx="394">
                  <c:v>2.8734175953016774E-2</c:v>
                </c:pt>
                <c:pt idx="395">
                  <c:v>2.8734175953016774E-2</c:v>
                </c:pt>
                <c:pt idx="396">
                  <c:v>2.8734175953016774E-2</c:v>
                </c:pt>
                <c:pt idx="397">
                  <c:v>2.8734175953016774E-2</c:v>
                </c:pt>
                <c:pt idx="398">
                  <c:v>2.9270872943941643E-2</c:v>
                </c:pt>
                <c:pt idx="399">
                  <c:v>2.9270872943941643E-2</c:v>
                </c:pt>
                <c:pt idx="400">
                  <c:v>2.9270872943941643E-2</c:v>
                </c:pt>
                <c:pt idx="401">
                  <c:v>2.9270872943941643E-2</c:v>
                </c:pt>
                <c:pt idx="402">
                  <c:v>2.9270872943941643E-2</c:v>
                </c:pt>
                <c:pt idx="403">
                  <c:v>2.9949692118711842E-2</c:v>
                </c:pt>
                <c:pt idx="404">
                  <c:v>2.9949692118711842E-2</c:v>
                </c:pt>
                <c:pt idx="405">
                  <c:v>2.9949692118711842E-2</c:v>
                </c:pt>
                <c:pt idx="406">
                  <c:v>2.9949692118711842E-2</c:v>
                </c:pt>
                <c:pt idx="407">
                  <c:v>2.9949692118711842E-2</c:v>
                </c:pt>
                <c:pt idx="408">
                  <c:v>2.9949692118711842E-2</c:v>
                </c:pt>
                <c:pt idx="409">
                  <c:v>3.0868298711453301E-2</c:v>
                </c:pt>
                <c:pt idx="410">
                  <c:v>3.0868298711453301E-2</c:v>
                </c:pt>
                <c:pt idx="411">
                  <c:v>3.0868298711453301E-2</c:v>
                </c:pt>
                <c:pt idx="412">
                  <c:v>3.1129392890162897E-2</c:v>
                </c:pt>
                <c:pt idx="413">
                  <c:v>3.1129392890162897E-2</c:v>
                </c:pt>
                <c:pt idx="414">
                  <c:v>3.1129392890162897E-2</c:v>
                </c:pt>
                <c:pt idx="415">
                  <c:v>3.1129392890162897E-2</c:v>
                </c:pt>
                <c:pt idx="416">
                  <c:v>3.2857570755959152E-2</c:v>
                </c:pt>
                <c:pt idx="417">
                  <c:v>3.2857570755959152E-2</c:v>
                </c:pt>
                <c:pt idx="418">
                  <c:v>3.430354220180052E-2</c:v>
                </c:pt>
                <c:pt idx="419">
                  <c:v>3.430354220180052E-2</c:v>
                </c:pt>
                <c:pt idx="420">
                  <c:v>3.430354220180052E-2</c:v>
                </c:pt>
                <c:pt idx="421">
                  <c:v>3.430354220180052E-2</c:v>
                </c:pt>
                <c:pt idx="422">
                  <c:v>3.430354220180052E-2</c:v>
                </c:pt>
                <c:pt idx="423">
                  <c:v>3.430354220180052E-2</c:v>
                </c:pt>
                <c:pt idx="424">
                  <c:v>3.430354220180052E-2</c:v>
                </c:pt>
                <c:pt idx="425">
                  <c:v>3.430354220180052E-2</c:v>
                </c:pt>
                <c:pt idx="426">
                  <c:v>3.5415878438667885E-2</c:v>
                </c:pt>
                <c:pt idx="427">
                  <c:v>3.5415878438667885E-2</c:v>
                </c:pt>
                <c:pt idx="428">
                  <c:v>3.5415878438667885E-2</c:v>
                </c:pt>
                <c:pt idx="429">
                  <c:v>3.5606636424336695E-2</c:v>
                </c:pt>
                <c:pt idx="430">
                  <c:v>3.5606636424336695E-2</c:v>
                </c:pt>
                <c:pt idx="431">
                  <c:v>3.5606636424336695E-2</c:v>
                </c:pt>
                <c:pt idx="432">
                  <c:v>3.5606636424336695E-2</c:v>
                </c:pt>
                <c:pt idx="433">
                  <c:v>3.7657991080317907E-2</c:v>
                </c:pt>
                <c:pt idx="434">
                  <c:v>3.7657991080317907E-2</c:v>
                </c:pt>
                <c:pt idx="435">
                  <c:v>3.7657991080317907E-2</c:v>
                </c:pt>
                <c:pt idx="436">
                  <c:v>3.7657991080317907E-2</c:v>
                </c:pt>
                <c:pt idx="437">
                  <c:v>3.7657991080317907E-2</c:v>
                </c:pt>
                <c:pt idx="438">
                  <c:v>3.7657991080317907E-2</c:v>
                </c:pt>
                <c:pt idx="439">
                  <c:v>3.7657991080317907E-2</c:v>
                </c:pt>
                <c:pt idx="440">
                  <c:v>3.7657991080317907E-2</c:v>
                </c:pt>
                <c:pt idx="441">
                  <c:v>3.7657991080317907E-2</c:v>
                </c:pt>
                <c:pt idx="442">
                  <c:v>3.8390929068629898E-2</c:v>
                </c:pt>
                <c:pt idx="443">
                  <c:v>3.8390929068629898E-2</c:v>
                </c:pt>
                <c:pt idx="444">
                  <c:v>3.8390929068629898E-2</c:v>
                </c:pt>
                <c:pt idx="445">
                  <c:v>3.8390929068629898E-2</c:v>
                </c:pt>
                <c:pt idx="446">
                  <c:v>3.8390929068629898E-2</c:v>
                </c:pt>
                <c:pt idx="447">
                  <c:v>3.8390929068629898E-2</c:v>
                </c:pt>
                <c:pt idx="448">
                  <c:v>3.8390929068629898E-2</c:v>
                </c:pt>
                <c:pt idx="449">
                  <c:v>3.8390929068629898E-2</c:v>
                </c:pt>
                <c:pt idx="450">
                  <c:v>3.8390929068629898E-2</c:v>
                </c:pt>
                <c:pt idx="451">
                  <c:v>3.8390929068629898E-2</c:v>
                </c:pt>
                <c:pt idx="452">
                  <c:v>3.9196614595150045E-2</c:v>
                </c:pt>
                <c:pt idx="453">
                  <c:v>3.9196614595150045E-2</c:v>
                </c:pt>
                <c:pt idx="454">
                  <c:v>3.9196614595150045E-2</c:v>
                </c:pt>
                <c:pt idx="455">
                  <c:v>3.9196614595150045E-2</c:v>
                </c:pt>
                <c:pt idx="456">
                  <c:v>3.9196614595150045E-2</c:v>
                </c:pt>
                <c:pt idx="457">
                  <c:v>3.9196614595150045E-2</c:v>
                </c:pt>
                <c:pt idx="458">
                  <c:v>3.9196614595150045E-2</c:v>
                </c:pt>
                <c:pt idx="459">
                  <c:v>4.1348368927245062E-2</c:v>
                </c:pt>
                <c:pt idx="460">
                  <c:v>4.1348368927245062E-2</c:v>
                </c:pt>
                <c:pt idx="461">
                  <c:v>4.1348368927245062E-2</c:v>
                </c:pt>
                <c:pt idx="462">
                  <c:v>4.1348368927245062E-2</c:v>
                </c:pt>
                <c:pt idx="463">
                  <c:v>4.1348368927245062E-2</c:v>
                </c:pt>
                <c:pt idx="464">
                  <c:v>4.1826297784793333E-2</c:v>
                </c:pt>
                <c:pt idx="465">
                  <c:v>4.1826297784793333E-2</c:v>
                </c:pt>
                <c:pt idx="466">
                  <c:v>4.1826297784793333E-2</c:v>
                </c:pt>
                <c:pt idx="467">
                  <c:v>4.1826297784793333E-2</c:v>
                </c:pt>
                <c:pt idx="468">
                  <c:v>4.3047833555839916E-2</c:v>
                </c:pt>
                <c:pt idx="469">
                  <c:v>4.3047833555839916E-2</c:v>
                </c:pt>
                <c:pt idx="470">
                  <c:v>4.5009371884098086E-2</c:v>
                </c:pt>
                <c:pt idx="471">
                  <c:v>4.5009371884098086E-2</c:v>
                </c:pt>
                <c:pt idx="472">
                  <c:v>4.5009371884098086E-2</c:v>
                </c:pt>
                <c:pt idx="473">
                  <c:v>4.5131623587649917E-2</c:v>
                </c:pt>
                <c:pt idx="474">
                  <c:v>4.5131623587649917E-2</c:v>
                </c:pt>
                <c:pt idx="475">
                  <c:v>4.5131623587649917E-2</c:v>
                </c:pt>
                <c:pt idx="476">
                  <c:v>4.5131623587649917E-2</c:v>
                </c:pt>
                <c:pt idx="477">
                  <c:v>4.7462582268638996E-2</c:v>
                </c:pt>
                <c:pt idx="478">
                  <c:v>4.7462582268638996E-2</c:v>
                </c:pt>
                <c:pt idx="479">
                  <c:v>4.7462582268638996E-2</c:v>
                </c:pt>
                <c:pt idx="480">
                  <c:v>4.7462582268638996E-2</c:v>
                </c:pt>
                <c:pt idx="481">
                  <c:v>4.7462582268638996E-2</c:v>
                </c:pt>
                <c:pt idx="482">
                  <c:v>4.9231780568804874E-2</c:v>
                </c:pt>
                <c:pt idx="483">
                  <c:v>4.9231780568804874E-2</c:v>
                </c:pt>
                <c:pt idx="484">
                  <c:v>4.9231780568804874E-2</c:v>
                </c:pt>
                <c:pt idx="485">
                  <c:v>4.9231780568804874E-2</c:v>
                </c:pt>
                <c:pt idx="486">
                  <c:v>4.9231780568804874E-2</c:v>
                </c:pt>
                <c:pt idx="487">
                  <c:v>4.9231780568804874E-2</c:v>
                </c:pt>
                <c:pt idx="488">
                  <c:v>4.9231780568804874E-2</c:v>
                </c:pt>
                <c:pt idx="489">
                  <c:v>4.9231780568804874E-2</c:v>
                </c:pt>
                <c:pt idx="490">
                  <c:v>5.0660570133648518E-2</c:v>
                </c:pt>
                <c:pt idx="491">
                  <c:v>5.0660570133648518E-2</c:v>
                </c:pt>
                <c:pt idx="492">
                  <c:v>5.0660570133648518E-2</c:v>
                </c:pt>
                <c:pt idx="493">
                  <c:v>5.1298387343882382E-2</c:v>
                </c:pt>
                <c:pt idx="494">
                  <c:v>5.1298387343882382E-2</c:v>
                </c:pt>
                <c:pt idx="495">
                  <c:v>5.1298387343882382E-2</c:v>
                </c:pt>
                <c:pt idx="496">
                  <c:v>5.1298387343882382E-2</c:v>
                </c:pt>
                <c:pt idx="497">
                  <c:v>5.1298387343882382E-2</c:v>
                </c:pt>
                <c:pt idx="498">
                  <c:v>5.1298387343882382E-2</c:v>
                </c:pt>
                <c:pt idx="499">
                  <c:v>5.1298387343882382E-2</c:v>
                </c:pt>
                <c:pt idx="500">
                  <c:v>5.1298387343882382E-2</c:v>
                </c:pt>
                <c:pt idx="501">
                  <c:v>5.1298387343882382E-2</c:v>
                </c:pt>
                <c:pt idx="502">
                  <c:v>5.1298387343882382E-2</c:v>
                </c:pt>
                <c:pt idx="503">
                  <c:v>5.1298387343882382E-2</c:v>
                </c:pt>
                <c:pt idx="504">
                  <c:v>5.1298387343882382E-2</c:v>
                </c:pt>
                <c:pt idx="505">
                  <c:v>5.1298387343882382E-2</c:v>
                </c:pt>
                <c:pt idx="506">
                  <c:v>5.4180144080335578E-2</c:v>
                </c:pt>
                <c:pt idx="507">
                  <c:v>5.4180144080335578E-2</c:v>
                </c:pt>
                <c:pt idx="508">
                  <c:v>5.4180144080335578E-2</c:v>
                </c:pt>
                <c:pt idx="509">
                  <c:v>5.4621613578931638E-2</c:v>
                </c:pt>
                <c:pt idx="510">
                  <c:v>5.4621613578931638E-2</c:v>
                </c:pt>
                <c:pt idx="511">
                  <c:v>5.4621613578931638E-2</c:v>
                </c:pt>
                <c:pt idx="512">
                  <c:v>5.4621613578931638E-2</c:v>
                </c:pt>
                <c:pt idx="513">
                  <c:v>5.4621613578931638E-2</c:v>
                </c:pt>
                <c:pt idx="514">
                  <c:v>5.4621613578931638E-2</c:v>
                </c:pt>
                <c:pt idx="515">
                  <c:v>5.4621613578931638E-2</c:v>
                </c:pt>
                <c:pt idx="516">
                  <c:v>5.4621613578931638E-2</c:v>
                </c:pt>
                <c:pt idx="517">
                  <c:v>5.8057310807995782E-2</c:v>
                </c:pt>
                <c:pt idx="518">
                  <c:v>5.8057310807995782E-2</c:v>
                </c:pt>
                <c:pt idx="519">
                  <c:v>5.8495982168557531E-2</c:v>
                </c:pt>
                <c:pt idx="520">
                  <c:v>5.8495982168557531E-2</c:v>
                </c:pt>
                <c:pt idx="521">
                  <c:v>5.8495982168557531E-2</c:v>
                </c:pt>
                <c:pt idx="522">
                  <c:v>5.8495982168557531E-2</c:v>
                </c:pt>
                <c:pt idx="523">
                  <c:v>5.8495982168557531E-2</c:v>
                </c:pt>
                <c:pt idx="524">
                  <c:v>5.8495982168557531E-2</c:v>
                </c:pt>
                <c:pt idx="525">
                  <c:v>5.9010101439230751E-2</c:v>
                </c:pt>
                <c:pt idx="526">
                  <c:v>5.9010101439230751E-2</c:v>
                </c:pt>
                <c:pt idx="527">
                  <c:v>5.9010101439230751E-2</c:v>
                </c:pt>
                <c:pt idx="528">
                  <c:v>5.9010101439230751E-2</c:v>
                </c:pt>
                <c:pt idx="529">
                  <c:v>6.0467884809539144E-2</c:v>
                </c:pt>
                <c:pt idx="530">
                  <c:v>6.0467884809539144E-2</c:v>
                </c:pt>
                <c:pt idx="531">
                  <c:v>6.0467884809539144E-2</c:v>
                </c:pt>
                <c:pt idx="532">
                  <c:v>6.0467884809539144E-2</c:v>
                </c:pt>
                <c:pt idx="533">
                  <c:v>6.0467884809539144E-2</c:v>
                </c:pt>
                <c:pt idx="534">
                  <c:v>6.0467884809539144E-2</c:v>
                </c:pt>
                <c:pt idx="535">
                  <c:v>6.0467884809539144E-2</c:v>
                </c:pt>
                <c:pt idx="536">
                  <c:v>6.0467884809539144E-2</c:v>
                </c:pt>
                <c:pt idx="537">
                  <c:v>6.0467884809539144E-2</c:v>
                </c:pt>
                <c:pt idx="538">
                  <c:v>6.0467884809539144E-2</c:v>
                </c:pt>
                <c:pt idx="539">
                  <c:v>6.1020645989771069E-2</c:v>
                </c:pt>
                <c:pt idx="540">
                  <c:v>6.1020645989771069E-2</c:v>
                </c:pt>
                <c:pt idx="541">
                  <c:v>6.1020645989771069E-2</c:v>
                </c:pt>
                <c:pt idx="542">
                  <c:v>6.1020645989771069E-2</c:v>
                </c:pt>
                <c:pt idx="543">
                  <c:v>6.1020645989771069E-2</c:v>
                </c:pt>
                <c:pt idx="544">
                  <c:v>6.1020645989771069E-2</c:v>
                </c:pt>
                <c:pt idx="545">
                  <c:v>6.1020645989771069E-2</c:v>
                </c:pt>
                <c:pt idx="546">
                  <c:v>6.4018437454602686E-2</c:v>
                </c:pt>
                <c:pt idx="547">
                  <c:v>6.4018437454602686E-2</c:v>
                </c:pt>
                <c:pt idx="548">
                  <c:v>6.4914881273870739E-2</c:v>
                </c:pt>
                <c:pt idx="549">
                  <c:v>6.4914881273870739E-2</c:v>
                </c:pt>
                <c:pt idx="550">
                  <c:v>6.4914881273870739E-2</c:v>
                </c:pt>
                <c:pt idx="551">
                  <c:v>6.703811597019757E-2</c:v>
                </c:pt>
                <c:pt idx="552">
                  <c:v>6.703811597019757E-2</c:v>
                </c:pt>
                <c:pt idx="553">
                  <c:v>6.703811597019757E-2</c:v>
                </c:pt>
                <c:pt idx="554">
                  <c:v>6.703811597019757E-2</c:v>
                </c:pt>
                <c:pt idx="555">
                  <c:v>6.703811597019757E-2</c:v>
                </c:pt>
                <c:pt idx="556">
                  <c:v>6.703811597019757E-2</c:v>
                </c:pt>
                <c:pt idx="557">
                  <c:v>6.703811597019757E-2</c:v>
                </c:pt>
                <c:pt idx="558">
                  <c:v>6.703811597019757E-2</c:v>
                </c:pt>
                <c:pt idx="559">
                  <c:v>6.703811597019757E-2</c:v>
                </c:pt>
                <c:pt idx="560">
                  <c:v>6.703811597019757E-2</c:v>
                </c:pt>
                <c:pt idx="561">
                  <c:v>6.703811597019757E-2</c:v>
                </c:pt>
                <c:pt idx="562">
                  <c:v>6.703811597019757E-2</c:v>
                </c:pt>
                <c:pt idx="563">
                  <c:v>6.703811597019757E-2</c:v>
                </c:pt>
                <c:pt idx="564">
                  <c:v>6.7163133423076685E-2</c:v>
                </c:pt>
                <c:pt idx="565">
                  <c:v>6.7163133423076685E-2</c:v>
                </c:pt>
                <c:pt idx="566">
                  <c:v>6.7288499134214128E-2</c:v>
                </c:pt>
                <c:pt idx="567">
                  <c:v>6.7288499134214128E-2</c:v>
                </c:pt>
                <c:pt idx="568">
                  <c:v>6.7288499134214128E-2</c:v>
                </c:pt>
                <c:pt idx="569">
                  <c:v>6.7288499134214128E-2</c:v>
                </c:pt>
                <c:pt idx="570">
                  <c:v>6.7976587040194589E-2</c:v>
                </c:pt>
                <c:pt idx="571">
                  <c:v>6.7976587040194589E-2</c:v>
                </c:pt>
                <c:pt idx="572">
                  <c:v>6.7976587040194589E-2</c:v>
                </c:pt>
                <c:pt idx="573">
                  <c:v>6.7976587040194589E-2</c:v>
                </c:pt>
                <c:pt idx="574">
                  <c:v>6.7976587040194589E-2</c:v>
                </c:pt>
                <c:pt idx="575">
                  <c:v>6.7976587040194589E-2</c:v>
                </c:pt>
                <c:pt idx="576">
                  <c:v>6.7976587040194589E-2</c:v>
                </c:pt>
                <c:pt idx="577">
                  <c:v>6.7976587040194589E-2</c:v>
                </c:pt>
                <c:pt idx="578">
                  <c:v>6.8216401089230383E-2</c:v>
                </c:pt>
                <c:pt idx="579">
                  <c:v>6.8216401089230383E-2</c:v>
                </c:pt>
                <c:pt idx="580">
                  <c:v>6.8216401089230383E-2</c:v>
                </c:pt>
                <c:pt idx="581">
                  <c:v>6.8216401089230383E-2</c:v>
                </c:pt>
                <c:pt idx="582">
                  <c:v>6.8216401089230383E-2</c:v>
                </c:pt>
                <c:pt idx="583">
                  <c:v>6.8216401089230383E-2</c:v>
                </c:pt>
                <c:pt idx="584">
                  <c:v>6.8216401089230383E-2</c:v>
                </c:pt>
                <c:pt idx="585">
                  <c:v>6.9107095407979727E-2</c:v>
                </c:pt>
                <c:pt idx="586">
                  <c:v>6.9107095407979727E-2</c:v>
                </c:pt>
                <c:pt idx="587">
                  <c:v>6.9107095407979727E-2</c:v>
                </c:pt>
                <c:pt idx="588">
                  <c:v>6.9269081573362049E-2</c:v>
                </c:pt>
                <c:pt idx="589">
                  <c:v>6.9269081573362049E-2</c:v>
                </c:pt>
                <c:pt idx="590">
                  <c:v>6.9269081573362049E-2</c:v>
                </c:pt>
                <c:pt idx="591">
                  <c:v>6.9269081573362049E-2</c:v>
                </c:pt>
                <c:pt idx="592">
                  <c:v>7.0151884570273729E-2</c:v>
                </c:pt>
                <c:pt idx="593">
                  <c:v>7.0151884570273729E-2</c:v>
                </c:pt>
                <c:pt idx="594">
                  <c:v>7.0151884570273729E-2</c:v>
                </c:pt>
                <c:pt idx="595">
                  <c:v>7.0151884570273729E-2</c:v>
                </c:pt>
                <c:pt idx="596">
                  <c:v>7.1108833933607174E-2</c:v>
                </c:pt>
                <c:pt idx="597">
                  <c:v>7.1108833933607174E-2</c:v>
                </c:pt>
                <c:pt idx="598">
                  <c:v>7.1108833933607174E-2</c:v>
                </c:pt>
                <c:pt idx="599">
                  <c:v>7.2233052865602734E-2</c:v>
                </c:pt>
                <c:pt idx="600">
                  <c:v>7.2233052865602734E-2</c:v>
                </c:pt>
                <c:pt idx="601">
                  <c:v>7.2233052865602734E-2</c:v>
                </c:pt>
                <c:pt idx="602">
                  <c:v>7.340303655625012E-2</c:v>
                </c:pt>
                <c:pt idx="603">
                  <c:v>7.340303655625012E-2</c:v>
                </c:pt>
                <c:pt idx="604">
                  <c:v>7.3851605256857467E-2</c:v>
                </c:pt>
                <c:pt idx="605">
                  <c:v>7.3851605256857467E-2</c:v>
                </c:pt>
                <c:pt idx="606">
                  <c:v>7.540444868622885E-2</c:v>
                </c:pt>
                <c:pt idx="607">
                  <c:v>7.540444868622885E-2</c:v>
                </c:pt>
                <c:pt idx="608">
                  <c:v>7.540444868622885E-2</c:v>
                </c:pt>
                <c:pt idx="609">
                  <c:v>7.540444868622885E-2</c:v>
                </c:pt>
                <c:pt idx="610">
                  <c:v>7.540444868622885E-2</c:v>
                </c:pt>
                <c:pt idx="611">
                  <c:v>7.540444868622885E-2</c:v>
                </c:pt>
                <c:pt idx="612">
                  <c:v>7.5780534549672637E-2</c:v>
                </c:pt>
                <c:pt idx="613">
                  <c:v>7.5780534549672637E-2</c:v>
                </c:pt>
                <c:pt idx="614">
                  <c:v>7.5780534549672637E-2</c:v>
                </c:pt>
                <c:pt idx="615">
                  <c:v>7.5780534549672637E-2</c:v>
                </c:pt>
                <c:pt idx="616">
                  <c:v>7.5780534549672637E-2</c:v>
                </c:pt>
                <c:pt idx="617">
                  <c:v>7.5780534549672637E-2</c:v>
                </c:pt>
                <c:pt idx="618">
                  <c:v>7.5780534549672637E-2</c:v>
                </c:pt>
                <c:pt idx="619">
                  <c:v>7.6760535232916913E-2</c:v>
                </c:pt>
                <c:pt idx="620">
                  <c:v>7.6738562518134087E-2</c:v>
                </c:pt>
                <c:pt idx="621">
                  <c:v>7.8166890498903921E-2</c:v>
                </c:pt>
                <c:pt idx="622">
                  <c:v>7.8166890498903921E-2</c:v>
                </c:pt>
                <c:pt idx="623">
                  <c:v>7.8166890498903921E-2</c:v>
                </c:pt>
                <c:pt idx="624">
                  <c:v>7.8166890498903921E-2</c:v>
                </c:pt>
                <c:pt idx="625">
                  <c:v>7.8166890498903921E-2</c:v>
                </c:pt>
                <c:pt idx="626">
                  <c:v>7.8166890498903921E-2</c:v>
                </c:pt>
                <c:pt idx="627">
                  <c:v>8.379958829465875E-2</c:v>
                </c:pt>
                <c:pt idx="628">
                  <c:v>8.379958829465875E-2</c:v>
                </c:pt>
                <c:pt idx="629">
                  <c:v>8.379958829465875E-2</c:v>
                </c:pt>
                <c:pt idx="630">
                  <c:v>8.379958829465875E-2</c:v>
                </c:pt>
                <c:pt idx="631">
                  <c:v>8.6208970231830856E-2</c:v>
                </c:pt>
                <c:pt idx="632">
                  <c:v>8.6208970231830856E-2</c:v>
                </c:pt>
                <c:pt idx="633">
                  <c:v>8.6208970231830856E-2</c:v>
                </c:pt>
                <c:pt idx="634">
                  <c:v>8.6208970231830856E-2</c:v>
                </c:pt>
                <c:pt idx="635">
                  <c:v>8.7705659730009725E-2</c:v>
                </c:pt>
                <c:pt idx="636">
                  <c:v>8.7705659730009725E-2</c:v>
                </c:pt>
                <c:pt idx="637">
                  <c:v>8.7705659730009725E-2</c:v>
                </c:pt>
                <c:pt idx="638">
                  <c:v>8.7705659730009725E-2</c:v>
                </c:pt>
                <c:pt idx="639">
                  <c:v>8.7705659730009725E-2</c:v>
                </c:pt>
                <c:pt idx="640">
                  <c:v>8.7705659730009725E-2</c:v>
                </c:pt>
                <c:pt idx="641">
                  <c:v>8.7782631074199632E-2</c:v>
                </c:pt>
                <c:pt idx="642">
                  <c:v>8.7782631074199632E-2</c:v>
                </c:pt>
                <c:pt idx="643">
                  <c:v>8.8618098099407613E-2</c:v>
                </c:pt>
                <c:pt idx="644">
                  <c:v>8.8618098099407613E-2</c:v>
                </c:pt>
                <c:pt idx="645">
                  <c:v>9.2544528614246599E-2</c:v>
                </c:pt>
                <c:pt idx="646">
                  <c:v>9.2544528614246599E-2</c:v>
                </c:pt>
                <c:pt idx="647">
                  <c:v>9.2544528614246599E-2</c:v>
                </c:pt>
                <c:pt idx="648">
                  <c:v>9.2544528614246599E-2</c:v>
                </c:pt>
                <c:pt idx="649">
                  <c:v>9.5406225985817092E-2</c:v>
                </c:pt>
                <c:pt idx="650">
                  <c:v>9.5406225985817092E-2</c:v>
                </c:pt>
                <c:pt idx="651">
                  <c:v>9.6662612958101315E-2</c:v>
                </c:pt>
                <c:pt idx="652">
                  <c:v>9.6662612958101315E-2</c:v>
                </c:pt>
                <c:pt idx="653">
                  <c:v>9.6662612958101315E-2</c:v>
                </c:pt>
                <c:pt idx="654">
                  <c:v>9.6662612958101315E-2</c:v>
                </c:pt>
                <c:pt idx="655">
                  <c:v>9.6662612958101315E-2</c:v>
                </c:pt>
                <c:pt idx="656">
                  <c:v>9.6662612958101315E-2</c:v>
                </c:pt>
                <c:pt idx="657">
                  <c:v>9.8821586337388981E-2</c:v>
                </c:pt>
                <c:pt idx="658">
                  <c:v>9.8821586337388981E-2</c:v>
                </c:pt>
                <c:pt idx="659">
                  <c:v>0.10525935011343983</c:v>
                </c:pt>
                <c:pt idx="660">
                  <c:v>0.10525935011343983</c:v>
                </c:pt>
                <c:pt idx="661">
                  <c:v>0.10525935011343983</c:v>
                </c:pt>
                <c:pt idx="662">
                  <c:v>0.10930724658974632</c:v>
                </c:pt>
                <c:pt idx="663">
                  <c:v>0.10930724658974632</c:v>
                </c:pt>
                <c:pt idx="664">
                  <c:v>0.11189684086129843</c:v>
                </c:pt>
                <c:pt idx="665">
                  <c:v>0.11157674273588088</c:v>
                </c:pt>
                <c:pt idx="666">
                  <c:v>0.11222734351526839</c:v>
                </c:pt>
                <c:pt idx="667">
                  <c:v>0.11222734351526839</c:v>
                </c:pt>
                <c:pt idx="668">
                  <c:v>0.11291465048881556</c:v>
                </c:pt>
                <c:pt idx="669">
                  <c:v>0.11291465048881556</c:v>
                </c:pt>
                <c:pt idx="670">
                  <c:v>0.11400924301275543</c:v>
                </c:pt>
                <c:pt idx="671">
                  <c:v>0.11400924301275543</c:v>
                </c:pt>
                <c:pt idx="672">
                  <c:v>0.11400924301275543</c:v>
                </c:pt>
                <c:pt idx="673">
                  <c:v>0.11400924301275543</c:v>
                </c:pt>
                <c:pt idx="674">
                  <c:v>0.11400924301275543</c:v>
                </c:pt>
                <c:pt idx="675">
                  <c:v>0.11400924301275543</c:v>
                </c:pt>
                <c:pt idx="676">
                  <c:v>0.11671242503151634</c:v>
                </c:pt>
                <c:pt idx="677">
                  <c:v>0.11671242503151634</c:v>
                </c:pt>
                <c:pt idx="678">
                  <c:v>0.11671242503151634</c:v>
                </c:pt>
                <c:pt idx="679">
                  <c:v>0.11671242503151634</c:v>
                </c:pt>
                <c:pt idx="680">
                  <c:v>0.11671242503151634</c:v>
                </c:pt>
                <c:pt idx="681">
                  <c:v>0.1182523783544924</c:v>
                </c:pt>
                <c:pt idx="682">
                  <c:v>0.1182523783544924</c:v>
                </c:pt>
                <c:pt idx="683">
                  <c:v>0.1182523783544924</c:v>
                </c:pt>
                <c:pt idx="684">
                  <c:v>0.1182523783544924</c:v>
                </c:pt>
                <c:pt idx="685">
                  <c:v>0.1182523783544924</c:v>
                </c:pt>
                <c:pt idx="686">
                  <c:v>0.1182523783544924</c:v>
                </c:pt>
                <c:pt idx="687">
                  <c:v>0.1182523783544924</c:v>
                </c:pt>
                <c:pt idx="688">
                  <c:v>0.12167547969610167</c:v>
                </c:pt>
                <c:pt idx="689">
                  <c:v>0.12167547969610167</c:v>
                </c:pt>
                <c:pt idx="690">
                  <c:v>0.12167547969610167</c:v>
                </c:pt>
                <c:pt idx="691">
                  <c:v>0.12785203823977531</c:v>
                </c:pt>
                <c:pt idx="692">
                  <c:v>0.12785203823977531</c:v>
                </c:pt>
                <c:pt idx="693">
                  <c:v>0.12785203823977531</c:v>
                </c:pt>
                <c:pt idx="694">
                  <c:v>0.12785203823977531</c:v>
                </c:pt>
                <c:pt idx="695">
                  <c:v>0.13174199718953492</c:v>
                </c:pt>
                <c:pt idx="696">
                  <c:v>0.13174199718953492</c:v>
                </c:pt>
                <c:pt idx="697">
                  <c:v>0.13174199718953492</c:v>
                </c:pt>
                <c:pt idx="698">
                  <c:v>0.13256009375392194</c:v>
                </c:pt>
                <c:pt idx="699">
                  <c:v>0.13256009375392194</c:v>
                </c:pt>
                <c:pt idx="700">
                  <c:v>0.13256009375392194</c:v>
                </c:pt>
                <c:pt idx="701">
                  <c:v>0.13862418515136482</c:v>
                </c:pt>
                <c:pt idx="702">
                  <c:v>0.13862418515136482</c:v>
                </c:pt>
                <c:pt idx="703">
                  <c:v>0.13862418515136482</c:v>
                </c:pt>
                <c:pt idx="704">
                  <c:v>0.13862418515136482</c:v>
                </c:pt>
                <c:pt idx="705">
                  <c:v>0.13862418515136482</c:v>
                </c:pt>
                <c:pt idx="706">
                  <c:v>0.13862418515136482</c:v>
                </c:pt>
                <c:pt idx="707">
                  <c:v>0.13862418515136482</c:v>
                </c:pt>
                <c:pt idx="708">
                  <c:v>0.13862418515136482</c:v>
                </c:pt>
                <c:pt idx="709">
                  <c:v>0.13862418515136482</c:v>
                </c:pt>
                <c:pt idx="710">
                  <c:v>0.13862418515136482</c:v>
                </c:pt>
                <c:pt idx="711">
                  <c:v>0.13862418515136482</c:v>
                </c:pt>
                <c:pt idx="712">
                  <c:v>0.13862418515136482</c:v>
                </c:pt>
                <c:pt idx="713">
                  <c:v>0.13862418515136482</c:v>
                </c:pt>
                <c:pt idx="714">
                  <c:v>0.13862418515136482</c:v>
                </c:pt>
                <c:pt idx="715">
                  <c:v>0.13862418515136482</c:v>
                </c:pt>
                <c:pt idx="716">
                  <c:v>0.13862418515136482</c:v>
                </c:pt>
                <c:pt idx="717">
                  <c:v>0.14094341473309693</c:v>
                </c:pt>
                <c:pt idx="718">
                  <c:v>0.14094341473309693</c:v>
                </c:pt>
                <c:pt idx="719">
                  <c:v>0.14094341473309693</c:v>
                </c:pt>
                <c:pt idx="720">
                  <c:v>0.14508159269539903</c:v>
                </c:pt>
                <c:pt idx="721">
                  <c:v>0.14508159269539903</c:v>
                </c:pt>
                <c:pt idx="722">
                  <c:v>0.14508159269539903</c:v>
                </c:pt>
                <c:pt idx="723">
                  <c:v>0.14508159269539903</c:v>
                </c:pt>
                <c:pt idx="724">
                  <c:v>0.14593752001235671</c:v>
                </c:pt>
                <c:pt idx="725">
                  <c:v>0.14593752001235671</c:v>
                </c:pt>
                <c:pt idx="726">
                  <c:v>0.14593752001235671</c:v>
                </c:pt>
                <c:pt idx="727">
                  <c:v>0.14593752001235671</c:v>
                </c:pt>
                <c:pt idx="728">
                  <c:v>0.14593752001235671</c:v>
                </c:pt>
                <c:pt idx="729">
                  <c:v>0.14593752001235671</c:v>
                </c:pt>
                <c:pt idx="730">
                  <c:v>0.14593752001235671</c:v>
                </c:pt>
                <c:pt idx="731">
                  <c:v>0.14925528983777367</c:v>
                </c:pt>
                <c:pt idx="732">
                  <c:v>0.14925528983777367</c:v>
                </c:pt>
                <c:pt idx="733">
                  <c:v>0.15092757501462997</c:v>
                </c:pt>
                <c:pt idx="734">
                  <c:v>0.15092757501462997</c:v>
                </c:pt>
                <c:pt idx="735">
                  <c:v>0.15092757501462997</c:v>
                </c:pt>
                <c:pt idx="736">
                  <c:v>0.15092757501462997</c:v>
                </c:pt>
                <c:pt idx="737">
                  <c:v>0.15229333142185886</c:v>
                </c:pt>
                <c:pt idx="738">
                  <c:v>0.15229333142185886</c:v>
                </c:pt>
                <c:pt idx="739">
                  <c:v>0.15229333142185886</c:v>
                </c:pt>
                <c:pt idx="740">
                  <c:v>0.15847150380040517</c:v>
                </c:pt>
                <c:pt idx="741">
                  <c:v>0.15847150380040517</c:v>
                </c:pt>
                <c:pt idx="742">
                  <c:v>0.15847150380040517</c:v>
                </c:pt>
                <c:pt idx="743">
                  <c:v>0.15847150380040517</c:v>
                </c:pt>
                <c:pt idx="744">
                  <c:v>0.15847150380040517</c:v>
                </c:pt>
                <c:pt idx="745">
                  <c:v>0.15847150380040517</c:v>
                </c:pt>
                <c:pt idx="746">
                  <c:v>0.15847150380040517</c:v>
                </c:pt>
                <c:pt idx="747">
                  <c:v>0.16217349547101209</c:v>
                </c:pt>
                <c:pt idx="748">
                  <c:v>0.16217349547101209</c:v>
                </c:pt>
                <c:pt idx="749">
                  <c:v>0.16833219018409287</c:v>
                </c:pt>
                <c:pt idx="750">
                  <c:v>0.16833219018409287</c:v>
                </c:pt>
                <c:pt idx="751">
                  <c:v>0.16833219018409287</c:v>
                </c:pt>
                <c:pt idx="752">
                  <c:v>0.16833219018409287</c:v>
                </c:pt>
                <c:pt idx="753">
                  <c:v>0.16833219018409287</c:v>
                </c:pt>
                <c:pt idx="754">
                  <c:v>0.16833219018409287</c:v>
                </c:pt>
                <c:pt idx="755">
                  <c:v>0.17566916722485365</c:v>
                </c:pt>
                <c:pt idx="756">
                  <c:v>0.17566916722485365</c:v>
                </c:pt>
                <c:pt idx="757">
                  <c:v>0.18134002938744412</c:v>
                </c:pt>
                <c:pt idx="758">
                  <c:v>0.18134002938744412</c:v>
                </c:pt>
                <c:pt idx="759">
                  <c:v>0.18134002938744412</c:v>
                </c:pt>
                <c:pt idx="760">
                  <c:v>0.18183959311292275</c:v>
                </c:pt>
                <c:pt idx="761">
                  <c:v>0.18183959311292275</c:v>
                </c:pt>
                <c:pt idx="762">
                  <c:v>0.18183959311292275</c:v>
                </c:pt>
                <c:pt idx="763">
                  <c:v>0.18183959311292275</c:v>
                </c:pt>
                <c:pt idx="764">
                  <c:v>0.18183959311292275</c:v>
                </c:pt>
                <c:pt idx="765">
                  <c:v>0.18266251640410303</c:v>
                </c:pt>
                <c:pt idx="766">
                  <c:v>0.18266251640410303</c:v>
                </c:pt>
                <c:pt idx="767">
                  <c:v>0.19347149237072464</c:v>
                </c:pt>
                <c:pt idx="768">
                  <c:v>0.19347149237072464</c:v>
                </c:pt>
                <c:pt idx="769">
                  <c:v>0.19347149237072464</c:v>
                </c:pt>
                <c:pt idx="770">
                  <c:v>0.19472876144153106</c:v>
                </c:pt>
                <c:pt idx="771">
                  <c:v>0.19472876144153106</c:v>
                </c:pt>
                <c:pt idx="772">
                  <c:v>0.19472876144153106</c:v>
                </c:pt>
                <c:pt idx="773">
                  <c:v>0.19917589118601348</c:v>
                </c:pt>
                <c:pt idx="774">
                  <c:v>0.19917589118601348</c:v>
                </c:pt>
                <c:pt idx="775">
                  <c:v>0.19917589118601348</c:v>
                </c:pt>
                <c:pt idx="776">
                  <c:v>0.19917589118601348</c:v>
                </c:pt>
                <c:pt idx="777">
                  <c:v>0.19917589118601348</c:v>
                </c:pt>
                <c:pt idx="778">
                  <c:v>0.19917589118601348</c:v>
                </c:pt>
                <c:pt idx="779">
                  <c:v>0.19917589118601348</c:v>
                </c:pt>
                <c:pt idx="780">
                  <c:v>0.19917589118601348</c:v>
                </c:pt>
                <c:pt idx="781">
                  <c:v>0.19917589118601348</c:v>
                </c:pt>
                <c:pt idx="782">
                  <c:v>0.19917589118601348</c:v>
                </c:pt>
                <c:pt idx="783">
                  <c:v>0.19917589118601348</c:v>
                </c:pt>
                <c:pt idx="784">
                  <c:v>0.20537175409771316</c:v>
                </c:pt>
                <c:pt idx="785">
                  <c:v>0.20537175409771316</c:v>
                </c:pt>
                <c:pt idx="786">
                  <c:v>0.20537175409771316</c:v>
                </c:pt>
                <c:pt idx="787">
                  <c:v>0.20537175409771316</c:v>
                </c:pt>
                <c:pt idx="788">
                  <c:v>0.20537175409771316</c:v>
                </c:pt>
                <c:pt idx="789">
                  <c:v>0.20537175409771316</c:v>
                </c:pt>
                <c:pt idx="790">
                  <c:v>0.20660933162041153</c:v>
                </c:pt>
                <c:pt idx="791">
                  <c:v>0.20660933162041153</c:v>
                </c:pt>
                <c:pt idx="792">
                  <c:v>0.20660933162041153</c:v>
                </c:pt>
                <c:pt idx="793">
                  <c:v>0.20660933162041153</c:v>
                </c:pt>
                <c:pt idx="794">
                  <c:v>0.20660933162041153</c:v>
                </c:pt>
                <c:pt idx="795">
                  <c:v>0.20660933162041153</c:v>
                </c:pt>
                <c:pt idx="796">
                  <c:v>0.20660933162041153</c:v>
                </c:pt>
                <c:pt idx="797">
                  <c:v>0.20660933162041153</c:v>
                </c:pt>
                <c:pt idx="798">
                  <c:v>0.21103508612757457</c:v>
                </c:pt>
                <c:pt idx="799">
                  <c:v>0.21103508612757457</c:v>
                </c:pt>
                <c:pt idx="800">
                  <c:v>0.21103508612757457</c:v>
                </c:pt>
                <c:pt idx="801">
                  <c:v>0.21103508612757457</c:v>
                </c:pt>
                <c:pt idx="802">
                  <c:v>0.21697534812473845</c:v>
                </c:pt>
                <c:pt idx="803">
                  <c:v>0.21697534812473845</c:v>
                </c:pt>
                <c:pt idx="804">
                  <c:v>0.21697534812473845</c:v>
                </c:pt>
                <c:pt idx="805">
                  <c:v>0.21697534812473845</c:v>
                </c:pt>
                <c:pt idx="806">
                  <c:v>0.22035383644133394</c:v>
                </c:pt>
                <c:pt idx="807">
                  <c:v>0.22035383644133394</c:v>
                </c:pt>
                <c:pt idx="808">
                  <c:v>0.22366044674100113</c:v>
                </c:pt>
                <c:pt idx="809">
                  <c:v>0.22366044674100113</c:v>
                </c:pt>
                <c:pt idx="810">
                  <c:v>0.22366044674100113</c:v>
                </c:pt>
                <c:pt idx="811">
                  <c:v>0.22366044674100113</c:v>
                </c:pt>
                <c:pt idx="812">
                  <c:v>0.22989695294598464</c:v>
                </c:pt>
                <c:pt idx="813">
                  <c:v>0.22989695294598464</c:v>
                </c:pt>
                <c:pt idx="814">
                  <c:v>0.22989695294598464</c:v>
                </c:pt>
                <c:pt idx="815">
                  <c:v>0.22989695294598464</c:v>
                </c:pt>
                <c:pt idx="816">
                  <c:v>0.23089098040785933</c:v>
                </c:pt>
                <c:pt idx="817">
                  <c:v>0.22943146701734662</c:v>
                </c:pt>
                <c:pt idx="818">
                  <c:v>0.22943146701734662</c:v>
                </c:pt>
                <c:pt idx="819">
                  <c:v>0.22943146701734662</c:v>
                </c:pt>
                <c:pt idx="820">
                  <c:v>0.22943146701734662</c:v>
                </c:pt>
                <c:pt idx="821">
                  <c:v>0.23025224796829241</c:v>
                </c:pt>
                <c:pt idx="822">
                  <c:v>0.23025224796829241</c:v>
                </c:pt>
                <c:pt idx="823">
                  <c:v>0.23025224796829241</c:v>
                </c:pt>
                <c:pt idx="824">
                  <c:v>0.23025224796829241</c:v>
                </c:pt>
                <c:pt idx="825">
                  <c:v>0.23025224796829241</c:v>
                </c:pt>
                <c:pt idx="826">
                  <c:v>0.23025224796829241</c:v>
                </c:pt>
                <c:pt idx="827">
                  <c:v>0.23025224796829241</c:v>
                </c:pt>
                <c:pt idx="828">
                  <c:v>0.23336274603103344</c:v>
                </c:pt>
                <c:pt idx="829">
                  <c:v>0.23336274603103344</c:v>
                </c:pt>
                <c:pt idx="830">
                  <c:v>0.23520744565917681</c:v>
                </c:pt>
                <c:pt idx="831">
                  <c:v>0.23520744565917681</c:v>
                </c:pt>
                <c:pt idx="832">
                  <c:v>0.23520744565917681</c:v>
                </c:pt>
                <c:pt idx="833">
                  <c:v>0.23520744565917681</c:v>
                </c:pt>
                <c:pt idx="834">
                  <c:v>0.23701533427508942</c:v>
                </c:pt>
                <c:pt idx="835">
                  <c:v>0.23701533427508942</c:v>
                </c:pt>
                <c:pt idx="836">
                  <c:v>0.23701533427508942</c:v>
                </c:pt>
                <c:pt idx="837">
                  <c:v>0.23701533427508942</c:v>
                </c:pt>
                <c:pt idx="838">
                  <c:v>0.23701533427508942</c:v>
                </c:pt>
                <c:pt idx="839">
                  <c:v>0.23701533427508942</c:v>
                </c:pt>
                <c:pt idx="840">
                  <c:v>0.23701533427508942</c:v>
                </c:pt>
                <c:pt idx="841">
                  <c:v>0.24053671954201852</c:v>
                </c:pt>
                <c:pt idx="842">
                  <c:v>0.24053671954201852</c:v>
                </c:pt>
                <c:pt idx="843">
                  <c:v>0.24053671954201852</c:v>
                </c:pt>
                <c:pt idx="844">
                  <c:v>0.24053671954201852</c:v>
                </c:pt>
                <c:pt idx="845">
                  <c:v>0.24053671954201852</c:v>
                </c:pt>
                <c:pt idx="846">
                  <c:v>0.24053671954201852</c:v>
                </c:pt>
                <c:pt idx="847">
                  <c:v>0.24053671954201852</c:v>
                </c:pt>
                <c:pt idx="848">
                  <c:v>0.24746255598680975</c:v>
                </c:pt>
                <c:pt idx="849">
                  <c:v>0.24746255598680975</c:v>
                </c:pt>
                <c:pt idx="850">
                  <c:v>0.25403918503459727</c:v>
                </c:pt>
                <c:pt idx="851">
                  <c:v>0.25403918503459727</c:v>
                </c:pt>
                <c:pt idx="852">
                  <c:v>0.25403918503459727</c:v>
                </c:pt>
                <c:pt idx="853">
                  <c:v>0.25403918503459727</c:v>
                </c:pt>
                <c:pt idx="854">
                  <c:v>0.25403918503459727</c:v>
                </c:pt>
                <c:pt idx="855">
                  <c:v>0.25838415467362819</c:v>
                </c:pt>
                <c:pt idx="856">
                  <c:v>0.25838415467362819</c:v>
                </c:pt>
                <c:pt idx="857">
                  <c:v>0.25913585043830928</c:v>
                </c:pt>
                <c:pt idx="858">
                  <c:v>0.25913585043830928</c:v>
                </c:pt>
                <c:pt idx="859">
                  <c:v>0.25913585043830928</c:v>
                </c:pt>
                <c:pt idx="860">
                  <c:v>0.25913585043830928</c:v>
                </c:pt>
                <c:pt idx="861">
                  <c:v>0.26374574458188965</c:v>
                </c:pt>
                <c:pt idx="862">
                  <c:v>0.26374574458188965</c:v>
                </c:pt>
                <c:pt idx="863">
                  <c:v>0.26374574458188965</c:v>
                </c:pt>
                <c:pt idx="864">
                  <c:v>0.26374574458188965</c:v>
                </c:pt>
                <c:pt idx="865">
                  <c:v>0.26374574458188965</c:v>
                </c:pt>
                <c:pt idx="866">
                  <c:v>0.27017426032749831</c:v>
                </c:pt>
                <c:pt idx="867">
                  <c:v>0.27017426032749831</c:v>
                </c:pt>
                <c:pt idx="868">
                  <c:v>0.27017426032749831</c:v>
                </c:pt>
                <c:pt idx="869">
                  <c:v>0.27017426032749831</c:v>
                </c:pt>
                <c:pt idx="870">
                  <c:v>0.27688512167409002</c:v>
                </c:pt>
                <c:pt idx="871">
                  <c:v>0.27688512167409002</c:v>
                </c:pt>
                <c:pt idx="872">
                  <c:v>0.27688512167409002</c:v>
                </c:pt>
                <c:pt idx="873">
                  <c:v>0.29870013108984761</c:v>
                </c:pt>
                <c:pt idx="874">
                  <c:v>0.29870013108984761</c:v>
                </c:pt>
                <c:pt idx="875">
                  <c:v>0.29870013108984761</c:v>
                </c:pt>
                <c:pt idx="876">
                  <c:v>0.29870013108984761</c:v>
                </c:pt>
                <c:pt idx="877">
                  <c:v>0.30576471833129087</c:v>
                </c:pt>
                <c:pt idx="878">
                  <c:v>0.30576471833129087</c:v>
                </c:pt>
                <c:pt idx="879">
                  <c:v>0.30576471833129087</c:v>
                </c:pt>
                <c:pt idx="880">
                  <c:v>0.31710719175675145</c:v>
                </c:pt>
                <c:pt idx="881">
                  <c:v>0.31710719175675145</c:v>
                </c:pt>
                <c:pt idx="882">
                  <c:v>0.31710719175675145</c:v>
                </c:pt>
                <c:pt idx="883">
                  <c:v>0.31792411345412414</c:v>
                </c:pt>
                <c:pt idx="884">
                  <c:v>0.31792411345412414</c:v>
                </c:pt>
                <c:pt idx="885">
                  <c:v>0.3215323471680529</c:v>
                </c:pt>
                <c:pt idx="886">
                  <c:v>0.3215323471680529</c:v>
                </c:pt>
                <c:pt idx="887">
                  <c:v>0.3215323471680529</c:v>
                </c:pt>
                <c:pt idx="888">
                  <c:v>0.32672956079876481</c:v>
                </c:pt>
                <c:pt idx="889">
                  <c:v>0.32672956079876481</c:v>
                </c:pt>
                <c:pt idx="890">
                  <c:v>0.32672956079876481</c:v>
                </c:pt>
                <c:pt idx="891">
                  <c:v>0.32714983995562985</c:v>
                </c:pt>
                <c:pt idx="892">
                  <c:v>0.32714983995562985</c:v>
                </c:pt>
                <c:pt idx="893">
                  <c:v>0.32714983995562985</c:v>
                </c:pt>
                <c:pt idx="894">
                  <c:v>0.3311827217805508</c:v>
                </c:pt>
                <c:pt idx="895">
                  <c:v>0.3311827217805508</c:v>
                </c:pt>
                <c:pt idx="896">
                  <c:v>0.3311827217805508</c:v>
                </c:pt>
                <c:pt idx="897">
                  <c:v>0.34327794308684118</c:v>
                </c:pt>
                <c:pt idx="898">
                  <c:v>0.34327794308684118</c:v>
                </c:pt>
                <c:pt idx="899">
                  <c:v>0.34327794308684118</c:v>
                </c:pt>
                <c:pt idx="900">
                  <c:v>0.34327794308684118</c:v>
                </c:pt>
                <c:pt idx="901">
                  <c:v>0.34327794308684118</c:v>
                </c:pt>
                <c:pt idx="902">
                  <c:v>0.34327794308684118</c:v>
                </c:pt>
                <c:pt idx="903">
                  <c:v>0.34858996537156228</c:v>
                </c:pt>
                <c:pt idx="904">
                  <c:v>0.34858996537156228</c:v>
                </c:pt>
                <c:pt idx="905">
                  <c:v>0.34858996537156228</c:v>
                </c:pt>
                <c:pt idx="906">
                  <c:v>0.34858996537156228</c:v>
                </c:pt>
                <c:pt idx="907">
                  <c:v>0.34858996537156228</c:v>
                </c:pt>
                <c:pt idx="908">
                  <c:v>0.34858996537156228</c:v>
                </c:pt>
                <c:pt idx="909">
                  <c:v>0.34858996537156228</c:v>
                </c:pt>
                <c:pt idx="910">
                  <c:v>0.34858996537156228</c:v>
                </c:pt>
                <c:pt idx="911">
                  <c:v>0.35291272320551487</c:v>
                </c:pt>
                <c:pt idx="912">
                  <c:v>0.35291272320551487</c:v>
                </c:pt>
                <c:pt idx="913">
                  <c:v>0.35291272320551487</c:v>
                </c:pt>
                <c:pt idx="914">
                  <c:v>0.35291272320551487</c:v>
                </c:pt>
                <c:pt idx="915">
                  <c:v>0.35291272320551487</c:v>
                </c:pt>
                <c:pt idx="916">
                  <c:v>0.35618999879269653</c:v>
                </c:pt>
                <c:pt idx="917">
                  <c:v>0.35618999879269653</c:v>
                </c:pt>
                <c:pt idx="918">
                  <c:v>0.36178968817216878</c:v>
                </c:pt>
                <c:pt idx="919">
                  <c:v>0.36178968817216878</c:v>
                </c:pt>
                <c:pt idx="920">
                  <c:v>0.36178968817216878</c:v>
                </c:pt>
                <c:pt idx="921">
                  <c:v>0.36315322105921138</c:v>
                </c:pt>
                <c:pt idx="922">
                  <c:v>0.36315322105921138</c:v>
                </c:pt>
                <c:pt idx="923">
                  <c:v>0.37176598319471887</c:v>
                </c:pt>
                <c:pt idx="924">
                  <c:v>0.37176598319471887</c:v>
                </c:pt>
                <c:pt idx="925">
                  <c:v>0.37176598319471887</c:v>
                </c:pt>
                <c:pt idx="926">
                  <c:v>0.38760391262613825</c:v>
                </c:pt>
                <c:pt idx="927">
                  <c:v>0.38760391262613825</c:v>
                </c:pt>
                <c:pt idx="928">
                  <c:v>0.38760391262613825</c:v>
                </c:pt>
                <c:pt idx="929">
                  <c:v>0.38760391262613825</c:v>
                </c:pt>
                <c:pt idx="930">
                  <c:v>0.38760391262613825</c:v>
                </c:pt>
                <c:pt idx="931">
                  <c:v>0.38760391262613825</c:v>
                </c:pt>
                <c:pt idx="932">
                  <c:v>0.38760391262613825</c:v>
                </c:pt>
                <c:pt idx="933">
                  <c:v>0.39020407680306801</c:v>
                </c:pt>
                <c:pt idx="934">
                  <c:v>0.39020407680306801</c:v>
                </c:pt>
                <c:pt idx="935">
                  <c:v>0.39020407680306801</c:v>
                </c:pt>
                <c:pt idx="936">
                  <c:v>0.39020407680306801</c:v>
                </c:pt>
                <c:pt idx="937">
                  <c:v>0.39020407680306801</c:v>
                </c:pt>
                <c:pt idx="938">
                  <c:v>0.39020407680306801</c:v>
                </c:pt>
                <c:pt idx="939">
                  <c:v>0.39020407680306801</c:v>
                </c:pt>
                <c:pt idx="940">
                  <c:v>0.39020407680306801</c:v>
                </c:pt>
                <c:pt idx="941">
                  <c:v>0.40382877361092345</c:v>
                </c:pt>
                <c:pt idx="942">
                  <c:v>0.40382877361092345</c:v>
                </c:pt>
                <c:pt idx="943">
                  <c:v>0.40632417569307638</c:v>
                </c:pt>
                <c:pt idx="944">
                  <c:v>0.40632417569307638</c:v>
                </c:pt>
                <c:pt idx="945">
                  <c:v>0.40632417569307638</c:v>
                </c:pt>
                <c:pt idx="946">
                  <c:v>0.40705024835705561</c:v>
                </c:pt>
                <c:pt idx="947">
                  <c:v>0.40705024835705561</c:v>
                </c:pt>
                <c:pt idx="948">
                  <c:v>0.41976937546520132</c:v>
                </c:pt>
                <c:pt idx="949">
                  <c:v>0.41976937546520132</c:v>
                </c:pt>
                <c:pt idx="950">
                  <c:v>0.41976937546520132</c:v>
                </c:pt>
                <c:pt idx="951">
                  <c:v>0.41976937546520132</c:v>
                </c:pt>
                <c:pt idx="952">
                  <c:v>0.41976937546520132</c:v>
                </c:pt>
                <c:pt idx="953">
                  <c:v>0.44937373032538036</c:v>
                </c:pt>
                <c:pt idx="954">
                  <c:v>0.44937373032538036</c:v>
                </c:pt>
                <c:pt idx="955">
                  <c:v>0.44937373032538036</c:v>
                </c:pt>
                <c:pt idx="956">
                  <c:v>0.44937373032538036</c:v>
                </c:pt>
                <c:pt idx="957">
                  <c:v>0.44937373032538036</c:v>
                </c:pt>
                <c:pt idx="958">
                  <c:v>0.46006410198004616</c:v>
                </c:pt>
                <c:pt idx="959">
                  <c:v>0.46006410198004616</c:v>
                </c:pt>
                <c:pt idx="960">
                  <c:v>0.46006410198004616</c:v>
                </c:pt>
                <c:pt idx="961">
                  <c:v>0.46491264803806021</c:v>
                </c:pt>
                <c:pt idx="962">
                  <c:v>0.46491264803806021</c:v>
                </c:pt>
                <c:pt idx="963">
                  <c:v>0.47721751043371574</c:v>
                </c:pt>
                <c:pt idx="964">
                  <c:v>0.47721751043371574</c:v>
                </c:pt>
                <c:pt idx="965">
                  <c:v>0.48064077286321311</c:v>
                </c:pt>
                <c:pt idx="966">
                  <c:v>0.48064077286321311</c:v>
                </c:pt>
                <c:pt idx="967">
                  <c:v>0.48064077286321311</c:v>
                </c:pt>
                <c:pt idx="968">
                  <c:v>0.48064077286321311</c:v>
                </c:pt>
                <c:pt idx="969">
                  <c:v>0.48064077286321311</c:v>
                </c:pt>
                <c:pt idx="970">
                  <c:v>0.48064077286321311</c:v>
                </c:pt>
                <c:pt idx="971">
                  <c:v>0.48064077286321311</c:v>
                </c:pt>
                <c:pt idx="972">
                  <c:v>0.48575857367392938</c:v>
                </c:pt>
                <c:pt idx="973">
                  <c:v>0.48575857367392938</c:v>
                </c:pt>
                <c:pt idx="974">
                  <c:v>0.48575857367392938</c:v>
                </c:pt>
                <c:pt idx="975">
                  <c:v>0.49515218685728712</c:v>
                </c:pt>
                <c:pt idx="976">
                  <c:v>0.49515218685728712</c:v>
                </c:pt>
                <c:pt idx="977">
                  <c:v>0.50617572857597815</c:v>
                </c:pt>
                <c:pt idx="978">
                  <c:v>0.50617572857597815</c:v>
                </c:pt>
                <c:pt idx="979">
                  <c:v>0.51242260169936804</c:v>
                </c:pt>
                <c:pt idx="980">
                  <c:v>0.51242260169936804</c:v>
                </c:pt>
                <c:pt idx="981">
                  <c:v>0.51242260169936804</c:v>
                </c:pt>
                <c:pt idx="982">
                  <c:v>0.51242260169936804</c:v>
                </c:pt>
                <c:pt idx="983">
                  <c:v>0.51242260169936804</c:v>
                </c:pt>
                <c:pt idx="984">
                  <c:v>0.51540987804721228</c:v>
                </c:pt>
                <c:pt idx="985">
                  <c:v>0.51540987804721228</c:v>
                </c:pt>
                <c:pt idx="986">
                  <c:v>0.51540987804721228</c:v>
                </c:pt>
                <c:pt idx="987">
                  <c:v>0.51540987804721228</c:v>
                </c:pt>
                <c:pt idx="988">
                  <c:v>0.51540987804721228</c:v>
                </c:pt>
                <c:pt idx="989">
                  <c:v>0.51540987804721228</c:v>
                </c:pt>
                <c:pt idx="990">
                  <c:v>0.51540987804721228</c:v>
                </c:pt>
                <c:pt idx="991">
                  <c:v>0.51540987804721228</c:v>
                </c:pt>
                <c:pt idx="992">
                  <c:v>0.51540987804721228</c:v>
                </c:pt>
                <c:pt idx="993">
                  <c:v>0.51820966441726901</c:v>
                </c:pt>
                <c:pt idx="994">
                  <c:v>0.51820966441726901</c:v>
                </c:pt>
                <c:pt idx="995">
                  <c:v>0.51820966441726901</c:v>
                </c:pt>
                <c:pt idx="996">
                  <c:v>0.52144548439824201</c:v>
                </c:pt>
                <c:pt idx="997">
                  <c:v>0.52144548439824201</c:v>
                </c:pt>
                <c:pt idx="998">
                  <c:v>0.52144548439824201</c:v>
                </c:pt>
                <c:pt idx="999">
                  <c:v>0.52912188630388457</c:v>
                </c:pt>
                <c:pt idx="1000">
                  <c:v>0.52912188630388457</c:v>
                </c:pt>
                <c:pt idx="1001">
                  <c:v>0.53984550561029843</c:v>
                </c:pt>
                <c:pt idx="1002">
                  <c:v>0.53984550561029843</c:v>
                </c:pt>
                <c:pt idx="1003">
                  <c:v>0.53984550561029843</c:v>
                </c:pt>
                <c:pt idx="1004">
                  <c:v>0.53984550561029843</c:v>
                </c:pt>
                <c:pt idx="1005">
                  <c:v>0.53984550561029843</c:v>
                </c:pt>
                <c:pt idx="1006">
                  <c:v>0.53984550561029843</c:v>
                </c:pt>
                <c:pt idx="1007">
                  <c:v>0.53984550561029843</c:v>
                </c:pt>
                <c:pt idx="1008">
                  <c:v>0.53984550561029843</c:v>
                </c:pt>
                <c:pt idx="1009">
                  <c:v>0.54327249079296136</c:v>
                </c:pt>
                <c:pt idx="1010">
                  <c:v>0.54327249079296136</c:v>
                </c:pt>
                <c:pt idx="1011">
                  <c:v>0.54327249079296136</c:v>
                </c:pt>
                <c:pt idx="1012">
                  <c:v>0.54327249079296136</c:v>
                </c:pt>
                <c:pt idx="1013">
                  <c:v>0.54327249079296136</c:v>
                </c:pt>
                <c:pt idx="1014">
                  <c:v>0.55050378021781665</c:v>
                </c:pt>
                <c:pt idx="1015">
                  <c:v>0.55050378021781665</c:v>
                </c:pt>
                <c:pt idx="1016">
                  <c:v>0.55332356002039906</c:v>
                </c:pt>
                <c:pt idx="1017">
                  <c:v>0.55332356002039906</c:v>
                </c:pt>
                <c:pt idx="1018">
                  <c:v>0.55332356002039906</c:v>
                </c:pt>
                <c:pt idx="1019">
                  <c:v>0.55332356002039906</c:v>
                </c:pt>
                <c:pt idx="1020">
                  <c:v>0.55332356002039906</c:v>
                </c:pt>
                <c:pt idx="1021">
                  <c:v>0.55332356002039906</c:v>
                </c:pt>
                <c:pt idx="1022">
                  <c:v>0.57165252420283219</c:v>
                </c:pt>
                <c:pt idx="1023">
                  <c:v>0.57165252420283219</c:v>
                </c:pt>
                <c:pt idx="1024">
                  <c:v>0.57165252420283219</c:v>
                </c:pt>
                <c:pt idx="1025">
                  <c:v>0.57165252420283219</c:v>
                </c:pt>
                <c:pt idx="1026">
                  <c:v>0.57165252420283219</c:v>
                </c:pt>
                <c:pt idx="1027">
                  <c:v>0.57165252420283219</c:v>
                </c:pt>
                <c:pt idx="1028">
                  <c:v>0.57165252420283219</c:v>
                </c:pt>
                <c:pt idx="1029">
                  <c:v>0.57165252420283219</c:v>
                </c:pt>
                <c:pt idx="1030">
                  <c:v>0.57165252420283219</c:v>
                </c:pt>
                <c:pt idx="1031">
                  <c:v>0.57165252420283219</c:v>
                </c:pt>
                <c:pt idx="1032">
                  <c:v>0.57165252420283219</c:v>
                </c:pt>
                <c:pt idx="1033">
                  <c:v>0.57165252420283219</c:v>
                </c:pt>
                <c:pt idx="1034">
                  <c:v>0.57165252420283219</c:v>
                </c:pt>
                <c:pt idx="1035">
                  <c:v>0.57165252420283219</c:v>
                </c:pt>
                <c:pt idx="1036">
                  <c:v>0.57165252420283219</c:v>
                </c:pt>
                <c:pt idx="1037">
                  <c:v>0.57165252420283219</c:v>
                </c:pt>
                <c:pt idx="1038">
                  <c:v>0.57165252420283219</c:v>
                </c:pt>
                <c:pt idx="1039">
                  <c:v>0.57165252420283219</c:v>
                </c:pt>
                <c:pt idx="1040">
                  <c:v>0.60319879495644679</c:v>
                </c:pt>
                <c:pt idx="1041">
                  <c:v>0.60319879495644679</c:v>
                </c:pt>
                <c:pt idx="1042">
                  <c:v>0.60319879495644679</c:v>
                </c:pt>
                <c:pt idx="1043">
                  <c:v>0.60319879495644679</c:v>
                </c:pt>
                <c:pt idx="1044">
                  <c:v>0.62826423468519799</c:v>
                </c:pt>
                <c:pt idx="1045">
                  <c:v>0.60931298530445555</c:v>
                </c:pt>
                <c:pt idx="1046">
                  <c:v>0.60931298530445555</c:v>
                </c:pt>
                <c:pt idx="1047">
                  <c:v>0.60931298530445555</c:v>
                </c:pt>
                <c:pt idx="1048">
                  <c:v>0.60931298530445555</c:v>
                </c:pt>
                <c:pt idx="1049">
                  <c:v>0.63009428092773934</c:v>
                </c:pt>
                <c:pt idx="1050">
                  <c:v>0.63009428092773934</c:v>
                </c:pt>
                <c:pt idx="1051">
                  <c:v>0.64014031621014233</c:v>
                </c:pt>
                <c:pt idx="1052">
                  <c:v>0.64014031621014233</c:v>
                </c:pt>
                <c:pt idx="1053">
                  <c:v>0.64014031621014233</c:v>
                </c:pt>
                <c:pt idx="1054">
                  <c:v>0.64014031621014233</c:v>
                </c:pt>
                <c:pt idx="1055">
                  <c:v>0.64014031621014233</c:v>
                </c:pt>
                <c:pt idx="1056">
                  <c:v>0.64014031621014233</c:v>
                </c:pt>
                <c:pt idx="1057">
                  <c:v>0.64014031621014233</c:v>
                </c:pt>
                <c:pt idx="1058">
                  <c:v>0.64014031621014233</c:v>
                </c:pt>
                <c:pt idx="1059">
                  <c:v>0.64014031621014233</c:v>
                </c:pt>
                <c:pt idx="1060">
                  <c:v>0.64014031621014233</c:v>
                </c:pt>
                <c:pt idx="1061">
                  <c:v>0.66272894543528005</c:v>
                </c:pt>
                <c:pt idx="1062">
                  <c:v>0.66272894543528005</c:v>
                </c:pt>
                <c:pt idx="1063">
                  <c:v>0.67687084037652689</c:v>
                </c:pt>
                <c:pt idx="1064">
                  <c:v>0.67687084037652689</c:v>
                </c:pt>
                <c:pt idx="1065">
                  <c:v>0.6867797374477641</c:v>
                </c:pt>
                <c:pt idx="1066">
                  <c:v>0.6867797374477641</c:v>
                </c:pt>
                <c:pt idx="1067">
                  <c:v>0.6867797374477641</c:v>
                </c:pt>
                <c:pt idx="1068">
                  <c:v>0.6867797374477641</c:v>
                </c:pt>
                <c:pt idx="1069">
                  <c:v>0.6867797374477641</c:v>
                </c:pt>
                <c:pt idx="1070">
                  <c:v>0.69514112820223306</c:v>
                </c:pt>
                <c:pt idx="1071">
                  <c:v>0.69514112820223306</c:v>
                </c:pt>
                <c:pt idx="1072">
                  <c:v>0.69514112820223306</c:v>
                </c:pt>
                <c:pt idx="1073">
                  <c:v>0.69514112820223306</c:v>
                </c:pt>
                <c:pt idx="1074">
                  <c:v>0.71606305013410565</c:v>
                </c:pt>
                <c:pt idx="1075">
                  <c:v>0.71606305013410565</c:v>
                </c:pt>
                <c:pt idx="1076">
                  <c:v>0.71606305013410565</c:v>
                </c:pt>
                <c:pt idx="1077">
                  <c:v>0.71606305013410565</c:v>
                </c:pt>
                <c:pt idx="1078">
                  <c:v>0.71606305013410565</c:v>
                </c:pt>
                <c:pt idx="1079">
                  <c:v>0.71606305013410565</c:v>
                </c:pt>
                <c:pt idx="1080">
                  <c:v>0.71606305013410565</c:v>
                </c:pt>
                <c:pt idx="1081">
                  <c:v>0.71606305013410565</c:v>
                </c:pt>
                <c:pt idx="1082">
                  <c:v>0.73446127448116982</c:v>
                </c:pt>
                <c:pt idx="1083">
                  <c:v>0.71894971362411697</c:v>
                </c:pt>
                <c:pt idx="1084">
                  <c:v>0.72285746309022814</c:v>
                </c:pt>
                <c:pt idx="1085">
                  <c:v>0.72285746309022814</c:v>
                </c:pt>
                <c:pt idx="1086">
                  <c:v>0.72285746309022814</c:v>
                </c:pt>
                <c:pt idx="1087">
                  <c:v>0.73293858643091447</c:v>
                </c:pt>
                <c:pt idx="1088">
                  <c:v>0.73293858643091447</c:v>
                </c:pt>
                <c:pt idx="1089">
                  <c:v>0.76676710123531411</c:v>
                </c:pt>
                <c:pt idx="1090">
                  <c:v>0.76676710123531411</c:v>
                </c:pt>
                <c:pt idx="1091">
                  <c:v>0.76676710123531411</c:v>
                </c:pt>
                <c:pt idx="1092">
                  <c:v>0.77574775052719092</c:v>
                </c:pt>
                <c:pt idx="1093">
                  <c:v>0.77574775052719092</c:v>
                </c:pt>
                <c:pt idx="1094">
                  <c:v>0.77574775052719092</c:v>
                </c:pt>
                <c:pt idx="1095">
                  <c:v>0.77574775052719092</c:v>
                </c:pt>
                <c:pt idx="1096">
                  <c:v>0.77843972833265829</c:v>
                </c:pt>
                <c:pt idx="1097">
                  <c:v>0.77843972833265829</c:v>
                </c:pt>
                <c:pt idx="1098">
                  <c:v>0.77843972833265829</c:v>
                </c:pt>
                <c:pt idx="1099">
                  <c:v>0.77843972833265829</c:v>
                </c:pt>
                <c:pt idx="1100">
                  <c:v>0.77843972833265829</c:v>
                </c:pt>
                <c:pt idx="1101">
                  <c:v>0.77843972833265829</c:v>
                </c:pt>
                <c:pt idx="1102">
                  <c:v>0.7797988408269424</c:v>
                </c:pt>
                <c:pt idx="1103">
                  <c:v>0.74191103746393616</c:v>
                </c:pt>
                <c:pt idx="1104">
                  <c:v>0.74191103746393616</c:v>
                </c:pt>
                <c:pt idx="1105">
                  <c:v>0.74191103746393616</c:v>
                </c:pt>
                <c:pt idx="1106">
                  <c:v>0.74191103746393616</c:v>
                </c:pt>
                <c:pt idx="1107">
                  <c:v>0.74191103746393616</c:v>
                </c:pt>
                <c:pt idx="1108">
                  <c:v>0.75780035436833981</c:v>
                </c:pt>
                <c:pt idx="1109">
                  <c:v>0.72793555294549739</c:v>
                </c:pt>
                <c:pt idx="1110">
                  <c:v>0.72793555294549739</c:v>
                </c:pt>
                <c:pt idx="1111">
                  <c:v>0.73980209948423648</c:v>
                </c:pt>
                <c:pt idx="1112">
                  <c:v>0.73980209948423648</c:v>
                </c:pt>
                <c:pt idx="1113">
                  <c:v>0.74238103442334569</c:v>
                </c:pt>
                <c:pt idx="1114">
                  <c:v>0.69463843840674455</c:v>
                </c:pt>
                <c:pt idx="1115">
                  <c:v>0.69463843840674455</c:v>
                </c:pt>
                <c:pt idx="1116">
                  <c:v>0.70286544465409473</c:v>
                </c:pt>
                <c:pt idx="1117">
                  <c:v>0.70286544465409473</c:v>
                </c:pt>
                <c:pt idx="1118">
                  <c:v>0.70286544465409473</c:v>
                </c:pt>
                <c:pt idx="1119">
                  <c:v>0.70286544465409473</c:v>
                </c:pt>
                <c:pt idx="1120">
                  <c:v>0.70286544465409473</c:v>
                </c:pt>
                <c:pt idx="1121">
                  <c:v>0.70286544465409473</c:v>
                </c:pt>
                <c:pt idx="1122">
                  <c:v>0.70286544465409473</c:v>
                </c:pt>
                <c:pt idx="1123">
                  <c:v>0.71043900089012657</c:v>
                </c:pt>
                <c:pt idx="1124">
                  <c:v>0.71043900089012657</c:v>
                </c:pt>
                <c:pt idx="1125">
                  <c:v>0.71043900089012657</c:v>
                </c:pt>
                <c:pt idx="1126">
                  <c:v>0.71043900089012657</c:v>
                </c:pt>
                <c:pt idx="1127">
                  <c:v>0.80386851631021083</c:v>
                </c:pt>
                <c:pt idx="1128">
                  <c:v>0.80386851631021083</c:v>
                </c:pt>
                <c:pt idx="1129">
                  <c:v>0.80386851631021083</c:v>
                </c:pt>
                <c:pt idx="1130">
                  <c:v>0.80759916615148364</c:v>
                </c:pt>
                <c:pt idx="1131">
                  <c:v>0.80759916615148364</c:v>
                </c:pt>
                <c:pt idx="1132">
                  <c:v>0.82648290320437168</c:v>
                </c:pt>
                <c:pt idx="1133">
                  <c:v>0.82648290320437168</c:v>
                </c:pt>
                <c:pt idx="1134">
                  <c:v>0.82648290320437168</c:v>
                </c:pt>
                <c:pt idx="1135">
                  <c:v>0.82648290320437168</c:v>
                </c:pt>
                <c:pt idx="1136">
                  <c:v>0.82648290320437168</c:v>
                </c:pt>
                <c:pt idx="1137">
                  <c:v>0.82648290320437168</c:v>
                </c:pt>
                <c:pt idx="1138">
                  <c:v>0.82862407031518592</c:v>
                </c:pt>
                <c:pt idx="1139">
                  <c:v>0.82862407031518592</c:v>
                </c:pt>
                <c:pt idx="1140">
                  <c:v>0.82862407031518592</c:v>
                </c:pt>
                <c:pt idx="1141">
                  <c:v>0.86297541457085269</c:v>
                </c:pt>
                <c:pt idx="1142">
                  <c:v>0.86297541457085269</c:v>
                </c:pt>
                <c:pt idx="1143">
                  <c:v>0.86297541457085269</c:v>
                </c:pt>
                <c:pt idx="1144">
                  <c:v>0.86297541457085269</c:v>
                </c:pt>
                <c:pt idx="1145">
                  <c:v>0.86297541457085269</c:v>
                </c:pt>
                <c:pt idx="1146">
                  <c:v>0.86297541457085269</c:v>
                </c:pt>
                <c:pt idx="1147">
                  <c:v>0.86297541457085269</c:v>
                </c:pt>
                <c:pt idx="1148">
                  <c:v>0.86297541457085269</c:v>
                </c:pt>
                <c:pt idx="1149">
                  <c:v>0.86297541457085269</c:v>
                </c:pt>
                <c:pt idx="1150">
                  <c:v>0.86297541457085269</c:v>
                </c:pt>
                <c:pt idx="1151">
                  <c:v>0.86297541457085269</c:v>
                </c:pt>
                <c:pt idx="1152">
                  <c:v>0.86297541457085269</c:v>
                </c:pt>
                <c:pt idx="1153">
                  <c:v>0.86951330485196632</c:v>
                </c:pt>
                <c:pt idx="1154">
                  <c:v>0.86951330485196632</c:v>
                </c:pt>
                <c:pt idx="1155">
                  <c:v>0.86951330485196632</c:v>
                </c:pt>
                <c:pt idx="1156">
                  <c:v>0.86951330485196632</c:v>
                </c:pt>
                <c:pt idx="1157">
                  <c:v>0.86951330485196632</c:v>
                </c:pt>
                <c:pt idx="1158">
                  <c:v>0.86951330485196632</c:v>
                </c:pt>
                <c:pt idx="1159">
                  <c:v>0.86951330485196632</c:v>
                </c:pt>
                <c:pt idx="1160">
                  <c:v>0.86951330485196632</c:v>
                </c:pt>
                <c:pt idx="1161">
                  <c:v>0.86951330485196632</c:v>
                </c:pt>
                <c:pt idx="1162">
                  <c:v>0.86951330485196632</c:v>
                </c:pt>
                <c:pt idx="1163">
                  <c:v>0.86951330485196632</c:v>
                </c:pt>
                <c:pt idx="1164">
                  <c:v>0.86951330485196632</c:v>
                </c:pt>
                <c:pt idx="1165">
                  <c:v>0.86951330485196632</c:v>
                </c:pt>
                <c:pt idx="1166">
                  <c:v>0.86951330485196632</c:v>
                </c:pt>
                <c:pt idx="1167">
                  <c:v>0.86951330485196632</c:v>
                </c:pt>
                <c:pt idx="1168">
                  <c:v>0.86951330485196632</c:v>
                </c:pt>
                <c:pt idx="1169">
                  <c:v>0.86951330485196632</c:v>
                </c:pt>
                <c:pt idx="1170">
                  <c:v>0.86951330485196632</c:v>
                </c:pt>
                <c:pt idx="1171">
                  <c:v>0.86951330485196632</c:v>
                </c:pt>
                <c:pt idx="1172">
                  <c:v>0.86951330485196632</c:v>
                </c:pt>
                <c:pt idx="1173">
                  <c:v>0.86951330485196632</c:v>
                </c:pt>
                <c:pt idx="1174">
                  <c:v>0.86951330485196632</c:v>
                </c:pt>
                <c:pt idx="1175">
                  <c:v>0.86951330485196632</c:v>
                </c:pt>
                <c:pt idx="1176">
                  <c:v>0.87558885726931834</c:v>
                </c:pt>
                <c:pt idx="1177">
                  <c:v>0.8260019114366588</c:v>
                </c:pt>
                <c:pt idx="1178">
                  <c:v>0.84448699627565693</c:v>
                </c:pt>
                <c:pt idx="1179">
                  <c:v>0.84448699627565693</c:v>
                </c:pt>
                <c:pt idx="1180">
                  <c:v>0.84448699627565693</c:v>
                </c:pt>
                <c:pt idx="1181">
                  <c:v>0.84448699627565693</c:v>
                </c:pt>
                <c:pt idx="1182">
                  <c:v>0.84725987525095892</c:v>
                </c:pt>
                <c:pt idx="1183">
                  <c:v>0.84725987525095892</c:v>
                </c:pt>
                <c:pt idx="1184">
                  <c:v>0.85543354036442787</c:v>
                </c:pt>
                <c:pt idx="1185">
                  <c:v>0.85543354036442787</c:v>
                </c:pt>
                <c:pt idx="1186">
                  <c:v>0.85543354036442787</c:v>
                </c:pt>
                <c:pt idx="1187">
                  <c:v>0.85543354036442787</c:v>
                </c:pt>
                <c:pt idx="1188">
                  <c:v>0.85850109778726258</c:v>
                </c:pt>
                <c:pt idx="1189">
                  <c:v>0.85850109778726258</c:v>
                </c:pt>
                <c:pt idx="1190">
                  <c:v>0.85850109778726258</c:v>
                </c:pt>
                <c:pt idx="1191">
                  <c:v>0.87891548295493693</c:v>
                </c:pt>
                <c:pt idx="1192">
                  <c:v>0.87891548295493693</c:v>
                </c:pt>
                <c:pt idx="1193">
                  <c:v>0.87891548295493693</c:v>
                </c:pt>
                <c:pt idx="1194">
                  <c:v>0.87891548295493693</c:v>
                </c:pt>
                <c:pt idx="1195">
                  <c:v>0.87891548295493693</c:v>
                </c:pt>
                <c:pt idx="1196">
                  <c:v>0.87891548295493693</c:v>
                </c:pt>
                <c:pt idx="1197">
                  <c:v>0.87891548295493693</c:v>
                </c:pt>
                <c:pt idx="1198">
                  <c:v>0.88490081160221068</c:v>
                </c:pt>
                <c:pt idx="1199">
                  <c:v>0.88490081160221068</c:v>
                </c:pt>
                <c:pt idx="1200">
                  <c:v>0.91011899927303297</c:v>
                </c:pt>
                <c:pt idx="1201">
                  <c:v>0.91011899927303297</c:v>
                </c:pt>
                <c:pt idx="1202">
                  <c:v>0.91011899927303297</c:v>
                </c:pt>
                <c:pt idx="1203">
                  <c:v>0.96466297310863403</c:v>
                </c:pt>
                <c:pt idx="1204">
                  <c:v>0.96466297310863403</c:v>
                </c:pt>
                <c:pt idx="1205">
                  <c:v>0.96466297310863403</c:v>
                </c:pt>
                <c:pt idx="1206">
                  <c:v>0.96466297310863403</c:v>
                </c:pt>
                <c:pt idx="1207">
                  <c:v>0.96466297310863403</c:v>
                </c:pt>
                <c:pt idx="1208">
                  <c:v>0.96466297310863403</c:v>
                </c:pt>
                <c:pt idx="1209">
                  <c:v>0.96466297310863403</c:v>
                </c:pt>
                <c:pt idx="1210">
                  <c:v>0.97672579042956753</c:v>
                </c:pt>
                <c:pt idx="1211">
                  <c:v>0.97672579042956753</c:v>
                </c:pt>
                <c:pt idx="1212">
                  <c:v>0.97672579042956753</c:v>
                </c:pt>
                <c:pt idx="1213">
                  <c:v>1.0234386035832739</c:v>
                </c:pt>
                <c:pt idx="1214">
                  <c:v>1.020804265868001</c:v>
                </c:pt>
                <c:pt idx="1215">
                  <c:v>1.1028959144377377</c:v>
                </c:pt>
                <c:pt idx="1216">
                  <c:v>1.1028959144377377</c:v>
                </c:pt>
                <c:pt idx="1217">
                  <c:v>1.1028959144377377</c:v>
                </c:pt>
                <c:pt idx="1218">
                  <c:v>1.1394823097130502</c:v>
                </c:pt>
                <c:pt idx="1219">
                  <c:v>1.1394823097130502</c:v>
                </c:pt>
                <c:pt idx="1220">
                  <c:v>1.1394823097130502</c:v>
                </c:pt>
                <c:pt idx="1221">
                  <c:v>1.1394823097130502</c:v>
                </c:pt>
                <c:pt idx="1222">
                  <c:v>1.1394823097130502</c:v>
                </c:pt>
                <c:pt idx="1223">
                  <c:v>1.1394823097130502</c:v>
                </c:pt>
                <c:pt idx="1224">
                  <c:v>1.1394823097130502</c:v>
                </c:pt>
                <c:pt idx="1225">
                  <c:v>1.1531822011282689</c:v>
                </c:pt>
                <c:pt idx="1226">
                  <c:v>1.1531822011282689</c:v>
                </c:pt>
                <c:pt idx="1227">
                  <c:v>1.157597312678333</c:v>
                </c:pt>
                <c:pt idx="1228">
                  <c:v>1.157597312678333</c:v>
                </c:pt>
                <c:pt idx="1229">
                  <c:v>1.1666235255438306</c:v>
                </c:pt>
                <c:pt idx="1230">
                  <c:v>1.1666235255438306</c:v>
                </c:pt>
                <c:pt idx="1231">
                  <c:v>1.1902986205927069</c:v>
                </c:pt>
                <c:pt idx="1232">
                  <c:v>1.1902986205927069</c:v>
                </c:pt>
                <c:pt idx="1233">
                  <c:v>1.1902986205927069</c:v>
                </c:pt>
                <c:pt idx="1234">
                  <c:v>1.1902986205927069</c:v>
                </c:pt>
                <c:pt idx="1235">
                  <c:v>1.192200599879764</c:v>
                </c:pt>
                <c:pt idx="1236">
                  <c:v>1.192200599879764</c:v>
                </c:pt>
                <c:pt idx="1237">
                  <c:v>1.192200599879764</c:v>
                </c:pt>
                <c:pt idx="1238">
                  <c:v>1.192200599879764</c:v>
                </c:pt>
                <c:pt idx="1239">
                  <c:v>1.192200599879764</c:v>
                </c:pt>
                <c:pt idx="1240">
                  <c:v>1.192200599879764</c:v>
                </c:pt>
                <c:pt idx="1241">
                  <c:v>1.192200599879764</c:v>
                </c:pt>
                <c:pt idx="1242">
                  <c:v>1.1930471846280188</c:v>
                </c:pt>
                <c:pt idx="1243">
                  <c:v>1.1930471846280188</c:v>
                </c:pt>
                <c:pt idx="1244">
                  <c:v>1.1930471846280188</c:v>
                </c:pt>
                <c:pt idx="1245">
                  <c:v>1.1975619381960771</c:v>
                </c:pt>
                <c:pt idx="1246">
                  <c:v>1.1975619381960771</c:v>
                </c:pt>
                <c:pt idx="1247">
                  <c:v>1.1975619381960771</c:v>
                </c:pt>
                <c:pt idx="1248">
                  <c:v>1.2128306333469239</c:v>
                </c:pt>
                <c:pt idx="1249">
                  <c:v>1.2128306333469239</c:v>
                </c:pt>
                <c:pt idx="1250">
                  <c:v>1.2128306333469239</c:v>
                </c:pt>
                <c:pt idx="1251">
                  <c:v>1.2128306333469239</c:v>
                </c:pt>
                <c:pt idx="1252">
                  <c:v>1.2288408767969121</c:v>
                </c:pt>
                <c:pt idx="1253">
                  <c:v>1.2288408767969121</c:v>
                </c:pt>
                <c:pt idx="1254">
                  <c:v>1.2744143213875558</c:v>
                </c:pt>
                <c:pt idx="1255">
                  <c:v>1.2744143213875558</c:v>
                </c:pt>
                <c:pt idx="1256">
                  <c:v>1.2744143213875558</c:v>
                </c:pt>
                <c:pt idx="1257">
                  <c:v>1.2744143213875558</c:v>
                </c:pt>
                <c:pt idx="1258">
                  <c:v>1.2744143213875558</c:v>
                </c:pt>
                <c:pt idx="1259">
                  <c:v>1.3140614077756707</c:v>
                </c:pt>
                <c:pt idx="1260">
                  <c:v>1.3140614077756707</c:v>
                </c:pt>
                <c:pt idx="1261">
                  <c:v>1.3140614077756707</c:v>
                </c:pt>
                <c:pt idx="1262">
                  <c:v>1.3385133359939845</c:v>
                </c:pt>
                <c:pt idx="1263">
                  <c:v>1.3385133359939845</c:v>
                </c:pt>
                <c:pt idx="1264">
                  <c:v>1.3590430326332419</c:v>
                </c:pt>
                <c:pt idx="1265">
                  <c:v>1.3590430326332419</c:v>
                </c:pt>
                <c:pt idx="1266">
                  <c:v>1.3590430326332419</c:v>
                </c:pt>
                <c:pt idx="1267">
                  <c:v>1.3590430326332419</c:v>
                </c:pt>
                <c:pt idx="1268">
                  <c:v>1.3590430326332419</c:v>
                </c:pt>
                <c:pt idx="1269">
                  <c:v>1.3590430326332419</c:v>
                </c:pt>
                <c:pt idx="1270">
                  <c:v>1.3822570584955667</c:v>
                </c:pt>
                <c:pt idx="1271">
                  <c:v>1.3822570584955667</c:v>
                </c:pt>
                <c:pt idx="1272">
                  <c:v>1.3822570584955667</c:v>
                </c:pt>
                <c:pt idx="1273">
                  <c:v>1.3822570584955667</c:v>
                </c:pt>
                <c:pt idx="1274">
                  <c:v>1.3822570584955667</c:v>
                </c:pt>
                <c:pt idx="1275">
                  <c:v>1.3822570584955667</c:v>
                </c:pt>
                <c:pt idx="1276">
                  <c:v>1.3822570584955667</c:v>
                </c:pt>
                <c:pt idx="1277">
                  <c:v>1.3822570584955667</c:v>
                </c:pt>
                <c:pt idx="1278">
                  <c:v>1.3822570584955667</c:v>
                </c:pt>
                <c:pt idx="1279">
                  <c:v>1.3822570584955667</c:v>
                </c:pt>
                <c:pt idx="1280">
                  <c:v>1.3822570584955667</c:v>
                </c:pt>
                <c:pt idx="1281">
                  <c:v>1.3822570584955667</c:v>
                </c:pt>
                <c:pt idx="1282">
                  <c:v>1.3822570584955667</c:v>
                </c:pt>
                <c:pt idx="1283">
                  <c:v>1.3822570584955667</c:v>
                </c:pt>
                <c:pt idx="1284">
                  <c:v>1.3876419572797321</c:v>
                </c:pt>
                <c:pt idx="1285">
                  <c:v>1.3876419572797321</c:v>
                </c:pt>
                <c:pt idx="1286">
                  <c:v>1.3876419572797321</c:v>
                </c:pt>
                <c:pt idx="1287">
                  <c:v>1.3876419572797321</c:v>
                </c:pt>
                <c:pt idx="1288">
                  <c:v>1.3917196983081372</c:v>
                </c:pt>
                <c:pt idx="1289">
                  <c:v>1.3917196983081372</c:v>
                </c:pt>
                <c:pt idx="1290">
                  <c:v>1.4534805852536266</c:v>
                </c:pt>
                <c:pt idx="1291">
                  <c:v>1.4534805852536266</c:v>
                </c:pt>
                <c:pt idx="1292">
                  <c:v>1.4534805852536266</c:v>
                </c:pt>
                <c:pt idx="1293">
                  <c:v>1.4757252591118755</c:v>
                </c:pt>
                <c:pt idx="1294">
                  <c:v>1.4757252591118755</c:v>
                </c:pt>
                <c:pt idx="1295">
                  <c:v>1.4757252591118755</c:v>
                </c:pt>
                <c:pt idx="1296">
                  <c:v>1.4757252591118755</c:v>
                </c:pt>
                <c:pt idx="1297">
                  <c:v>1.5024473277095662</c:v>
                </c:pt>
                <c:pt idx="1298">
                  <c:v>1.5024473277095662</c:v>
                </c:pt>
                <c:pt idx="1299">
                  <c:v>1.5292005524824726</c:v>
                </c:pt>
                <c:pt idx="1300">
                  <c:v>1.5292005524824726</c:v>
                </c:pt>
                <c:pt idx="1301">
                  <c:v>1.5292005524824726</c:v>
                </c:pt>
                <c:pt idx="1302">
                  <c:v>1.5292005524824726</c:v>
                </c:pt>
                <c:pt idx="1303">
                  <c:v>1.5292005524824726</c:v>
                </c:pt>
                <c:pt idx="1304">
                  <c:v>1.5292005524824726</c:v>
                </c:pt>
                <c:pt idx="1305">
                  <c:v>1.5445140324925046</c:v>
                </c:pt>
                <c:pt idx="1306">
                  <c:v>1.5445140324925046</c:v>
                </c:pt>
                <c:pt idx="1307">
                  <c:v>1.5445140324925046</c:v>
                </c:pt>
                <c:pt idx="1308">
                  <c:v>1.5445140324925046</c:v>
                </c:pt>
                <c:pt idx="1309">
                  <c:v>1.5445140324925046</c:v>
                </c:pt>
                <c:pt idx="1310">
                  <c:v>1.5445140324925046</c:v>
                </c:pt>
                <c:pt idx="1311">
                  <c:v>1.652712267139014</c:v>
                </c:pt>
                <c:pt idx="1312">
                  <c:v>1.652712267139014</c:v>
                </c:pt>
                <c:pt idx="1313">
                  <c:v>1.652712267139014</c:v>
                </c:pt>
                <c:pt idx="1314">
                  <c:v>1.652712267139014</c:v>
                </c:pt>
                <c:pt idx="1315">
                  <c:v>1.652712267139014</c:v>
                </c:pt>
                <c:pt idx="1316">
                  <c:v>1.6366139679148104</c:v>
                </c:pt>
                <c:pt idx="1317">
                  <c:v>1.6366139679148104</c:v>
                </c:pt>
                <c:pt idx="1318">
                  <c:v>1.6366139679148104</c:v>
                </c:pt>
                <c:pt idx="1319">
                  <c:v>1.6366139679148104</c:v>
                </c:pt>
                <c:pt idx="1320">
                  <c:v>1.6767013727643929</c:v>
                </c:pt>
                <c:pt idx="1321">
                  <c:v>1.6767013727643929</c:v>
                </c:pt>
                <c:pt idx="1322">
                  <c:v>1.6767013727643929</c:v>
                </c:pt>
                <c:pt idx="1323">
                  <c:v>1.6767013727643929</c:v>
                </c:pt>
                <c:pt idx="1324">
                  <c:v>1.6767013727643929</c:v>
                </c:pt>
                <c:pt idx="1325">
                  <c:v>1.6767013727643929</c:v>
                </c:pt>
                <c:pt idx="1326">
                  <c:v>1.6767013727643929</c:v>
                </c:pt>
                <c:pt idx="1327">
                  <c:v>1.6767013727643929</c:v>
                </c:pt>
                <c:pt idx="1328">
                  <c:v>1.6920237219452912</c:v>
                </c:pt>
                <c:pt idx="1329">
                  <c:v>1.6920237219452912</c:v>
                </c:pt>
                <c:pt idx="1330">
                  <c:v>1.6920237219452912</c:v>
                </c:pt>
                <c:pt idx="1331">
                  <c:v>1.7097764428294429</c:v>
                </c:pt>
                <c:pt idx="1332">
                  <c:v>1.7097764428294429</c:v>
                </c:pt>
                <c:pt idx="1333">
                  <c:v>1.7097764428294429</c:v>
                </c:pt>
                <c:pt idx="1334">
                  <c:v>1.7097764428294429</c:v>
                </c:pt>
                <c:pt idx="1335">
                  <c:v>1.7097764428294429</c:v>
                </c:pt>
                <c:pt idx="1336">
                  <c:v>1.7287036775801712</c:v>
                </c:pt>
                <c:pt idx="1337">
                  <c:v>1.7287036775801712</c:v>
                </c:pt>
                <c:pt idx="1338">
                  <c:v>1.7287036775801712</c:v>
                </c:pt>
                <c:pt idx="1339">
                  <c:v>1.7287036775801712</c:v>
                </c:pt>
                <c:pt idx="1340">
                  <c:v>1.7287036775801712</c:v>
                </c:pt>
                <c:pt idx="1341">
                  <c:v>1.7971515476664854</c:v>
                </c:pt>
                <c:pt idx="1342">
                  <c:v>1.7971515476664854</c:v>
                </c:pt>
                <c:pt idx="1343">
                  <c:v>1.7971515476664854</c:v>
                </c:pt>
                <c:pt idx="1344">
                  <c:v>1.8116121646857415</c:v>
                </c:pt>
                <c:pt idx="1345">
                  <c:v>1.8116121646857415</c:v>
                </c:pt>
                <c:pt idx="1346">
                  <c:v>1.8935257633698879</c:v>
                </c:pt>
                <c:pt idx="1347">
                  <c:v>1.8903938098461244</c:v>
                </c:pt>
                <c:pt idx="1348">
                  <c:v>1.8903938098461244</c:v>
                </c:pt>
                <c:pt idx="1349">
                  <c:v>1.8903938098461244</c:v>
                </c:pt>
                <c:pt idx="1350">
                  <c:v>1.8903938098461244</c:v>
                </c:pt>
                <c:pt idx="1351">
                  <c:v>1.8903938098461244</c:v>
                </c:pt>
                <c:pt idx="1352">
                  <c:v>1.9759817272397733</c:v>
                </c:pt>
                <c:pt idx="1353">
                  <c:v>1.9759817272397733</c:v>
                </c:pt>
                <c:pt idx="1354">
                  <c:v>1.9759817272397733</c:v>
                </c:pt>
                <c:pt idx="1355">
                  <c:v>2.015684812728757</c:v>
                </c:pt>
                <c:pt idx="1356">
                  <c:v>2.015684812728757</c:v>
                </c:pt>
                <c:pt idx="1357">
                  <c:v>2.0425224622751075</c:v>
                </c:pt>
                <c:pt idx="1358">
                  <c:v>2.0425224622751075</c:v>
                </c:pt>
                <c:pt idx="1359">
                  <c:v>2.0550490092858866</c:v>
                </c:pt>
                <c:pt idx="1360">
                  <c:v>2.0361794281923737</c:v>
                </c:pt>
                <c:pt idx="1361">
                  <c:v>2.0423720366788793</c:v>
                </c:pt>
                <c:pt idx="1362">
                  <c:v>1.9783014020593728</c:v>
                </c:pt>
                <c:pt idx="1363">
                  <c:v>2.0427394130325487</c:v>
                </c:pt>
                <c:pt idx="1364">
                  <c:v>2.0427394130325487</c:v>
                </c:pt>
                <c:pt idx="1365">
                  <c:v>2.0427394130325487</c:v>
                </c:pt>
                <c:pt idx="1366">
                  <c:v>2.0427394130325487</c:v>
                </c:pt>
                <c:pt idx="1367">
                  <c:v>2.0427394130325487</c:v>
                </c:pt>
                <c:pt idx="1368">
                  <c:v>2.0427394130325487</c:v>
                </c:pt>
                <c:pt idx="1369">
                  <c:v>2.0427394130325487</c:v>
                </c:pt>
                <c:pt idx="1370">
                  <c:v>2.0427394130325487</c:v>
                </c:pt>
                <c:pt idx="1371">
                  <c:v>2.0491025474388342</c:v>
                </c:pt>
                <c:pt idx="1372">
                  <c:v>2.0491025474388342</c:v>
                </c:pt>
                <c:pt idx="1373">
                  <c:v>2.0491025474388342</c:v>
                </c:pt>
                <c:pt idx="1374">
                  <c:v>2.0491025474388342</c:v>
                </c:pt>
                <c:pt idx="1375">
                  <c:v>2.0491025474388342</c:v>
                </c:pt>
                <c:pt idx="1376">
                  <c:v>2.0491025474388342</c:v>
                </c:pt>
                <c:pt idx="1377">
                  <c:v>2.0491025474388342</c:v>
                </c:pt>
                <c:pt idx="1378">
                  <c:v>2.0491025474388342</c:v>
                </c:pt>
                <c:pt idx="1379">
                  <c:v>2.0491025474388342</c:v>
                </c:pt>
                <c:pt idx="1380">
                  <c:v>2.0838434503874592</c:v>
                </c:pt>
                <c:pt idx="1381">
                  <c:v>2.0838434503874592</c:v>
                </c:pt>
                <c:pt idx="1382">
                  <c:v>2.0838434503874592</c:v>
                </c:pt>
                <c:pt idx="1383">
                  <c:v>2.0838434503874592</c:v>
                </c:pt>
                <c:pt idx="1384">
                  <c:v>2.0838434503874592</c:v>
                </c:pt>
                <c:pt idx="1385">
                  <c:v>2.0838434503874592</c:v>
                </c:pt>
                <c:pt idx="1386">
                  <c:v>2.0838434503874592</c:v>
                </c:pt>
                <c:pt idx="1387">
                  <c:v>2.0838434503874592</c:v>
                </c:pt>
                <c:pt idx="1388">
                  <c:v>2.0838434503874592</c:v>
                </c:pt>
                <c:pt idx="1389">
                  <c:v>2.1211974801510523</c:v>
                </c:pt>
                <c:pt idx="1390">
                  <c:v>2.1211974801510523</c:v>
                </c:pt>
                <c:pt idx="1391">
                  <c:v>2.1448103625590709</c:v>
                </c:pt>
                <c:pt idx="1392">
                  <c:v>2.1448103625590709</c:v>
                </c:pt>
                <c:pt idx="1393">
                  <c:v>2.1448103625590709</c:v>
                </c:pt>
                <c:pt idx="1394">
                  <c:v>2.1448103625590709</c:v>
                </c:pt>
                <c:pt idx="1395">
                  <c:v>2.1448103625590709</c:v>
                </c:pt>
                <c:pt idx="1396">
                  <c:v>2.3023205737834993</c:v>
                </c:pt>
                <c:pt idx="1397">
                  <c:v>2.3023205737834993</c:v>
                </c:pt>
                <c:pt idx="1398">
                  <c:v>2.3346653278929508</c:v>
                </c:pt>
                <c:pt idx="1399">
                  <c:v>2.3346653278929508</c:v>
                </c:pt>
                <c:pt idx="1400">
                  <c:v>2.3346653278929508</c:v>
                </c:pt>
                <c:pt idx="1401">
                  <c:v>2.3346653278929508</c:v>
                </c:pt>
                <c:pt idx="1402">
                  <c:v>2.3357863641745937</c:v>
                </c:pt>
                <c:pt idx="1403">
                  <c:v>2.3357863641745937</c:v>
                </c:pt>
                <c:pt idx="1404">
                  <c:v>2.3357863641745937</c:v>
                </c:pt>
                <c:pt idx="1405">
                  <c:v>2.3357863641745937</c:v>
                </c:pt>
                <c:pt idx="1406">
                  <c:v>2.4026297932088934</c:v>
                </c:pt>
                <c:pt idx="1407">
                  <c:v>2.4026297932088934</c:v>
                </c:pt>
                <c:pt idx="1408">
                  <c:v>2.4026297932088934</c:v>
                </c:pt>
                <c:pt idx="1409">
                  <c:v>2.5937392697050492</c:v>
                </c:pt>
                <c:pt idx="1410">
                  <c:v>2.5937392697050492</c:v>
                </c:pt>
                <c:pt idx="1411">
                  <c:v>2.5937392697050492</c:v>
                </c:pt>
                <c:pt idx="1412">
                  <c:v>2.5937392697050492</c:v>
                </c:pt>
                <c:pt idx="1413">
                  <c:v>2.5937392697050492</c:v>
                </c:pt>
                <c:pt idx="1414">
                  <c:v>2.6650395331615009</c:v>
                </c:pt>
                <c:pt idx="1415">
                  <c:v>2.6650395331615009</c:v>
                </c:pt>
                <c:pt idx="1416">
                  <c:v>2.7134086753171598</c:v>
                </c:pt>
                <c:pt idx="1417">
                  <c:v>2.7134086753171598</c:v>
                </c:pt>
                <c:pt idx="1418">
                  <c:v>2.7134086753171598</c:v>
                </c:pt>
                <c:pt idx="1419">
                  <c:v>2.7134086753171598</c:v>
                </c:pt>
                <c:pt idx="1420">
                  <c:v>2.7134086753171598</c:v>
                </c:pt>
                <c:pt idx="1421">
                  <c:v>2.7134086753171598</c:v>
                </c:pt>
                <c:pt idx="1422">
                  <c:v>2.7134086753171598</c:v>
                </c:pt>
                <c:pt idx="1423">
                  <c:v>2.8071199045483435</c:v>
                </c:pt>
                <c:pt idx="1424">
                  <c:v>2.8071199045483435</c:v>
                </c:pt>
                <c:pt idx="1425">
                  <c:v>2.8071199045483435</c:v>
                </c:pt>
                <c:pt idx="1426">
                  <c:v>2.8071199045483435</c:v>
                </c:pt>
                <c:pt idx="1427">
                  <c:v>2.8071199045483435</c:v>
                </c:pt>
                <c:pt idx="1428">
                  <c:v>2.8071199045483435</c:v>
                </c:pt>
                <c:pt idx="1429">
                  <c:v>2.8307331737252897</c:v>
                </c:pt>
                <c:pt idx="1430">
                  <c:v>2.8307331737252897</c:v>
                </c:pt>
                <c:pt idx="1431">
                  <c:v>2.8307331737252897</c:v>
                </c:pt>
                <c:pt idx="1432">
                  <c:v>2.8307331737252897</c:v>
                </c:pt>
                <c:pt idx="1433">
                  <c:v>2.8307331737252897</c:v>
                </c:pt>
                <c:pt idx="1434">
                  <c:v>2.8307331737252897</c:v>
                </c:pt>
                <c:pt idx="1435">
                  <c:v>2.8468002396590957</c:v>
                </c:pt>
                <c:pt idx="1436">
                  <c:v>2.8468002396590957</c:v>
                </c:pt>
                <c:pt idx="1437">
                  <c:v>2.8468002396590957</c:v>
                </c:pt>
                <c:pt idx="1438">
                  <c:v>2.8495234472274236</c:v>
                </c:pt>
                <c:pt idx="1439">
                  <c:v>2.8495234472274236</c:v>
                </c:pt>
                <c:pt idx="1440">
                  <c:v>2.8495234472274236</c:v>
                </c:pt>
                <c:pt idx="1441">
                  <c:v>2.8495234472274236</c:v>
                </c:pt>
                <c:pt idx="1442">
                  <c:v>2.8495234472274236</c:v>
                </c:pt>
                <c:pt idx="1443">
                  <c:v>2.8495234472274236</c:v>
                </c:pt>
                <c:pt idx="1444">
                  <c:v>2.8495234472274236</c:v>
                </c:pt>
                <c:pt idx="1445">
                  <c:v>2.8495234472274236</c:v>
                </c:pt>
                <c:pt idx="1446">
                  <c:v>2.8495234472274236</c:v>
                </c:pt>
                <c:pt idx="1447">
                  <c:v>2.8495234472274236</c:v>
                </c:pt>
                <c:pt idx="1448">
                  <c:v>2.8495234472274236</c:v>
                </c:pt>
                <c:pt idx="1449">
                  <c:v>2.8495234472274236</c:v>
                </c:pt>
                <c:pt idx="1450">
                  <c:v>2.8495234472274236</c:v>
                </c:pt>
                <c:pt idx="1451">
                  <c:v>2.8854329064443673</c:v>
                </c:pt>
                <c:pt idx="1452">
                  <c:v>2.8854329064443673</c:v>
                </c:pt>
                <c:pt idx="1453">
                  <c:v>2.8854329064443673</c:v>
                </c:pt>
                <c:pt idx="1454">
                  <c:v>2.8937918782111036</c:v>
                </c:pt>
                <c:pt idx="1455">
                  <c:v>2.8937918782111036</c:v>
                </c:pt>
                <c:pt idx="1456">
                  <c:v>2.9198394144113164</c:v>
                </c:pt>
                <c:pt idx="1457">
                  <c:v>2.9198394144113164</c:v>
                </c:pt>
                <c:pt idx="1458">
                  <c:v>2.9198394144113164</c:v>
                </c:pt>
                <c:pt idx="1459">
                  <c:v>3.0718897741913618</c:v>
                </c:pt>
                <c:pt idx="1460">
                  <c:v>3.0718897741913618</c:v>
                </c:pt>
                <c:pt idx="1461">
                  <c:v>3.0718897741913618</c:v>
                </c:pt>
                <c:pt idx="1462">
                  <c:v>3.1541557602108452</c:v>
                </c:pt>
                <c:pt idx="1463">
                  <c:v>3.1541557602108452</c:v>
                </c:pt>
                <c:pt idx="1464">
                  <c:v>3.1541557602108452</c:v>
                </c:pt>
                <c:pt idx="1465">
                  <c:v>3.2331277006932839</c:v>
                </c:pt>
                <c:pt idx="1466">
                  <c:v>3.2331277006932839</c:v>
                </c:pt>
                <c:pt idx="1467">
                  <c:v>3.2331277006932839</c:v>
                </c:pt>
                <c:pt idx="1468">
                  <c:v>3.2331277006932839</c:v>
                </c:pt>
                <c:pt idx="1469">
                  <c:v>3.2331277006932839</c:v>
                </c:pt>
                <c:pt idx="1470">
                  <c:v>3.2331277006932839</c:v>
                </c:pt>
                <c:pt idx="1471">
                  <c:v>3.2331277006932839</c:v>
                </c:pt>
                <c:pt idx="1472">
                  <c:v>3.2331277006932839</c:v>
                </c:pt>
                <c:pt idx="1473">
                  <c:v>3.2488440284016931</c:v>
                </c:pt>
                <c:pt idx="1474">
                  <c:v>3.2488440284016931</c:v>
                </c:pt>
                <c:pt idx="1475">
                  <c:v>3.2488440284016931</c:v>
                </c:pt>
                <c:pt idx="1476">
                  <c:v>3.2488440284016931</c:v>
                </c:pt>
                <c:pt idx="1477">
                  <c:v>3.2488440284016931</c:v>
                </c:pt>
                <c:pt idx="1478">
                  <c:v>3.2488440284016931</c:v>
                </c:pt>
                <c:pt idx="1479">
                  <c:v>3.2488440284016931</c:v>
                </c:pt>
                <c:pt idx="1480">
                  <c:v>3.2488440284016931</c:v>
                </c:pt>
                <c:pt idx="1481">
                  <c:v>3.2729226123274557</c:v>
                </c:pt>
                <c:pt idx="1482">
                  <c:v>3.2729226123274557</c:v>
                </c:pt>
                <c:pt idx="1483">
                  <c:v>3.3029474564423356</c:v>
                </c:pt>
                <c:pt idx="1484">
                  <c:v>3.3029474564423356</c:v>
                </c:pt>
                <c:pt idx="1485">
                  <c:v>3.3176230854484738</c:v>
                </c:pt>
                <c:pt idx="1486">
                  <c:v>3.3176230854484738</c:v>
                </c:pt>
                <c:pt idx="1487">
                  <c:v>3.4373983904601508</c:v>
                </c:pt>
                <c:pt idx="1488">
                  <c:v>3.4373983904601508</c:v>
                </c:pt>
                <c:pt idx="1489">
                  <c:v>3.4373983904601508</c:v>
                </c:pt>
                <c:pt idx="1490">
                  <c:v>3.4373983904601508</c:v>
                </c:pt>
                <c:pt idx="1491">
                  <c:v>3.4373983904601508</c:v>
                </c:pt>
                <c:pt idx="1492">
                  <c:v>3.5065932864651832</c:v>
                </c:pt>
                <c:pt idx="1493">
                  <c:v>3.5065932864651832</c:v>
                </c:pt>
                <c:pt idx="1494">
                  <c:v>3.5365595898206643</c:v>
                </c:pt>
                <c:pt idx="1495">
                  <c:v>3.5365595898206643</c:v>
                </c:pt>
                <c:pt idx="1496">
                  <c:v>3.5365595898206643</c:v>
                </c:pt>
                <c:pt idx="1497">
                  <c:v>3.5365595898206643</c:v>
                </c:pt>
                <c:pt idx="1498">
                  <c:v>3.5365595898206643</c:v>
                </c:pt>
                <c:pt idx="1499">
                  <c:v>3.5425012588828451</c:v>
                </c:pt>
              </c:numCache>
            </c:numRef>
          </c:val>
          <c:extLst xmlns:c16r2="http://schemas.microsoft.com/office/drawing/2015/06/chart">
            <c:ext xmlns:c16="http://schemas.microsoft.com/office/drawing/2014/chart" uri="{C3380CC4-5D6E-409C-BE32-E72D297353CC}">
              <c16:uniqueId val="{00000001-6371-4CA1-B79C-65728F69B30D}"/>
            </c:ext>
          </c:extLst>
        </c:ser>
        <c:dLbls/>
        <c:marker val="1"/>
        <c:axId val="127773696"/>
        <c:axId val="127804160"/>
      </c:lineChart>
      <c:catAx>
        <c:axId val="127773696"/>
        <c:scaling>
          <c:orientation val="minMax"/>
        </c:scaling>
        <c:axPos val="b"/>
        <c:maj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crossAx val="127804160"/>
        <c:crosses val="autoZero"/>
        <c:auto val="1"/>
        <c:lblAlgn val="ctr"/>
        <c:lblOffset val="100"/>
      </c:catAx>
      <c:valAx>
        <c:axId val="127804160"/>
        <c:scaling>
          <c:orientation val="minMax"/>
        </c:scaling>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ru-RU" sz="1800" b="0" i="0" baseline="0" dirty="0" err="1">
                    <a:effectLst/>
                  </a:rPr>
                  <a:t>трлн.руб</a:t>
                </a:r>
                <a:endParaRPr lang="ru-RU" dirty="0">
                  <a:effectLst/>
                </a:endParaRPr>
              </a:p>
            </c:rich>
          </c:tx>
          <c:layout/>
          <c:spPr>
            <a:noFill/>
            <a:ln>
              <a:noFill/>
            </a:ln>
            <a:effectLst/>
          </c:spPr>
        </c:title>
        <c:numFmt formatCode="0" sourceLinked="0"/>
        <c:majorTickMark val="none"/>
        <c:tickLblPos val="nextTo"/>
        <c:spPr>
          <a:noFill/>
          <a:ln>
            <a:noFill/>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crossAx val="127773696"/>
        <c:crosses val="autoZero"/>
        <c:crossBetween val="between"/>
      </c:valAx>
      <c:spPr>
        <a:noFill/>
        <a:ln>
          <a:noFill/>
        </a:ln>
        <a:effectLst/>
      </c:spPr>
    </c:plotArea>
    <c:legend>
      <c:legendPos val="r"/>
      <c:layout/>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legend>
    <c:plotVisOnly val="1"/>
    <c:dispBlanksAs val="gap"/>
  </c:chart>
  <c:spPr>
    <a:noFill/>
    <a:ln>
      <a:noFill/>
    </a:ln>
    <a:effectLst/>
  </c:spPr>
  <c:txPr>
    <a:bodyPr/>
    <a:lstStyle/>
    <a:p>
      <a:pPr>
        <a:defRPr sz="1800"/>
      </a:pPr>
      <a:endParaRPr lang="ru-RU"/>
    </a:p>
  </c:txPr>
  <c:externalData r:id="rId1"/>
</c:chartSpace>
</file>

<file path=ppt/charts/chart12.xml><?xml version="1.0" encoding="utf-8"?>
<c:chartSpace xmlns:c="http://schemas.openxmlformats.org/drawingml/2006/chart" xmlns:a="http://schemas.openxmlformats.org/drawingml/2006/main" xmlns:r="http://schemas.openxmlformats.org/officeDocument/2006/relationships">
  <c:lang val="ru-RU"/>
  <c:chart>
    <c:title>
      <c:tx>
        <c:rich>
          <a:bodyPr rot="0" spcFirstLastPara="1" vertOverflow="ellipsis" vert="horz" wrap="square" anchor="ctr" anchorCtr="1"/>
          <a:lstStyle/>
          <a:p>
            <a:pPr>
              <a:defRPr sz="2160" b="0" i="0" u="none" strike="noStrike" kern="1200" spc="0" baseline="0">
                <a:solidFill>
                  <a:schemeClr val="tx1">
                    <a:lumMod val="65000"/>
                    <a:lumOff val="35000"/>
                  </a:schemeClr>
                </a:solidFill>
                <a:latin typeface="+mn-lt"/>
                <a:ea typeface="+mn-ea"/>
                <a:cs typeface="+mn-cs"/>
              </a:defRPr>
            </a:pPr>
            <a:r>
              <a:rPr lang="ru-RU" dirty="0"/>
              <a:t>Динамика рентабельности капитала</a:t>
            </a:r>
          </a:p>
        </c:rich>
      </c:tx>
      <c:layout/>
      <c:spPr>
        <a:noFill/>
        <a:ln>
          <a:noFill/>
        </a:ln>
        <a:effectLst/>
      </c:spPr>
    </c:title>
    <c:plotArea>
      <c:layout/>
      <c:lineChart>
        <c:grouping val="standard"/>
        <c:ser>
          <c:idx val="0"/>
          <c:order val="0"/>
          <c:tx>
            <c:strRef>
              <c:f>Лист2!$H$1</c:f>
              <c:strCache>
                <c:ptCount val="1"/>
                <c:pt idx="0">
                  <c:v>ROE1</c:v>
                </c:pt>
              </c:strCache>
            </c:strRef>
          </c:tx>
          <c:spPr>
            <a:ln w="28575" cap="rnd">
              <a:solidFill>
                <a:schemeClr val="accent1"/>
              </a:solidFill>
              <a:round/>
            </a:ln>
            <a:effectLst/>
          </c:spPr>
          <c:marker>
            <c:symbol val="none"/>
          </c:marker>
          <c:val>
            <c:numRef>
              <c:f>Лист2!$H$2:$H$1501</c:f>
              <c:numCache>
                <c:formatCode>General</c:formatCode>
                <c:ptCount val="1500"/>
                <c:pt idx="0">
                  <c:v>4.4300931999999883E-2</c:v>
                </c:pt>
                <c:pt idx="1">
                  <c:v>3.9293923472562955E-2</c:v>
                </c:pt>
                <c:pt idx="2">
                  <c:v>-4.8240605473872641E-2</c:v>
                </c:pt>
                <c:pt idx="3">
                  <c:v>5.5273857837216826E-2</c:v>
                </c:pt>
                <c:pt idx="4">
                  <c:v>6.6514032418798039E-2</c:v>
                </c:pt>
                <c:pt idx="5">
                  <c:v>5.1971956510899781E-2</c:v>
                </c:pt>
                <c:pt idx="6">
                  <c:v>6.3528471729866212E-2</c:v>
                </c:pt>
                <c:pt idx="7">
                  <c:v>-1.8667426940270029E-2</c:v>
                </c:pt>
                <c:pt idx="8">
                  <c:v>1.8526651289599318E-2</c:v>
                </c:pt>
                <c:pt idx="9">
                  <c:v>2.7952260154631491E-2</c:v>
                </c:pt>
                <c:pt idx="10">
                  <c:v>7.4475563714327689E-2</c:v>
                </c:pt>
                <c:pt idx="11">
                  <c:v>2.5818704206652228E-2</c:v>
                </c:pt>
                <c:pt idx="12">
                  <c:v>2.0681638015868385E-2</c:v>
                </c:pt>
                <c:pt idx="13">
                  <c:v>2.5546814042647869E-2</c:v>
                </c:pt>
                <c:pt idx="14">
                  <c:v>4.5555105341566787E-2</c:v>
                </c:pt>
                <c:pt idx="15">
                  <c:v>5.0616027252738546E-2</c:v>
                </c:pt>
                <c:pt idx="16">
                  <c:v>5.7790641646740136E-3</c:v>
                </c:pt>
                <c:pt idx="17">
                  <c:v>6.4239197058589534E-2</c:v>
                </c:pt>
                <c:pt idx="18">
                  <c:v>6.840912466446028E-2</c:v>
                </c:pt>
                <c:pt idx="19">
                  <c:v>6.3262016674512464E-2</c:v>
                </c:pt>
                <c:pt idx="20">
                  <c:v>6.7847276223513886E-2</c:v>
                </c:pt>
                <c:pt idx="21">
                  <c:v>-9.67749907094332E-4</c:v>
                </c:pt>
                <c:pt idx="22">
                  <c:v>2.3798740057642927E-2</c:v>
                </c:pt>
                <c:pt idx="23">
                  <c:v>5.4563656745089992E-2</c:v>
                </c:pt>
                <c:pt idx="24">
                  <c:v>1.2033286096776749E-3</c:v>
                </c:pt>
                <c:pt idx="25">
                  <c:v>1.7119825439435434E-2</c:v>
                </c:pt>
                <c:pt idx="26">
                  <c:v>3.4214126834641194E-2</c:v>
                </c:pt>
                <c:pt idx="27">
                  <c:v>3.8646168686052383E-2</c:v>
                </c:pt>
                <c:pt idx="28">
                  <c:v>5.0247146495296047E-2</c:v>
                </c:pt>
                <c:pt idx="29">
                  <c:v>3.6926506872892777E-2</c:v>
                </c:pt>
                <c:pt idx="30">
                  <c:v>3.3355992612585414E-2</c:v>
                </c:pt>
                <c:pt idx="31">
                  <c:v>6.2414750638985196E-2</c:v>
                </c:pt>
                <c:pt idx="32">
                  <c:v>6.4103127243733835E-2</c:v>
                </c:pt>
                <c:pt idx="33">
                  <c:v>1.7873433241418789E-2</c:v>
                </c:pt>
                <c:pt idx="34">
                  <c:v>5.7909022965195463E-2</c:v>
                </c:pt>
                <c:pt idx="35">
                  <c:v>4.1413141472170824E-2</c:v>
                </c:pt>
                <c:pt idx="36">
                  <c:v>2.4588680363494781E-2</c:v>
                </c:pt>
                <c:pt idx="37">
                  <c:v>6.32600883426018E-2</c:v>
                </c:pt>
                <c:pt idx="38">
                  <c:v>4.4529524349416393E-2</c:v>
                </c:pt>
                <c:pt idx="39">
                  <c:v>5.2837933962785015E-2</c:v>
                </c:pt>
                <c:pt idx="40">
                  <c:v>2.8809643073306367E-2</c:v>
                </c:pt>
                <c:pt idx="41">
                  <c:v>6.4437854011748966E-2</c:v>
                </c:pt>
                <c:pt idx="42">
                  <c:v>5.605250665011164E-2</c:v>
                </c:pt>
                <c:pt idx="43">
                  <c:v>4.1362473635273615E-2</c:v>
                </c:pt>
                <c:pt idx="44">
                  <c:v>4.112510875374438E-2</c:v>
                </c:pt>
                <c:pt idx="45">
                  <c:v>6.3208148209491777E-2</c:v>
                </c:pt>
                <c:pt idx="46">
                  <c:v>6.7886991920850071E-2</c:v>
                </c:pt>
                <c:pt idx="47">
                  <c:v>5.1275569782246115E-2</c:v>
                </c:pt>
                <c:pt idx="48">
                  <c:v>3.3224445181076312E-2</c:v>
                </c:pt>
                <c:pt idx="49">
                  <c:v>4.8446835666853615E-2</c:v>
                </c:pt>
                <c:pt idx="50">
                  <c:v>5.5777868448923788E-2</c:v>
                </c:pt>
                <c:pt idx="51">
                  <c:v>4.5081174823370769E-2</c:v>
                </c:pt>
                <c:pt idx="52">
                  <c:v>3.3610999447983354E-2</c:v>
                </c:pt>
                <c:pt idx="53">
                  <c:v>5.0851912141743227E-2</c:v>
                </c:pt>
                <c:pt idx="54">
                  <c:v>7.0026465732808615E-2</c:v>
                </c:pt>
                <c:pt idx="55">
                  <c:v>5.5635228722863722E-2</c:v>
                </c:pt>
                <c:pt idx="56">
                  <c:v>7.0800380396981832E-2</c:v>
                </c:pt>
                <c:pt idx="57">
                  <c:v>5.4052067556140136E-2</c:v>
                </c:pt>
                <c:pt idx="58">
                  <c:v>6.1666221419492788E-2</c:v>
                </c:pt>
                <c:pt idx="59">
                  <c:v>7.2653641789324097E-2</c:v>
                </c:pt>
                <c:pt idx="60">
                  <c:v>6.4288794946160382E-2</c:v>
                </c:pt>
                <c:pt idx="61">
                  <c:v>6.837344238208018E-2</c:v>
                </c:pt>
                <c:pt idx="62">
                  <c:v>6.4362301432785513E-2</c:v>
                </c:pt>
                <c:pt idx="63">
                  <c:v>7.1704793791704372E-2</c:v>
                </c:pt>
                <c:pt idx="64">
                  <c:v>6.3316319462268539E-2</c:v>
                </c:pt>
                <c:pt idx="65">
                  <c:v>5.7830076693973553E-2</c:v>
                </c:pt>
                <c:pt idx="66">
                  <c:v>5.2398886205314389E-2</c:v>
                </c:pt>
                <c:pt idx="67">
                  <c:v>6.5172223043759928E-2</c:v>
                </c:pt>
                <c:pt idx="68">
                  <c:v>6.5703649662095451E-2</c:v>
                </c:pt>
                <c:pt idx="69">
                  <c:v>6.9070325565890989E-2</c:v>
                </c:pt>
                <c:pt idx="70">
                  <c:v>5.9713726208766547E-2</c:v>
                </c:pt>
                <c:pt idx="71">
                  <c:v>5.5520594712440058E-2</c:v>
                </c:pt>
                <c:pt idx="72">
                  <c:v>6.4482529197080821E-2</c:v>
                </c:pt>
                <c:pt idx="73">
                  <c:v>5.9389568907444769E-2</c:v>
                </c:pt>
                <c:pt idx="74">
                  <c:v>5.6439816036222515E-2</c:v>
                </c:pt>
                <c:pt idx="75">
                  <c:v>5.8607101543034917E-2</c:v>
                </c:pt>
                <c:pt idx="76">
                  <c:v>6.3200657484488373E-2</c:v>
                </c:pt>
                <c:pt idx="77">
                  <c:v>7.1707908204209511E-2</c:v>
                </c:pt>
                <c:pt idx="78">
                  <c:v>7.0586605378220049E-2</c:v>
                </c:pt>
                <c:pt idx="79">
                  <c:v>5.9913010709536516E-2</c:v>
                </c:pt>
                <c:pt idx="80">
                  <c:v>6.774597137602402E-2</c:v>
                </c:pt>
                <c:pt idx="81">
                  <c:v>6.9858823965009781E-2</c:v>
                </c:pt>
                <c:pt idx="82">
                  <c:v>6.3007787827134717E-2</c:v>
                </c:pt>
                <c:pt idx="83">
                  <c:v>6.71504675119627E-2</c:v>
                </c:pt>
                <c:pt idx="84">
                  <c:v>6.3585932250255175E-2</c:v>
                </c:pt>
                <c:pt idx="85">
                  <c:v>6.4249982468391587E-2</c:v>
                </c:pt>
                <c:pt idx="86">
                  <c:v>6.4795226327717642E-2</c:v>
                </c:pt>
                <c:pt idx="87">
                  <c:v>6.9833072819295794E-2</c:v>
                </c:pt>
                <c:pt idx="88">
                  <c:v>7.1772817857371898E-2</c:v>
                </c:pt>
                <c:pt idx="89">
                  <c:v>6.4483887277918372E-2</c:v>
                </c:pt>
                <c:pt idx="90">
                  <c:v>6.8408051047887414E-2</c:v>
                </c:pt>
                <c:pt idx="91">
                  <c:v>6.56690740673644E-2</c:v>
                </c:pt>
                <c:pt idx="92">
                  <c:v>6.6492402042354001E-2</c:v>
                </c:pt>
                <c:pt idx="93">
                  <c:v>6.8172847796088204E-2</c:v>
                </c:pt>
                <c:pt idx="94">
                  <c:v>6.799016165469661E-2</c:v>
                </c:pt>
                <c:pt idx="95">
                  <c:v>7.0767818898145318E-2</c:v>
                </c:pt>
                <c:pt idx="96">
                  <c:v>6.4727033456721608E-2</c:v>
                </c:pt>
                <c:pt idx="97">
                  <c:v>6.4592909096579179E-2</c:v>
                </c:pt>
                <c:pt idx="98">
                  <c:v>6.7368632467795897E-2</c:v>
                </c:pt>
                <c:pt idx="99">
                  <c:v>6.5204742458895501E-2</c:v>
                </c:pt>
                <c:pt idx="100">
                  <c:v>6.9863556506675861E-2</c:v>
                </c:pt>
                <c:pt idx="101">
                  <c:v>6.688756747567047E-2</c:v>
                </c:pt>
                <c:pt idx="102">
                  <c:v>6.9391304673616996E-2</c:v>
                </c:pt>
                <c:pt idx="103">
                  <c:v>6.9317413681331513E-2</c:v>
                </c:pt>
                <c:pt idx="104">
                  <c:v>6.6310644526352186E-2</c:v>
                </c:pt>
                <c:pt idx="105">
                  <c:v>6.525142229504656E-2</c:v>
                </c:pt>
                <c:pt idx="106">
                  <c:v>6.6459706043242264E-2</c:v>
                </c:pt>
                <c:pt idx="107">
                  <c:v>6.9532698181534833E-2</c:v>
                </c:pt>
                <c:pt idx="108">
                  <c:v>6.5094224894834032E-2</c:v>
                </c:pt>
                <c:pt idx="109">
                  <c:v>6.4497849108657301E-2</c:v>
                </c:pt>
                <c:pt idx="110">
                  <c:v>6.4348797848562636E-2</c:v>
                </c:pt>
                <c:pt idx="111">
                  <c:v>6.4189361159641425E-2</c:v>
                </c:pt>
                <c:pt idx="112">
                  <c:v>6.5260124096749431E-2</c:v>
                </c:pt>
                <c:pt idx="113">
                  <c:v>6.8804570760437986E-2</c:v>
                </c:pt>
                <c:pt idx="114">
                  <c:v>6.9576195388998521E-2</c:v>
                </c:pt>
                <c:pt idx="115">
                  <c:v>7.1334775364995148E-2</c:v>
                </c:pt>
                <c:pt idx="116">
                  <c:v>7.2310587989238034E-2</c:v>
                </c:pt>
                <c:pt idx="117">
                  <c:v>6.7750788628737763E-2</c:v>
                </c:pt>
                <c:pt idx="118">
                  <c:v>6.6728650553323679E-2</c:v>
                </c:pt>
                <c:pt idx="119">
                  <c:v>6.8032521619700165E-2</c:v>
                </c:pt>
                <c:pt idx="120">
                  <c:v>7.1036134296711684E-2</c:v>
                </c:pt>
                <c:pt idx="121">
                  <c:v>6.7377443417410643E-2</c:v>
                </c:pt>
                <c:pt idx="122">
                  <c:v>6.6276702890028363E-2</c:v>
                </c:pt>
                <c:pt idx="123">
                  <c:v>6.6554703100506374E-2</c:v>
                </c:pt>
                <c:pt idx="124">
                  <c:v>6.4822597144393493E-2</c:v>
                </c:pt>
                <c:pt idx="125">
                  <c:v>6.6321380945955702E-2</c:v>
                </c:pt>
                <c:pt idx="126">
                  <c:v>6.9139043009440182E-2</c:v>
                </c:pt>
                <c:pt idx="127">
                  <c:v>6.6697237596521991E-2</c:v>
                </c:pt>
                <c:pt idx="128">
                  <c:v>6.7448478295507069E-2</c:v>
                </c:pt>
                <c:pt idx="129">
                  <c:v>6.328360309000261E-2</c:v>
                </c:pt>
                <c:pt idx="130">
                  <c:v>6.638684046488029E-2</c:v>
                </c:pt>
                <c:pt idx="131">
                  <c:v>6.9916881785194132E-2</c:v>
                </c:pt>
                <c:pt idx="132">
                  <c:v>6.7064375347971883E-2</c:v>
                </c:pt>
                <c:pt idx="133">
                  <c:v>6.564308947803589E-2</c:v>
                </c:pt>
                <c:pt idx="134">
                  <c:v>6.3366835237238531E-2</c:v>
                </c:pt>
                <c:pt idx="135">
                  <c:v>6.5463376988769903E-2</c:v>
                </c:pt>
                <c:pt idx="136">
                  <c:v>6.3822325207394115E-2</c:v>
                </c:pt>
                <c:pt idx="137">
                  <c:v>6.9692628362041015E-2</c:v>
                </c:pt>
                <c:pt idx="138">
                  <c:v>6.7749186182147522E-2</c:v>
                </c:pt>
                <c:pt idx="139">
                  <c:v>6.8046266169224059E-2</c:v>
                </c:pt>
                <c:pt idx="140">
                  <c:v>7.0357240733031193E-2</c:v>
                </c:pt>
                <c:pt idx="141">
                  <c:v>6.2977117617918479E-2</c:v>
                </c:pt>
                <c:pt idx="142">
                  <c:v>6.5002661645820484E-2</c:v>
                </c:pt>
                <c:pt idx="143">
                  <c:v>6.1724182176273366E-2</c:v>
                </c:pt>
                <c:pt idx="144">
                  <c:v>6.3359872817527099E-2</c:v>
                </c:pt>
                <c:pt idx="145">
                  <c:v>6.7916659693517831E-2</c:v>
                </c:pt>
                <c:pt idx="146">
                  <c:v>6.2082770990309961E-2</c:v>
                </c:pt>
                <c:pt idx="147">
                  <c:v>6.7877130920326323E-2</c:v>
                </c:pt>
                <c:pt idx="148">
                  <c:v>6.2967255629322164E-2</c:v>
                </c:pt>
                <c:pt idx="149">
                  <c:v>6.7245289149187079E-2</c:v>
                </c:pt>
                <c:pt idx="150">
                  <c:v>6.4605005552457739E-2</c:v>
                </c:pt>
                <c:pt idx="151">
                  <c:v>6.3327455728846169E-2</c:v>
                </c:pt>
                <c:pt idx="152">
                  <c:v>6.4473386984815292E-2</c:v>
                </c:pt>
                <c:pt idx="153">
                  <c:v>6.6043235923750859E-2</c:v>
                </c:pt>
                <c:pt idx="154">
                  <c:v>6.9291717039025508E-2</c:v>
                </c:pt>
                <c:pt idx="155">
                  <c:v>6.6194968433403972E-2</c:v>
                </c:pt>
                <c:pt idx="156">
                  <c:v>7.0111996424945561E-2</c:v>
                </c:pt>
                <c:pt idx="157">
                  <c:v>6.8141090326413897E-2</c:v>
                </c:pt>
                <c:pt idx="158">
                  <c:v>6.8754613372008999E-2</c:v>
                </c:pt>
                <c:pt idx="159">
                  <c:v>6.9498801811150521E-2</c:v>
                </c:pt>
                <c:pt idx="160">
                  <c:v>6.9676807428472515E-2</c:v>
                </c:pt>
                <c:pt idx="161">
                  <c:v>6.7118089650770832E-2</c:v>
                </c:pt>
                <c:pt idx="162">
                  <c:v>7.1225002836851001E-2</c:v>
                </c:pt>
                <c:pt idx="163">
                  <c:v>6.6051861362307049E-2</c:v>
                </c:pt>
                <c:pt idx="164">
                  <c:v>6.7870905527682671E-2</c:v>
                </c:pt>
                <c:pt idx="165">
                  <c:v>6.6825024457125931E-2</c:v>
                </c:pt>
                <c:pt idx="166">
                  <c:v>6.9553951429675964E-2</c:v>
                </c:pt>
                <c:pt idx="167">
                  <c:v>6.8983045600985851E-2</c:v>
                </c:pt>
                <c:pt idx="168">
                  <c:v>6.9547091278882589E-2</c:v>
                </c:pt>
                <c:pt idx="169">
                  <c:v>7.1899863672222328E-2</c:v>
                </c:pt>
                <c:pt idx="170">
                  <c:v>6.775311132207272E-2</c:v>
                </c:pt>
                <c:pt idx="171">
                  <c:v>6.9729814289228614E-2</c:v>
                </c:pt>
                <c:pt idx="172">
                  <c:v>7.4276684420634898E-2</c:v>
                </c:pt>
                <c:pt idx="173">
                  <c:v>6.8070958294687164E-2</c:v>
                </c:pt>
                <c:pt idx="174">
                  <c:v>6.7228157899564253E-2</c:v>
                </c:pt>
                <c:pt idx="175">
                  <c:v>7.0620540137759077E-2</c:v>
                </c:pt>
                <c:pt idx="176">
                  <c:v>6.7042674379373723E-2</c:v>
                </c:pt>
                <c:pt idx="177">
                  <c:v>7.2641127780093712E-2</c:v>
                </c:pt>
                <c:pt idx="178">
                  <c:v>6.8806856563649599E-2</c:v>
                </c:pt>
                <c:pt idx="179">
                  <c:v>6.6877208141070468E-2</c:v>
                </c:pt>
                <c:pt idx="180">
                  <c:v>6.6227846880486343E-2</c:v>
                </c:pt>
                <c:pt idx="181">
                  <c:v>7.1963672071514051E-2</c:v>
                </c:pt>
                <c:pt idx="182">
                  <c:v>7.2141364100526642E-2</c:v>
                </c:pt>
                <c:pt idx="183">
                  <c:v>6.8536223456471285E-2</c:v>
                </c:pt>
                <c:pt idx="184">
                  <c:v>6.7867977986517197E-2</c:v>
                </c:pt>
                <c:pt idx="185">
                  <c:v>7.180826160508072E-2</c:v>
                </c:pt>
                <c:pt idx="186">
                  <c:v>6.6745395373323899E-2</c:v>
                </c:pt>
                <c:pt idx="187">
                  <c:v>6.764261196038468E-2</c:v>
                </c:pt>
                <c:pt idx="188">
                  <c:v>7.2626374683709208E-2</c:v>
                </c:pt>
                <c:pt idx="189">
                  <c:v>7.3180212270345921E-2</c:v>
                </c:pt>
                <c:pt idx="190">
                  <c:v>6.5391482265023365E-2</c:v>
                </c:pt>
                <c:pt idx="191">
                  <c:v>7.0397740782377552E-2</c:v>
                </c:pt>
                <c:pt idx="192">
                  <c:v>6.650056676962611E-2</c:v>
                </c:pt>
                <c:pt idx="193">
                  <c:v>6.9974885218890129E-2</c:v>
                </c:pt>
                <c:pt idx="194">
                  <c:v>6.8560950497166068E-2</c:v>
                </c:pt>
                <c:pt idx="195">
                  <c:v>6.7329234078411418E-2</c:v>
                </c:pt>
                <c:pt idx="196">
                  <c:v>6.8172188463566985E-2</c:v>
                </c:pt>
                <c:pt idx="197">
                  <c:v>6.6466535059439738E-2</c:v>
                </c:pt>
                <c:pt idx="198">
                  <c:v>7.1048343719839466E-2</c:v>
                </c:pt>
                <c:pt idx="199">
                  <c:v>7.19639767149092E-2</c:v>
                </c:pt>
                <c:pt idx="200">
                  <c:v>6.7102560651879722E-2</c:v>
                </c:pt>
                <c:pt idx="201">
                  <c:v>7.3642297609997284E-2</c:v>
                </c:pt>
                <c:pt idx="202">
                  <c:v>7.2973099936921693E-2</c:v>
                </c:pt>
                <c:pt idx="203">
                  <c:v>7.0968374663630665E-2</c:v>
                </c:pt>
                <c:pt idx="204">
                  <c:v>7.156045141901915E-2</c:v>
                </c:pt>
                <c:pt idx="205">
                  <c:v>6.8059017878964109E-2</c:v>
                </c:pt>
                <c:pt idx="206">
                  <c:v>6.7906449812827854E-2</c:v>
                </c:pt>
                <c:pt idx="207">
                  <c:v>6.6329935858127714E-2</c:v>
                </c:pt>
                <c:pt idx="208">
                  <c:v>6.7452687652826804E-2</c:v>
                </c:pt>
                <c:pt idx="209">
                  <c:v>7.1378639074878431E-2</c:v>
                </c:pt>
                <c:pt idx="210">
                  <c:v>6.8782120606434183E-2</c:v>
                </c:pt>
                <c:pt idx="211">
                  <c:v>6.8283937196329983E-2</c:v>
                </c:pt>
                <c:pt idx="212">
                  <c:v>7.0272817218772113E-2</c:v>
                </c:pt>
                <c:pt idx="213">
                  <c:v>6.6996277982079813E-2</c:v>
                </c:pt>
                <c:pt idx="214">
                  <c:v>7.1054123916656817E-2</c:v>
                </c:pt>
                <c:pt idx="215">
                  <c:v>6.5542884177570412E-2</c:v>
                </c:pt>
                <c:pt idx="216">
                  <c:v>6.9661430605924099E-2</c:v>
                </c:pt>
                <c:pt idx="217">
                  <c:v>6.7038639726901814E-2</c:v>
                </c:pt>
                <c:pt idx="218">
                  <c:v>7.1409529170333913E-2</c:v>
                </c:pt>
                <c:pt idx="219">
                  <c:v>7.1501858007896282E-2</c:v>
                </c:pt>
                <c:pt idx="220">
                  <c:v>6.9031895316430572E-2</c:v>
                </c:pt>
                <c:pt idx="221">
                  <c:v>6.6239979243023453E-2</c:v>
                </c:pt>
                <c:pt idx="222">
                  <c:v>6.7867863751242818E-2</c:v>
                </c:pt>
                <c:pt idx="223">
                  <c:v>7.1469721545419779E-2</c:v>
                </c:pt>
                <c:pt idx="224">
                  <c:v>7.1770550032297431E-2</c:v>
                </c:pt>
                <c:pt idx="225">
                  <c:v>6.6232940503736792E-2</c:v>
                </c:pt>
                <c:pt idx="226">
                  <c:v>6.7709945263388013E-2</c:v>
                </c:pt>
                <c:pt idx="227">
                  <c:v>6.6640045336820913E-2</c:v>
                </c:pt>
                <c:pt idx="228">
                  <c:v>6.8132698936442804E-2</c:v>
                </c:pt>
                <c:pt idx="229">
                  <c:v>6.8585187471764369E-2</c:v>
                </c:pt>
                <c:pt idx="230">
                  <c:v>6.6687397435940182E-2</c:v>
                </c:pt>
                <c:pt idx="231">
                  <c:v>6.9126876097786075E-2</c:v>
                </c:pt>
                <c:pt idx="232">
                  <c:v>6.8267602405364017E-2</c:v>
                </c:pt>
                <c:pt idx="233">
                  <c:v>6.8114267838607565E-2</c:v>
                </c:pt>
                <c:pt idx="234">
                  <c:v>6.5701027431546669E-2</c:v>
                </c:pt>
                <c:pt idx="235">
                  <c:v>6.1952463614737927E-2</c:v>
                </c:pt>
                <c:pt idx="236">
                  <c:v>6.5786889105713953E-2</c:v>
                </c:pt>
                <c:pt idx="237">
                  <c:v>6.3653022637522219E-2</c:v>
                </c:pt>
                <c:pt idx="238">
                  <c:v>6.5464119031869258E-2</c:v>
                </c:pt>
                <c:pt idx="239">
                  <c:v>6.5767389201114301E-2</c:v>
                </c:pt>
                <c:pt idx="240">
                  <c:v>6.4484526914207058E-2</c:v>
                </c:pt>
                <c:pt idx="241">
                  <c:v>6.7503257783604137E-2</c:v>
                </c:pt>
                <c:pt idx="242">
                  <c:v>6.2527618696231413E-2</c:v>
                </c:pt>
                <c:pt idx="243">
                  <c:v>6.3624829037212394E-2</c:v>
                </c:pt>
                <c:pt idx="244">
                  <c:v>6.8028852793580258E-2</c:v>
                </c:pt>
                <c:pt idx="245">
                  <c:v>6.5481215460885409E-2</c:v>
                </c:pt>
                <c:pt idx="246">
                  <c:v>6.4877503860735777E-2</c:v>
                </c:pt>
                <c:pt idx="247">
                  <c:v>6.475516575251708E-2</c:v>
                </c:pt>
                <c:pt idx="248">
                  <c:v>6.126366657598753E-2</c:v>
                </c:pt>
                <c:pt idx="249">
                  <c:v>6.4704475354049343E-2</c:v>
                </c:pt>
                <c:pt idx="250">
                  <c:v>6.517030529650622E-2</c:v>
                </c:pt>
                <c:pt idx="251">
                  <c:v>6.3802824651959106E-2</c:v>
                </c:pt>
                <c:pt idx="252">
                  <c:v>6.3640687824275469E-2</c:v>
                </c:pt>
                <c:pt idx="253">
                  <c:v>6.8062340870145732E-2</c:v>
                </c:pt>
                <c:pt idx="254">
                  <c:v>6.7385372818392214E-2</c:v>
                </c:pt>
                <c:pt idx="255">
                  <c:v>6.6639775624100575E-2</c:v>
                </c:pt>
                <c:pt idx="256">
                  <c:v>6.4409316988828097E-2</c:v>
                </c:pt>
                <c:pt idx="257">
                  <c:v>6.4157683342048605E-2</c:v>
                </c:pt>
                <c:pt idx="258">
                  <c:v>6.0940306879058159E-2</c:v>
                </c:pt>
                <c:pt idx="259">
                  <c:v>6.72310281952226E-2</c:v>
                </c:pt>
                <c:pt idx="260">
                  <c:v>6.5339515162449263E-2</c:v>
                </c:pt>
                <c:pt idx="261">
                  <c:v>6.8336500840764966E-2</c:v>
                </c:pt>
                <c:pt idx="262">
                  <c:v>6.6678337738144813E-2</c:v>
                </c:pt>
                <c:pt idx="263">
                  <c:v>6.4950261044177865E-2</c:v>
                </c:pt>
                <c:pt idx="264">
                  <c:v>6.6521067683076085E-2</c:v>
                </c:pt>
                <c:pt idx="265">
                  <c:v>6.3759267943099773E-2</c:v>
                </c:pt>
                <c:pt idx="266">
                  <c:v>6.7191263550657326E-2</c:v>
                </c:pt>
                <c:pt idx="267">
                  <c:v>6.5319655577777205E-2</c:v>
                </c:pt>
                <c:pt idx="268">
                  <c:v>6.5091256824708899E-2</c:v>
                </c:pt>
                <c:pt idx="269">
                  <c:v>6.4272298865650987E-2</c:v>
                </c:pt>
                <c:pt idx="270">
                  <c:v>7.0668696093701119E-2</c:v>
                </c:pt>
                <c:pt idx="271">
                  <c:v>6.4406344609322083E-2</c:v>
                </c:pt>
                <c:pt idx="272">
                  <c:v>6.4492050845796761E-2</c:v>
                </c:pt>
                <c:pt idx="273">
                  <c:v>6.9886390518729968E-2</c:v>
                </c:pt>
                <c:pt idx="274">
                  <c:v>6.5978351458932993E-2</c:v>
                </c:pt>
                <c:pt idx="275">
                  <c:v>6.6806384325311843E-2</c:v>
                </c:pt>
                <c:pt idx="276">
                  <c:v>6.898766400169011E-2</c:v>
                </c:pt>
                <c:pt idx="277">
                  <c:v>6.7466656797641023E-2</c:v>
                </c:pt>
                <c:pt idx="278">
                  <c:v>6.8953178199359977E-2</c:v>
                </c:pt>
                <c:pt idx="279">
                  <c:v>6.7848116683014964E-2</c:v>
                </c:pt>
                <c:pt idx="280">
                  <c:v>6.5638722660063681E-2</c:v>
                </c:pt>
                <c:pt idx="281">
                  <c:v>6.5447626493686753E-2</c:v>
                </c:pt>
                <c:pt idx="282">
                  <c:v>6.6717916247965275E-2</c:v>
                </c:pt>
                <c:pt idx="283">
                  <c:v>6.8962577363969865E-2</c:v>
                </c:pt>
                <c:pt idx="284">
                  <c:v>6.3863727423869782E-2</c:v>
                </c:pt>
                <c:pt idx="285">
                  <c:v>7.0922649792943118E-2</c:v>
                </c:pt>
                <c:pt idx="286">
                  <c:v>7.0460057980742632E-2</c:v>
                </c:pt>
                <c:pt idx="287">
                  <c:v>6.8955743831603938E-2</c:v>
                </c:pt>
                <c:pt idx="288">
                  <c:v>6.9703661117725899E-2</c:v>
                </c:pt>
                <c:pt idx="289">
                  <c:v>6.7750723975573052E-2</c:v>
                </c:pt>
                <c:pt idx="290">
                  <c:v>6.7458643807258467E-2</c:v>
                </c:pt>
                <c:pt idx="291">
                  <c:v>6.1745446516075206E-2</c:v>
                </c:pt>
                <c:pt idx="292">
                  <c:v>6.2285022050090628E-2</c:v>
                </c:pt>
                <c:pt idx="293">
                  <c:v>6.0763901218423448E-2</c:v>
                </c:pt>
                <c:pt idx="294">
                  <c:v>6.1994774243834115E-2</c:v>
                </c:pt>
                <c:pt idx="295">
                  <c:v>6.2515492611178822E-2</c:v>
                </c:pt>
                <c:pt idx="296">
                  <c:v>6.1066504950222748E-2</c:v>
                </c:pt>
                <c:pt idx="297">
                  <c:v>6.2925071884826031E-2</c:v>
                </c:pt>
                <c:pt idx="298">
                  <c:v>6.5658573854583971E-2</c:v>
                </c:pt>
                <c:pt idx="299">
                  <c:v>6.2018271012214077E-2</c:v>
                </c:pt>
                <c:pt idx="300">
                  <c:v>6.8405342686390896E-2</c:v>
                </c:pt>
                <c:pt idx="301">
                  <c:v>6.4419273534487217E-2</c:v>
                </c:pt>
                <c:pt idx="302">
                  <c:v>6.7050613623067357E-2</c:v>
                </c:pt>
                <c:pt idx="303">
                  <c:v>6.1758958524387654E-2</c:v>
                </c:pt>
                <c:pt idx="304">
                  <c:v>6.0291885123598538E-2</c:v>
                </c:pt>
                <c:pt idx="305">
                  <c:v>6.5799845630762799E-2</c:v>
                </c:pt>
                <c:pt idx="306">
                  <c:v>6.4092583599530087E-2</c:v>
                </c:pt>
                <c:pt idx="307">
                  <c:v>6.3741790127267661E-2</c:v>
                </c:pt>
                <c:pt idx="308">
                  <c:v>6.3478289920464059E-2</c:v>
                </c:pt>
                <c:pt idx="309">
                  <c:v>6.2572435592009326E-2</c:v>
                </c:pt>
                <c:pt idx="310">
                  <c:v>6.0535190077674501E-2</c:v>
                </c:pt>
                <c:pt idx="311">
                  <c:v>6.3100178944562671E-2</c:v>
                </c:pt>
                <c:pt idx="312">
                  <c:v>6.0111854430924878E-2</c:v>
                </c:pt>
                <c:pt idx="313">
                  <c:v>6.4384310036813788E-2</c:v>
                </c:pt>
                <c:pt idx="314">
                  <c:v>6.2647148377015349E-2</c:v>
                </c:pt>
                <c:pt idx="315">
                  <c:v>6.1738021204991861E-2</c:v>
                </c:pt>
                <c:pt idx="316">
                  <c:v>6.0424264265523574E-2</c:v>
                </c:pt>
                <c:pt idx="317">
                  <c:v>6.0264165820299552E-2</c:v>
                </c:pt>
                <c:pt idx="318">
                  <c:v>6.562780223901131E-2</c:v>
                </c:pt>
                <c:pt idx="319">
                  <c:v>6.5303200585343626E-2</c:v>
                </c:pt>
                <c:pt idx="320">
                  <c:v>6.5567546414294617E-2</c:v>
                </c:pt>
                <c:pt idx="321">
                  <c:v>6.2058377228074592E-2</c:v>
                </c:pt>
                <c:pt idx="322">
                  <c:v>6.4430754421483868E-2</c:v>
                </c:pt>
                <c:pt idx="323">
                  <c:v>5.9413944157778897E-2</c:v>
                </c:pt>
                <c:pt idx="324">
                  <c:v>6.5516824960910297E-2</c:v>
                </c:pt>
                <c:pt idx="325">
                  <c:v>6.2423764174054069E-2</c:v>
                </c:pt>
                <c:pt idx="326">
                  <c:v>6.3508525244825823E-2</c:v>
                </c:pt>
                <c:pt idx="327">
                  <c:v>6.6609530460470467E-2</c:v>
                </c:pt>
                <c:pt idx="328">
                  <c:v>6.480321675449742E-2</c:v>
                </c:pt>
                <c:pt idx="329">
                  <c:v>6.239479201398497E-2</c:v>
                </c:pt>
                <c:pt idx="330">
                  <c:v>6.1285313138216412E-2</c:v>
                </c:pt>
                <c:pt idx="331">
                  <c:v>6.6672587295738731E-2</c:v>
                </c:pt>
                <c:pt idx="332">
                  <c:v>6.6573701529665158E-2</c:v>
                </c:pt>
                <c:pt idx="333">
                  <c:v>6.0628479087400065E-2</c:v>
                </c:pt>
                <c:pt idx="334">
                  <c:v>6.8206284974030432E-2</c:v>
                </c:pt>
                <c:pt idx="335">
                  <c:v>6.5346840450813529E-2</c:v>
                </c:pt>
                <c:pt idx="336">
                  <c:v>6.894257056967637E-2</c:v>
                </c:pt>
                <c:pt idx="337">
                  <c:v>6.4861244497050691E-2</c:v>
                </c:pt>
                <c:pt idx="338">
                  <c:v>6.6239714460473886E-2</c:v>
                </c:pt>
                <c:pt idx="339">
                  <c:v>6.8406723349303783E-2</c:v>
                </c:pt>
                <c:pt idx="340">
                  <c:v>6.737255821913686E-2</c:v>
                </c:pt>
                <c:pt idx="341">
                  <c:v>6.6900405035405008E-2</c:v>
                </c:pt>
                <c:pt idx="342">
                  <c:v>6.3071406697093629E-2</c:v>
                </c:pt>
                <c:pt idx="343">
                  <c:v>6.5233135362458158E-2</c:v>
                </c:pt>
                <c:pt idx="344">
                  <c:v>6.3988391010315171E-2</c:v>
                </c:pt>
                <c:pt idx="345">
                  <c:v>6.7132982431525531E-2</c:v>
                </c:pt>
                <c:pt idx="346">
                  <c:v>6.7945644527625179E-2</c:v>
                </c:pt>
                <c:pt idx="347">
                  <c:v>6.1482713016101129E-2</c:v>
                </c:pt>
                <c:pt idx="348">
                  <c:v>6.2251374551815661E-2</c:v>
                </c:pt>
                <c:pt idx="349">
                  <c:v>6.1672036304261928E-2</c:v>
                </c:pt>
                <c:pt idx="350">
                  <c:v>6.5785127907721841E-2</c:v>
                </c:pt>
                <c:pt idx="351">
                  <c:v>6.2493457575700455E-2</c:v>
                </c:pt>
                <c:pt idx="352">
                  <c:v>6.6437534250625818E-2</c:v>
                </c:pt>
                <c:pt idx="353">
                  <c:v>6.1164968936659313E-2</c:v>
                </c:pt>
                <c:pt idx="354">
                  <c:v>6.3501376864645881E-2</c:v>
                </c:pt>
                <c:pt idx="355">
                  <c:v>5.9334678954380278E-2</c:v>
                </c:pt>
                <c:pt idx="356">
                  <c:v>6.605398424529621E-2</c:v>
                </c:pt>
                <c:pt idx="357">
                  <c:v>6.3681282227023461E-2</c:v>
                </c:pt>
                <c:pt idx="358">
                  <c:v>6.0652890033632667E-2</c:v>
                </c:pt>
                <c:pt idx="359">
                  <c:v>6.4478480568322671E-2</c:v>
                </c:pt>
                <c:pt idx="360">
                  <c:v>6.3319647437269408E-2</c:v>
                </c:pt>
                <c:pt idx="361">
                  <c:v>6.343388622553002E-2</c:v>
                </c:pt>
                <c:pt idx="362">
                  <c:v>6.2813417000593605E-2</c:v>
                </c:pt>
                <c:pt idx="363">
                  <c:v>6.5056440383788022E-2</c:v>
                </c:pt>
                <c:pt idx="364">
                  <c:v>6.7322884460546545E-2</c:v>
                </c:pt>
                <c:pt idx="365">
                  <c:v>6.9172252611326493E-2</c:v>
                </c:pt>
                <c:pt idx="366">
                  <c:v>6.9598028387298103E-2</c:v>
                </c:pt>
                <c:pt idx="367">
                  <c:v>6.8412941368350799E-2</c:v>
                </c:pt>
                <c:pt idx="368">
                  <c:v>6.6503116413258317E-2</c:v>
                </c:pt>
                <c:pt idx="369">
                  <c:v>6.9697787037998254E-2</c:v>
                </c:pt>
                <c:pt idx="370">
                  <c:v>6.5721405956000734E-2</c:v>
                </c:pt>
                <c:pt idx="371">
                  <c:v>6.6914693980184084E-2</c:v>
                </c:pt>
                <c:pt idx="372">
                  <c:v>6.5711194279507709E-2</c:v>
                </c:pt>
                <c:pt idx="373">
                  <c:v>6.5034378690397895E-2</c:v>
                </c:pt>
                <c:pt idx="374">
                  <c:v>6.8263792982689656E-2</c:v>
                </c:pt>
                <c:pt idx="375">
                  <c:v>6.8572149913402547E-2</c:v>
                </c:pt>
                <c:pt idx="376">
                  <c:v>6.7519195948215843E-2</c:v>
                </c:pt>
                <c:pt idx="377">
                  <c:v>7.1597291028302867E-2</c:v>
                </c:pt>
                <c:pt idx="378">
                  <c:v>7.0944886837881319E-2</c:v>
                </c:pt>
                <c:pt idx="379">
                  <c:v>6.692784502899625E-2</c:v>
                </c:pt>
                <c:pt idx="380">
                  <c:v>6.9465606770569718E-2</c:v>
                </c:pt>
                <c:pt idx="381">
                  <c:v>7.108339611113916E-2</c:v>
                </c:pt>
                <c:pt idx="382">
                  <c:v>6.7094860775555418E-2</c:v>
                </c:pt>
                <c:pt idx="383">
                  <c:v>7.1174704646396691E-2</c:v>
                </c:pt>
                <c:pt idx="384">
                  <c:v>6.6384198552785878E-2</c:v>
                </c:pt>
                <c:pt idx="385">
                  <c:v>6.8541532600037758E-2</c:v>
                </c:pt>
                <c:pt idx="386">
                  <c:v>7.1501908833244282E-2</c:v>
                </c:pt>
                <c:pt idx="387">
                  <c:v>6.5778493397345178E-2</c:v>
                </c:pt>
                <c:pt idx="388">
                  <c:v>6.9859451937722652E-2</c:v>
                </c:pt>
                <c:pt idx="389">
                  <c:v>6.8763966818305183E-2</c:v>
                </c:pt>
                <c:pt idx="390">
                  <c:v>7.4311538184693951E-2</c:v>
                </c:pt>
                <c:pt idx="391">
                  <c:v>6.7168840842490793E-2</c:v>
                </c:pt>
                <c:pt idx="392">
                  <c:v>7.4640337097805431E-2</c:v>
                </c:pt>
                <c:pt idx="393">
                  <c:v>6.9712585890957385E-2</c:v>
                </c:pt>
                <c:pt idx="394">
                  <c:v>7.2818448030131405E-2</c:v>
                </c:pt>
                <c:pt idx="395">
                  <c:v>7.0455660612084678E-2</c:v>
                </c:pt>
                <c:pt idx="396">
                  <c:v>6.8830635373921312E-2</c:v>
                </c:pt>
                <c:pt idx="397">
                  <c:v>6.9536401018611291E-2</c:v>
                </c:pt>
                <c:pt idx="398">
                  <c:v>6.9165973617123455E-2</c:v>
                </c:pt>
                <c:pt idx="399">
                  <c:v>6.8908532103740774E-2</c:v>
                </c:pt>
                <c:pt idx="400">
                  <c:v>6.6374544965323495E-2</c:v>
                </c:pt>
                <c:pt idx="401">
                  <c:v>6.833427537421935E-2</c:v>
                </c:pt>
                <c:pt idx="402">
                  <c:v>6.8169661205233614E-2</c:v>
                </c:pt>
                <c:pt idx="403">
                  <c:v>7.36260688977219E-2</c:v>
                </c:pt>
                <c:pt idx="404">
                  <c:v>7.0319666274361564E-2</c:v>
                </c:pt>
                <c:pt idx="405">
                  <c:v>6.7983400112828593E-2</c:v>
                </c:pt>
                <c:pt idx="406">
                  <c:v>7.2455779040539806E-2</c:v>
                </c:pt>
                <c:pt idx="407">
                  <c:v>7.2938661459661894E-2</c:v>
                </c:pt>
                <c:pt idx="408">
                  <c:v>6.5895119774745409E-2</c:v>
                </c:pt>
                <c:pt idx="409">
                  <c:v>7.2766217354650178E-2</c:v>
                </c:pt>
                <c:pt idx="410">
                  <c:v>7.2705968951340808E-2</c:v>
                </c:pt>
                <c:pt idx="411">
                  <c:v>6.8602289150904369E-2</c:v>
                </c:pt>
                <c:pt idx="412">
                  <c:v>6.7026145801195425E-2</c:v>
                </c:pt>
                <c:pt idx="413">
                  <c:v>6.8233246974417433E-2</c:v>
                </c:pt>
                <c:pt idx="414">
                  <c:v>6.6692239002819773E-2</c:v>
                </c:pt>
                <c:pt idx="415">
                  <c:v>6.7613073945355873E-2</c:v>
                </c:pt>
                <c:pt idx="416">
                  <c:v>7.3743410872136803E-2</c:v>
                </c:pt>
                <c:pt idx="417">
                  <c:v>6.8059668122831998E-2</c:v>
                </c:pt>
                <c:pt idx="418">
                  <c:v>7.36447171047451E-2</c:v>
                </c:pt>
                <c:pt idx="419">
                  <c:v>7.0680546654418322E-2</c:v>
                </c:pt>
                <c:pt idx="420">
                  <c:v>7.2205029217633956E-2</c:v>
                </c:pt>
                <c:pt idx="421">
                  <c:v>7.3181299971062333E-2</c:v>
                </c:pt>
                <c:pt idx="422">
                  <c:v>6.7195851325712083E-2</c:v>
                </c:pt>
                <c:pt idx="423">
                  <c:v>6.9459115013681239E-2</c:v>
                </c:pt>
                <c:pt idx="424">
                  <c:v>6.7120663179613863E-2</c:v>
                </c:pt>
                <c:pt idx="425">
                  <c:v>6.6656880432736876E-2</c:v>
                </c:pt>
                <c:pt idx="426">
                  <c:v>7.0363929371225126E-2</c:v>
                </c:pt>
                <c:pt idx="427">
                  <c:v>6.8391730773018189E-2</c:v>
                </c:pt>
                <c:pt idx="428">
                  <c:v>6.8194632947139858E-2</c:v>
                </c:pt>
                <c:pt idx="429">
                  <c:v>6.8808493945537452E-2</c:v>
                </c:pt>
                <c:pt idx="430">
                  <c:v>6.7370779170198028E-2</c:v>
                </c:pt>
                <c:pt idx="431">
                  <c:v>7.1385006664862777E-2</c:v>
                </c:pt>
                <c:pt idx="432">
                  <c:v>7.2285093124698163E-2</c:v>
                </c:pt>
                <c:pt idx="433">
                  <c:v>6.9873800962395177E-2</c:v>
                </c:pt>
                <c:pt idx="434">
                  <c:v>7.0747561686562488E-2</c:v>
                </c:pt>
                <c:pt idx="435">
                  <c:v>7.2072487717670913E-2</c:v>
                </c:pt>
                <c:pt idx="436">
                  <c:v>6.7242970594763557E-2</c:v>
                </c:pt>
                <c:pt idx="437">
                  <c:v>7.0260510699976159E-2</c:v>
                </c:pt>
                <c:pt idx="438">
                  <c:v>6.8681213675307259E-2</c:v>
                </c:pt>
                <c:pt idx="439">
                  <c:v>7.0313940158188287E-2</c:v>
                </c:pt>
                <c:pt idx="440">
                  <c:v>7.0449570520278421E-2</c:v>
                </c:pt>
                <c:pt idx="441">
                  <c:v>7.0223338491454748E-2</c:v>
                </c:pt>
                <c:pt idx="442">
                  <c:v>6.9460494379070328E-2</c:v>
                </c:pt>
                <c:pt idx="443">
                  <c:v>6.8647472475359197E-2</c:v>
                </c:pt>
                <c:pt idx="444">
                  <c:v>6.8869941106400462E-2</c:v>
                </c:pt>
                <c:pt idx="445">
                  <c:v>7.090808724264204E-2</c:v>
                </c:pt>
                <c:pt idx="446">
                  <c:v>7.1433022345399569E-2</c:v>
                </c:pt>
                <c:pt idx="447">
                  <c:v>6.5493413243368687E-2</c:v>
                </c:pt>
                <c:pt idx="448">
                  <c:v>6.6779409696646141E-2</c:v>
                </c:pt>
                <c:pt idx="449">
                  <c:v>6.8807913918692412E-2</c:v>
                </c:pt>
                <c:pt idx="450">
                  <c:v>6.6552198582055105E-2</c:v>
                </c:pt>
                <c:pt idx="451">
                  <c:v>6.6148865643189281E-2</c:v>
                </c:pt>
                <c:pt idx="452">
                  <c:v>6.6316949118270074E-2</c:v>
                </c:pt>
                <c:pt idx="453">
                  <c:v>6.6146877691706435E-2</c:v>
                </c:pt>
                <c:pt idx="454">
                  <c:v>6.7355764820541356E-2</c:v>
                </c:pt>
                <c:pt idx="455">
                  <c:v>6.3966806085433883E-2</c:v>
                </c:pt>
                <c:pt idx="456">
                  <c:v>7.050424703576863E-2</c:v>
                </c:pt>
                <c:pt idx="457">
                  <c:v>6.9836207967581596E-2</c:v>
                </c:pt>
                <c:pt idx="458">
                  <c:v>6.4336019842838418E-2</c:v>
                </c:pt>
                <c:pt idx="459">
                  <c:v>6.899955512611991E-2</c:v>
                </c:pt>
                <c:pt idx="460">
                  <c:v>6.8315998354191276E-2</c:v>
                </c:pt>
                <c:pt idx="461">
                  <c:v>7.0053722318543454E-2</c:v>
                </c:pt>
                <c:pt idx="462">
                  <c:v>7.2173832791523299E-2</c:v>
                </c:pt>
                <c:pt idx="463">
                  <c:v>6.4091914710607711E-2</c:v>
                </c:pt>
                <c:pt idx="464">
                  <c:v>6.4470554970629923E-2</c:v>
                </c:pt>
                <c:pt idx="465">
                  <c:v>6.3786974329402057E-2</c:v>
                </c:pt>
                <c:pt idx="466">
                  <c:v>6.5518114513022224E-2</c:v>
                </c:pt>
                <c:pt idx="467">
                  <c:v>6.8066721947741465E-2</c:v>
                </c:pt>
                <c:pt idx="468">
                  <c:v>6.7757669176123039E-2</c:v>
                </c:pt>
                <c:pt idx="469">
                  <c:v>6.5751661223808031E-2</c:v>
                </c:pt>
                <c:pt idx="470">
                  <c:v>6.7850999152904642E-2</c:v>
                </c:pt>
                <c:pt idx="471">
                  <c:v>6.4831717940939546E-2</c:v>
                </c:pt>
                <c:pt idx="472">
                  <c:v>6.5115533232654121E-2</c:v>
                </c:pt>
                <c:pt idx="473">
                  <c:v>6.5177968597754155E-2</c:v>
                </c:pt>
                <c:pt idx="474">
                  <c:v>6.2718231231393154E-2</c:v>
                </c:pt>
                <c:pt idx="475">
                  <c:v>6.4286034067543033E-2</c:v>
                </c:pt>
                <c:pt idx="476">
                  <c:v>6.969667593174958E-2</c:v>
                </c:pt>
                <c:pt idx="477">
                  <c:v>6.925829427275032E-2</c:v>
                </c:pt>
                <c:pt idx="478">
                  <c:v>6.5417313885979794E-2</c:v>
                </c:pt>
                <c:pt idx="479">
                  <c:v>6.7523292401508839E-2</c:v>
                </c:pt>
                <c:pt idx="480">
                  <c:v>6.9944127110577112E-2</c:v>
                </c:pt>
                <c:pt idx="481">
                  <c:v>6.4869775807312999E-2</c:v>
                </c:pt>
                <c:pt idx="482">
                  <c:v>6.3709715507511394E-2</c:v>
                </c:pt>
                <c:pt idx="483">
                  <c:v>7.0818871069652692E-2</c:v>
                </c:pt>
                <c:pt idx="484">
                  <c:v>6.8200439072186161E-2</c:v>
                </c:pt>
                <c:pt idx="485">
                  <c:v>6.5974984043078694E-2</c:v>
                </c:pt>
                <c:pt idx="486">
                  <c:v>6.8125272100884288E-2</c:v>
                </c:pt>
                <c:pt idx="487">
                  <c:v>6.5486048983741676E-2</c:v>
                </c:pt>
                <c:pt idx="488">
                  <c:v>7.1406517038134845E-2</c:v>
                </c:pt>
                <c:pt idx="489">
                  <c:v>7.0351971698289772E-2</c:v>
                </c:pt>
                <c:pt idx="490">
                  <c:v>6.9949008678462307E-2</c:v>
                </c:pt>
                <c:pt idx="491">
                  <c:v>6.7331203374955517E-2</c:v>
                </c:pt>
                <c:pt idx="492">
                  <c:v>6.5894576340182601E-2</c:v>
                </c:pt>
                <c:pt idx="493">
                  <c:v>6.9932437445794346E-2</c:v>
                </c:pt>
                <c:pt idx="494">
                  <c:v>6.9068231949092618E-2</c:v>
                </c:pt>
                <c:pt idx="495">
                  <c:v>6.795388902092972E-2</c:v>
                </c:pt>
                <c:pt idx="496">
                  <c:v>7.0756969931714722E-2</c:v>
                </c:pt>
                <c:pt idx="497">
                  <c:v>7.2815042324621396E-2</c:v>
                </c:pt>
                <c:pt idx="498">
                  <c:v>7.2780168006443602E-2</c:v>
                </c:pt>
                <c:pt idx="499">
                  <c:v>7.278022971525587E-2</c:v>
                </c:pt>
                <c:pt idx="500">
                  <c:v>7.0797773310516843E-2</c:v>
                </c:pt>
                <c:pt idx="501">
                  <c:v>7.1023391938931549E-2</c:v>
                </c:pt>
                <c:pt idx="502">
                  <c:v>6.8144943671521366E-2</c:v>
                </c:pt>
                <c:pt idx="503">
                  <c:v>6.7604730834794638E-2</c:v>
                </c:pt>
                <c:pt idx="504">
                  <c:v>6.8438894811343326E-2</c:v>
                </c:pt>
                <c:pt idx="505">
                  <c:v>6.738127834298932E-2</c:v>
                </c:pt>
                <c:pt idx="506">
                  <c:v>6.4186022946571344E-2</c:v>
                </c:pt>
                <c:pt idx="507">
                  <c:v>6.4151683931502793E-2</c:v>
                </c:pt>
                <c:pt idx="508">
                  <c:v>6.7998017979132783E-2</c:v>
                </c:pt>
                <c:pt idx="509">
                  <c:v>6.8409890983862048E-2</c:v>
                </c:pt>
                <c:pt idx="510">
                  <c:v>6.9653377724903889E-2</c:v>
                </c:pt>
                <c:pt idx="511">
                  <c:v>6.882651452255617E-2</c:v>
                </c:pt>
                <c:pt idx="512">
                  <c:v>6.9252444148995077E-2</c:v>
                </c:pt>
                <c:pt idx="513">
                  <c:v>6.9241564588221796E-2</c:v>
                </c:pt>
                <c:pt idx="514">
                  <c:v>6.4494114566303704E-2</c:v>
                </c:pt>
                <c:pt idx="515">
                  <c:v>7.0452254879866893E-2</c:v>
                </c:pt>
                <c:pt idx="516">
                  <c:v>6.8866201423276277E-2</c:v>
                </c:pt>
                <c:pt idx="517">
                  <c:v>6.8902778430345174E-2</c:v>
                </c:pt>
                <c:pt idx="518">
                  <c:v>6.6678290948038385E-2</c:v>
                </c:pt>
                <c:pt idx="519">
                  <c:v>6.9258983330656831E-2</c:v>
                </c:pt>
                <c:pt idx="520">
                  <c:v>6.5922491228193172E-2</c:v>
                </c:pt>
                <c:pt idx="521">
                  <c:v>6.8473586548385951E-2</c:v>
                </c:pt>
                <c:pt idx="522">
                  <c:v>6.6668233208125899E-2</c:v>
                </c:pt>
                <c:pt idx="523">
                  <c:v>6.5908993646347017E-2</c:v>
                </c:pt>
                <c:pt idx="524">
                  <c:v>6.4245145100955456E-2</c:v>
                </c:pt>
                <c:pt idx="525">
                  <c:v>6.4540988779307418E-2</c:v>
                </c:pt>
                <c:pt idx="526">
                  <c:v>6.4113667966161553E-2</c:v>
                </c:pt>
                <c:pt idx="527">
                  <c:v>6.6961932113463088E-2</c:v>
                </c:pt>
                <c:pt idx="528">
                  <c:v>6.8608746559953665E-2</c:v>
                </c:pt>
                <c:pt idx="529">
                  <c:v>6.5165748913444663E-2</c:v>
                </c:pt>
                <c:pt idx="530">
                  <c:v>6.6357653449791248E-2</c:v>
                </c:pt>
                <c:pt idx="531">
                  <c:v>6.6661042420233393E-2</c:v>
                </c:pt>
                <c:pt idx="532">
                  <c:v>6.9807433101684718E-2</c:v>
                </c:pt>
                <c:pt idx="533">
                  <c:v>6.4854375122786759E-2</c:v>
                </c:pt>
                <c:pt idx="534">
                  <c:v>6.9131281528349145E-2</c:v>
                </c:pt>
                <c:pt idx="535">
                  <c:v>7.0190579546475368E-2</c:v>
                </c:pt>
                <c:pt idx="536">
                  <c:v>6.3417238981382573E-2</c:v>
                </c:pt>
                <c:pt idx="537">
                  <c:v>6.6872477442262143E-2</c:v>
                </c:pt>
                <c:pt idx="538">
                  <c:v>6.4004271711287211E-2</c:v>
                </c:pt>
                <c:pt idx="539">
                  <c:v>6.6004727681087547E-2</c:v>
                </c:pt>
                <c:pt idx="540">
                  <c:v>6.5286061923476565E-2</c:v>
                </c:pt>
                <c:pt idx="541">
                  <c:v>6.5949867715739477E-2</c:v>
                </c:pt>
                <c:pt idx="542">
                  <c:v>6.6395003701600702E-2</c:v>
                </c:pt>
                <c:pt idx="543">
                  <c:v>6.5649179004648658E-2</c:v>
                </c:pt>
                <c:pt idx="544">
                  <c:v>6.7824385722067254E-2</c:v>
                </c:pt>
                <c:pt idx="545">
                  <c:v>6.9780511559797434E-2</c:v>
                </c:pt>
                <c:pt idx="546">
                  <c:v>6.4969435496002925E-2</c:v>
                </c:pt>
                <c:pt idx="547">
                  <c:v>6.4811456487721422E-2</c:v>
                </c:pt>
                <c:pt idx="548">
                  <c:v>6.9837978609400692E-2</c:v>
                </c:pt>
                <c:pt idx="549">
                  <c:v>6.6763656670025262E-2</c:v>
                </c:pt>
                <c:pt idx="550">
                  <c:v>6.9992888631853642E-2</c:v>
                </c:pt>
                <c:pt idx="551">
                  <c:v>6.9009477219392962E-2</c:v>
                </c:pt>
                <c:pt idx="552">
                  <c:v>6.4513042020089534E-2</c:v>
                </c:pt>
                <c:pt idx="553">
                  <c:v>6.798346276845775E-2</c:v>
                </c:pt>
                <c:pt idx="554">
                  <c:v>6.1675849183724658E-2</c:v>
                </c:pt>
                <c:pt idx="555">
                  <c:v>6.3602689000342924E-2</c:v>
                </c:pt>
                <c:pt idx="556">
                  <c:v>6.5179148116672664E-2</c:v>
                </c:pt>
                <c:pt idx="557">
                  <c:v>6.9152242093732302E-2</c:v>
                </c:pt>
                <c:pt idx="558">
                  <c:v>6.6529650917904096E-2</c:v>
                </c:pt>
                <c:pt idx="559">
                  <c:v>6.3913165391193155E-2</c:v>
                </c:pt>
                <c:pt idx="560">
                  <c:v>6.5692611262677114E-2</c:v>
                </c:pt>
                <c:pt idx="561">
                  <c:v>6.6209852386032136E-2</c:v>
                </c:pt>
                <c:pt idx="562">
                  <c:v>6.63554405088779E-2</c:v>
                </c:pt>
                <c:pt idx="563">
                  <c:v>6.5365385935050258E-2</c:v>
                </c:pt>
                <c:pt idx="564">
                  <c:v>6.6651071670196946E-2</c:v>
                </c:pt>
                <c:pt idx="565">
                  <c:v>6.980934394407988E-2</c:v>
                </c:pt>
                <c:pt idx="566">
                  <c:v>6.400594187755812E-2</c:v>
                </c:pt>
                <c:pt idx="567">
                  <c:v>6.6033221300441786E-2</c:v>
                </c:pt>
                <c:pt idx="568">
                  <c:v>6.7313468137154289E-2</c:v>
                </c:pt>
                <c:pt idx="569">
                  <c:v>6.4607639014152729E-2</c:v>
                </c:pt>
                <c:pt idx="570">
                  <c:v>6.6711193270596811E-2</c:v>
                </c:pt>
                <c:pt idx="571">
                  <c:v>6.6245398586469106E-2</c:v>
                </c:pt>
                <c:pt idx="572">
                  <c:v>6.3321579277762538E-2</c:v>
                </c:pt>
                <c:pt idx="573">
                  <c:v>6.4282620792563638E-2</c:v>
                </c:pt>
                <c:pt idx="574">
                  <c:v>6.8645718957692059E-2</c:v>
                </c:pt>
                <c:pt idx="575">
                  <c:v>6.9698742731421723E-2</c:v>
                </c:pt>
                <c:pt idx="576">
                  <c:v>6.4652020262188761E-2</c:v>
                </c:pt>
                <c:pt idx="577">
                  <c:v>6.8560239408468449E-2</c:v>
                </c:pt>
                <c:pt idx="578">
                  <c:v>6.9897288460279622E-2</c:v>
                </c:pt>
                <c:pt idx="579">
                  <c:v>6.5481024956317344E-2</c:v>
                </c:pt>
                <c:pt idx="580">
                  <c:v>6.6164300755768027E-2</c:v>
                </c:pt>
                <c:pt idx="581">
                  <c:v>7.0076361038107271E-2</c:v>
                </c:pt>
                <c:pt idx="582">
                  <c:v>6.4811771002008994E-2</c:v>
                </c:pt>
                <c:pt idx="583">
                  <c:v>6.550125130821742E-2</c:v>
                </c:pt>
                <c:pt idx="584">
                  <c:v>7.0918836045381961E-2</c:v>
                </c:pt>
                <c:pt idx="585">
                  <c:v>6.838621615744904E-2</c:v>
                </c:pt>
                <c:pt idx="586">
                  <c:v>7.1065390856540914E-2</c:v>
                </c:pt>
                <c:pt idx="587">
                  <c:v>6.9105413685714587E-2</c:v>
                </c:pt>
                <c:pt idx="588">
                  <c:v>7.2040380604240922E-2</c:v>
                </c:pt>
                <c:pt idx="589">
                  <c:v>6.7224109460997383E-2</c:v>
                </c:pt>
                <c:pt idx="590">
                  <c:v>6.8796254427081913E-2</c:v>
                </c:pt>
                <c:pt idx="591">
                  <c:v>7.1419375485044567E-2</c:v>
                </c:pt>
                <c:pt idx="592">
                  <c:v>7.0215419433115461E-2</c:v>
                </c:pt>
                <c:pt idx="593">
                  <c:v>7.3071724841677718E-2</c:v>
                </c:pt>
                <c:pt idx="594">
                  <c:v>6.6038497618942177E-2</c:v>
                </c:pt>
                <c:pt idx="595">
                  <c:v>6.5314709430630349E-2</c:v>
                </c:pt>
                <c:pt idx="596">
                  <c:v>6.8611247418986304E-2</c:v>
                </c:pt>
                <c:pt idx="597">
                  <c:v>6.6088185285515202E-2</c:v>
                </c:pt>
                <c:pt idx="598">
                  <c:v>7.1637761102479117E-2</c:v>
                </c:pt>
                <c:pt idx="599">
                  <c:v>7.1139205594010796E-2</c:v>
                </c:pt>
                <c:pt idx="600">
                  <c:v>6.8605682131078843E-2</c:v>
                </c:pt>
                <c:pt idx="601">
                  <c:v>6.4377796324133263E-2</c:v>
                </c:pt>
                <c:pt idx="602">
                  <c:v>6.9419843751258425E-2</c:v>
                </c:pt>
                <c:pt idx="603">
                  <c:v>6.748687456073231E-2</c:v>
                </c:pt>
                <c:pt idx="604">
                  <c:v>6.9115621696777929E-2</c:v>
                </c:pt>
                <c:pt idx="605">
                  <c:v>6.6707476895314699E-2</c:v>
                </c:pt>
                <c:pt idx="606">
                  <c:v>6.5886659411532961E-2</c:v>
                </c:pt>
                <c:pt idx="607">
                  <c:v>6.4958601050264089E-2</c:v>
                </c:pt>
                <c:pt idx="608">
                  <c:v>6.3307496207559572E-2</c:v>
                </c:pt>
                <c:pt idx="609">
                  <c:v>6.7214747414737222E-2</c:v>
                </c:pt>
                <c:pt idx="610">
                  <c:v>6.8500731178566879E-2</c:v>
                </c:pt>
                <c:pt idx="611">
                  <c:v>6.2835408130466439E-2</c:v>
                </c:pt>
                <c:pt idx="612">
                  <c:v>6.4548749305249883E-2</c:v>
                </c:pt>
                <c:pt idx="613">
                  <c:v>6.6984732299341695E-2</c:v>
                </c:pt>
                <c:pt idx="614">
                  <c:v>6.2403943990694724E-2</c:v>
                </c:pt>
                <c:pt idx="615">
                  <c:v>6.3979949012517745E-2</c:v>
                </c:pt>
                <c:pt idx="616">
                  <c:v>6.4150426511454972E-2</c:v>
                </c:pt>
                <c:pt idx="617">
                  <c:v>6.7833428227743034E-2</c:v>
                </c:pt>
                <c:pt idx="618">
                  <c:v>6.3385406845693493E-2</c:v>
                </c:pt>
                <c:pt idx="619">
                  <c:v>6.4109560608054547E-2</c:v>
                </c:pt>
                <c:pt idx="620">
                  <c:v>6.3528902945959823E-2</c:v>
                </c:pt>
                <c:pt idx="621">
                  <c:v>6.4088900434860457E-2</c:v>
                </c:pt>
                <c:pt idx="622">
                  <c:v>6.6224153591710078E-2</c:v>
                </c:pt>
                <c:pt idx="623">
                  <c:v>6.3208752763401307E-2</c:v>
                </c:pt>
                <c:pt idx="624">
                  <c:v>6.2822506773383427E-2</c:v>
                </c:pt>
                <c:pt idx="625">
                  <c:v>6.3660404025202219E-2</c:v>
                </c:pt>
                <c:pt idx="626">
                  <c:v>6.304611060272329E-2</c:v>
                </c:pt>
                <c:pt idx="627">
                  <c:v>6.6802696567497613E-2</c:v>
                </c:pt>
                <c:pt idx="628">
                  <c:v>6.5674964123471624E-2</c:v>
                </c:pt>
                <c:pt idx="629">
                  <c:v>6.5289559385431045E-2</c:v>
                </c:pt>
                <c:pt idx="630">
                  <c:v>6.4156119253617902E-2</c:v>
                </c:pt>
                <c:pt idx="631">
                  <c:v>6.4371022729154889E-2</c:v>
                </c:pt>
                <c:pt idx="632">
                  <c:v>6.8385853362675206E-2</c:v>
                </c:pt>
                <c:pt idx="633">
                  <c:v>6.6656901554552409E-2</c:v>
                </c:pt>
                <c:pt idx="634">
                  <c:v>6.2266695057687095E-2</c:v>
                </c:pt>
                <c:pt idx="635">
                  <c:v>6.339446272944102E-2</c:v>
                </c:pt>
                <c:pt idx="636">
                  <c:v>6.725240651915039E-2</c:v>
                </c:pt>
                <c:pt idx="637">
                  <c:v>6.3209320435868965E-2</c:v>
                </c:pt>
                <c:pt idx="638">
                  <c:v>6.3632645429287565E-2</c:v>
                </c:pt>
                <c:pt idx="639">
                  <c:v>6.410006453978026E-2</c:v>
                </c:pt>
                <c:pt idx="640">
                  <c:v>6.125614833914883E-2</c:v>
                </c:pt>
                <c:pt idx="641">
                  <c:v>6.4084416111413703E-2</c:v>
                </c:pt>
                <c:pt idx="642">
                  <c:v>6.0680815233936904E-2</c:v>
                </c:pt>
                <c:pt idx="643">
                  <c:v>6.5523030316255657E-2</c:v>
                </c:pt>
                <c:pt idx="644">
                  <c:v>6.0082200238037807E-2</c:v>
                </c:pt>
                <c:pt idx="645">
                  <c:v>6.422556592790489E-2</c:v>
                </c:pt>
                <c:pt idx="646">
                  <c:v>6.5234713664724331E-2</c:v>
                </c:pt>
                <c:pt idx="647">
                  <c:v>6.3846439127353549E-2</c:v>
                </c:pt>
                <c:pt idx="648">
                  <c:v>6.0653968382537705E-2</c:v>
                </c:pt>
                <c:pt idx="649">
                  <c:v>6.5077265831944911E-2</c:v>
                </c:pt>
                <c:pt idx="650">
                  <c:v>5.7330227087041885E-2</c:v>
                </c:pt>
                <c:pt idx="651">
                  <c:v>6.2461239273499759E-2</c:v>
                </c:pt>
                <c:pt idx="652">
                  <c:v>6.2830278264980111E-2</c:v>
                </c:pt>
                <c:pt idx="653">
                  <c:v>5.9466089958968703E-2</c:v>
                </c:pt>
                <c:pt idx="654">
                  <c:v>6.483366029307272E-2</c:v>
                </c:pt>
                <c:pt idx="655">
                  <c:v>6.0767908465367788E-2</c:v>
                </c:pt>
                <c:pt idx="656">
                  <c:v>5.8980904821363499E-2</c:v>
                </c:pt>
                <c:pt idx="657">
                  <c:v>6.1785342058815425E-2</c:v>
                </c:pt>
                <c:pt idx="658">
                  <c:v>5.9855727508521445E-2</c:v>
                </c:pt>
                <c:pt idx="659">
                  <c:v>6.0504152766462933E-2</c:v>
                </c:pt>
                <c:pt idx="660">
                  <c:v>6.6005617749167314E-2</c:v>
                </c:pt>
                <c:pt idx="661">
                  <c:v>6.6982437704384792E-2</c:v>
                </c:pt>
                <c:pt idx="662">
                  <c:v>6.5929608383298963E-2</c:v>
                </c:pt>
                <c:pt idx="663">
                  <c:v>6.4669090674048024E-2</c:v>
                </c:pt>
                <c:pt idx="664">
                  <c:v>6.0966609248047816E-2</c:v>
                </c:pt>
                <c:pt idx="665">
                  <c:v>6.6198162580096226E-2</c:v>
                </c:pt>
                <c:pt idx="666">
                  <c:v>6.7931227269916794E-2</c:v>
                </c:pt>
                <c:pt idx="667">
                  <c:v>6.3261786728682837E-2</c:v>
                </c:pt>
                <c:pt idx="668">
                  <c:v>6.6044159855143794E-2</c:v>
                </c:pt>
                <c:pt idx="669">
                  <c:v>6.8504108931050495E-2</c:v>
                </c:pt>
                <c:pt idx="670">
                  <c:v>6.5558628351302189E-2</c:v>
                </c:pt>
                <c:pt idx="671">
                  <c:v>6.730540110031677E-2</c:v>
                </c:pt>
                <c:pt idx="672">
                  <c:v>6.8124791228713538E-2</c:v>
                </c:pt>
                <c:pt idx="673">
                  <c:v>6.5349054813267415E-2</c:v>
                </c:pt>
                <c:pt idx="674">
                  <c:v>6.2786095830805702E-2</c:v>
                </c:pt>
                <c:pt idx="675">
                  <c:v>6.9616021318086807E-2</c:v>
                </c:pt>
                <c:pt idx="676">
                  <c:v>6.4656258507377662E-2</c:v>
                </c:pt>
                <c:pt idx="677">
                  <c:v>6.4280212521661703E-2</c:v>
                </c:pt>
                <c:pt idx="678">
                  <c:v>6.4800271240775878E-2</c:v>
                </c:pt>
                <c:pt idx="679">
                  <c:v>6.2760740068855195E-2</c:v>
                </c:pt>
                <c:pt idx="680">
                  <c:v>6.2673490032956858E-2</c:v>
                </c:pt>
                <c:pt idx="681">
                  <c:v>6.3992666888951791E-2</c:v>
                </c:pt>
                <c:pt idx="682">
                  <c:v>6.3359061582684853E-2</c:v>
                </c:pt>
                <c:pt idx="683">
                  <c:v>6.84726701307206E-2</c:v>
                </c:pt>
                <c:pt idx="684">
                  <c:v>6.7416613563150748E-2</c:v>
                </c:pt>
                <c:pt idx="685">
                  <c:v>6.5837583909517675E-2</c:v>
                </c:pt>
                <c:pt idx="686">
                  <c:v>6.5759597479428611E-2</c:v>
                </c:pt>
                <c:pt idx="687">
                  <c:v>6.3103021300557921E-2</c:v>
                </c:pt>
                <c:pt idx="688">
                  <c:v>6.872935139193935E-2</c:v>
                </c:pt>
                <c:pt idx="689">
                  <c:v>6.7473580234790873E-2</c:v>
                </c:pt>
                <c:pt idx="690">
                  <c:v>6.467736875521489E-2</c:v>
                </c:pt>
                <c:pt idx="691">
                  <c:v>6.4660712938661283E-2</c:v>
                </c:pt>
                <c:pt idx="692">
                  <c:v>6.3039596823723149E-2</c:v>
                </c:pt>
                <c:pt idx="693">
                  <c:v>6.8822364549023199E-2</c:v>
                </c:pt>
                <c:pt idx="694">
                  <c:v>6.7533743996736395E-2</c:v>
                </c:pt>
                <c:pt idx="695">
                  <c:v>6.6932268639558798E-2</c:v>
                </c:pt>
                <c:pt idx="696">
                  <c:v>6.505106651498295E-2</c:v>
                </c:pt>
                <c:pt idx="697">
                  <c:v>6.390772571704996E-2</c:v>
                </c:pt>
                <c:pt idx="698">
                  <c:v>6.7529210307113119E-2</c:v>
                </c:pt>
                <c:pt idx="699">
                  <c:v>6.565514128255924E-2</c:v>
                </c:pt>
                <c:pt idx="700">
                  <c:v>6.7747329244628396E-2</c:v>
                </c:pt>
                <c:pt idx="701">
                  <c:v>6.9206186526015137E-2</c:v>
                </c:pt>
                <c:pt idx="702">
                  <c:v>6.6616950848245954E-2</c:v>
                </c:pt>
                <c:pt idx="703">
                  <c:v>6.3824457705811424E-2</c:v>
                </c:pt>
                <c:pt idx="704">
                  <c:v>6.9317997028646466E-2</c:v>
                </c:pt>
                <c:pt idx="705">
                  <c:v>6.9543655916875904E-2</c:v>
                </c:pt>
                <c:pt idx="706">
                  <c:v>6.9406426451804434E-2</c:v>
                </c:pt>
                <c:pt idx="707">
                  <c:v>7.1582803666924058E-2</c:v>
                </c:pt>
                <c:pt idx="708">
                  <c:v>6.5023616705176854E-2</c:v>
                </c:pt>
                <c:pt idx="709">
                  <c:v>7.0599559896507944E-2</c:v>
                </c:pt>
                <c:pt idx="710">
                  <c:v>7.0599894928624216E-2</c:v>
                </c:pt>
                <c:pt idx="711">
                  <c:v>6.8852964987471052E-2</c:v>
                </c:pt>
                <c:pt idx="712">
                  <c:v>6.5029305494292561E-2</c:v>
                </c:pt>
                <c:pt idx="713">
                  <c:v>6.554142328574207E-2</c:v>
                </c:pt>
                <c:pt idx="714">
                  <c:v>6.50077142279753E-2</c:v>
                </c:pt>
                <c:pt idx="715">
                  <c:v>7.0123025210066886E-2</c:v>
                </c:pt>
                <c:pt idx="716">
                  <c:v>6.4177248853616337E-2</c:v>
                </c:pt>
                <c:pt idx="717">
                  <c:v>6.4468490479793666E-2</c:v>
                </c:pt>
                <c:pt idx="718">
                  <c:v>6.695684111787778E-2</c:v>
                </c:pt>
                <c:pt idx="719">
                  <c:v>6.7329294268183071E-2</c:v>
                </c:pt>
                <c:pt idx="720">
                  <c:v>7.0313446455316383E-2</c:v>
                </c:pt>
                <c:pt idx="721">
                  <c:v>6.4635862246794962E-2</c:v>
                </c:pt>
                <c:pt idx="722">
                  <c:v>6.9586343967441816E-2</c:v>
                </c:pt>
                <c:pt idx="723">
                  <c:v>7.1021362838127419E-2</c:v>
                </c:pt>
                <c:pt idx="724">
                  <c:v>6.8865450669996137E-2</c:v>
                </c:pt>
                <c:pt idx="725">
                  <c:v>6.9930974882030941E-2</c:v>
                </c:pt>
                <c:pt idx="726">
                  <c:v>6.8907342303543229E-2</c:v>
                </c:pt>
                <c:pt idx="727">
                  <c:v>6.8305835510089175E-2</c:v>
                </c:pt>
                <c:pt idx="728">
                  <c:v>6.9850237163828724E-2</c:v>
                </c:pt>
                <c:pt idx="729">
                  <c:v>6.907174316021536E-2</c:v>
                </c:pt>
                <c:pt idx="730">
                  <c:v>6.8496046217151704E-2</c:v>
                </c:pt>
                <c:pt idx="731">
                  <c:v>7.0297045031321864E-2</c:v>
                </c:pt>
                <c:pt idx="732">
                  <c:v>6.8947935731785662E-2</c:v>
                </c:pt>
                <c:pt idx="733">
                  <c:v>7.129844929921228E-2</c:v>
                </c:pt>
                <c:pt idx="734">
                  <c:v>6.8026929066128533E-2</c:v>
                </c:pt>
                <c:pt idx="735">
                  <c:v>7.1369899933984862E-2</c:v>
                </c:pt>
                <c:pt idx="736">
                  <c:v>6.7936772165048093E-2</c:v>
                </c:pt>
                <c:pt idx="737">
                  <c:v>6.772127615845365E-2</c:v>
                </c:pt>
                <c:pt idx="738">
                  <c:v>6.8395657010398611E-2</c:v>
                </c:pt>
                <c:pt idx="739">
                  <c:v>7.2329108017024732E-2</c:v>
                </c:pt>
                <c:pt idx="740">
                  <c:v>6.6657708585625239E-2</c:v>
                </c:pt>
                <c:pt idx="741">
                  <c:v>7.0866197371977552E-2</c:v>
                </c:pt>
                <c:pt idx="742">
                  <c:v>6.8734652654148923E-2</c:v>
                </c:pt>
                <c:pt idx="743">
                  <c:v>6.6684192579793092E-2</c:v>
                </c:pt>
                <c:pt idx="744">
                  <c:v>6.5626524921976376E-2</c:v>
                </c:pt>
                <c:pt idx="745">
                  <c:v>6.7945447127492398E-2</c:v>
                </c:pt>
                <c:pt idx="746">
                  <c:v>6.8459154797881477E-2</c:v>
                </c:pt>
                <c:pt idx="747">
                  <c:v>6.4331462179084933E-2</c:v>
                </c:pt>
                <c:pt idx="748">
                  <c:v>6.9062615212203471E-2</c:v>
                </c:pt>
                <c:pt idx="749">
                  <c:v>6.7732195153542965E-2</c:v>
                </c:pt>
                <c:pt idx="750">
                  <c:v>6.9602451979285038E-2</c:v>
                </c:pt>
                <c:pt idx="751">
                  <c:v>6.8982702738975221E-2</c:v>
                </c:pt>
                <c:pt idx="752">
                  <c:v>6.3654590112807052E-2</c:v>
                </c:pt>
                <c:pt idx="753">
                  <c:v>6.5748205025104714E-2</c:v>
                </c:pt>
                <c:pt idx="754">
                  <c:v>6.6422302997564159E-2</c:v>
                </c:pt>
                <c:pt idx="755">
                  <c:v>6.5470873303601185E-2</c:v>
                </c:pt>
                <c:pt idx="756">
                  <c:v>6.4684319457706183E-2</c:v>
                </c:pt>
                <c:pt idx="757">
                  <c:v>7.0264120542320729E-2</c:v>
                </c:pt>
                <c:pt idx="758">
                  <c:v>6.520843110576216E-2</c:v>
                </c:pt>
                <c:pt idx="759">
                  <c:v>6.4591588215840753E-2</c:v>
                </c:pt>
                <c:pt idx="760">
                  <c:v>6.3204859923832749E-2</c:v>
                </c:pt>
                <c:pt idx="761">
                  <c:v>6.8352157327570828E-2</c:v>
                </c:pt>
                <c:pt idx="762">
                  <c:v>6.8433457458245417E-2</c:v>
                </c:pt>
                <c:pt idx="763">
                  <c:v>6.3918802784106735E-2</c:v>
                </c:pt>
                <c:pt idx="764">
                  <c:v>6.6248789464503147E-2</c:v>
                </c:pt>
                <c:pt idx="765">
                  <c:v>6.6072994183729666E-2</c:v>
                </c:pt>
                <c:pt idx="766">
                  <c:v>6.2060669646577984E-2</c:v>
                </c:pt>
                <c:pt idx="767">
                  <c:v>6.2577837869431011E-2</c:v>
                </c:pt>
                <c:pt idx="768">
                  <c:v>5.9996560204694523E-2</c:v>
                </c:pt>
                <c:pt idx="769">
                  <c:v>6.6049495482924672E-2</c:v>
                </c:pt>
                <c:pt idx="770">
                  <c:v>6.5650659247704968E-2</c:v>
                </c:pt>
                <c:pt idx="771">
                  <c:v>6.3442245407513018E-2</c:v>
                </c:pt>
                <c:pt idx="772">
                  <c:v>5.8801834800418395E-2</c:v>
                </c:pt>
                <c:pt idx="773">
                  <c:v>5.8992279858012218E-2</c:v>
                </c:pt>
                <c:pt idx="774">
                  <c:v>5.8544193140388057E-2</c:v>
                </c:pt>
                <c:pt idx="775">
                  <c:v>6.1103759243590065E-2</c:v>
                </c:pt>
                <c:pt idx="776">
                  <c:v>6.3064043561258276E-2</c:v>
                </c:pt>
                <c:pt idx="777">
                  <c:v>6.572611648296546E-2</c:v>
                </c:pt>
                <c:pt idx="778">
                  <c:v>5.8318638063823307E-2</c:v>
                </c:pt>
                <c:pt idx="779">
                  <c:v>6.2876482589179328E-2</c:v>
                </c:pt>
                <c:pt idx="780">
                  <c:v>6.2099924851973423E-2</c:v>
                </c:pt>
                <c:pt idx="781">
                  <c:v>5.8867476805173284E-2</c:v>
                </c:pt>
                <c:pt idx="782">
                  <c:v>5.7729544644691065E-2</c:v>
                </c:pt>
                <c:pt idx="783">
                  <c:v>5.8044066373640096E-2</c:v>
                </c:pt>
                <c:pt idx="784">
                  <c:v>6.3964017468295761E-2</c:v>
                </c:pt>
                <c:pt idx="785">
                  <c:v>6.1731906756778657E-2</c:v>
                </c:pt>
                <c:pt idx="786">
                  <c:v>5.7650136884414754E-2</c:v>
                </c:pt>
                <c:pt idx="787">
                  <c:v>5.9072456845577485E-2</c:v>
                </c:pt>
                <c:pt idx="788">
                  <c:v>5.8625627881394818E-2</c:v>
                </c:pt>
                <c:pt idx="789">
                  <c:v>5.6708828861140627E-2</c:v>
                </c:pt>
                <c:pt idx="790">
                  <c:v>5.8149516380477446E-2</c:v>
                </c:pt>
                <c:pt idx="791">
                  <c:v>5.9898167447774861E-2</c:v>
                </c:pt>
                <c:pt idx="792">
                  <c:v>6.2379273612658825E-2</c:v>
                </c:pt>
                <c:pt idx="793">
                  <c:v>6.3677940110112741E-2</c:v>
                </c:pt>
                <c:pt idx="794">
                  <c:v>5.9560159097654809E-2</c:v>
                </c:pt>
                <c:pt idx="795">
                  <c:v>6.4560661490077859E-2</c:v>
                </c:pt>
                <c:pt idx="796">
                  <c:v>6.3094567617289779E-2</c:v>
                </c:pt>
                <c:pt idx="797">
                  <c:v>5.7479905713773184E-2</c:v>
                </c:pt>
                <c:pt idx="798">
                  <c:v>6.0520125068974015E-2</c:v>
                </c:pt>
                <c:pt idx="799">
                  <c:v>6.4140995852288774E-2</c:v>
                </c:pt>
                <c:pt idx="800">
                  <c:v>6.1810864270082762E-2</c:v>
                </c:pt>
                <c:pt idx="801">
                  <c:v>6.3053765755292479E-2</c:v>
                </c:pt>
                <c:pt idx="802">
                  <c:v>5.8254958167555618E-2</c:v>
                </c:pt>
                <c:pt idx="803">
                  <c:v>6.3034037014150349E-2</c:v>
                </c:pt>
                <c:pt idx="804">
                  <c:v>6.2399505350136462E-2</c:v>
                </c:pt>
                <c:pt idx="805">
                  <c:v>6.4908430181113308E-2</c:v>
                </c:pt>
                <c:pt idx="806">
                  <c:v>6.0867427537565418E-2</c:v>
                </c:pt>
                <c:pt idx="807">
                  <c:v>5.7379439797219489E-2</c:v>
                </c:pt>
                <c:pt idx="808">
                  <c:v>5.9171537112089334E-2</c:v>
                </c:pt>
                <c:pt idx="809">
                  <c:v>5.9182973405585829E-2</c:v>
                </c:pt>
                <c:pt idx="810">
                  <c:v>6.399240203963813E-2</c:v>
                </c:pt>
                <c:pt idx="811">
                  <c:v>5.9394386800090702E-2</c:v>
                </c:pt>
                <c:pt idx="812">
                  <c:v>6.1089971697903152E-2</c:v>
                </c:pt>
                <c:pt idx="813">
                  <c:v>6.3407209322478827E-2</c:v>
                </c:pt>
                <c:pt idx="814">
                  <c:v>6.0851354505090417E-2</c:v>
                </c:pt>
                <c:pt idx="815">
                  <c:v>6.4386159282977765E-2</c:v>
                </c:pt>
                <c:pt idx="816">
                  <c:v>6.2974184135994718E-2</c:v>
                </c:pt>
                <c:pt idx="817">
                  <c:v>6.3176254260653208E-2</c:v>
                </c:pt>
                <c:pt idx="818">
                  <c:v>6.0469840975986927E-2</c:v>
                </c:pt>
                <c:pt idx="819">
                  <c:v>6.2598813315190419E-2</c:v>
                </c:pt>
                <c:pt idx="820">
                  <c:v>5.7811848671966079E-2</c:v>
                </c:pt>
                <c:pt idx="821">
                  <c:v>5.7953672253430386E-2</c:v>
                </c:pt>
                <c:pt idx="822">
                  <c:v>5.9230130283852017E-2</c:v>
                </c:pt>
                <c:pt idx="823">
                  <c:v>5.6825982973649623E-2</c:v>
                </c:pt>
                <c:pt idx="824">
                  <c:v>5.9172222646627567E-2</c:v>
                </c:pt>
                <c:pt idx="825">
                  <c:v>6.4691543942958021E-2</c:v>
                </c:pt>
                <c:pt idx="826">
                  <c:v>5.9978349378970584E-2</c:v>
                </c:pt>
                <c:pt idx="827">
                  <c:v>6.1065550837482628E-2</c:v>
                </c:pt>
                <c:pt idx="828">
                  <c:v>6.2376333269752553E-2</c:v>
                </c:pt>
                <c:pt idx="829">
                  <c:v>5.928265210876707E-2</c:v>
                </c:pt>
                <c:pt idx="830">
                  <c:v>5.7207431912685416E-2</c:v>
                </c:pt>
                <c:pt idx="831">
                  <c:v>6.1305521849609065E-2</c:v>
                </c:pt>
                <c:pt idx="832">
                  <c:v>5.9635152116454718E-2</c:v>
                </c:pt>
                <c:pt idx="833">
                  <c:v>5.6538275487942817E-2</c:v>
                </c:pt>
                <c:pt idx="834">
                  <c:v>5.8160600831395994E-2</c:v>
                </c:pt>
                <c:pt idx="835">
                  <c:v>6.2344823676836643E-2</c:v>
                </c:pt>
                <c:pt idx="836">
                  <c:v>6.052802016778621E-2</c:v>
                </c:pt>
                <c:pt idx="837">
                  <c:v>5.6309322321006508E-2</c:v>
                </c:pt>
                <c:pt idx="838">
                  <c:v>6.0827981352556078E-2</c:v>
                </c:pt>
                <c:pt idx="839">
                  <c:v>6.1125030576527295E-2</c:v>
                </c:pt>
                <c:pt idx="840">
                  <c:v>5.9539035646594525E-2</c:v>
                </c:pt>
                <c:pt idx="841">
                  <c:v>6.1131267745187637E-2</c:v>
                </c:pt>
                <c:pt idx="842">
                  <c:v>6.0893569098802294E-2</c:v>
                </c:pt>
                <c:pt idx="843">
                  <c:v>5.6297172131529113E-2</c:v>
                </c:pt>
                <c:pt idx="844">
                  <c:v>5.9530908624702387E-2</c:v>
                </c:pt>
                <c:pt idx="845">
                  <c:v>5.9232278058409589E-2</c:v>
                </c:pt>
                <c:pt idx="846">
                  <c:v>5.9909125512799137E-2</c:v>
                </c:pt>
                <c:pt idx="847">
                  <c:v>5.809373867484649E-2</c:v>
                </c:pt>
                <c:pt idx="848">
                  <c:v>5.749578356057717E-2</c:v>
                </c:pt>
                <c:pt idx="849">
                  <c:v>6.2244289351310163E-2</c:v>
                </c:pt>
                <c:pt idx="850">
                  <c:v>6.215460644272354E-2</c:v>
                </c:pt>
                <c:pt idx="851">
                  <c:v>5.9895477511077461E-2</c:v>
                </c:pt>
                <c:pt idx="852">
                  <c:v>5.6361244675632631E-2</c:v>
                </c:pt>
                <c:pt idx="853">
                  <c:v>6.2149014261846512E-2</c:v>
                </c:pt>
                <c:pt idx="854">
                  <c:v>5.551625234564584E-2</c:v>
                </c:pt>
                <c:pt idx="855">
                  <c:v>5.7027672121091499E-2</c:v>
                </c:pt>
                <c:pt idx="856">
                  <c:v>5.754234305046723E-2</c:v>
                </c:pt>
                <c:pt idx="857">
                  <c:v>6.1275440115638694E-2</c:v>
                </c:pt>
                <c:pt idx="858">
                  <c:v>6.0337877590586175E-2</c:v>
                </c:pt>
                <c:pt idx="859">
                  <c:v>5.659831859055172E-2</c:v>
                </c:pt>
                <c:pt idx="860">
                  <c:v>6.1716562283929223E-2</c:v>
                </c:pt>
                <c:pt idx="861">
                  <c:v>6.4681291858042569E-2</c:v>
                </c:pt>
                <c:pt idx="862">
                  <c:v>6.4047587205886922E-2</c:v>
                </c:pt>
                <c:pt idx="863">
                  <c:v>5.7960043865231396E-2</c:v>
                </c:pt>
                <c:pt idx="864">
                  <c:v>6.3897250320438775E-2</c:v>
                </c:pt>
                <c:pt idx="865">
                  <c:v>6.2260506486427544E-2</c:v>
                </c:pt>
                <c:pt idx="866">
                  <c:v>6.3198026141224592E-2</c:v>
                </c:pt>
                <c:pt idx="867">
                  <c:v>5.7803483113367686E-2</c:v>
                </c:pt>
                <c:pt idx="868">
                  <c:v>5.7629276085610387E-2</c:v>
                </c:pt>
                <c:pt idx="869">
                  <c:v>5.8275701087261697E-2</c:v>
                </c:pt>
                <c:pt idx="870">
                  <c:v>6.1435713122943908E-2</c:v>
                </c:pt>
                <c:pt idx="871">
                  <c:v>5.7182876711644473E-2</c:v>
                </c:pt>
                <c:pt idx="872">
                  <c:v>6.0052448610621173E-2</c:v>
                </c:pt>
                <c:pt idx="873">
                  <c:v>6.521499225523518E-2</c:v>
                </c:pt>
                <c:pt idx="874">
                  <c:v>6.1027500083599265E-2</c:v>
                </c:pt>
                <c:pt idx="875">
                  <c:v>6.122689694239989E-2</c:v>
                </c:pt>
                <c:pt idx="876">
                  <c:v>6.2494376489428391E-2</c:v>
                </c:pt>
                <c:pt idx="877">
                  <c:v>6.0965692635595044E-2</c:v>
                </c:pt>
                <c:pt idx="878">
                  <c:v>6.2654047185646322E-2</c:v>
                </c:pt>
                <c:pt idx="879">
                  <c:v>6.663785498246251E-2</c:v>
                </c:pt>
                <c:pt idx="880">
                  <c:v>6.5880293875638513E-2</c:v>
                </c:pt>
                <c:pt idx="881">
                  <c:v>6.1505540447454307E-2</c:v>
                </c:pt>
                <c:pt idx="882">
                  <c:v>6.7136171950728477E-2</c:v>
                </c:pt>
                <c:pt idx="883">
                  <c:v>6.7803716319074073E-2</c:v>
                </c:pt>
                <c:pt idx="884">
                  <c:v>6.5303724913178887E-2</c:v>
                </c:pt>
                <c:pt idx="885">
                  <c:v>6.1488701928112066E-2</c:v>
                </c:pt>
                <c:pt idx="886">
                  <c:v>6.8236819534489138E-2</c:v>
                </c:pt>
                <c:pt idx="887">
                  <c:v>6.5056004514598795E-2</c:v>
                </c:pt>
                <c:pt idx="888">
                  <c:v>6.2376152240453023E-2</c:v>
                </c:pt>
                <c:pt idx="889">
                  <c:v>6.8739114209171559E-2</c:v>
                </c:pt>
                <c:pt idx="890">
                  <c:v>6.3242137487546479E-2</c:v>
                </c:pt>
                <c:pt idx="891">
                  <c:v>6.9046794010361928E-2</c:v>
                </c:pt>
                <c:pt idx="892">
                  <c:v>6.3547345124954344E-2</c:v>
                </c:pt>
                <c:pt idx="893">
                  <c:v>6.5420719096800861E-2</c:v>
                </c:pt>
                <c:pt idx="894">
                  <c:v>6.5016964744704503E-2</c:v>
                </c:pt>
                <c:pt idx="895">
                  <c:v>6.2272411008331162E-2</c:v>
                </c:pt>
                <c:pt idx="896">
                  <c:v>6.7027977172848016E-2</c:v>
                </c:pt>
                <c:pt idx="897">
                  <c:v>6.7470840332061841E-2</c:v>
                </c:pt>
                <c:pt idx="898">
                  <c:v>5.9837858415245963E-2</c:v>
                </c:pt>
                <c:pt idx="899">
                  <c:v>6.1066661147242039E-2</c:v>
                </c:pt>
                <c:pt idx="900">
                  <c:v>6.4405415180016176E-2</c:v>
                </c:pt>
                <c:pt idx="901">
                  <c:v>6.2673142157175746E-2</c:v>
                </c:pt>
                <c:pt idx="902">
                  <c:v>5.8822314420639871E-2</c:v>
                </c:pt>
                <c:pt idx="903">
                  <c:v>6.4936737917000317E-2</c:v>
                </c:pt>
                <c:pt idx="904">
                  <c:v>5.8775487583700742E-2</c:v>
                </c:pt>
                <c:pt idx="905">
                  <c:v>5.80717618500304E-2</c:v>
                </c:pt>
                <c:pt idx="906">
                  <c:v>5.8087461702699135E-2</c:v>
                </c:pt>
                <c:pt idx="907">
                  <c:v>6.0568027502861124E-2</c:v>
                </c:pt>
                <c:pt idx="908">
                  <c:v>5.7389777100912504E-2</c:v>
                </c:pt>
                <c:pt idx="909">
                  <c:v>6.2375355419338897E-2</c:v>
                </c:pt>
                <c:pt idx="910">
                  <c:v>5.9256139736348384E-2</c:v>
                </c:pt>
                <c:pt idx="911">
                  <c:v>5.8301010041879368E-2</c:v>
                </c:pt>
                <c:pt idx="912">
                  <c:v>6.1559814415782226E-2</c:v>
                </c:pt>
                <c:pt idx="913">
                  <c:v>5.8525912469179209E-2</c:v>
                </c:pt>
                <c:pt idx="914">
                  <c:v>5.8950629056530812E-2</c:v>
                </c:pt>
                <c:pt idx="915">
                  <c:v>6.0993614416939318E-2</c:v>
                </c:pt>
                <c:pt idx="916">
                  <c:v>6.3285218602704821E-2</c:v>
                </c:pt>
                <c:pt idx="917">
                  <c:v>6.3728775217179456E-2</c:v>
                </c:pt>
                <c:pt idx="918">
                  <c:v>6.3467465109061511E-2</c:v>
                </c:pt>
                <c:pt idx="919">
                  <c:v>6.4694595218046533E-2</c:v>
                </c:pt>
                <c:pt idx="920">
                  <c:v>6.0963316681209107E-2</c:v>
                </c:pt>
                <c:pt idx="921">
                  <c:v>6.2710293134361453E-2</c:v>
                </c:pt>
                <c:pt idx="922">
                  <c:v>6.1210470623379282E-2</c:v>
                </c:pt>
                <c:pt idx="923">
                  <c:v>6.6113720415280464E-2</c:v>
                </c:pt>
                <c:pt idx="924">
                  <c:v>6.0739567454137909E-2</c:v>
                </c:pt>
                <c:pt idx="925">
                  <c:v>6.2564400790184604E-2</c:v>
                </c:pt>
                <c:pt idx="926">
                  <c:v>6.4322893565817871E-2</c:v>
                </c:pt>
                <c:pt idx="927">
                  <c:v>6.1738384053012116E-2</c:v>
                </c:pt>
                <c:pt idx="928">
                  <c:v>6.5231553973828363E-2</c:v>
                </c:pt>
                <c:pt idx="929">
                  <c:v>6.5190956022150054E-2</c:v>
                </c:pt>
                <c:pt idx="930">
                  <c:v>5.9729895454997892E-2</c:v>
                </c:pt>
                <c:pt idx="931">
                  <c:v>6.0967809172768991E-2</c:v>
                </c:pt>
                <c:pt idx="932">
                  <c:v>5.9644516515926366E-2</c:v>
                </c:pt>
                <c:pt idx="933">
                  <c:v>5.9736369542562735E-2</c:v>
                </c:pt>
                <c:pt idx="934">
                  <c:v>6.4917490408772524E-2</c:v>
                </c:pt>
                <c:pt idx="935">
                  <c:v>6.6495501309355762E-2</c:v>
                </c:pt>
                <c:pt idx="936">
                  <c:v>6.2618146958418483E-2</c:v>
                </c:pt>
                <c:pt idx="937">
                  <c:v>6.4303871541494834E-2</c:v>
                </c:pt>
                <c:pt idx="938">
                  <c:v>6.0580837802978085E-2</c:v>
                </c:pt>
                <c:pt idx="939">
                  <c:v>6.4194799854278575E-2</c:v>
                </c:pt>
                <c:pt idx="940">
                  <c:v>6.4571082948958011E-2</c:v>
                </c:pt>
                <c:pt idx="941">
                  <c:v>5.8753967311622475E-2</c:v>
                </c:pt>
                <c:pt idx="942">
                  <c:v>6.3489493100269509E-2</c:v>
                </c:pt>
                <c:pt idx="943">
                  <c:v>6.2801445365007411E-2</c:v>
                </c:pt>
                <c:pt idx="944">
                  <c:v>6.2054903105310373E-2</c:v>
                </c:pt>
                <c:pt idx="945">
                  <c:v>5.8183670326008637E-2</c:v>
                </c:pt>
                <c:pt idx="946">
                  <c:v>6.3351122752998965E-2</c:v>
                </c:pt>
                <c:pt idx="947">
                  <c:v>6.4231633017949194E-2</c:v>
                </c:pt>
                <c:pt idx="948">
                  <c:v>6.2475466418506112E-2</c:v>
                </c:pt>
                <c:pt idx="949">
                  <c:v>5.7659396891058763E-2</c:v>
                </c:pt>
                <c:pt idx="950">
                  <c:v>6.3532792259479401E-2</c:v>
                </c:pt>
                <c:pt idx="951">
                  <c:v>6.3096281978159571E-2</c:v>
                </c:pt>
                <c:pt idx="952">
                  <c:v>6.2584580689048402E-2</c:v>
                </c:pt>
                <c:pt idx="953">
                  <c:v>6.1223087264180048E-2</c:v>
                </c:pt>
                <c:pt idx="954">
                  <c:v>6.499125120116718E-2</c:v>
                </c:pt>
                <c:pt idx="955">
                  <c:v>6.0372115237457717E-2</c:v>
                </c:pt>
                <c:pt idx="956">
                  <c:v>6.2856786924710736E-2</c:v>
                </c:pt>
                <c:pt idx="957">
                  <c:v>6.400550165751645E-2</c:v>
                </c:pt>
                <c:pt idx="958">
                  <c:v>6.240965577180551E-2</c:v>
                </c:pt>
                <c:pt idx="959">
                  <c:v>5.9893725607703771E-2</c:v>
                </c:pt>
                <c:pt idx="960">
                  <c:v>6.2816992136436892E-2</c:v>
                </c:pt>
                <c:pt idx="961">
                  <c:v>6.2332745437167172E-2</c:v>
                </c:pt>
                <c:pt idx="962">
                  <c:v>5.6923429187820423E-2</c:v>
                </c:pt>
                <c:pt idx="963">
                  <c:v>6.1932047518411588E-2</c:v>
                </c:pt>
                <c:pt idx="964">
                  <c:v>5.5338790918619582E-2</c:v>
                </c:pt>
                <c:pt idx="965">
                  <c:v>5.7790688440026917E-2</c:v>
                </c:pt>
                <c:pt idx="966">
                  <c:v>6.0394078603511162E-2</c:v>
                </c:pt>
                <c:pt idx="967">
                  <c:v>5.9568266601277411E-2</c:v>
                </c:pt>
                <c:pt idx="968">
                  <c:v>5.7617859205417864E-2</c:v>
                </c:pt>
                <c:pt idx="969">
                  <c:v>5.90389427849825E-2</c:v>
                </c:pt>
                <c:pt idx="970">
                  <c:v>6.3113148333059671E-2</c:v>
                </c:pt>
                <c:pt idx="971">
                  <c:v>6.2346231234857344E-2</c:v>
                </c:pt>
                <c:pt idx="972">
                  <c:v>6.0713539277549286E-2</c:v>
                </c:pt>
                <c:pt idx="973">
                  <c:v>5.4955708152049913E-2</c:v>
                </c:pt>
                <c:pt idx="974">
                  <c:v>5.4496680714722516E-2</c:v>
                </c:pt>
                <c:pt idx="975">
                  <c:v>5.7796971618190106E-2</c:v>
                </c:pt>
                <c:pt idx="976">
                  <c:v>6.0904981102592251E-2</c:v>
                </c:pt>
                <c:pt idx="977">
                  <c:v>5.8043441474266072E-2</c:v>
                </c:pt>
                <c:pt idx="978">
                  <c:v>5.7578862764290369E-2</c:v>
                </c:pt>
                <c:pt idx="979">
                  <c:v>5.4667885123561882E-2</c:v>
                </c:pt>
                <c:pt idx="980">
                  <c:v>5.3089869237168748E-2</c:v>
                </c:pt>
                <c:pt idx="981">
                  <c:v>5.8913531405145929E-2</c:v>
                </c:pt>
                <c:pt idx="982">
                  <c:v>5.7229606353833805E-2</c:v>
                </c:pt>
                <c:pt idx="983">
                  <c:v>5.6643420175246754E-2</c:v>
                </c:pt>
                <c:pt idx="984">
                  <c:v>5.3060613762219738E-2</c:v>
                </c:pt>
                <c:pt idx="985">
                  <c:v>5.4796650654392098E-2</c:v>
                </c:pt>
                <c:pt idx="986">
                  <c:v>5.5954514275245761E-2</c:v>
                </c:pt>
                <c:pt idx="987">
                  <c:v>5.11825040068455E-2</c:v>
                </c:pt>
                <c:pt idx="988">
                  <c:v>5.3469868203103281E-2</c:v>
                </c:pt>
                <c:pt idx="989">
                  <c:v>5.2675925213858318E-2</c:v>
                </c:pt>
                <c:pt idx="990">
                  <c:v>5.2820208430520245E-2</c:v>
                </c:pt>
                <c:pt idx="991">
                  <c:v>5.1851734031362853E-2</c:v>
                </c:pt>
                <c:pt idx="992">
                  <c:v>5.5796969110332467E-2</c:v>
                </c:pt>
                <c:pt idx="993">
                  <c:v>5.3381051750871218E-2</c:v>
                </c:pt>
                <c:pt idx="994">
                  <c:v>5.8917329889227071E-2</c:v>
                </c:pt>
                <c:pt idx="995">
                  <c:v>5.8884678598619039E-2</c:v>
                </c:pt>
                <c:pt idx="996">
                  <c:v>5.4421161998151821E-2</c:v>
                </c:pt>
                <c:pt idx="997">
                  <c:v>5.56440685511113E-2</c:v>
                </c:pt>
                <c:pt idx="998">
                  <c:v>5.6011315642078875E-2</c:v>
                </c:pt>
                <c:pt idx="999">
                  <c:v>5.5858737983693695E-2</c:v>
                </c:pt>
                <c:pt idx="1000">
                  <c:v>5.8275208999550285E-2</c:v>
                </c:pt>
                <c:pt idx="1001">
                  <c:v>5.5062307372922191E-2</c:v>
                </c:pt>
                <c:pt idx="1002">
                  <c:v>5.2689555226184862E-2</c:v>
                </c:pt>
                <c:pt idx="1003">
                  <c:v>5.4834540951583056E-2</c:v>
                </c:pt>
                <c:pt idx="1004">
                  <c:v>5.2459988855157701E-2</c:v>
                </c:pt>
                <c:pt idx="1005">
                  <c:v>5.7389098440446817E-2</c:v>
                </c:pt>
                <c:pt idx="1006">
                  <c:v>5.4826321429062123E-2</c:v>
                </c:pt>
                <c:pt idx="1007">
                  <c:v>5.7087863517463908E-2</c:v>
                </c:pt>
                <c:pt idx="1008">
                  <c:v>5.7195967523618441E-2</c:v>
                </c:pt>
                <c:pt idx="1009">
                  <c:v>5.5603758167135003E-2</c:v>
                </c:pt>
                <c:pt idx="1010">
                  <c:v>5.1627881432618733E-2</c:v>
                </c:pt>
                <c:pt idx="1011">
                  <c:v>5.5245846620543042E-2</c:v>
                </c:pt>
                <c:pt idx="1012">
                  <c:v>5.2255897009028128E-2</c:v>
                </c:pt>
                <c:pt idx="1013">
                  <c:v>5.4437382103605922E-2</c:v>
                </c:pt>
                <c:pt idx="1014">
                  <c:v>5.2983430653176601E-2</c:v>
                </c:pt>
                <c:pt idx="1015">
                  <c:v>5.4634262989566404E-2</c:v>
                </c:pt>
                <c:pt idx="1016">
                  <c:v>5.0994967905646844E-2</c:v>
                </c:pt>
                <c:pt idx="1017">
                  <c:v>5.4484422135000717E-2</c:v>
                </c:pt>
                <c:pt idx="1018">
                  <c:v>5.4132618500427589E-2</c:v>
                </c:pt>
                <c:pt idx="1019">
                  <c:v>5.7264386755557582E-2</c:v>
                </c:pt>
                <c:pt idx="1020">
                  <c:v>5.4550906107457393E-2</c:v>
                </c:pt>
                <c:pt idx="1021">
                  <c:v>5.5732454757988048E-2</c:v>
                </c:pt>
                <c:pt idx="1022">
                  <c:v>5.398026157859713E-2</c:v>
                </c:pt>
                <c:pt idx="1023">
                  <c:v>5.4903660856301675E-2</c:v>
                </c:pt>
                <c:pt idx="1024">
                  <c:v>5.5656730407465188E-2</c:v>
                </c:pt>
                <c:pt idx="1025">
                  <c:v>5.2923931938854078E-2</c:v>
                </c:pt>
                <c:pt idx="1026">
                  <c:v>4.8853038764049568E-2</c:v>
                </c:pt>
                <c:pt idx="1027">
                  <c:v>4.8694963357868708E-2</c:v>
                </c:pt>
                <c:pt idx="1028">
                  <c:v>5.6235543244371765E-2</c:v>
                </c:pt>
                <c:pt idx="1029">
                  <c:v>5.0821629955442107E-2</c:v>
                </c:pt>
                <c:pt idx="1030">
                  <c:v>5.6493790612356133E-2</c:v>
                </c:pt>
                <c:pt idx="1031">
                  <c:v>5.1142479691513712E-2</c:v>
                </c:pt>
                <c:pt idx="1032">
                  <c:v>5.2474539588071634E-2</c:v>
                </c:pt>
                <c:pt idx="1033">
                  <c:v>4.9150028637100614E-2</c:v>
                </c:pt>
                <c:pt idx="1034">
                  <c:v>5.4881262136647922E-2</c:v>
                </c:pt>
                <c:pt idx="1035">
                  <c:v>5.2077068553323266E-2</c:v>
                </c:pt>
                <c:pt idx="1036">
                  <c:v>5.5842372364742515E-2</c:v>
                </c:pt>
                <c:pt idx="1037">
                  <c:v>5.1935936238258477E-2</c:v>
                </c:pt>
                <c:pt idx="1038">
                  <c:v>5.2369149432833349E-2</c:v>
                </c:pt>
                <c:pt idx="1039">
                  <c:v>5.5095694345396504E-2</c:v>
                </c:pt>
                <c:pt idx="1040">
                  <c:v>5.1269152638797312E-2</c:v>
                </c:pt>
                <c:pt idx="1041">
                  <c:v>5.2331704594161858E-2</c:v>
                </c:pt>
                <c:pt idx="1042">
                  <c:v>5.4412579349811828E-2</c:v>
                </c:pt>
                <c:pt idx="1043">
                  <c:v>5.6542827784422878E-2</c:v>
                </c:pt>
                <c:pt idx="1044">
                  <c:v>5.5259739779978848E-2</c:v>
                </c:pt>
                <c:pt idx="1045">
                  <c:v>5.506117118174679E-2</c:v>
                </c:pt>
                <c:pt idx="1046">
                  <c:v>5.5163592285884043E-2</c:v>
                </c:pt>
                <c:pt idx="1047">
                  <c:v>5.8966626587979395E-2</c:v>
                </c:pt>
                <c:pt idx="1048">
                  <c:v>5.5913158978907682E-2</c:v>
                </c:pt>
                <c:pt idx="1049">
                  <c:v>5.6681181343398987E-2</c:v>
                </c:pt>
                <c:pt idx="1050">
                  <c:v>5.4875690521718611E-2</c:v>
                </c:pt>
                <c:pt idx="1051">
                  <c:v>5.4721934731525028E-2</c:v>
                </c:pt>
                <c:pt idx="1052">
                  <c:v>5.5842046181968807E-2</c:v>
                </c:pt>
                <c:pt idx="1053">
                  <c:v>5.9847214474100366E-2</c:v>
                </c:pt>
                <c:pt idx="1054">
                  <c:v>5.7312429086156927E-2</c:v>
                </c:pt>
                <c:pt idx="1055">
                  <c:v>5.6882706877869733E-2</c:v>
                </c:pt>
                <c:pt idx="1056">
                  <c:v>5.886633004525138E-2</c:v>
                </c:pt>
                <c:pt idx="1057">
                  <c:v>5.4242263326509103E-2</c:v>
                </c:pt>
                <c:pt idx="1058">
                  <c:v>5.3257616284082716E-2</c:v>
                </c:pt>
                <c:pt idx="1059">
                  <c:v>5.3605436918820984E-2</c:v>
                </c:pt>
                <c:pt idx="1060">
                  <c:v>5.9382791638477178E-2</c:v>
                </c:pt>
                <c:pt idx="1061">
                  <c:v>5.8882962612995589E-2</c:v>
                </c:pt>
                <c:pt idx="1062">
                  <c:v>5.9703341701255873E-2</c:v>
                </c:pt>
                <c:pt idx="1063">
                  <c:v>5.3971660311185006E-2</c:v>
                </c:pt>
                <c:pt idx="1064">
                  <c:v>5.9169406700625211E-2</c:v>
                </c:pt>
                <c:pt idx="1065">
                  <c:v>5.5275468525374655E-2</c:v>
                </c:pt>
                <c:pt idx="1066">
                  <c:v>5.2336200301252266E-2</c:v>
                </c:pt>
                <c:pt idx="1067">
                  <c:v>5.5622327584650307E-2</c:v>
                </c:pt>
                <c:pt idx="1068">
                  <c:v>5.2909960172561693E-2</c:v>
                </c:pt>
                <c:pt idx="1069">
                  <c:v>5.4964224824770792E-2</c:v>
                </c:pt>
                <c:pt idx="1070">
                  <c:v>5.2302077318760173E-2</c:v>
                </c:pt>
                <c:pt idx="1071">
                  <c:v>5.2635463613049029E-2</c:v>
                </c:pt>
                <c:pt idx="1072">
                  <c:v>5.4769536381251975E-2</c:v>
                </c:pt>
                <c:pt idx="1073">
                  <c:v>5.6344753189487909E-2</c:v>
                </c:pt>
                <c:pt idx="1074">
                  <c:v>5.785307081189775E-2</c:v>
                </c:pt>
                <c:pt idx="1075">
                  <c:v>5.6570379371017193E-2</c:v>
                </c:pt>
                <c:pt idx="1076">
                  <c:v>5.8526254695429762E-2</c:v>
                </c:pt>
                <c:pt idx="1077">
                  <c:v>5.6532867768514856E-2</c:v>
                </c:pt>
                <c:pt idx="1078">
                  <c:v>5.6863867200307554E-2</c:v>
                </c:pt>
                <c:pt idx="1079">
                  <c:v>5.2466597240858115E-2</c:v>
                </c:pt>
                <c:pt idx="1080">
                  <c:v>5.7085716230287034E-2</c:v>
                </c:pt>
                <c:pt idx="1081">
                  <c:v>5.8327278637348719E-2</c:v>
                </c:pt>
                <c:pt idx="1082">
                  <c:v>5.0861450826982089E-2</c:v>
                </c:pt>
                <c:pt idx="1083">
                  <c:v>5.4595746578183682E-2</c:v>
                </c:pt>
                <c:pt idx="1084">
                  <c:v>5.341398078657808E-2</c:v>
                </c:pt>
                <c:pt idx="1085">
                  <c:v>5.4030518695050808E-2</c:v>
                </c:pt>
                <c:pt idx="1086">
                  <c:v>5.112119520974362E-2</c:v>
                </c:pt>
                <c:pt idx="1087">
                  <c:v>5.3134543052515526E-2</c:v>
                </c:pt>
                <c:pt idx="1088">
                  <c:v>5.0992805683692119E-2</c:v>
                </c:pt>
                <c:pt idx="1089">
                  <c:v>5.1722095621308799E-2</c:v>
                </c:pt>
                <c:pt idx="1090">
                  <c:v>5.2437912541982448E-2</c:v>
                </c:pt>
                <c:pt idx="1091">
                  <c:v>5.7815176632657762E-2</c:v>
                </c:pt>
                <c:pt idx="1092">
                  <c:v>5.4347268551405016E-2</c:v>
                </c:pt>
                <c:pt idx="1093">
                  <c:v>5.8156524584669182E-2</c:v>
                </c:pt>
                <c:pt idx="1094">
                  <c:v>5.6920628092148692E-2</c:v>
                </c:pt>
                <c:pt idx="1095">
                  <c:v>5.7898777617207561E-2</c:v>
                </c:pt>
                <c:pt idx="1096">
                  <c:v>5.9053746242861756E-2</c:v>
                </c:pt>
                <c:pt idx="1097">
                  <c:v>5.3797129915644865E-2</c:v>
                </c:pt>
                <c:pt idx="1098">
                  <c:v>5.6965885007357796E-2</c:v>
                </c:pt>
                <c:pt idx="1099">
                  <c:v>5.5480335988732948E-2</c:v>
                </c:pt>
                <c:pt idx="1100">
                  <c:v>5.4679560475894076E-2</c:v>
                </c:pt>
                <c:pt idx="1101">
                  <c:v>5.6961765562077528E-2</c:v>
                </c:pt>
                <c:pt idx="1102">
                  <c:v>5.7505693858345849E-2</c:v>
                </c:pt>
                <c:pt idx="1103">
                  <c:v>5.3690332442165083E-2</c:v>
                </c:pt>
                <c:pt idx="1104">
                  <c:v>5.4668594605933235E-2</c:v>
                </c:pt>
                <c:pt idx="1105">
                  <c:v>5.8162996964363702E-2</c:v>
                </c:pt>
                <c:pt idx="1106">
                  <c:v>5.7747391740796662E-2</c:v>
                </c:pt>
                <c:pt idx="1107">
                  <c:v>5.7413898577105472E-2</c:v>
                </c:pt>
                <c:pt idx="1108">
                  <c:v>5.1043652390159296E-2</c:v>
                </c:pt>
                <c:pt idx="1109">
                  <c:v>5.1185117191795942E-2</c:v>
                </c:pt>
                <c:pt idx="1110">
                  <c:v>5.8077350773032978E-2</c:v>
                </c:pt>
                <c:pt idx="1111">
                  <c:v>5.6826461907601551E-2</c:v>
                </c:pt>
                <c:pt idx="1112">
                  <c:v>5.5320514565303083E-2</c:v>
                </c:pt>
                <c:pt idx="1113">
                  <c:v>5.3810323746924418E-2</c:v>
                </c:pt>
                <c:pt idx="1114">
                  <c:v>5.5553478510803687E-2</c:v>
                </c:pt>
                <c:pt idx="1115">
                  <c:v>5.4449431868301486E-2</c:v>
                </c:pt>
                <c:pt idx="1116">
                  <c:v>5.8375958685658653E-2</c:v>
                </c:pt>
                <c:pt idx="1117">
                  <c:v>5.7769781218591332E-2</c:v>
                </c:pt>
                <c:pt idx="1118">
                  <c:v>5.26856319033637E-2</c:v>
                </c:pt>
                <c:pt idx="1119">
                  <c:v>5.2002886745861961E-2</c:v>
                </c:pt>
                <c:pt idx="1120">
                  <c:v>5.2187644528013645E-2</c:v>
                </c:pt>
                <c:pt idx="1121">
                  <c:v>5.2453325246256489E-2</c:v>
                </c:pt>
                <c:pt idx="1122">
                  <c:v>5.4300338790512631E-2</c:v>
                </c:pt>
                <c:pt idx="1123">
                  <c:v>5.788696111630643E-2</c:v>
                </c:pt>
                <c:pt idx="1124">
                  <c:v>5.6669273849005983E-2</c:v>
                </c:pt>
                <c:pt idx="1125">
                  <c:v>5.2580939883052409E-2</c:v>
                </c:pt>
                <c:pt idx="1126">
                  <c:v>6.0530547553249131E-2</c:v>
                </c:pt>
                <c:pt idx="1127">
                  <c:v>5.6658019234147559E-2</c:v>
                </c:pt>
                <c:pt idx="1128">
                  <c:v>5.9644783997316819E-2</c:v>
                </c:pt>
                <c:pt idx="1129">
                  <c:v>5.2575341588428741E-2</c:v>
                </c:pt>
                <c:pt idx="1130">
                  <c:v>5.7611554008225457E-2</c:v>
                </c:pt>
                <c:pt idx="1131">
                  <c:v>5.4257391584197831E-2</c:v>
                </c:pt>
                <c:pt idx="1132">
                  <c:v>5.3939268602238535E-2</c:v>
                </c:pt>
                <c:pt idx="1133">
                  <c:v>5.6525187794059129E-2</c:v>
                </c:pt>
                <c:pt idx="1134">
                  <c:v>5.4993304004481817E-2</c:v>
                </c:pt>
                <c:pt idx="1135">
                  <c:v>5.7102596725066408E-2</c:v>
                </c:pt>
                <c:pt idx="1136">
                  <c:v>6.0492195044949015E-2</c:v>
                </c:pt>
                <c:pt idx="1137">
                  <c:v>5.7386388915174731E-2</c:v>
                </c:pt>
                <c:pt idx="1138">
                  <c:v>5.8472371826171092E-2</c:v>
                </c:pt>
                <c:pt idx="1139">
                  <c:v>5.5294598457368907E-2</c:v>
                </c:pt>
                <c:pt idx="1140">
                  <c:v>5.5419621261307075E-2</c:v>
                </c:pt>
                <c:pt idx="1141">
                  <c:v>5.927278687040527E-2</c:v>
                </c:pt>
                <c:pt idx="1142">
                  <c:v>6.166799316716752E-2</c:v>
                </c:pt>
                <c:pt idx="1143">
                  <c:v>5.8207523458508076E-2</c:v>
                </c:pt>
                <c:pt idx="1144">
                  <c:v>5.6693034193558499E-2</c:v>
                </c:pt>
                <c:pt idx="1145">
                  <c:v>5.7745716628582876E-2</c:v>
                </c:pt>
                <c:pt idx="1146">
                  <c:v>5.7828672445553862E-2</c:v>
                </c:pt>
                <c:pt idx="1147">
                  <c:v>5.6544207178474512E-2</c:v>
                </c:pt>
                <c:pt idx="1148">
                  <c:v>6.2408983827805492E-2</c:v>
                </c:pt>
                <c:pt idx="1149">
                  <c:v>5.8861702898623282E-2</c:v>
                </c:pt>
                <c:pt idx="1150">
                  <c:v>5.9078729820228583E-2</c:v>
                </c:pt>
                <c:pt idx="1151">
                  <c:v>5.7432335218151387E-2</c:v>
                </c:pt>
                <c:pt idx="1152">
                  <c:v>5.5835368962103282E-2</c:v>
                </c:pt>
                <c:pt idx="1153">
                  <c:v>5.7888765215221051E-2</c:v>
                </c:pt>
                <c:pt idx="1154">
                  <c:v>6.1564435264544977E-2</c:v>
                </c:pt>
                <c:pt idx="1155">
                  <c:v>5.9233802173928332E-2</c:v>
                </c:pt>
                <c:pt idx="1156">
                  <c:v>5.4418838680332475E-2</c:v>
                </c:pt>
                <c:pt idx="1157">
                  <c:v>5.2925694574048165E-2</c:v>
                </c:pt>
                <c:pt idx="1158">
                  <c:v>5.4813862662777532E-2</c:v>
                </c:pt>
                <c:pt idx="1159">
                  <c:v>5.2503234729614288E-2</c:v>
                </c:pt>
                <c:pt idx="1160">
                  <c:v>5.7390477537128434E-2</c:v>
                </c:pt>
                <c:pt idx="1161">
                  <c:v>5.3430151244802666E-2</c:v>
                </c:pt>
                <c:pt idx="1162">
                  <c:v>5.8018893323627835E-2</c:v>
                </c:pt>
                <c:pt idx="1163">
                  <c:v>5.6844568275228512E-2</c:v>
                </c:pt>
                <c:pt idx="1164">
                  <c:v>5.341668841743942E-2</c:v>
                </c:pt>
                <c:pt idx="1165">
                  <c:v>5.3170989309518794E-2</c:v>
                </c:pt>
                <c:pt idx="1166">
                  <c:v>5.2506742525504739E-2</c:v>
                </c:pt>
                <c:pt idx="1167">
                  <c:v>5.8038993499724932E-2</c:v>
                </c:pt>
                <c:pt idx="1168">
                  <c:v>5.3366744746384635E-2</c:v>
                </c:pt>
                <c:pt idx="1169">
                  <c:v>5.5476792570473797E-2</c:v>
                </c:pt>
                <c:pt idx="1170">
                  <c:v>5.6118178825520483E-2</c:v>
                </c:pt>
                <c:pt idx="1171">
                  <c:v>5.4302523502971115E-2</c:v>
                </c:pt>
                <c:pt idx="1172">
                  <c:v>5.2715918521351435E-2</c:v>
                </c:pt>
                <c:pt idx="1173">
                  <c:v>5.6310284909356897E-2</c:v>
                </c:pt>
                <c:pt idx="1174">
                  <c:v>5.4905284399358371E-2</c:v>
                </c:pt>
                <c:pt idx="1175">
                  <c:v>5.5926912570270576E-2</c:v>
                </c:pt>
                <c:pt idx="1176">
                  <c:v>5.3400911787756862E-2</c:v>
                </c:pt>
                <c:pt idx="1177">
                  <c:v>5.3613028248822622E-2</c:v>
                </c:pt>
                <c:pt idx="1178">
                  <c:v>5.4429007528654032E-2</c:v>
                </c:pt>
                <c:pt idx="1179">
                  <c:v>5.2708481914635147E-2</c:v>
                </c:pt>
                <c:pt idx="1180">
                  <c:v>5.6929018157524547E-2</c:v>
                </c:pt>
                <c:pt idx="1181">
                  <c:v>5.3188966675548753E-2</c:v>
                </c:pt>
                <c:pt idx="1182">
                  <c:v>5.4586578554787379E-2</c:v>
                </c:pt>
                <c:pt idx="1183">
                  <c:v>5.6363339596199491E-2</c:v>
                </c:pt>
                <c:pt idx="1184">
                  <c:v>5.0711154877596559E-2</c:v>
                </c:pt>
                <c:pt idx="1185">
                  <c:v>5.3605743256601703E-2</c:v>
                </c:pt>
                <c:pt idx="1186">
                  <c:v>5.3719824669302918E-2</c:v>
                </c:pt>
                <c:pt idx="1187">
                  <c:v>5.0795132749500024E-2</c:v>
                </c:pt>
                <c:pt idx="1188">
                  <c:v>5.3532178868352327E-2</c:v>
                </c:pt>
                <c:pt idx="1189">
                  <c:v>5.7332134226930856E-2</c:v>
                </c:pt>
                <c:pt idx="1190">
                  <c:v>5.4362886369747468E-2</c:v>
                </c:pt>
                <c:pt idx="1191">
                  <c:v>5.3729729818255842E-2</c:v>
                </c:pt>
                <c:pt idx="1192">
                  <c:v>5.6621613966558265E-2</c:v>
                </c:pt>
                <c:pt idx="1193">
                  <c:v>5.5341081294137014E-2</c:v>
                </c:pt>
                <c:pt idx="1194">
                  <c:v>5.3986633809505739E-2</c:v>
                </c:pt>
                <c:pt idx="1195">
                  <c:v>5.3910636699347002E-2</c:v>
                </c:pt>
                <c:pt idx="1196">
                  <c:v>5.1824373620390544E-2</c:v>
                </c:pt>
                <c:pt idx="1197">
                  <c:v>5.5537055535799282E-2</c:v>
                </c:pt>
                <c:pt idx="1198">
                  <c:v>5.2957260320247987E-2</c:v>
                </c:pt>
                <c:pt idx="1199">
                  <c:v>5.1941308513995074E-2</c:v>
                </c:pt>
                <c:pt idx="1200">
                  <c:v>5.7383828577460896E-2</c:v>
                </c:pt>
                <c:pt idx="1201">
                  <c:v>5.6136102357589583E-2</c:v>
                </c:pt>
                <c:pt idx="1202">
                  <c:v>5.7222543534712685E-2</c:v>
                </c:pt>
                <c:pt idx="1203">
                  <c:v>5.3997421093416695E-2</c:v>
                </c:pt>
                <c:pt idx="1204">
                  <c:v>5.3267052828893671E-2</c:v>
                </c:pt>
                <c:pt idx="1205">
                  <c:v>5.8496571890623086E-2</c:v>
                </c:pt>
                <c:pt idx="1206">
                  <c:v>5.4808253225299586E-2</c:v>
                </c:pt>
                <c:pt idx="1207">
                  <c:v>5.1791665245314762E-2</c:v>
                </c:pt>
                <c:pt idx="1208">
                  <c:v>5.5898811977078258E-2</c:v>
                </c:pt>
                <c:pt idx="1209">
                  <c:v>5.1259917544610061E-2</c:v>
                </c:pt>
                <c:pt idx="1210">
                  <c:v>5.4215143860861417E-2</c:v>
                </c:pt>
                <c:pt idx="1211">
                  <c:v>5.6572325004645325E-2</c:v>
                </c:pt>
                <c:pt idx="1212">
                  <c:v>5.3627583699920697E-2</c:v>
                </c:pt>
                <c:pt idx="1213">
                  <c:v>5.267047684647324E-2</c:v>
                </c:pt>
                <c:pt idx="1214">
                  <c:v>5.596702196990911E-2</c:v>
                </c:pt>
                <c:pt idx="1215">
                  <c:v>5.3584394704697294E-2</c:v>
                </c:pt>
                <c:pt idx="1216">
                  <c:v>5.0536624804195809E-2</c:v>
                </c:pt>
                <c:pt idx="1217">
                  <c:v>5.4723204101103283E-2</c:v>
                </c:pt>
                <c:pt idx="1218">
                  <c:v>4.9925781047490729E-2</c:v>
                </c:pt>
                <c:pt idx="1219">
                  <c:v>5.1155942224123625E-2</c:v>
                </c:pt>
                <c:pt idx="1220">
                  <c:v>5.5507101566296742E-2</c:v>
                </c:pt>
                <c:pt idx="1221">
                  <c:v>5.0396665824256906E-2</c:v>
                </c:pt>
                <c:pt idx="1222">
                  <c:v>5.3190814095199927E-2</c:v>
                </c:pt>
                <c:pt idx="1223">
                  <c:v>5.1075075259494847E-2</c:v>
                </c:pt>
                <c:pt idx="1224">
                  <c:v>5.3257574989964529E-2</c:v>
                </c:pt>
                <c:pt idx="1225">
                  <c:v>5.5342492713751905E-2</c:v>
                </c:pt>
                <c:pt idx="1226">
                  <c:v>5.1488174796571522E-2</c:v>
                </c:pt>
                <c:pt idx="1227">
                  <c:v>5.3216041779418813E-2</c:v>
                </c:pt>
                <c:pt idx="1228">
                  <c:v>5.0644361485854536E-2</c:v>
                </c:pt>
                <c:pt idx="1229">
                  <c:v>5.3126179777908809E-2</c:v>
                </c:pt>
                <c:pt idx="1230">
                  <c:v>5.4274393358220992E-2</c:v>
                </c:pt>
                <c:pt idx="1231">
                  <c:v>5.5703597738220839E-2</c:v>
                </c:pt>
                <c:pt idx="1232">
                  <c:v>4.9745896209886079E-2</c:v>
                </c:pt>
                <c:pt idx="1233">
                  <c:v>5.1319018647937899E-2</c:v>
                </c:pt>
                <c:pt idx="1234">
                  <c:v>4.7461539510455314E-2</c:v>
                </c:pt>
                <c:pt idx="1235">
                  <c:v>5.394214646697721E-2</c:v>
                </c:pt>
                <c:pt idx="1236">
                  <c:v>5.4104217302356913E-2</c:v>
                </c:pt>
                <c:pt idx="1237">
                  <c:v>4.7325267626823181E-2</c:v>
                </c:pt>
                <c:pt idx="1238">
                  <c:v>5.003243250357451E-2</c:v>
                </c:pt>
                <c:pt idx="1239">
                  <c:v>5.4028813880157248E-2</c:v>
                </c:pt>
                <c:pt idx="1240">
                  <c:v>5.2521909271584684E-2</c:v>
                </c:pt>
                <c:pt idx="1241">
                  <c:v>4.9732361175855673E-2</c:v>
                </c:pt>
                <c:pt idx="1242">
                  <c:v>4.751168581874364E-2</c:v>
                </c:pt>
                <c:pt idx="1243">
                  <c:v>5.2840212760388396E-2</c:v>
                </c:pt>
                <c:pt idx="1244">
                  <c:v>4.7573017705650672E-2</c:v>
                </c:pt>
                <c:pt idx="1245">
                  <c:v>4.9946164754092678E-2</c:v>
                </c:pt>
                <c:pt idx="1246">
                  <c:v>5.2290791802567176E-2</c:v>
                </c:pt>
                <c:pt idx="1247">
                  <c:v>5.2656399541627631E-2</c:v>
                </c:pt>
                <c:pt idx="1248">
                  <c:v>4.8898016193477598E-2</c:v>
                </c:pt>
                <c:pt idx="1249">
                  <c:v>5.1693546377152309E-2</c:v>
                </c:pt>
                <c:pt idx="1250">
                  <c:v>5.160171928407857E-2</c:v>
                </c:pt>
                <c:pt idx="1251">
                  <c:v>5.2658133740265865E-2</c:v>
                </c:pt>
                <c:pt idx="1252">
                  <c:v>5.2585492922309018E-2</c:v>
                </c:pt>
                <c:pt idx="1253">
                  <c:v>5.4231158863369058E-2</c:v>
                </c:pt>
                <c:pt idx="1254">
                  <c:v>4.9952320753834954E-2</c:v>
                </c:pt>
                <c:pt idx="1255">
                  <c:v>5.3400253306755324E-2</c:v>
                </c:pt>
                <c:pt idx="1256">
                  <c:v>5.0389903753743331E-2</c:v>
                </c:pt>
                <c:pt idx="1257">
                  <c:v>5.316819705146722E-2</c:v>
                </c:pt>
                <c:pt idx="1258">
                  <c:v>4.7055984997013807E-2</c:v>
                </c:pt>
                <c:pt idx="1259">
                  <c:v>5.394569492887262E-2</c:v>
                </c:pt>
                <c:pt idx="1260">
                  <c:v>5.370302555093584E-2</c:v>
                </c:pt>
                <c:pt idx="1261">
                  <c:v>4.7726931677439466E-2</c:v>
                </c:pt>
                <c:pt idx="1262">
                  <c:v>5.0271545501715011E-2</c:v>
                </c:pt>
                <c:pt idx="1263">
                  <c:v>5.2327884004779536E-2</c:v>
                </c:pt>
                <c:pt idx="1264">
                  <c:v>4.839696582605843E-2</c:v>
                </c:pt>
                <c:pt idx="1265">
                  <c:v>5.2999945678031214E-2</c:v>
                </c:pt>
                <c:pt idx="1266">
                  <c:v>4.8329694437245406E-2</c:v>
                </c:pt>
                <c:pt idx="1267">
                  <c:v>5.3079389081420271E-2</c:v>
                </c:pt>
                <c:pt idx="1268">
                  <c:v>5.1722333468798863E-2</c:v>
                </c:pt>
                <c:pt idx="1269">
                  <c:v>5.0437406841748973E-2</c:v>
                </c:pt>
                <c:pt idx="1270">
                  <c:v>5.2719848039260171E-2</c:v>
                </c:pt>
                <c:pt idx="1271">
                  <c:v>5.2698503870295003E-2</c:v>
                </c:pt>
                <c:pt idx="1272">
                  <c:v>5.4515649752551666E-2</c:v>
                </c:pt>
                <c:pt idx="1273">
                  <c:v>5.2769156915696093E-2</c:v>
                </c:pt>
                <c:pt idx="1274">
                  <c:v>5.6016989667681594E-2</c:v>
                </c:pt>
                <c:pt idx="1275">
                  <c:v>5.4675472405717442E-2</c:v>
                </c:pt>
                <c:pt idx="1276">
                  <c:v>5.2849864665764204E-2</c:v>
                </c:pt>
                <c:pt idx="1277">
                  <c:v>5.0494572628012435E-2</c:v>
                </c:pt>
                <c:pt idx="1278">
                  <c:v>5.5317820389766979E-2</c:v>
                </c:pt>
                <c:pt idx="1279">
                  <c:v>4.8232805978479551E-2</c:v>
                </c:pt>
                <c:pt idx="1280">
                  <c:v>5.4800928488901723E-2</c:v>
                </c:pt>
                <c:pt idx="1281">
                  <c:v>5.013786725734732E-2</c:v>
                </c:pt>
                <c:pt idx="1282">
                  <c:v>4.9387921623741907E-2</c:v>
                </c:pt>
                <c:pt idx="1283">
                  <c:v>5.226362577506629E-2</c:v>
                </c:pt>
                <c:pt idx="1284">
                  <c:v>5.5801141225251406E-2</c:v>
                </c:pt>
                <c:pt idx="1285">
                  <c:v>5.0468221660469444E-2</c:v>
                </c:pt>
                <c:pt idx="1286">
                  <c:v>5.6637880500090991E-2</c:v>
                </c:pt>
                <c:pt idx="1287">
                  <c:v>5.6134599137475649E-2</c:v>
                </c:pt>
                <c:pt idx="1288">
                  <c:v>5.2270164543834957E-2</c:v>
                </c:pt>
                <c:pt idx="1289">
                  <c:v>5.8463838951846855E-2</c:v>
                </c:pt>
                <c:pt idx="1290">
                  <c:v>5.3024248067963659E-2</c:v>
                </c:pt>
                <c:pt idx="1291">
                  <c:v>5.6823514940291565E-2</c:v>
                </c:pt>
                <c:pt idx="1292">
                  <c:v>5.2237502940820524E-2</c:v>
                </c:pt>
                <c:pt idx="1293">
                  <c:v>5.5152917510247222E-2</c:v>
                </c:pt>
                <c:pt idx="1294">
                  <c:v>5.9224326584194062E-2</c:v>
                </c:pt>
                <c:pt idx="1295">
                  <c:v>5.6815786322486309E-2</c:v>
                </c:pt>
                <c:pt idx="1296">
                  <c:v>5.7843003392831299E-2</c:v>
                </c:pt>
                <c:pt idx="1297">
                  <c:v>5.6115745666613169E-2</c:v>
                </c:pt>
                <c:pt idx="1298">
                  <c:v>5.5277997509897897E-2</c:v>
                </c:pt>
                <c:pt idx="1299">
                  <c:v>5.6912216025976181E-2</c:v>
                </c:pt>
                <c:pt idx="1300">
                  <c:v>5.6322621845672383E-2</c:v>
                </c:pt>
                <c:pt idx="1301">
                  <c:v>5.7527882147349559E-2</c:v>
                </c:pt>
                <c:pt idx="1302">
                  <c:v>6.0906977987715952E-2</c:v>
                </c:pt>
                <c:pt idx="1303">
                  <c:v>5.6764192229001725E-2</c:v>
                </c:pt>
                <c:pt idx="1304">
                  <c:v>5.7505462859145699E-2</c:v>
                </c:pt>
                <c:pt idx="1305">
                  <c:v>5.7831855614856847E-2</c:v>
                </c:pt>
                <c:pt idx="1306">
                  <c:v>6.0370199513449609E-2</c:v>
                </c:pt>
                <c:pt idx="1307">
                  <c:v>6.21767311019863E-2</c:v>
                </c:pt>
                <c:pt idx="1308">
                  <c:v>6.3080252317438926E-2</c:v>
                </c:pt>
                <c:pt idx="1309">
                  <c:v>6.0074796132070195E-2</c:v>
                </c:pt>
                <c:pt idx="1310">
                  <c:v>6.0145506116452266E-2</c:v>
                </c:pt>
                <c:pt idx="1311">
                  <c:v>6.1329026608530811E-2</c:v>
                </c:pt>
                <c:pt idx="1312">
                  <c:v>5.7273649235568082E-2</c:v>
                </c:pt>
                <c:pt idx="1313">
                  <c:v>5.8627006791972219E-2</c:v>
                </c:pt>
                <c:pt idx="1314">
                  <c:v>5.8995989550142638E-2</c:v>
                </c:pt>
                <c:pt idx="1315">
                  <c:v>6.0860769098726411E-2</c:v>
                </c:pt>
                <c:pt idx="1316">
                  <c:v>5.9676430031915036E-2</c:v>
                </c:pt>
                <c:pt idx="1317">
                  <c:v>6.1106184895224888E-2</c:v>
                </c:pt>
                <c:pt idx="1318">
                  <c:v>6.0362298435267449E-2</c:v>
                </c:pt>
                <c:pt idx="1319">
                  <c:v>5.9963486553346712E-2</c:v>
                </c:pt>
                <c:pt idx="1320">
                  <c:v>5.7120176955376779E-2</c:v>
                </c:pt>
                <c:pt idx="1321">
                  <c:v>5.712402120890011E-2</c:v>
                </c:pt>
                <c:pt idx="1322">
                  <c:v>5.7890918893875626E-2</c:v>
                </c:pt>
                <c:pt idx="1323">
                  <c:v>5.8858183908654965E-2</c:v>
                </c:pt>
                <c:pt idx="1324">
                  <c:v>6.1267620132183911E-2</c:v>
                </c:pt>
                <c:pt idx="1325">
                  <c:v>6.3732147904283817E-2</c:v>
                </c:pt>
                <c:pt idx="1326">
                  <c:v>6.2604298765538594E-2</c:v>
                </c:pt>
                <c:pt idx="1327">
                  <c:v>5.7027180220198655E-2</c:v>
                </c:pt>
                <c:pt idx="1328">
                  <c:v>6.3315786592457859E-2</c:v>
                </c:pt>
                <c:pt idx="1329">
                  <c:v>5.9153150393633433E-2</c:v>
                </c:pt>
                <c:pt idx="1330">
                  <c:v>6.4291600830154338E-2</c:v>
                </c:pt>
                <c:pt idx="1331">
                  <c:v>6.152858852049841E-2</c:v>
                </c:pt>
                <c:pt idx="1332">
                  <c:v>5.9165750782974161E-2</c:v>
                </c:pt>
                <c:pt idx="1333">
                  <c:v>6.5288170130940903E-2</c:v>
                </c:pt>
                <c:pt idx="1334">
                  <c:v>6.3437338302900034E-2</c:v>
                </c:pt>
                <c:pt idx="1335">
                  <c:v>6.3471077992350147E-2</c:v>
                </c:pt>
                <c:pt idx="1336">
                  <c:v>6.6342128966301275E-2</c:v>
                </c:pt>
                <c:pt idx="1337">
                  <c:v>6.5379176872134806E-2</c:v>
                </c:pt>
                <c:pt idx="1338">
                  <c:v>6.3366839444818926E-2</c:v>
                </c:pt>
                <c:pt idx="1339">
                  <c:v>6.3711915861181856E-2</c:v>
                </c:pt>
                <c:pt idx="1340">
                  <c:v>6.5795714235102748E-2</c:v>
                </c:pt>
                <c:pt idx="1341">
                  <c:v>6.4956666962512274E-2</c:v>
                </c:pt>
                <c:pt idx="1342">
                  <c:v>6.1773798822856427E-2</c:v>
                </c:pt>
                <c:pt idx="1343">
                  <c:v>6.1107097545559375E-2</c:v>
                </c:pt>
                <c:pt idx="1344">
                  <c:v>6.3106060809247883E-2</c:v>
                </c:pt>
                <c:pt idx="1345">
                  <c:v>6.5251078328798229E-2</c:v>
                </c:pt>
                <c:pt idx="1346">
                  <c:v>6.1127858462797773E-2</c:v>
                </c:pt>
                <c:pt idx="1347">
                  <c:v>6.0778197692487552E-2</c:v>
                </c:pt>
                <c:pt idx="1348">
                  <c:v>6.2862039709291898E-2</c:v>
                </c:pt>
                <c:pt idx="1349">
                  <c:v>5.82921869837809E-2</c:v>
                </c:pt>
                <c:pt idx="1350">
                  <c:v>5.9943756391706265E-2</c:v>
                </c:pt>
                <c:pt idx="1351">
                  <c:v>6.099129605024381E-2</c:v>
                </c:pt>
                <c:pt idx="1352">
                  <c:v>6.1742894923250739E-2</c:v>
                </c:pt>
                <c:pt idx="1353">
                  <c:v>5.8176749442473114E-2</c:v>
                </c:pt>
                <c:pt idx="1354">
                  <c:v>5.7168779933093487E-2</c:v>
                </c:pt>
                <c:pt idx="1355">
                  <c:v>5.7986189499757215E-2</c:v>
                </c:pt>
                <c:pt idx="1356">
                  <c:v>5.9283642206999776E-2</c:v>
                </c:pt>
                <c:pt idx="1357">
                  <c:v>6.2887044264446676E-2</c:v>
                </c:pt>
                <c:pt idx="1358">
                  <c:v>6.0111168174932818E-2</c:v>
                </c:pt>
                <c:pt idx="1359">
                  <c:v>6.3451269063874743E-2</c:v>
                </c:pt>
                <c:pt idx="1360">
                  <c:v>5.8320434067992914E-2</c:v>
                </c:pt>
                <c:pt idx="1361">
                  <c:v>6.3799362447549676E-2</c:v>
                </c:pt>
                <c:pt idx="1362">
                  <c:v>5.7491348162125422E-2</c:v>
                </c:pt>
                <c:pt idx="1363">
                  <c:v>6.2293251401825366E-2</c:v>
                </c:pt>
                <c:pt idx="1364">
                  <c:v>6.2299218778601326E-2</c:v>
                </c:pt>
                <c:pt idx="1365">
                  <c:v>6.033299365789066E-2</c:v>
                </c:pt>
                <c:pt idx="1366">
                  <c:v>5.7611662392780712E-2</c:v>
                </c:pt>
                <c:pt idx="1367">
                  <c:v>5.904778591205035E-2</c:v>
                </c:pt>
                <c:pt idx="1368">
                  <c:v>6.1528131499453888E-2</c:v>
                </c:pt>
                <c:pt idx="1369">
                  <c:v>6.2581999505099739E-2</c:v>
                </c:pt>
                <c:pt idx="1370">
                  <c:v>6.1899017144650355E-2</c:v>
                </c:pt>
                <c:pt idx="1371">
                  <c:v>6.2136152597620474E-2</c:v>
                </c:pt>
                <c:pt idx="1372">
                  <c:v>6.0317042281085448E-2</c:v>
                </c:pt>
                <c:pt idx="1373">
                  <c:v>5.6253739170259491E-2</c:v>
                </c:pt>
                <c:pt idx="1374">
                  <c:v>5.550110832372266E-2</c:v>
                </c:pt>
                <c:pt idx="1375">
                  <c:v>5.7976198712600673E-2</c:v>
                </c:pt>
                <c:pt idx="1376">
                  <c:v>5.9559575505102637E-2</c:v>
                </c:pt>
                <c:pt idx="1377">
                  <c:v>5.6394760458251356E-2</c:v>
                </c:pt>
                <c:pt idx="1378">
                  <c:v>5.7600772078644842E-2</c:v>
                </c:pt>
                <c:pt idx="1379">
                  <c:v>5.5704019187153127E-2</c:v>
                </c:pt>
                <c:pt idx="1380">
                  <c:v>5.9670359265673913E-2</c:v>
                </c:pt>
                <c:pt idx="1381">
                  <c:v>5.9469969611941113E-2</c:v>
                </c:pt>
                <c:pt idx="1382">
                  <c:v>6.1272082692895864E-2</c:v>
                </c:pt>
                <c:pt idx="1383">
                  <c:v>5.8259400486305783E-2</c:v>
                </c:pt>
                <c:pt idx="1384">
                  <c:v>5.5556430248291808E-2</c:v>
                </c:pt>
                <c:pt idx="1385">
                  <c:v>6.1724759902017673E-2</c:v>
                </c:pt>
                <c:pt idx="1386">
                  <c:v>5.938313664222554E-2</c:v>
                </c:pt>
                <c:pt idx="1387">
                  <c:v>5.5929563616203395E-2</c:v>
                </c:pt>
                <c:pt idx="1388">
                  <c:v>6.1041663601671882E-2</c:v>
                </c:pt>
                <c:pt idx="1389">
                  <c:v>5.8325838951633381E-2</c:v>
                </c:pt>
                <c:pt idx="1390">
                  <c:v>5.885275733304457E-2</c:v>
                </c:pt>
                <c:pt idx="1391">
                  <c:v>5.8078637807722051E-2</c:v>
                </c:pt>
                <c:pt idx="1392">
                  <c:v>5.8787440172991881E-2</c:v>
                </c:pt>
                <c:pt idx="1393">
                  <c:v>5.5454201427357304E-2</c:v>
                </c:pt>
                <c:pt idx="1394">
                  <c:v>5.7256195973066575E-2</c:v>
                </c:pt>
                <c:pt idx="1395">
                  <c:v>5.9587090248227774E-2</c:v>
                </c:pt>
                <c:pt idx="1396">
                  <c:v>5.787967150365346E-2</c:v>
                </c:pt>
                <c:pt idx="1397">
                  <c:v>5.5731063851373226E-2</c:v>
                </c:pt>
                <c:pt idx="1398">
                  <c:v>5.6909963817390004E-2</c:v>
                </c:pt>
                <c:pt idx="1399">
                  <c:v>6.1849111689065511E-2</c:v>
                </c:pt>
                <c:pt idx="1400">
                  <c:v>6.0431709407783925E-2</c:v>
                </c:pt>
                <c:pt idx="1401">
                  <c:v>5.8163374632461504E-2</c:v>
                </c:pt>
                <c:pt idx="1402">
                  <c:v>6.1998300375740355E-2</c:v>
                </c:pt>
                <c:pt idx="1403">
                  <c:v>6.2501881773713228E-2</c:v>
                </c:pt>
                <c:pt idx="1404">
                  <c:v>6.2397143804883662E-2</c:v>
                </c:pt>
                <c:pt idx="1405">
                  <c:v>5.9735612472315951E-2</c:v>
                </c:pt>
                <c:pt idx="1406">
                  <c:v>6.236989353521398E-2</c:v>
                </c:pt>
                <c:pt idx="1407">
                  <c:v>6.0248557202609881E-2</c:v>
                </c:pt>
                <c:pt idx="1408">
                  <c:v>5.9329947845120495E-2</c:v>
                </c:pt>
                <c:pt idx="1409">
                  <c:v>5.7854100123395889E-2</c:v>
                </c:pt>
                <c:pt idx="1410">
                  <c:v>5.8499394593717183E-2</c:v>
                </c:pt>
                <c:pt idx="1411">
                  <c:v>5.8432488604162502E-2</c:v>
                </c:pt>
                <c:pt idx="1412">
                  <c:v>5.987060644154768E-2</c:v>
                </c:pt>
                <c:pt idx="1413">
                  <c:v>6.2672148480849468E-2</c:v>
                </c:pt>
                <c:pt idx="1414">
                  <c:v>6.1477983247259525E-2</c:v>
                </c:pt>
                <c:pt idx="1415">
                  <c:v>6.1592205479426898E-2</c:v>
                </c:pt>
                <c:pt idx="1416">
                  <c:v>5.7835618006914724E-2</c:v>
                </c:pt>
                <c:pt idx="1417">
                  <c:v>5.7953996564065684E-2</c:v>
                </c:pt>
                <c:pt idx="1418">
                  <c:v>5.4945667245489917E-2</c:v>
                </c:pt>
                <c:pt idx="1419">
                  <c:v>5.5695032323442563E-2</c:v>
                </c:pt>
                <c:pt idx="1420">
                  <c:v>5.6898837514834683E-2</c:v>
                </c:pt>
                <c:pt idx="1421">
                  <c:v>6.1258825886959467E-2</c:v>
                </c:pt>
                <c:pt idx="1422">
                  <c:v>5.5599001797404977E-2</c:v>
                </c:pt>
                <c:pt idx="1423">
                  <c:v>5.8489602818587186E-2</c:v>
                </c:pt>
                <c:pt idx="1424">
                  <c:v>5.4931534448527476E-2</c:v>
                </c:pt>
                <c:pt idx="1425">
                  <c:v>5.8780511308338786E-2</c:v>
                </c:pt>
                <c:pt idx="1426">
                  <c:v>6.0149949606163329E-2</c:v>
                </c:pt>
                <c:pt idx="1427">
                  <c:v>6.0808574636850271E-2</c:v>
                </c:pt>
                <c:pt idx="1428">
                  <c:v>5.5377957288751348E-2</c:v>
                </c:pt>
                <c:pt idx="1429">
                  <c:v>5.9906650057026334E-2</c:v>
                </c:pt>
                <c:pt idx="1430">
                  <c:v>5.3081093488130414E-2</c:v>
                </c:pt>
                <c:pt idx="1431">
                  <c:v>5.6649234351941767E-2</c:v>
                </c:pt>
                <c:pt idx="1432">
                  <c:v>5.6574321963543513E-2</c:v>
                </c:pt>
                <c:pt idx="1433">
                  <c:v>5.744828140262833E-2</c:v>
                </c:pt>
                <c:pt idx="1434">
                  <c:v>5.8171738498735096E-2</c:v>
                </c:pt>
                <c:pt idx="1435">
                  <c:v>6.0103986007358071E-2</c:v>
                </c:pt>
                <c:pt idx="1436">
                  <c:v>5.3069531281213236E-2</c:v>
                </c:pt>
                <c:pt idx="1437">
                  <c:v>5.4443646171708354E-2</c:v>
                </c:pt>
                <c:pt idx="1438">
                  <c:v>5.8073738739238809E-2</c:v>
                </c:pt>
                <c:pt idx="1439">
                  <c:v>5.6743286521607171E-2</c:v>
                </c:pt>
                <c:pt idx="1440">
                  <c:v>5.8814532864425381E-2</c:v>
                </c:pt>
                <c:pt idx="1441">
                  <c:v>5.7986404946117301E-2</c:v>
                </c:pt>
                <c:pt idx="1442">
                  <c:v>5.831779208249932E-2</c:v>
                </c:pt>
                <c:pt idx="1443">
                  <c:v>5.2853923542505891E-2</c:v>
                </c:pt>
                <c:pt idx="1444">
                  <c:v>5.1281755038817559E-2</c:v>
                </c:pt>
                <c:pt idx="1445">
                  <c:v>5.7785423882620326E-2</c:v>
                </c:pt>
                <c:pt idx="1446">
                  <c:v>5.5830043249548718E-2</c:v>
                </c:pt>
                <c:pt idx="1447">
                  <c:v>5.8351728401996268E-2</c:v>
                </c:pt>
                <c:pt idx="1448">
                  <c:v>5.3258488603661225E-2</c:v>
                </c:pt>
                <c:pt idx="1449">
                  <c:v>5.1420988691499268E-2</c:v>
                </c:pt>
                <c:pt idx="1450">
                  <c:v>5.1671102910327442E-2</c:v>
                </c:pt>
                <c:pt idx="1451">
                  <c:v>5.5376856566600637E-2</c:v>
                </c:pt>
                <c:pt idx="1452">
                  <c:v>5.0251174171008647E-2</c:v>
                </c:pt>
                <c:pt idx="1453">
                  <c:v>5.6221910860275552E-2</c:v>
                </c:pt>
                <c:pt idx="1454">
                  <c:v>5.226719743547556E-2</c:v>
                </c:pt>
                <c:pt idx="1455">
                  <c:v>5.5046971356865509E-2</c:v>
                </c:pt>
                <c:pt idx="1456">
                  <c:v>5.4311534272408729E-2</c:v>
                </c:pt>
                <c:pt idx="1457">
                  <c:v>5.802606241747036E-2</c:v>
                </c:pt>
                <c:pt idx="1458">
                  <c:v>5.6549642323349358E-2</c:v>
                </c:pt>
                <c:pt idx="1459">
                  <c:v>5.7114051675037032E-2</c:v>
                </c:pt>
                <c:pt idx="1460">
                  <c:v>5.1581206412557146E-2</c:v>
                </c:pt>
                <c:pt idx="1461">
                  <c:v>5.074298120889225E-2</c:v>
                </c:pt>
                <c:pt idx="1462">
                  <c:v>5.1967637435335723E-2</c:v>
                </c:pt>
                <c:pt idx="1463">
                  <c:v>5.4548062451378637E-2</c:v>
                </c:pt>
                <c:pt idx="1464">
                  <c:v>5.4351601815327201E-2</c:v>
                </c:pt>
                <c:pt idx="1465">
                  <c:v>5.3634206567430787E-2</c:v>
                </c:pt>
                <c:pt idx="1466">
                  <c:v>5.4737746548945532E-2</c:v>
                </c:pt>
                <c:pt idx="1467">
                  <c:v>5.5011786350534081E-2</c:v>
                </c:pt>
                <c:pt idx="1468">
                  <c:v>5.5515521640579837E-2</c:v>
                </c:pt>
                <c:pt idx="1469">
                  <c:v>4.9253286439182482E-2</c:v>
                </c:pt>
                <c:pt idx="1470">
                  <c:v>4.9539127568629882E-2</c:v>
                </c:pt>
                <c:pt idx="1471">
                  <c:v>5.3836798772538975E-2</c:v>
                </c:pt>
                <c:pt idx="1472">
                  <c:v>4.8612733185897317E-2</c:v>
                </c:pt>
                <c:pt idx="1473">
                  <c:v>4.8014468051128578E-2</c:v>
                </c:pt>
                <c:pt idx="1474">
                  <c:v>4.945026367147605E-2</c:v>
                </c:pt>
                <c:pt idx="1475">
                  <c:v>5.5101372219454478E-2</c:v>
                </c:pt>
                <c:pt idx="1476">
                  <c:v>4.9224185136714657E-2</c:v>
                </c:pt>
                <c:pt idx="1477">
                  <c:v>4.8846285344445309E-2</c:v>
                </c:pt>
                <c:pt idx="1478">
                  <c:v>5.1855959882814905E-2</c:v>
                </c:pt>
                <c:pt idx="1479">
                  <c:v>4.8995175726763485E-2</c:v>
                </c:pt>
                <c:pt idx="1480">
                  <c:v>4.7014293269612997E-2</c:v>
                </c:pt>
                <c:pt idx="1481">
                  <c:v>5.4069042489431757E-2</c:v>
                </c:pt>
                <c:pt idx="1482">
                  <c:v>4.7696576060521391E-2</c:v>
                </c:pt>
                <c:pt idx="1483">
                  <c:v>5.0898932953096894E-2</c:v>
                </c:pt>
                <c:pt idx="1484">
                  <c:v>5.1469832122515401E-2</c:v>
                </c:pt>
                <c:pt idx="1485">
                  <c:v>5.1980590602742571E-2</c:v>
                </c:pt>
                <c:pt idx="1486">
                  <c:v>5.2445572632522176E-2</c:v>
                </c:pt>
                <c:pt idx="1487">
                  <c:v>4.8124558725868551E-2</c:v>
                </c:pt>
                <c:pt idx="1488">
                  <c:v>5.0494934440641681E-2</c:v>
                </c:pt>
                <c:pt idx="1489">
                  <c:v>5.3064050468998106E-2</c:v>
                </c:pt>
                <c:pt idx="1490">
                  <c:v>4.8409695755087315E-2</c:v>
                </c:pt>
                <c:pt idx="1491">
                  <c:v>4.8948912594807249E-2</c:v>
                </c:pt>
                <c:pt idx="1492">
                  <c:v>5.0475869687422847E-2</c:v>
                </c:pt>
                <c:pt idx="1493">
                  <c:v>4.7873962506745998E-2</c:v>
                </c:pt>
                <c:pt idx="1494">
                  <c:v>4.5827066206413504E-2</c:v>
                </c:pt>
                <c:pt idx="1495">
                  <c:v>4.5422816585294491E-2</c:v>
                </c:pt>
                <c:pt idx="1496">
                  <c:v>4.9833638349035127E-2</c:v>
                </c:pt>
                <c:pt idx="1497">
                  <c:v>5.1267244995089507E-2</c:v>
                </c:pt>
                <c:pt idx="1498">
                  <c:v>4.9417194155127436E-2</c:v>
                </c:pt>
                <c:pt idx="1499">
                  <c:v>4.5031901706495334E-2</c:v>
                </c:pt>
              </c:numCache>
            </c:numRef>
          </c:val>
          <c:extLst xmlns:c16r2="http://schemas.microsoft.com/office/drawing/2015/06/chart">
            <c:ext xmlns:c16="http://schemas.microsoft.com/office/drawing/2014/chart" uri="{C3380CC4-5D6E-409C-BE32-E72D297353CC}">
              <c16:uniqueId val="{00000000-1A0B-4EAE-82EA-2E1C7EE8ECEA}"/>
            </c:ext>
          </c:extLst>
        </c:ser>
        <c:ser>
          <c:idx val="1"/>
          <c:order val="1"/>
          <c:tx>
            <c:strRef>
              <c:f>Лист2!$Q$1</c:f>
              <c:strCache>
                <c:ptCount val="1"/>
                <c:pt idx="0">
                  <c:v>ROE2</c:v>
                </c:pt>
              </c:strCache>
            </c:strRef>
          </c:tx>
          <c:spPr>
            <a:ln w="28575" cap="rnd">
              <a:solidFill>
                <a:schemeClr val="accent2"/>
              </a:solidFill>
              <a:round/>
            </a:ln>
            <a:effectLst/>
          </c:spPr>
          <c:marker>
            <c:symbol val="none"/>
          </c:marker>
          <c:val>
            <c:numRef>
              <c:f>Лист2!$Q$2:$Q$1501</c:f>
              <c:numCache>
                <c:formatCode>General</c:formatCode>
                <c:ptCount val="1500"/>
                <c:pt idx="0">
                  <c:v>4.7926572799999963E-2</c:v>
                </c:pt>
                <c:pt idx="1">
                  <c:v>6.2341683741987969E-3</c:v>
                </c:pt>
                <c:pt idx="2">
                  <c:v>-7.6845129364073769E-2</c:v>
                </c:pt>
                <c:pt idx="3">
                  <c:v>5.118741097787903E-2</c:v>
                </c:pt>
                <c:pt idx="4">
                  <c:v>6.8295997547789089E-2</c:v>
                </c:pt>
                <c:pt idx="5">
                  <c:v>5.6628707784497773E-2</c:v>
                </c:pt>
                <c:pt idx="6">
                  <c:v>6.5484672894838183E-2</c:v>
                </c:pt>
                <c:pt idx="7">
                  <c:v>-7.5659852938022576E-2</c:v>
                </c:pt>
                <c:pt idx="8">
                  <c:v>2.2630961615638889E-2</c:v>
                </c:pt>
                <c:pt idx="9">
                  <c:v>1.2959334984950614E-2</c:v>
                </c:pt>
                <c:pt idx="10">
                  <c:v>7.6301477957435304E-2</c:v>
                </c:pt>
                <c:pt idx="11">
                  <c:v>3.3038072326903964E-2</c:v>
                </c:pt>
                <c:pt idx="12">
                  <c:v>1.9832888598904672E-2</c:v>
                </c:pt>
                <c:pt idx="13">
                  <c:v>2.5424681850003641E-2</c:v>
                </c:pt>
                <c:pt idx="14">
                  <c:v>4.0889176536347278E-2</c:v>
                </c:pt>
                <c:pt idx="15">
                  <c:v>5.3609322091101586E-2</c:v>
                </c:pt>
                <c:pt idx="16">
                  <c:v>1.3329859863811993E-4</c:v>
                </c:pt>
                <c:pt idx="17">
                  <c:v>6.6051969411049141E-2</c:v>
                </c:pt>
                <c:pt idx="18">
                  <c:v>6.9115962870841693E-2</c:v>
                </c:pt>
                <c:pt idx="19">
                  <c:v>5.7577987120131242E-2</c:v>
                </c:pt>
                <c:pt idx="20">
                  <c:v>7.045410824875438E-2</c:v>
                </c:pt>
                <c:pt idx="21">
                  <c:v>-3.1500017310985368E-2</c:v>
                </c:pt>
                <c:pt idx="22">
                  <c:v>3.0765380444707415E-2</c:v>
                </c:pt>
                <c:pt idx="23">
                  <c:v>6.0957290140159104E-2</c:v>
                </c:pt>
                <c:pt idx="24">
                  <c:v>-1.1890785832804741E-2</c:v>
                </c:pt>
                <c:pt idx="25">
                  <c:v>9.8872954771584472E-3</c:v>
                </c:pt>
                <c:pt idx="26">
                  <c:v>-3.813745256385561E-2</c:v>
                </c:pt>
                <c:pt idx="27">
                  <c:v>-3.332965048598735E-2</c:v>
                </c:pt>
                <c:pt idx="28">
                  <c:v>2.268494582070989E-2</c:v>
                </c:pt>
                <c:pt idx="29">
                  <c:v>4.3272334892656777E-2</c:v>
                </c:pt>
                <c:pt idx="30">
                  <c:v>3.9646076693605981E-2</c:v>
                </c:pt>
                <c:pt idx="31">
                  <c:v>6.22108688185277E-2</c:v>
                </c:pt>
                <c:pt idx="32">
                  <c:v>6.2974917943808176E-2</c:v>
                </c:pt>
                <c:pt idx="33">
                  <c:v>-6.292097299766747E-3</c:v>
                </c:pt>
                <c:pt idx="34">
                  <c:v>4.0215976930287403E-2</c:v>
                </c:pt>
                <c:pt idx="35">
                  <c:v>3.0789083391157386E-2</c:v>
                </c:pt>
                <c:pt idx="36">
                  <c:v>3.3865947325581662E-3</c:v>
                </c:pt>
                <c:pt idx="37">
                  <c:v>6.4138164080834864E-2</c:v>
                </c:pt>
                <c:pt idx="38">
                  <c:v>1.9486949508212312E-2</c:v>
                </c:pt>
                <c:pt idx="39">
                  <c:v>4.3862965420219349E-2</c:v>
                </c:pt>
                <c:pt idx="40">
                  <c:v>3.1734278271827551E-2</c:v>
                </c:pt>
                <c:pt idx="41">
                  <c:v>5.8142064177946685E-2</c:v>
                </c:pt>
                <c:pt idx="42">
                  <c:v>4.5901277579895906E-2</c:v>
                </c:pt>
                <c:pt idx="43">
                  <c:v>4.981101884931332E-2</c:v>
                </c:pt>
                <c:pt idx="44">
                  <c:v>4.2971647744736406E-2</c:v>
                </c:pt>
                <c:pt idx="45">
                  <c:v>5.8149573328957566E-2</c:v>
                </c:pt>
                <c:pt idx="46">
                  <c:v>6.8288425916440063E-2</c:v>
                </c:pt>
                <c:pt idx="47">
                  <c:v>2.7140641729406143E-2</c:v>
                </c:pt>
                <c:pt idx="48">
                  <c:v>4.385053579692004E-2</c:v>
                </c:pt>
                <c:pt idx="49">
                  <c:v>4.155445018128421E-2</c:v>
                </c:pt>
                <c:pt idx="50">
                  <c:v>5.1214067750950852E-2</c:v>
                </c:pt>
                <c:pt idx="51">
                  <c:v>3.8900847109011157E-2</c:v>
                </c:pt>
                <c:pt idx="52">
                  <c:v>2.1213347325604991E-2</c:v>
                </c:pt>
                <c:pt idx="53">
                  <c:v>3.8823971759044749E-2</c:v>
                </c:pt>
                <c:pt idx="54">
                  <c:v>6.6268570269315652E-2</c:v>
                </c:pt>
                <c:pt idx="55">
                  <c:v>6.1656747225238138E-2</c:v>
                </c:pt>
                <c:pt idx="56">
                  <c:v>7.051420669499496E-2</c:v>
                </c:pt>
                <c:pt idx="57">
                  <c:v>2.3260362774126141E-2</c:v>
                </c:pt>
                <c:pt idx="58">
                  <c:v>5.7826539089464696E-2</c:v>
                </c:pt>
                <c:pt idx="59">
                  <c:v>7.2211489636946485E-2</c:v>
                </c:pt>
                <c:pt idx="60">
                  <c:v>5.5465462827356225E-2</c:v>
                </c:pt>
                <c:pt idx="61">
                  <c:v>6.911377327566337E-2</c:v>
                </c:pt>
                <c:pt idx="62">
                  <c:v>6.3671447397715089E-2</c:v>
                </c:pt>
                <c:pt idx="63">
                  <c:v>7.1738361911740073E-2</c:v>
                </c:pt>
                <c:pt idx="64">
                  <c:v>5.2380588234389597E-2</c:v>
                </c:pt>
                <c:pt idx="65">
                  <c:v>5.70516169978805E-2</c:v>
                </c:pt>
                <c:pt idx="66">
                  <c:v>4.2686911666999144E-2</c:v>
                </c:pt>
                <c:pt idx="67">
                  <c:v>6.5459204783622729E-2</c:v>
                </c:pt>
                <c:pt idx="68">
                  <c:v>5.9783429830414743E-2</c:v>
                </c:pt>
                <c:pt idx="69">
                  <c:v>6.8102249652487373E-2</c:v>
                </c:pt>
                <c:pt idx="70">
                  <c:v>5.3837757468643534E-2</c:v>
                </c:pt>
                <c:pt idx="71">
                  <c:v>4.8683680474157567E-2</c:v>
                </c:pt>
                <c:pt idx="72">
                  <c:v>6.2901838192208237E-2</c:v>
                </c:pt>
                <c:pt idx="73">
                  <c:v>5.3581418717243721E-2</c:v>
                </c:pt>
                <c:pt idx="74">
                  <c:v>4.719168936341267E-2</c:v>
                </c:pt>
                <c:pt idx="75">
                  <c:v>5.304539666415814E-2</c:v>
                </c:pt>
                <c:pt idx="76">
                  <c:v>5.9527673097121356E-2</c:v>
                </c:pt>
                <c:pt idx="77">
                  <c:v>7.2217880741897153E-2</c:v>
                </c:pt>
                <c:pt idx="78">
                  <c:v>7.1518611986667674E-2</c:v>
                </c:pt>
                <c:pt idx="79">
                  <c:v>5.6553903390901321E-2</c:v>
                </c:pt>
                <c:pt idx="80">
                  <c:v>6.7596418287475812E-2</c:v>
                </c:pt>
                <c:pt idx="81">
                  <c:v>6.9763424094821808E-2</c:v>
                </c:pt>
                <c:pt idx="82">
                  <c:v>5.7257646785743507E-2</c:v>
                </c:pt>
                <c:pt idx="83">
                  <c:v>6.58531662165973E-2</c:v>
                </c:pt>
                <c:pt idx="84">
                  <c:v>5.9143951005400708E-2</c:v>
                </c:pt>
                <c:pt idx="85">
                  <c:v>5.9182954895612747E-2</c:v>
                </c:pt>
                <c:pt idx="86">
                  <c:v>6.0143682993228011E-2</c:v>
                </c:pt>
                <c:pt idx="87">
                  <c:v>6.8558926453098593E-2</c:v>
                </c:pt>
                <c:pt idx="88">
                  <c:v>7.1874630956393001E-2</c:v>
                </c:pt>
                <c:pt idx="89">
                  <c:v>5.9203845755106586E-2</c:v>
                </c:pt>
                <c:pt idx="90">
                  <c:v>6.6273257397037336E-2</c:v>
                </c:pt>
                <c:pt idx="91">
                  <c:v>6.26819395347019E-2</c:v>
                </c:pt>
                <c:pt idx="92">
                  <c:v>6.5280757653359764E-2</c:v>
                </c:pt>
                <c:pt idx="93">
                  <c:v>6.7418118423752491E-2</c:v>
                </c:pt>
                <c:pt idx="94">
                  <c:v>6.7307237217265378E-2</c:v>
                </c:pt>
                <c:pt idx="95">
                  <c:v>7.1525320762822295E-2</c:v>
                </c:pt>
                <c:pt idx="96">
                  <c:v>6.0951007545569959E-2</c:v>
                </c:pt>
                <c:pt idx="97">
                  <c:v>6.1335769404651512E-2</c:v>
                </c:pt>
                <c:pt idx="98">
                  <c:v>6.634387056438934E-2</c:v>
                </c:pt>
                <c:pt idx="99">
                  <c:v>6.2966971134636604E-2</c:v>
                </c:pt>
                <c:pt idx="100">
                  <c:v>6.9785163627734931E-2</c:v>
                </c:pt>
                <c:pt idx="101">
                  <c:v>6.5338218104349449E-2</c:v>
                </c:pt>
                <c:pt idx="102">
                  <c:v>6.9695582593657948E-2</c:v>
                </c:pt>
                <c:pt idx="103">
                  <c:v>6.9140726833435043E-2</c:v>
                </c:pt>
                <c:pt idx="104">
                  <c:v>6.5937618511075852E-2</c:v>
                </c:pt>
                <c:pt idx="105">
                  <c:v>6.4303325430529953E-2</c:v>
                </c:pt>
                <c:pt idx="106">
                  <c:v>6.5711766671517638E-2</c:v>
                </c:pt>
                <c:pt idx="107">
                  <c:v>7.0282701164968084E-2</c:v>
                </c:pt>
                <c:pt idx="108">
                  <c:v>6.4349772797491309E-2</c:v>
                </c:pt>
                <c:pt idx="109">
                  <c:v>6.320858573493171E-2</c:v>
                </c:pt>
                <c:pt idx="110">
                  <c:v>6.3208110748601928E-2</c:v>
                </c:pt>
                <c:pt idx="111">
                  <c:v>6.3599761034618479E-2</c:v>
                </c:pt>
                <c:pt idx="112">
                  <c:v>6.4408527203358365E-2</c:v>
                </c:pt>
                <c:pt idx="113">
                  <c:v>6.7809427669327849E-2</c:v>
                </c:pt>
                <c:pt idx="114">
                  <c:v>6.9003025888102781E-2</c:v>
                </c:pt>
                <c:pt idx="115">
                  <c:v>7.1095766839845712E-2</c:v>
                </c:pt>
                <c:pt idx="116">
                  <c:v>7.2169947947288274E-2</c:v>
                </c:pt>
                <c:pt idx="117">
                  <c:v>6.6800197656831511E-2</c:v>
                </c:pt>
                <c:pt idx="118">
                  <c:v>6.6748827510589345E-2</c:v>
                </c:pt>
                <c:pt idx="119">
                  <c:v>6.7672704826583024E-2</c:v>
                </c:pt>
                <c:pt idx="120">
                  <c:v>7.0903548839403363E-2</c:v>
                </c:pt>
                <c:pt idx="121">
                  <c:v>6.7094095717163529E-2</c:v>
                </c:pt>
                <c:pt idx="122">
                  <c:v>6.6179980678978789E-2</c:v>
                </c:pt>
                <c:pt idx="123">
                  <c:v>6.6418352221658747E-2</c:v>
                </c:pt>
                <c:pt idx="124">
                  <c:v>6.4356698977713137E-2</c:v>
                </c:pt>
                <c:pt idx="125">
                  <c:v>6.6859504577388845E-2</c:v>
                </c:pt>
                <c:pt idx="126">
                  <c:v>6.9398504256848306E-2</c:v>
                </c:pt>
                <c:pt idx="127">
                  <c:v>6.7295357596521971E-2</c:v>
                </c:pt>
                <c:pt idx="128">
                  <c:v>6.768782199470709E-2</c:v>
                </c:pt>
                <c:pt idx="129">
                  <c:v>6.4019091336475181E-2</c:v>
                </c:pt>
                <c:pt idx="130">
                  <c:v>6.692062381651992E-2</c:v>
                </c:pt>
                <c:pt idx="131">
                  <c:v>7.0035258897086464E-2</c:v>
                </c:pt>
                <c:pt idx="132">
                  <c:v>6.7420819124681786E-2</c:v>
                </c:pt>
                <c:pt idx="133">
                  <c:v>6.6061312925635912E-2</c:v>
                </c:pt>
                <c:pt idx="134">
                  <c:v>6.3426647237238537E-2</c:v>
                </c:pt>
                <c:pt idx="135">
                  <c:v>6.5944371783212885E-2</c:v>
                </c:pt>
                <c:pt idx="136">
                  <c:v>6.435186571865055E-2</c:v>
                </c:pt>
                <c:pt idx="137">
                  <c:v>7.0231313177640989E-2</c:v>
                </c:pt>
                <c:pt idx="138">
                  <c:v>6.822725642949036E-2</c:v>
                </c:pt>
                <c:pt idx="139">
                  <c:v>6.8641425249242549E-2</c:v>
                </c:pt>
                <c:pt idx="140">
                  <c:v>7.0656300733031183E-2</c:v>
                </c:pt>
                <c:pt idx="141">
                  <c:v>6.3156553617918484E-2</c:v>
                </c:pt>
                <c:pt idx="142">
                  <c:v>6.5238789790354107E-2</c:v>
                </c:pt>
                <c:pt idx="143">
                  <c:v>6.213438705209727E-2</c:v>
                </c:pt>
                <c:pt idx="144">
                  <c:v>6.3483072626851961E-2</c:v>
                </c:pt>
                <c:pt idx="145">
                  <c:v>6.7883668616849913E-2</c:v>
                </c:pt>
                <c:pt idx="146">
                  <c:v>6.2621078990309942E-2</c:v>
                </c:pt>
                <c:pt idx="147">
                  <c:v>6.8415438920326324E-2</c:v>
                </c:pt>
                <c:pt idx="148">
                  <c:v>6.332612762932216E-2</c:v>
                </c:pt>
                <c:pt idx="149">
                  <c:v>6.7246428577456607E-2</c:v>
                </c:pt>
                <c:pt idx="150">
                  <c:v>6.4605005552457739E-2</c:v>
                </c:pt>
                <c:pt idx="151">
                  <c:v>6.3327455728846169E-2</c:v>
                </c:pt>
                <c:pt idx="152">
                  <c:v>6.4768200576665241E-2</c:v>
                </c:pt>
                <c:pt idx="153">
                  <c:v>6.6402107923750855E-2</c:v>
                </c:pt>
                <c:pt idx="154">
                  <c:v>6.9411341039025506E-2</c:v>
                </c:pt>
                <c:pt idx="155">
                  <c:v>6.6314496734204004E-2</c:v>
                </c:pt>
                <c:pt idx="156">
                  <c:v>7.0411056424945564E-2</c:v>
                </c:pt>
                <c:pt idx="157">
                  <c:v>6.8198963062082063E-2</c:v>
                </c:pt>
                <c:pt idx="158">
                  <c:v>6.9293257512468523E-2</c:v>
                </c:pt>
                <c:pt idx="159">
                  <c:v>6.9558165703425295E-2</c:v>
                </c:pt>
                <c:pt idx="160">
                  <c:v>7.0088243067205735E-2</c:v>
                </c:pt>
                <c:pt idx="161">
                  <c:v>6.7118089650770832E-2</c:v>
                </c:pt>
                <c:pt idx="162">
                  <c:v>7.1704170385999549E-2</c:v>
                </c:pt>
                <c:pt idx="163">
                  <c:v>6.643246276129966E-2</c:v>
                </c:pt>
                <c:pt idx="164">
                  <c:v>6.7991408065683656E-2</c:v>
                </c:pt>
                <c:pt idx="165">
                  <c:v>6.7431445833559256E-2</c:v>
                </c:pt>
                <c:pt idx="166">
                  <c:v>6.9605736692918002E-2</c:v>
                </c:pt>
                <c:pt idx="167">
                  <c:v>6.898517818399498E-2</c:v>
                </c:pt>
                <c:pt idx="168">
                  <c:v>6.9846151278882579E-2</c:v>
                </c:pt>
                <c:pt idx="169">
                  <c:v>7.2200056275136579E-2</c:v>
                </c:pt>
                <c:pt idx="170">
                  <c:v>6.8231011820124074E-2</c:v>
                </c:pt>
                <c:pt idx="171">
                  <c:v>7.0027779843059315E-2</c:v>
                </c:pt>
                <c:pt idx="172">
                  <c:v>7.4635104846699912E-2</c:v>
                </c:pt>
                <c:pt idx="173">
                  <c:v>6.8428367461343578E-2</c:v>
                </c:pt>
                <c:pt idx="174">
                  <c:v>6.7229571709585309E-2</c:v>
                </c:pt>
                <c:pt idx="175">
                  <c:v>7.0843620085678849E-2</c:v>
                </c:pt>
                <c:pt idx="176">
                  <c:v>6.7222110379373715E-2</c:v>
                </c:pt>
                <c:pt idx="177">
                  <c:v>7.2820563780093703E-2</c:v>
                </c:pt>
                <c:pt idx="178">
                  <c:v>6.9046104563649596E-2</c:v>
                </c:pt>
                <c:pt idx="179">
                  <c:v>6.7171254498834251E-2</c:v>
                </c:pt>
                <c:pt idx="180">
                  <c:v>6.6164649832759131E-2</c:v>
                </c:pt>
                <c:pt idx="181">
                  <c:v>7.244216807151406E-2</c:v>
                </c:pt>
                <c:pt idx="182">
                  <c:v>7.2679672100526629E-2</c:v>
                </c:pt>
                <c:pt idx="183">
                  <c:v>6.877926189441988E-2</c:v>
                </c:pt>
                <c:pt idx="184">
                  <c:v>6.8041648674248847E-2</c:v>
                </c:pt>
                <c:pt idx="185">
                  <c:v>7.222577306994267E-2</c:v>
                </c:pt>
                <c:pt idx="186">
                  <c:v>6.6751704311764179E-2</c:v>
                </c:pt>
                <c:pt idx="187">
                  <c:v>6.8061295960384682E-2</c:v>
                </c:pt>
                <c:pt idx="188">
                  <c:v>7.3164682683709209E-2</c:v>
                </c:pt>
                <c:pt idx="189">
                  <c:v>7.3359482726021566E-2</c:v>
                </c:pt>
                <c:pt idx="190">
                  <c:v>6.5503891576325038E-2</c:v>
                </c:pt>
                <c:pt idx="191">
                  <c:v>7.0867270748816533E-2</c:v>
                </c:pt>
                <c:pt idx="192">
                  <c:v>6.6620190769626095E-2</c:v>
                </c:pt>
                <c:pt idx="193">
                  <c:v>7.0574090374631193E-2</c:v>
                </c:pt>
                <c:pt idx="194">
                  <c:v>6.8870482381370127E-2</c:v>
                </c:pt>
                <c:pt idx="195">
                  <c:v>6.7924204498158711E-2</c:v>
                </c:pt>
                <c:pt idx="196">
                  <c:v>6.8536159350606821E-2</c:v>
                </c:pt>
                <c:pt idx="197">
                  <c:v>6.7064655059439718E-2</c:v>
                </c:pt>
                <c:pt idx="198">
                  <c:v>7.1408019623665886E-2</c:v>
                </c:pt>
                <c:pt idx="199">
                  <c:v>7.2488697697532134E-2</c:v>
                </c:pt>
                <c:pt idx="200">
                  <c:v>6.7581056651879717E-2</c:v>
                </c:pt>
                <c:pt idx="201">
                  <c:v>7.3822387558264951E-2</c:v>
                </c:pt>
                <c:pt idx="202">
                  <c:v>7.3308237393273523E-2</c:v>
                </c:pt>
                <c:pt idx="203">
                  <c:v>7.1147900381630672E-2</c:v>
                </c:pt>
                <c:pt idx="204">
                  <c:v>7.157735962256305E-2</c:v>
                </c:pt>
                <c:pt idx="205">
                  <c:v>6.835406455086504E-2</c:v>
                </c:pt>
                <c:pt idx="206">
                  <c:v>6.7904831848529884E-2</c:v>
                </c:pt>
                <c:pt idx="207">
                  <c:v>6.639487259077255E-2</c:v>
                </c:pt>
                <c:pt idx="208">
                  <c:v>6.727757855389821E-2</c:v>
                </c:pt>
                <c:pt idx="209">
                  <c:v>7.1557995330889509E-2</c:v>
                </c:pt>
                <c:pt idx="210">
                  <c:v>6.903599518887342E-2</c:v>
                </c:pt>
                <c:pt idx="211">
                  <c:v>6.888205719632999E-2</c:v>
                </c:pt>
                <c:pt idx="212">
                  <c:v>7.087093721877212E-2</c:v>
                </c:pt>
                <c:pt idx="213">
                  <c:v>6.7234605367165426E-2</c:v>
                </c:pt>
                <c:pt idx="214">
                  <c:v>7.1648974147393851E-2</c:v>
                </c:pt>
                <c:pt idx="215">
                  <c:v>6.5961777519570428E-2</c:v>
                </c:pt>
                <c:pt idx="216">
                  <c:v>7.0211410705910818E-2</c:v>
                </c:pt>
                <c:pt idx="217">
                  <c:v>6.7515664373126533E-2</c:v>
                </c:pt>
                <c:pt idx="218">
                  <c:v>7.17213188687158E-2</c:v>
                </c:pt>
                <c:pt idx="219">
                  <c:v>7.1800104226107594E-2</c:v>
                </c:pt>
                <c:pt idx="220">
                  <c:v>6.9408211921303045E-2</c:v>
                </c:pt>
                <c:pt idx="221">
                  <c:v>6.6659657009927584E-2</c:v>
                </c:pt>
                <c:pt idx="222">
                  <c:v>6.7924406244700739E-2</c:v>
                </c:pt>
                <c:pt idx="223">
                  <c:v>7.1469721545419779E-2</c:v>
                </c:pt>
                <c:pt idx="224">
                  <c:v>7.2009798032297428E-2</c:v>
                </c:pt>
                <c:pt idx="225">
                  <c:v>6.6231653755104092E-2</c:v>
                </c:pt>
                <c:pt idx="226">
                  <c:v>6.8187219916491737E-2</c:v>
                </c:pt>
                <c:pt idx="227">
                  <c:v>6.7063139639531685E-2</c:v>
                </c:pt>
                <c:pt idx="228">
                  <c:v>6.8670165481894391E-2</c:v>
                </c:pt>
                <c:pt idx="229">
                  <c:v>6.8824435471764381E-2</c:v>
                </c:pt>
                <c:pt idx="230">
                  <c:v>6.6747983178822426E-2</c:v>
                </c:pt>
                <c:pt idx="231">
                  <c:v>6.9363545907284163E-2</c:v>
                </c:pt>
                <c:pt idx="232">
                  <c:v>6.8566453063364022E-2</c:v>
                </c:pt>
                <c:pt idx="233">
                  <c:v>6.8114267838607565E-2</c:v>
                </c:pt>
                <c:pt idx="234">
                  <c:v>6.6000087431546672E-2</c:v>
                </c:pt>
                <c:pt idx="235">
                  <c:v>6.2311012629937955E-2</c:v>
                </c:pt>
                <c:pt idx="236">
                  <c:v>6.6148300593731085E-2</c:v>
                </c:pt>
                <c:pt idx="237">
                  <c:v>6.4076188697812328E-2</c:v>
                </c:pt>
                <c:pt idx="238">
                  <c:v>6.5498359161677233E-2</c:v>
                </c:pt>
                <c:pt idx="239">
                  <c:v>6.6009544791379146E-2</c:v>
                </c:pt>
                <c:pt idx="240">
                  <c:v>6.4723774914207069E-2</c:v>
                </c:pt>
                <c:pt idx="241">
                  <c:v>6.7502693811020614E-2</c:v>
                </c:pt>
                <c:pt idx="242">
                  <c:v>6.2709422851448302E-2</c:v>
                </c:pt>
                <c:pt idx="243">
                  <c:v>6.3859972829967054E-2</c:v>
                </c:pt>
                <c:pt idx="244">
                  <c:v>6.8208128067631935E-2</c:v>
                </c:pt>
                <c:pt idx="245">
                  <c:v>6.5661181227362087E-2</c:v>
                </c:pt>
                <c:pt idx="246">
                  <c:v>6.5188322217276037E-2</c:v>
                </c:pt>
                <c:pt idx="247">
                  <c:v>6.5234462059234014E-2</c:v>
                </c:pt>
                <c:pt idx="248">
                  <c:v>6.1383290575987536E-2</c:v>
                </c:pt>
                <c:pt idx="249">
                  <c:v>6.4704475354049343E-2</c:v>
                </c:pt>
                <c:pt idx="250">
                  <c:v>6.5409553296506204E-2</c:v>
                </c:pt>
                <c:pt idx="251">
                  <c:v>6.404271523214311E-2</c:v>
                </c:pt>
                <c:pt idx="252">
                  <c:v>6.3640687824275469E-2</c:v>
                </c:pt>
                <c:pt idx="253">
                  <c:v>6.8361561598997839E-2</c:v>
                </c:pt>
                <c:pt idx="254">
                  <c:v>6.774424481839221E-2</c:v>
                </c:pt>
                <c:pt idx="255">
                  <c:v>6.7236899383253293E-2</c:v>
                </c:pt>
                <c:pt idx="256">
                  <c:v>6.4847871349998851E-2</c:v>
                </c:pt>
                <c:pt idx="257">
                  <c:v>6.4395175926914405E-2</c:v>
                </c:pt>
                <c:pt idx="258">
                  <c:v>6.1054638435785964E-2</c:v>
                </c:pt>
                <c:pt idx="259">
                  <c:v>6.7410338590022614E-2</c:v>
                </c:pt>
                <c:pt idx="260">
                  <c:v>6.5698100064849232E-2</c:v>
                </c:pt>
                <c:pt idx="261">
                  <c:v>6.8695157517564928E-2</c:v>
                </c:pt>
                <c:pt idx="262">
                  <c:v>6.6797961738144826E-2</c:v>
                </c:pt>
                <c:pt idx="263">
                  <c:v>6.5191129484559199E-2</c:v>
                </c:pt>
                <c:pt idx="264">
                  <c:v>6.6700503683076076E-2</c:v>
                </c:pt>
                <c:pt idx="265">
                  <c:v>6.4296983804299768E-2</c:v>
                </c:pt>
                <c:pt idx="266">
                  <c:v>6.7550135550657336E-2</c:v>
                </c:pt>
                <c:pt idx="267">
                  <c:v>6.5320655087526991E-2</c:v>
                </c:pt>
                <c:pt idx="268">
                  <c:v>6.5630232886101397E-2</c:v>
                </c:pt>
                <c:pt idx="269">
                  <c:v>6.4872593920244206E-2</c:v>
                </c:pt>
                <c:pt idx="270">
                  <c:v>7.114712195809407E-2</c:v>
                </c:pt>
                <c:pt idx="271">
                  <c:v>6.4406344609322083E-2</c:v>
                </c:pt>
                <c:pt idx="272">
                  <c:v>6.4547899274447859E-2</c:v>
                </c:pt>
                <c:pt idx="273">
                  <c:v>7.0364513881586252E-2</c:v>
                </c:pt>
                <c:pt idx="274">
                  <c:v>6.6217479834932993E-2</c:v>
                </c:pt>
                <c:pt idx="275">
                  <c:v>6.6926008325311828E-2</c:v>
                </c:pt>
                <c:pt idx="276">
                  <c:v>6.898766400169011E-2</c:v>
                </c:pt>
                <c:pt idx="277">
                  <c:v>6.8004942427522252E-2</c:v>
                </c:pt>
                <c:pt idx="278">
                  <c:v>6.9118449546397634E-2</c:v>
                </c:pt>
                <c:pt idx="279">
                  <c:v>6.8388531679717299E-2</c:v>
                </c:pt>
                <c:pt idx="280">
                  <c:v>6.5807393650676074E-2</c:v>
                </c:pt>
                <c:pt idx="281">
                  <c:v>6.5507390644086741E-2</c:v>
                </c:pt>
                <c:pt idx="282">
                  <c:v>6.7196938593565264E-2</c:v>
                </c:pt>
                <c:pt idx="283">
                  <c:v>6.9370166117471932E-2</c:v>
                </c:pt>
                <c:pt idx="284">
                  <c:v>6.3919214067109167E-2</c:v>
                </c:pt>
                <c:pt idx="285">
                  <c:v>7.1042273792943131E-2</c:v>
                </c:pt>
                <c:pt idx="286">
                  <c:v>7.0938177879478925E-2</c:v>
                </c:pt>
                <c:pt idx="287">
                  <c:v>6.9434239831603947E-2</c:v>
                </c:pt>
                <c:pt idx="288">
                  <c:v>7.0062533117725895E-2</c:v>
                </c:pt>
                <c:pt idx="289">
                  <c:v>6.7810512050773056E-2</c:v>
                </c:pt>
                <c:pt idx="290">
                  <c:v>6.7637865856562993E-2</c:v>
                </c:pt>
                <c:pt idx="291">
                  <c:v>6.198457489207522E-2</c:v>
                </c:pt>
                <c:pt idx="292">
                  <c:v>6.2349893685207887E-2</c:v>
                </c:pt>
                <c:pt idx="293">
                  <c:v>6.1180395363811042E-2</c:v>
                </c:pt>
                <c:pt idx="294">
                  <c:v>6.2132433127337218E-2</c:v>
                </c:pt>
                <c:pt idx="295">
                  <c:v>6.3113991807813893E-2</c:v>
                </c:pt>
                <c:pt idx="296">
                  <c:v>6.1601670470468217E-2</c:v>
                </c:pt>
                <c:pt idx="297">
                  <c:v>6.3169621574600071E-2</c:v>
                </c:pt>
                <c:pt idx="298">
                  <c:v>6.6209376464845565E-2</c:v>
                </c:pt>
                <c:pt idx="299">
                  <c:v>6.261639101221407E-2</c:v>
                </c:pt>
                <c:pt idx="300">
                  <c:v>6.8406650883246684E-2</c:v>
                </c:pt>
                <c:pt idx="301">
                  <c:v>6.4538897534487216E-2</c:v>
                </c:pt>
                <c:pt idx="302">
                  <c:v>6.7289363279904577E-2</c:v>
                </c:pt>
                <c:pt idx="303">
                  <c:v>6.2371192731979989E-2</c:v>
                </c:pt>
                <c:pt idx="304">
                  <c:v>6.0890543431598533E-2</c:v>
                </c:pt>
                <c:pt idx="305">
                  <c:v>6.6360203759599251E-2</c:v>
                </c:pt>
                <c:pt idx="306">
                  <c:v>6.4393401902502298E-2</c:v>
                </c:pt>
                <c:pt idx="307">
                  <c:v>6.4160474127267678E-2</c:v>
                </c:pt>
                <c:pt idx="308">
                  <c:v>6.3658628336357145E-2</c:v>
                </c:pt>
                <c:pt idx="309">
                  <c:v>6.3050931592009349E-2</c:v>
                </c:pt>
                <c:pt idx="310">
                  <c:v>6.0533288878574329E-2</c:v>
                </c:pt>
                <c:pt idx="311">
                  <c:v>6.355700565947868E-2</c:v>
                </c:pt>
                <c:pt idx="312">
                  <c:v>6.035705315237045E-2</c:v>
                </c:pt>
                <c:pt idx="313">
                  <c:v>6.4950431196489036E-2</c:v>
                </c:pt>
                <c:pt idx="314">
                  <c:v>6.2823333042113516E-2</c:v>
                </c:pt>
                <c:pt idx="315">
                  <c:v>6.209689320499185E-2</c:v>
                </c:pt>
                <c:pt idx="316">
                  <c:v>6.0902760265523576E-2</c:v>
                </c:pt>
                <c:pt idx="317">
                  <c:v>6.0744824985054624E-2</c:v>
                </c:pt>
                <c:pt idx="318">
                  <c:v>6.6084976610155069E-2</c:v>
                </c:pt>
                <c:pt idx="319">
                  <c:v>6.5363012585343633E-2</c:v>
                </c:pt>
                <c:pt idx="320">
                  <c:v>6.5806937963094628E-2</c:v>
                </c:pt>
                <c:pt idx="321">
                  <c:v>6.1957196666962006E-2</c:v>
                </c:pt>
                <c:pt idx="322">
                  <c:v>6.5029611748471911E-2</c:v>
                </c:pt>
                <c:pt idx="323">
                  <c:v>5.9751575353555401E-2</c:v>
                </c:pt>
                <c:pt idx="324">
                  <c:v>6.5636144624769757E-2</c:v>
                </c:pt>
                <c:pt idx="325">
                  <c:v>6.2785622479547901E-2</c:v>
                </c:pt>
                <c:pt idx="326">
                  <c:v>6.3762479110653053E-2</c:v>
                </c:pt>
                <c:pt idx="327">
                  <c:v>6.6729072178493873E-2</c:v>
                </c:pt>
                <c:pt idx="328">
                  <c:v>6.5221900754497422E-2</c:v>
                </c:pt>
                <c:pt idx="329">
                  <c:v>6.269385201398496E-2</c:v>
                </c:pt>
                <c:pt idx="330">
                  <c:v>6.1705302489870488E-2</c:v>
                </c:pt>
                <c:pt idx="331">
                  <c:v>6.6672549337374001E-2</c:v>
                </c:pt>
                <c:pt idx="332">
                  <c:v>6.6872761529665162E-2</c:v>
                </c:pt>
                <c:pt idx="333">
                  <c:v>6.0987351087400055E-2</c:v>
                </c:pt>
                <c:pt idx="334">
                  <c:v>6.8505344974030408E-2</c:v>
                </c:pt>
                <c:pt idx="335">
                  <c:v>6.5466464450813541E-2</c:v>
                </c:pt>
                <c:pt idx="336">
                  <c:v>6.894257056967637E-2</c:v>
                </c:pt>
                <c:pt idx="337">
                  <c:v>6.4766786969778042E-2</c:v>
                </c:pt>
                <c:pt idx="338">
                  <c:v>6.6480831716079714E-2</c:v>
                </c:pt>
                <c:pt idx="339">
                  <c:v>6.8903424771572602E-2</c:v>
                </c:pt>
                <c:pt idx="340">
                  <c:v>6.7731686614128456E-2</c:v>
                </c:pt>
                <c:pt idx="341">
                  <c:v>6.7320459074245775E-2</c:v>
                </c:pt>
                <c:pt idx="342">
                  <c:v>6.3503475079127264E-2</c:v>
                </c:pt>
                <c:pt idx="343">
                  <c:v>6.5353668113470431E-2</c:v>
                </c:pt>
                <c:pt idx="344">
                  <c:v>6.4154352675824797E-2</c:v>
                </c:pt>
                <c:pt idx="345">
                  <c:v>6.7611478431525512E-2</c:v>
                </c:pt>
                <c:pt idx="346">
                  <c:v>6.8363552383119044E-2</c:v>
                </c:pt>
                <c:pt idx="347">
                  <c:v>6.1721961016101126E-2</c:v>
                </c:pt>
                <c:pt idx="348">
                  <c:v>6.2251374551815661E-2</c:v>
                </c:pt>
                <c:pt idx="349">
                  <c:v>6.209072030426193E-2</c:v>
                </c:pt>
                <c:pt idx="350">
                  <c:v>6.6142308854276383E-2</c:v>
                </c:pt>
                <c:pt idx="351">
                  <c:v>6.3091577575700442E-2</c:v>
                </c:pt>
                <c:pt idx="352">
                  <c:v>6.6437418318235963E-2</c:v>
                </c:pt>
                <c:pt idx="353">
                  <c:v>6.1490495090934932E-2</c:v>
                </c:pt>
                <c:pt idx="354">
                  <c:v>6.3561188864645887E-2</c:v>
                </c:pt>
                <c:pt idx="355">
                  <c:v>5.9692015770894717E-2</c:v>
                </c:pt>
                <c:pt idx="356">
                  <c:v>6.6053943860972228E-2</c:v>
                </c:pt>
                <c:pt idx="357">
                  <c:v>6.3678415065255706E-2</c:v>
                </c:pt>
                <c:pt idx="358">
                  <c:v>6.1451378075936022E-2</c:v>
                </c:pt>
                <c:pt idx="359">
                  <c:v>6.4776735600294733E-2</c:v>
                </c:pt>
                <c:pt idx="360">
                  <c:v>6.3814427194638867E-2</c:v>
                </c:pt>
                <c:pt idx="361">
                  <c:v>6.3673730525253477E-2</c:v>
                </c:pt>
                <c:pt idx="362">
                  <c:v>6.3286572482892309E-2</c:v>
                </c:pt>
                <c:pt idx="363">
                  <c:v>6.5655614955999891E-2</c:v>
                </c:pt>
                <c:pt idx="364">
                  <c:v>6.7728070286039582E-2</c:v>
                </c:pt>
                <c:pt idx="365">
                  <c:v>6.9770766180054705E-2</c:v>
                </c:pt>
                <c:pt idx="366">
                  <c:v>6.9718193189533387E-2</c:v>
                </c:pt>
                <c:pt idx="367">
                  <c:v>6.8594436992519173E-2</c:v>
                </c:pt>
                <c:pt idx="368">
                  <c:v>6.6768431277903273E-2</c:v>
                </c:pt>
                <c:pt idx="369">
                  <c:v>7.0295907037998248E-2</c:v>
                </c:pt>
                <c:pt idx="370">
                  <c:v>6.601917563435139E-2</c:v>
                </c:pt>
                <c:pt idx="371">
                  <c:v>6.7512813980184092E-2</c:v>
                </c:pt>
                <c:pt idx="372">
                  <c:v>6.5711194279507709E-2</c:v>
                </c:pt>
                <c:pt idx="373">
                  <c:v>6.5513360078869418E-2</c:v>
                </c:pt>
                <c:pt idx="374">
                  <c:v>6.8323581057889646E-2</c:v>
                </c:pt>
                <c:pt idx="375">
                  <c:v>6.869177391340256E-2</c:v>
                </c:pt>
                <c:pt idx="376">
                  <c:v>6.7818255948215847E-2</c:v>
                </c:pt>
                <c:pt idx="377">
                  <c:v>7.201585668034656E-2</c:v>
                </c:pt>
                <c:pt idx="378">
                  <c:v>7.1245721443127255E-2</c:v>
                </c:pt>
                <c:pt idx="379">
                  <c:v>6.7223881813514172E-2</c:v>
                </c:pt>
                <c:pt idx="380">
                  <c:v>6.9943479023934524E-2</c:v>
                </c:pt>
                <c:pt idx="381">
                  <c:v>7.1316109039345724E-2</c:v>
                </c:pt>
                <c:pt idx="382">
                  <c:v>6.7512610255393263E-2</c:v>
                </c:pt>
                <c:pt idx="383">
                  <c:v>7.1745478953891717E-2</c:v>
                </c:pt>
                <c:pt idx="384">
                  <c:v>6.6864205470763924E-2</c:v>
                </c:pt>
                <c:pt idx="385">
                  <c:v>6.8871530805883971E-2</c:v>
                </c:pt>
                <c:pt idx="386">
                  <c:v>7.1979327285934369E-2</c:v>
                </c:pt>
                <c:pt idx="387">
                  <c:v>6.6076435996426541E-2</c:v>
                </c:pt>
                <c:pt idx="388">
                  <c:v>7.0293099653117627E-2</c:v>
                </c:pt>
                <c:pt idx="389">
                  <c:v>6.90632361603052E-2</c:v>
                </c:pt>
                <c:pt idx="390">
                  <c:v>7.4426714582952969E-2</c:v>
                </c:pt>
                <c:pt idx="391">
                  <c:v>6.7340800515082316E-2</c:v>
                </c:pt>
                <c:pt idx="392">
                  <c:v>7.5238457097805439E-2</c:v>
                </c:pt>
                <c:pt idx="393">
                  <c:v>7.0009480218008263E-2</c:v>
                </c:pt>
                <c:pt idx="394">
                  <c:v>7.2878206199331413E-2</c:v>
                </c:pt>
                <c:pt idx="395">
                  <c:v>7.0989639793023598E-2</c:v>
                </c:pt>
                <c:pt idx="396">
                  <c:v>6.9432090656889572E-2</c:v>
                </c:pt>
                <c:pt idx="397">
                  <c:v>7.001194452048605E-2</c:v>
                </c:pt>
                <c:pt idx="398">
                  <c:v>6.9043954587599085E-2</c:v>
                </c:pt>
                <c:pt idx="399">
                  <c:v>6.8908532103740774E-2</c:v>
                </c:pt>
                <c:pt idx="400">
                  <c:v>6.6553980965323514E-2</c:v>
                </c:pt>
                <c:pt idx="401">
                  <c:v>6.8698320700206122E-2</c:v>
                </c:pt>
                <c:pt idx="402">
                  <c:v>6.864954610498783E-2</c:v>
                </c:pt>
                <c:pt idx="403">
                  <c:v>7.4151896071655482E-2</c:v>
                </c:pt>
                <c:pt idx="404">
                  <c:v>7.0857543627961567E-2</c:v>
                </c:pt>
                <c:pt idx="405">
                  <c:v>6.8103024112828578E-2</c:v>
                </c:pt>
                <c:pt idx="406">
                  <c:v>7.2754839040539795E-2</c:v>
                </c:pt>
                <c:pt idx="407">
                  <c:v>7.329753345966189E-2</c:v>
                </c:pt>
                <c:pt idx="408">
                  <c:v>6.6258477922394726E-2</c:v>
                </c:pt>
                <c:pt idx="409">
                  <c:v>7.3121442125392677E-2</c:v>
                </c:pt>
                <c:pt idx="410">
                  <c:v>7.3244276951340809E-2</c:v>
                </c:pt>
                <c:pt idx="411">
                  <c:v>6.8840041913690614E-2</c:v>
                </c:pt>
                <c:pt idx="412">
                  <c:v>6.7293765919471504E-2</c:v>
                </c:pt>
                <c:pt idx="413">
                  <c:v>6.8831366974417427E-2</c:v>
                </c:pt>
                <c:pt idx="414">
                  <c:v>6.6928578938062547E-2</c:v>
                </c:pt>
                <c:pt idx="415">
                  <c:v>6.8211612629355864E-2</c:v>
                </c:pt>
                <c:pt idx="416">
                  <c:v>7.3941331471083699E-2</c:v>
                </c:pt>
                <c:pt idx="417">
                  <c:v>6.8188299901016963E-2</c:v>
                </c:pt>
                <c:pt idx="418">
                  <c:v>7.3666233608120274E-2</c:v>
                </c:pt>
                <c:pt idx="419">
                  <c:v>7.0796474591930197E-2</c:v>
                </c:pt>
                <c:pt idx="420">
                  <c:v>7.2622158674851237E-2</c:v>
                </c:pt>
                <c:pt idx="421">
                  <c:v>7.3360556535062335E-2</c:v>
                </c:pt>
                <c:pt idx="422">
                  <c:v>6.7435099325712108E-2</c:v>
                </c:pt>
                <c:pt idx="423">
                  <c:v>6.9694034367246485E-2</c:v>
                </c:pt>
                <c:pt idx="424">
                  <c:v>6.7599159179613871E-2</c:v>
                </c:pt>
                <c:pt idx="425">
                  <c:v>6.6782188187086963E-2</c:v>
                </c:pt>
                <c:pt idx="426">
                  <c:v>7.0680773214735093E-2</c:v>
                </c:pt>
                <c:pt idx="427">
                  <c:v>6.8451542773018167E-2</c:v>
                </c:pt>
                <c:pt idx="428">
                  <c:v>6.8736198943247923E-2</c:v>
                </c:pt>
                <c:pt idx="429">
                  <c:v>6.8928850332730995E-2</c:v>
                </c:pt>
                <c:pt idx="430">
                  <c:v>6.7610027170198025E-2</c:v>
                </c:pt>
                <c:pt idx="431">
                  <c:v>7.1863502664862772E-2</c:v>
                </c:pt>
                <c:pt idx="432">
                  <c:v>7.2405592267595048E-2</c:v>
                </c:pt>
                <c:pt idx="433">
                  <c:v>6.9839397227510411E-2</c:v>
                </c:pt>
                <c:pt idx="434">
                  <c:v>7.1345681686562482E-2</c:v>
                </c:pt>
                <c:pt idx="435">
                  <c:v>7.2132264382229985E-2</c:v>
                </c:pt>
                <c:pt idx="436">
                  <c:v>6.7841444231500694E-2</c:v>
                </c:pt>
                <c:pt idx="437">
                  <c:v>7.0320322699976137E-2</c:v>
                </c:pt>
                <c:pt idx="438">
                  <c:v>6.8920461675307271E-2</c:v>
                </c:pt>
                <c:pt idx="439">
                  <c:v>7.0852248158188275E-2</c:v>
                </c:pt>
                <c:pt idx="440">
                  <c:v>7.0748630520278452E-2</c:v>
                </c:pt>
                <c:pt idx="441">
                  <c:v>7.0342976664371365E-2</c:v>
                </c:pt>
                <c:pt idx="442">
                  <c:v>6.9517360488735275E-2</c:v>
                </c:pt>
                <c:pt idx="443">
                  <c:v>6.8648669743033672E-2</c:v>
                </c:pt>
                <c:pt idx="444">
                  <c:v>6.8929753106400454E-2</c:v>
                </c:pt>
                <c:pt idx="445">
                  <c:v>7.1267155340293278E-2</c:v>
                </c:pt>
                <c:pt idx="446">
                  <c:v>7.1773402247254717E-2</c:v>
                </c:pt>
                <c:pt idx="447">
                  <c:v>6.6091533243368694E-2</c:v>
                </c:pt>
                <c:pt idx="448">
                  <c:v>6.6959606873785105E-2</c:v>
                </c:pt>
                <c:pt idx="449">
                  <c:v>6.9223344072833509E-2</c:v>
                </c:pt>
                <c:pt idx="450">
                  <c:v>6.7033168035659396E-2</c:v>
                </c:pt>
                <c:pt idx="451">
                  <c:v>6.6445530635781708E-2</c:v>
                </c:pt>
                <c:pt idx="452">
                  <c:v>6.6421603981629371E-2</c:v>
                </c:pt>
                <c:pt idx="453">
                  <c:v>6.6445937691706439E-2</c:v>
                </c:pt>
                <c:pt idx="454">
                  <c:v>6.7533817095584134E-2</c:v>
                </c:pt>
                <c:pt idx="455">
                  <c:v>6.4028946197964579E-2</c:v>
                </c:pt>
                <c:pt idx="456">
                  <c:v>7.1102367035768624E-2</c:v>
                </c:pt>
                <c:pt idx="457">
                  <c:v>7.0256027205656574E-2</c:v>
                </c:pt>
                <c:pt idx="458">
                  <c:v>6.4756319449662661E-2</c:v>
                </c:pt>
                <c:pt idx="459">
                  <c:v>6.9245485009859067E-2</c:v>
                </c:pt>
                <c:pt idx="460">
                  <c:v>6.8495434354191267E-2</c:v>
                </c:pt>
                <c:pt idx="461">
                  <c:v>7.0173346318543439E-2</c:v>
                </c:pt>
                <c:pt idx="462">
                  <c:v>7.277157315255163E-2</c:v>
                </c:pt>
                <c:pt idx="463">
                  <c:v>6.4394086929924113E-2</c:v>
                </c:pt>
                <c:pt idx="464">
                  <c:v>6.4465234381473488E-2</c:v>
                </c:pt>
                <c:pt idx="465">
                  <c:v>6.3911374050358474E-2</c:v>
                </c:pt>
                <c:pt idx="466">
                  <c:v>6.5815249037795023E-2</c:v>
                </c:pt>
                <c:pt idx="467">
                  <c:v>6.848565715814145E-2</c:v>
                </c:pt>
                <c:pt idx="468">
                  <c:v>6.8089459852798878E-2</c:v>
                </c:pt>
                <c:pt idx="469">
                  <c:v>6.6108577849789282E-2</c:v>
                </c:pt>
                <c:pt idx="470">
                  <c:v>6.826649074591784E-2</c:v>
                </c:pt>
                <c:pt idx="471">
                  <c:v>6.4831717940939546E-2</c:v>
                </c:pt>
                <c:pt idx="472">
                  <c:v>6.5174584059963639E-2</c:v>
                </c:pt>
                <c:pt idx="473">
                  <c:v>6.5148405812101365E-2</c:v>
                </c:pt>
                <c:pt idx="474">
                  <c:v>6.3136915231393129E-2</c:v>
                </c:pt>
                <c:pt idx="475">
                  <c:v>6.4585094067543022E-2</c:v>
                </c:pt>
                <c:pt idx="476">
                  <c:v>6.9876203950775984E-2</c:v>
                </c:pt>
                <c:pt idx="477">
                  <c:v>6.9749092381550873E-2</c:v>
                </c:pt>
                <c:pt idx="478">
                  <c:v>6.5895809885979775E-2</c:v>
                </c:pt>
                <c:pt idx="479">
                  <c:v>6.7642916401508837E-2</c:v>
                </c:pt>
                <c:pt idx="480">
                  <c:v>7.0123563110577117E-2</c:v>
                </c:pt>
                <c:pt idx="481">
                  <c:v>6.4869775807312999E-2</c:v>
                </c:pt>
                <c:pt idx="482">
                  <c:v>6.39415982347801E-2</c:v>
                </c:pt>
                <c:pt idx="483">
                  <c:v>7.1416991069652686E-2</c:v>
                </c:pt>
                <c:pt idx="484">
                  <c:v>6.8798559072186155E-2</c:v>
                </c:pt>
                <c:pt idx="485">
                  <c:v>6.6330948705992113E-2</c:v>
                </c:pt>
                <c:pt idx="486">
                  <c:v>6.842481269660472E-2</c:v>
                </c:pt>
                <c:pt idx="487">
                  <c:v>6.5844920983741687E-2</c:v>
                </c:pt>
                <c:pt idx="488">
                  <c:v>7.1406485631733865E-2</c:v>
                </c:pt>
                <c:pt idx="489">
                  <c:v>7.0412366445585309E-2</c:v>
                </c:pt>
                <c:pt idx="490">
                  <c:v>7.0057717040647671E-2</c:v>
                </c:pt>
                <c:pt idx="491">
                  <c:v>6.7749887374955506E-2</c:v>
                </c:pt>
                <c:pt idx="492">
                  <c:v>6.6134015738582561E-2</c:v>
                </c:pt>
                <c:pt idx="493">
                  <c:v>7.0034972757125585E-2</c:v>
                </c:pt>
                <c:pt idx="494">
                  <c:v>6.9247667949092595E-2</c:v>
                </c:pt>
                <c:pt idx="495">
                  <c:v>6.8552009020929713E-2</c:v>
                </c:pt>
                <c:pt idx="496">
                  <c:v>7.0936405931714727E-2</c:v>
                </c:pt>
                <c:pt idx="497">
                  <c:v>7.299486928035305E-2</c:v>
                </c:pt>
                <c:pt idx="498">
                  <c:v>7.2899757257330944E-2</c:v>
                </c:pt>
                <c:pt idx="499">
                  <c:v>7.307891660468116E-2</c:v>
                </c:pt>
                <c:pt idx="500">
                  <c:v>7.0797773310516843E-2</c:v>
                </c:pt>
                <c:pt idx="501">
                  <c:v>7.1143015938931534E-2</c:v>
                </c:pt>
                <c:pt idx="502">
                  <c:v>6.8563627671521382E-2</c:v>
                </c:pt>
                <c:pt idx="503">
                  <c:v>6.7784166834794643E-2</c:v>
                </c:pt>
                <c:pt idx="504">
                  <c:v>6.8977202811343341E-2</c:v>
                </c:pt>
                <c:pt idx="505">
                  <c:v>6.785717463573307E-2</c:v>
                </c:pt>
                <c:pt idx="506">
                  <c:v>6.4435175801759142E-2</c:v>
                </c:pt>
                <c:pt idx="507">
                  <c:v>6.4450743931502782E-2</c:v>
                </c:pt>
                <c:pt idx="508">
                  <c:v>6.8113778649205731E-2</c:v>
                </c:pt>
                <c:pt idx="509">
                  <c:v>6.8626292263883282E-2</c:v>
                </c:pt>
                <c:pt idx="510">
                  <c:v>6.9770634673772883E-2</c:v>
                </c:pt>
                <c:pt idx="511">
                  <c:v>6.9066174974274711E-2</c:v>
                </c:pt>
                <c:pt idx="512">
                  <c:v>6.9372068148995061E-2</c:v>
                </c:pt>
                <c:pt idx="513">
                  <c:v>6.9300118199932315E-2</c:v>
                </c:pt>
                <c:pt idx="514">
                  <c:v>6.4734656662069026E-2</c:v>
                </c:pt>
                <c:pt idx="515">
                  <c:v>7.0660131300942966E-2</c:v>
                </c:pt>
                <c:pt idx="516">
                  <c:v>6.8984999412146891E-2</c:v>
                </c:pt>
                <c:pt idx="517">
                  <c:v>6.9408568042397159E-2</c:v>
                </c:pt>
                <c:pt idx="518">
                  <c:v>6.6923972155363068E-2</c:v>
                </c:pt>
                <c:pt idx="519">
                  <c:v>6.9473843664742421E-2</c:v>
                </c:pt>
                <c:pt idx="520">
                  <c:v>6.646079922819316E-2</c:v>
                </c:pt>
                <c:pt idx="521">
                  <c:v>6.8653022548385942E-2</c:v>
                </c:pt>
                <c:pt idx="522">
                  <c:v>6.6967293208125903E-2</c:v>
                </c:pt>
                <c:pt idx="523">
                  <c:v>6.650711364634701E-2</c:v>
                </c:pt>
                <c:pt idx="524">
                  <c:v>6.4667332737765842E-2</c:v>
                </c:pt>
                <c:pt idx="525">
                  <c:v>6.5273029655022408E-2</c:v>
                </c:pt>
                <c:pt idx="526">
                  <c:v>6.4416220179229211E-2</c:v>
                </c:pt>
                <c:pt idx="527">
                  <c:v>6.7320804113463084E-2</c:v>
                </c:pt>
                <c:pt idx="528">
                  <c:v>6.9148153363464221E-2</c:v>
                </c:pt>
                <c:pt idx="529">
                  <c:v>6.5618053408223229E-2</c:v>
                </c:pt>
                <c:pt idx="530">
                  <c:v>6.683523564097002E-2</c:v>
                </c:pt>
                <c:pt idx="531">
                  <c:v>6.6717786610512184E-2</c:v>
                </c:pt>
                <c:pt idx="532">
                  <c:v>7.0285929101684699E-2</c:v>
                </c:pt>
                <c:pt idx="533">
                  <c:v>6.4911888659526934E-2</c:v>
                </c:pt>
                <c:pt idx="534">
                  <c:v>6.9669266543549144E-2</c:v>
                </c:pt>
                <c:pt idx="535">
                  <c:v>7.0369854054075365E-2</c:v>
                </c:pt>
                <c:pt idx="536">
                  <c:v>6.3481213824864768E-2</c:v>
                </c:pt>
                <c:pt idx="537">
                  <c:v>6.7470597442262165E-2</c:v>
                </c:pt>
                <c:pt idx="538">
                  <c:v>6.4001403630804504E-2</c:v>
                </c:pt>
                <c:pt idx="539">
                  <c:v>6.651010206948646E-2</c:v>
                </c:pt>
                <c:pt idx="540">
                  <c:v>6.546549792347657E-2</c:v>
                </c:pt>
                <c:pt idx="541">
                  <c:v>6.6547987715739498E-2</c:v>
                </c:pt>
                <c:pt idx="542">
                  <c:v>6.6454815701600708E-2</c:v>
                </c:pt>
                <c:pt idx="543">
                  <c:v>6.564674839354516E-2</c:v>
                </c:pt>
                <c:pt idx="544">
                  <c:v>6.7944009722067267E-2</c:v>
                </c:pt>
                <c:pt idx="545">
                  <c:v>7.0199763936089676E-2</c:v>
                </c:pt>
                <c:pt idx="546">
                  <c:v>6.5283419343501903E-2</c:v>
                </c:pt>
                <c:pt idx="547">
                  <c:v>6.4807300610382548E-2</c:v>
                </c:pt>
                <c:pt idx="548">
                  <c:v>7.0075538512285387E-2</c:v>
                </c:pt>
                <c:pt idx="549">
                  <c:v>6.7361776670025256E-2</c:v>
                </c:pt>
                <c:pt idx="550">
                  <c:v>7.0292195188375636E-2</c:v>
                </c:pt>
                <c:pt idx="551">
                  <c:v>6.9243891372735469E-2</c:v>
                </c:pt>
                <c:pt idx="552">
                  <c:v>6.4874539967368139E-2</c:v>
                </c:pt>
                <c:pt idx="553">
                  <c:v>6.8222163341481248E-2</c:v>
                </c:pt>
                <c:pt idx="554">
                  <c:v>6.1672321846351338E-2</c:v>
                </c:pt>
                <c:pt idx="555">
                  <c:v>6.4141655455879326E-2</c:v>
                </c:pt>
                <c:pt idx="556">
                  <c:v>6.5238960116672684E-2</c:v>
                </c:pt>
                <c:pt idx="557">
                  <c:v>6.9451414347136003E-2</c:v>
                </c:pt>
                <c:pt idx="558">
                  <c:v>6.676839378570712E-2</c:v>
                </c:pt>
                <c:pt idx="559">
                  <c:v>6.4093161737751494E-2</c:v>
                </c:pt>
                <c:pt idx="560">
                  <c:v>6.5931859262677084E-2</c:v>
                </c:pt>
                <c:pt idx="561">
                  <c:v>6.6806467159011437E-2</c:v>
                </c:pt>
                <c:pt idx="562">
                  <c:v>6.6415252508877906E-2</c:v>
                </c:pt>
                <c:pt idx="563">
                  <c:v>6.5543237693395373E-2</c:v>
                </c:pt>
                <c:pt idx="564">
                  <c:v>6.7081217555208322E-2</c:v>
                </c:pt>
                <c:pt idx="565">
                  <c:v>7.0289806617625197E-2</c:v>
                </c:pt>
                <c:pt idx="566">
                  <c:v>6.4259618459407017E-2</c:v>
                </c:pt>
                <c:pt idx="567">
                  <c:v>6.6033221300441786E-2</c:v>
                </c:pt>
                <c:pt idx="568">
                  <c:v>6.7911588137154283E-2</c:v>
                </c:pt>
                <c:pt idx="569">
                  <c:v>6.5023922282901742E-2</c:v>
                </c:pt>
                <c:pt idx="570">
                  <c:v>6.7307326715940169E-2</c:v>
                </c:pt>
                <c:pt idx="571">
                  <c:v>6.6365022586469119E-2</c:v>
                </c:pt>
                <c:pt idx="572">
                  <c:v>6.361626504145762E-2</c:v>
                </c:pt>
                <c:pt idx="573">
                  <c:v>6.4462056792563657E-2</c:v>
                </c:pt>
                <c:pt idx="574">
                  <c:v>6.9064235484092074E-2</c:v>
                </c:pt>
                <c:pt idx="575">
                  <c:v>6.9698129036253609E-2</c:v>
                </c:pt>
                <c:pt idx="576">
                  <c:v>6.5190328262188749E-2</c:v>
                </c:pt>
                <c:pt idx="577">
                  <c:v>6.9039022506068443E-2</c:v>
                </c:pt>
                <c:pt idx="578">
                  <c:v>7.0010572213621974E-2</c:v>
                </c:pt>
                <c:pt idx="579">
                  <c:v>6.5834870493832853E-2</c:v>
                </c:pt>
                <c:pt idx="580">
                  <c:v>6.6696466907631327E-2</c:v>
                </c:pt>
                <c:pt idx="581">
                  <c:v>7.0435233038107267E-2</c:v>
                </c:pt>
                <c:pt idx="582">
                  <c:v>6.4931395002008979E-2</c:v>
                </c:pt>
                <c:pt idx="583">
                  <c:v>6.5613264791962805E-2</c:v>
                </c:pt>
                <c:pt idx="584">
                  <c:v>7.1158616833732383E-2</c:v>
                </c:pt>
                <c:pt idx="585">
                  <c:v>6.8884198106903799E-2</c:v>
                </c:pt>
                <c:pt idx="586">
                  <c:v>7.142426285654091E-2</c:v>
                </c:pt>
                <c:pt idx="587">
                  <c:v>6.9105413685714587E-2</c:v>
                </c:pt>
                <c:pt idx="588">
                  <c:v>7.2560234320701453E-2</c:v>
                </c:pt>
                <c:pt idx="589">
                  <c:v>6.7461824958845826E-2</c:v>
                </c:pt>
                <c:pt idx="590">
                  <c:v>6.9101300613373093E-2</c:v>
                </c:pt>
                <c:pt idx="591">
                  <c:v>7.1779017090654748E-2</c:v>
                </c:pt>
                <c:pt idx="592">
                  <c:v>7.0394393538701389E-2</c:v>
                </c:pt>
                <c:pt idx="593">
                  <c:v>7.3609392308680605E-2</c:v>
                </c:pt>
                <c:pt idx="594">
                  <c:v>6.6217933618942154E-2</c:v>
                </c:pt>
                <c:pt idx="595">
                  <c:v>6.531901731617544E-2</c:v>
                </c:pt>
                <c:pt idx="596">
                  <c:v>6.8925734908794334E-2</c:v>
                </c:pt>
                <c:pt idx="597">
                  <c:v>6.662343947993829E-2</c:v>
                </c:pt>
                <c:pt idx="598">
                  <c:v>7.1817322707679099E-2</c:v>
                </c:pt>
                <c:pt idx="599">
                  <c:v>7.1483443120771872E-2</c:v>
                </c:pt>
                <c:pt idx="600">
                  <c:v>6.8844930131078869E-2</c:v>
                </c:pt>
                <c:pt idx="601">
                  <c:v>6.4739934434011909E-2</c:v>
                </c:pt>
                <c:pt idx="602">
                  <c:v>6.9581908146065172E-2</c:v>
                </c:pt>
                <c:pt idx="603">
                  <c:v>6.8088345289191596E-2</c:v>
                </c:pt>
                <c:pt idx="604">
                  <c:v>6.9393332913979422E-2</c:v>
                </c:pt>
                <c:pt idx="605">
                  <c:v>6.6711487771770286E-2</c:v>
                </c:pt>
                <c:pt idx="606">
                  <c:v>6.6213491098009156E-2</c:v>
                </c:pt>
                <c:pt idx="607">
                  <c:v>6.5317473050264085E-2</c:v>
                </c:pt>
                <c:pt idx="608">
                  <c:v>6.3784458557151952E-2</c:v>
                </c:pt>
                <c:pt idx="609">
                  <c:v>6.7634313639863566E-2</c:v>
                </c:pt>
                <c:pt idx="610">
                  <c:v>6.8680340411978916E-2</c:v>
                </c:pt>
                <c:pt idx="611">
                  <c:v>6.3436151101996671E-2</c:v>
                </c:pt>
                <c:pt idx="612">
                  <c:v>6.4976148722581867E-2</c:v>
                </c:pt>
                <c:pt idx="613">
                  <c:v>6.7521835741121985E-2</c:v>
                </c:pt>
                <c:pt idx="614">
                  <c:v>6.2463696178694732E-2</c:v>
                </c:pt>
                <c:pt idx="615">
                  <c:v>6.415938501251775E-2</c:v>
                </c:pt>
                <c:pt idx="616">
                  <c:v>6.4329110518360988E-2</c:v>
                </c:pt>
                <c:pt idx="617">
                  <c:v>6.8132488227743024E-2</c:v>
                </c:pt>
                <c:pt idx="618">
                  <c:v>6.3565022281693487E-2</c:v>
                </c:pt>
                <c:pt idx="619">
                  <c:v>6.4260479474563884E-2</c:v>
                </c:pt>
                <c:pt idx="620">
                  <c:v>6.4069225915950115E-2</c:v>
                </c:pt>
                <c:pt idx="621">
                  <c:v>6.4679068039661794E-2</c:v>
                </c:pt>
                <c:pt idx="622">
                  <c:v>6.6283965591710098E-2</c:v>
                </c:pt>
                <c:pt idx="623">
                  <c:v>6.3622763550591641E-2</c:v>
                </c:pt>
                <c:pt idx="624">
                  <c:v>6.3121566773383403E-2</c:v>
                </c:pt>
                <c:pt idx="625">
                  <c:v>6.3898411478573502E-2</c:v>
                </c:pt>
                <c:pt idx="626">
                  <c:v>6.3411167871276389E-2</c:v>
                </c:pt>
                <c:pt idx="627">
                  <c:v>6.7271398610678365E-2</c:v>
                </c:pt>
                <c:pt idx="628">
                  <c:v>6.5974024123471656E-2</c:v>
                </c:pt>
                <c:pt idx="629">
                  <c:v>6.5887679385431053E-2</c:v>
                </c:pt>
                <c:pt idx="630">
                  <c:v>6.44554185016179E-2</c:v>
                </c:pt>
                <c:pt idx="631">
                  <c:v>6.4469889660935156E-2</c:v>
                </c:pt>
                <c:pt idx="632">
                  <c:v>6.880450536437456E-2</c:v>
                </c:pt>
                <c:pt idx="633">
                  <c:v>6.7015868918717122E-2</c:v>
                </c:pt>
                <c:pt idx="634">
                  <c:v>6.2563429846346177E-2</c:v>
                </c:pt>
                <c:pt idx="635">
                  <c:v>6.3888419965357532E-2</c:v>
                </c:pt>
                <c:pt idx="636">
                  <c:v>6.7491333334631504E-2</c:v>
                </c:pt>
                <c:pt idx="637">
                  <c:v>6.3332114057404368E-2</c:v>
                </c:pt>
                <c:pt idx="638">
                  <c:v>6.3991517429287575E-2</c:v>
                </c:pt>
                <c:pt idx="639">
                  <c:v>6.4399124539780264E-2</c:v>
                </c:pt>
                <c:pt idx="640">
                  <c:v>6.1729803484292134E-2</c:v>
                </c:pt>
                <c:pt idx="641">
                  <c:v>6.4478754391718573E-2</c:v>
                </c:pt>
                <c:pt idx="642">
                  <c:v>6.1279413729936887E-2</c:v>
                </c:pt>
                <c:pt idx="643">
                  <c:v>6.5768125360286311E-2</c:v>
                </c:pt>
                <c:pt idx="644">
                  <c:v>6.0442183608703182E-2</c:v>
                </c:pt>
                <c:pt idx="645">
                  <c:v>6.4385285351627283E-2</c:v>
                </c:pt>
                <c:pt idx="646">
                  <c:v>6.5772537187524349E-2</c:v>
                </c:pt>
                <c:pt idx="647">
                  <c:v>6.4205311127353559E-2</c:v>
                </c:pt>
                <c:pt idx="648">
                  <c:v>6.0769851649444026E-2</c:v>
                </c:pt>
                <c:pt idx="649">
                  <c:v>6.5410594303936143E-2</c:v>
                </c:pt>
                <c:pt idx="650">
                  <c:v>5.732891609782087E-2</c:v>
                </c:pt>
                <c:pt idx="651">
                  <c:v>6.2895126294450682E-2</c:v>
                </c:pt>
                <c:pt idx="652">
                  <c:v>6.3069104472133583E-2</c:v>
                </c:pt>
                <c:pt idx="653">
                  <c:v>6.0004128804968679E-2</c:v>
                </c:pt>
                <c:pt idx="654">
                  <c:v>6.5192100806597417E-2</c:v>
                </c:pt>
                <c:pt idx="655">
                  <c:v>6.1007156465367779E-2</c:v>
                </c:pt>
                <c:pt idx="656">
                  <c:v>5.9346865171814631E-2</c:v>
                </c:pt>
                <c:pt idx="657">
                  <c:v>6.1972249325154577E-2</c:v>
                </c:pt>
                <c:pt idx="658">
                  <c:v>6.03930133949147E-2</c:v>
                </c:pt>
                <c:pt idx="659">
                  <c:v>6.0566823180763861E-2</c:v>
                </c:pt>
                <c:pt idx="660">
                  <c:v>6.6424923830491617E-2</c:v>
                </c:pt>
                <c:pt idx="661">
                  <c:v>6.7401286156672735E-2</c:v>
                </c:pt>
                <c:pt idx="662">
                  <c:v>6.6110903715123903E-2</c:v>
                </c:pt>
                <c:pt idx="663">
                  <c:v>6.4668713752504561E-2</c:v>
                </c:pt>
                <c:pt idx="664">
                  <c:v>6.0670911360727886E-2</c:v>
                </c:pt>
                <c:pt idx="665">
                  <c:v>6.6437879542019282E-2</c:v>
                </c:pt>
                <c:pt idx="666">
                  <c:v>6.8519540510690896E-2</c:v>
                </c:pt>
                <c:pt idx="667">
                  <c:v>6.3556419835546871E-2</c:v>
                </c:pt>
                <c:pt idx="668">
                  <c:v>6.6007339316292851E-2</c:v>
                </c:pt>
                <c:pt idx="669">
                  <c:v>6.9042964692956246E-2</c:v>
                </c:pt>
                <c:pt idx="670">
                  <c:v>6.6037080732541192E-2</c:v>
                </c:pt>
                <c:pt idx="671">
                  <c:v>6.7604461100316773E-2</c:v>
                </c:pt>
                <c:pt idx="672">
                  <c:v>6.8123805346044633E-2</c:v>
                </c:pt>
                <c:pt idx="673">
                  <c:v>6.570569352717523E-2</c:v>
                </c:pt>
                <c:pt idx="674">
                  <c:v>6.3079725738417053E-2</c:v>
                </c:pt>
                <c:pt idx="675">
                  <c:v>6.9855062071621871E-2</c:v>
                </c:pt>
                <c:pt idx="676">
                  <c:v>6.4882226962428791E-2</c:v>
                </c:pt>
                <c:pt idx="677">
                  <c:v>6.4277886693979019E-2</c:v>
                </c:pt>
                <c:pt idx="678">
                  <c:v>6.4860029409975886E-2</c:v>
                </c:pt>
                <c:pt idx="679">
                  <c:v>6.2880364068855193E-2</c:v>
                </c:pt>
                <c:pt idx="680">
                  <c:v>6.2738672258487588E-2</c:v>
                </c:pt>
                <c:pt idx="681">
                  <c:v>6.4140621830031733E-2</c:v>
                </c:pt>
                <c:pt idx="682">
                  <c:v>6.3717933582684849E-2</c:v>
                </c:pt>
                <c:pt idx="683">
                  <c:v>6.8832035673736885E-2</c:v>
                </c:pt>
                <c:pt idx="684">
                  <c:v>6.7417668713343343E-2</c:v>
                </c:pt>
                <c:pt idx="685">
                  <c:v>6.6256267909517677E-2</c:v>
                </c:pt>
                <c:pt idx="686">
                  <c:v>6.6358039351985101E-2</c:v>
                </c:pt>
                <c:pt idx="687">
                  <c:v>6.3291237516231169E-2</c:v>
                </c:pt>
                <c:pt idx="688">
                  <c:v>6.8846565927388623E-2</c:v>
                </c:pt>
                <c:pt idx="689">
                  <c:v>6.7653016234790864E-2</c:v>
                </c:pt>
                <c:pt idx="690">
                  <c:v>6.479814820363701E-2</c:v>
                </c:pt>
                <c:pt idx="691">
                  <c:v>6.4630992341047744E-2</c:v>
                </c:pt>
                <c:pt idx="692">
                  <c:v>6.3159089237323135E-2</c:v>
                </c:pt>
                <c:pt idx="693">
                  <c:v>6.8822749887537671E-2</c:v>
                </c:pt>
                <c:pt idx="694">
                  <c:v>6.8134792514151069E-2</c:v>
                </c:pt>
                <c:pt idx="695">
                  <c:v>6.7023655952271374E-2</c:v>
                </c:pt>
                <c:pt idx="696">
                  <c:v>6.5469750514982952E-2</c:v>
                </c:pt>
                <c:pt idx="697">
                  <c:v>6.4092760001942986E-2</c:v>
                </c:pt>
                <c:pt idx="698">
                  <c:v>6.8050044403087401E-2</c:v>
                </c:pt>
                <c:pt idx="699">
                  <c:v>6.6193931245552035E-2</c:v>
                </c:pt>
                <c:pt idx="700">
                  <c:v>6.792864553203086E-2</c:v>
                </c:pt>
                <c:pt idx="701">
                  <c:v>6.9434791222973927E-2</c:v>
                </c:pt>
                <c:pt idx="702">
                  <c:v>6.6676762848245932E-2</c:v>
                </c:pt>
                <c:pt idx="703">
                  <c:v>6.3884269705811417E-2</c:v>
                </c:pt>
                <c:pt idx="704">
                  <c:v>6.9437621028646465E-2</c:v>
                </c:pt>
                <c:pt idx="705">
                  <c:v>6.9723091916875923E-2</c:v>
                </c:pt>
                <c:pt idx="706">
                  <c:v>6.9584881857761335E-2</c:v>
                </c:pt>
                <c:pt idx="707">
                  <c:v>7.182204789681601E-2</c:v>
                </c:pt>
                <c:pt idx="708">
                  <c:v>6.5502112705176821E-2</c:v>
                </c:pt>
                <c:pt idx="709">
                  <c:v>7.1137491080907958E-2</c:v>
                </c:pt>
                <c:pt idx="710">
                  <c:v>7.089896099474044E-2</c:v>
                </c:pt>
                <c:pt idx="711">
                  <c:v>6.8972588987471065E-2</c:v>
                </c:pt>
                <c:pt idx="712">
                  <c:v>6.5499624008371643E-2</c:v>
                </c:pt>
                <c:pt idx="713">
                  <c:v>6.5718101088585598E-2</c:v>
                </c:pt>
                <c:pt idx="714">
                  <c:v>6.5605834227975307E-2</c:v>
                </c:pt>
                <c:pt idx="715">
                  <c:v>7.0541350140802178E-2</c:v>
                </c:pt>
                <c:pt idx="716">
                  <c:v>6.4709505744357021E-2</c:v>
                </c:pt>
                <c:pt idx="717">
                  <c:v>6.4538863888750575E-2</c:v>
                </c:pt>
                <c:pt idx="718">
                  <c:v>6.7076465117877793E-2</c:v>
                </c:pt>
                <c:pt idx="719">
                  <c:v>6.7925966386464337E-2</c:v>
                </c:pt>
                <c:pt idx="720">
                  <c:v>7.0412743835445657E-2</c:v>
                </c:pt>
                <c:pt idx="721">
                  <c:v>6.4875110246794959E-2</c:v>
                </c:pt>
                <c:pt idx="722">
                  <c:v>7.018398547144182E-2</c:v>
                </c:pt>
                <c:pt idx="723">
                  <c:v>7.1380684008804457E-2</c:v>
                </c:pt>
                <c:pt idx="724">
                  <c:v>6.8995135949111525E-2</c:v>
                </c:pt>
                <c:pt idx="725">
                  <c:v>7.0349658882030916E-2</c:v>
                </c:pt>
                <c:pt idx="726">
                  <c:v>6.9266214303543239E-2</c:v>
                </c:pt>
                <c:pt idx="727">
                  <c:v>6.8305835510089175E-2</c:v>
                </c:pt>
                <c:pt idx="728">
                  <c:v>7.0031380974432414E-2</c:v>
                </c:pt>
                <c:pt idx="729">
                  <c:v>6.9252246726743391E-2</c:v>
                </c:pt>
                <c:pt idx="730">
                  <c:v>6.8554427864622278E-2</c:v>
                </c:pt>
                <c:pt idx="731">
                  <c:v>7.0348518767058957E-2</c:v>
                </c:pt>
                <c:pt idx="732">
                  <c:v>6.9074646781166732E-2</c:v>
                </c:pt>
                <c:pt idx="733">
                  <c:v>7.1500539222352819E-2</c:v>
                </c:pt>
                <c:pt idx="734">
                  <c:v>6.8325989066128537E-2</c:v>
                </c:pt>
                <c:pt idx="735">
                  <c:v>7.1909880571450924E-2</c:v>
                </c:pt>
                <c:pt idx="736">
                  <c:v>6.8062380193543298E-2</c:v>
                </c:pt>
                <c:pt idx="737">
                  <c:v>6.7993822492897038E-2</c:v>
                </c:pt>
                <c:pt idx="738">
                  <c:v>6.8993418138398599E-2</c:v>
                </c:pt>
                <c:pt idx="739">
                  <c:v>7.2926937877527867E-2</c:v>
                </c:pt>
                <c:pt idx="740">
                  <c:v>6.6953265205339382E-2</c:v>
                </c:pt>
                <c:pt idx="741">
                  <c:v>7.1165257371977556E-2</c:v>
                </c:pt>
                <c:pt idx="742">
                  <c:v>6.8739377778131883E-2</c:v>
                </c:pt>
                <c:pt idx="743">
                  <c:v>6.6802831177834421E-2</c:v>
                </c:pt>
                <c:pt idx="744">
                  <c:v>6.5626524921976376E-2</c:v>
                </c:pt>
                <c:pt idx="745">
                  <c:v>6.8065546172534561E-2</c:v>
                </c:pt>
                <c:pt idx="746">
                  <c:v>6.8939542962240516E-2</c:v>
                </c:pt>
                <c:pt idx="747">
                  <c:v>6.4568479108741902E-2</c:v>
                </c:pt>
                <c:pt idx="748">
                  <c:v>6.9302314692463507E-2</c:v>
                </c:pt>
                <c:pt idx="749">
                  <c:v>6.8121577691374446E-2</c:v>
                </c:pt>
                <c:pt idx="750">
                  <c:v>7.013904647027798E-2</c:v>
                </c:pt>
                <c:pt idx="751">
                  <c:v>6.9401386738975224E-2</c:v>
                </c:pt>
                <c:pt idx="752">
                  <c:v>6.3828349885664146E-2</c:v>
                </c:pt>
                <c:pt idx="753">
                  <c:v>6.6346325025104708E-2</c:v>
                </c:pt>
                <c:pt idx="754">
                  <c:v>6.6668525109791946E-2</c:v>
                </c:pt>
                <c:pt idx="755">
                  <c:v>6.5557443597774975E-2</c:v>
                </c:pt>
                <c:pt idx="756">
                  <c:v>6.4744185288506215E-2</c:v>
                </c:pt>
                <c:pt idx="757">
                  <c:v>7.0846934733906769E-2</c:v>
                </c:pt>
                <c:pt idx="758">
                  <c:v>6.5323340399279617E-2</c:v>
                </c:pt>
                <c:pt idx="759">
                  <c:v>6.5070371313440761E-2</c:v>
                </c:pt>
                <c:pt idx="760">
                  <c:v>6.3530293809692329E-2</c:v>
                </c:pt>
                <c:pt idx="761">
                  <c:v>6.8411969327570821E-2</c:v>
                </c:pt>
                <c:pt idx="762">
                  <c:v>6.9031577458245424E-2</c:v>
                </c:pt>
                <c:pt idx="763">
                  <c:v>6.4337486784106737E-2</c:v>
                </c:pt>
                <c:pt idx="764">
                  <c:v>6.6605902139334941E-2</c:v>
                </c:pt>
                <c:pt idx="765">
                  <c:v>6.607318652317723E-2</c:v>
                </c:pt>
                <c:pt idx="766">
                  <c:v>6.2058694642551648E-2</c:v>
                </c:pt>
                <c:pt idx="767">
                  <c:v>6.2619544958543813E-2</c:v>
                </c:pt>
                <c:pt idx="768">
                  <c:v>6.0589376779876317E-2</c:v>
                </c:pt>
                <c:pt idx="769">
                  <c:v>6.658831220642282E-2</c:v>
                </c:pt>
                <c:pt idx="770">
                  <c:v>6.6120600801945539E-2</c:v>
                </c:pt>
                <c:pt idx="771">
                  <c:v>6.3801117407513014E-2</c:v>
                </c:pt>
                <c:pt idx="772">
                  <c:v>5.8916102092341063E-2</c:v>
                </c:pt>
                <c:pt idx="773">
                  <c:v>5.9138699062370889E-2</c:v>
                </c:pt>
                <c:pt idx="774">
                  <c:v>5.8544193140388057E-2</c:v>
                </c:pt>
                <c:pt idx="775">
                  <c:v>6.1402819243590069E-2</c:v>
                </c:pt>
                <c:pt idx="776">
                  <c:v>6.3363546766827858E-2</c:v>
                </c:pt>
                <c:pt idx="777">
                  <c:v>6.5905552482965465E-2</c:v>
                </c:pt>
                <c:pt idx="778">
                  <c:v>5.8916459003823307E-2</c:v>
                </c:pt>
                <c:pt idx="779">
                  <c:v>6.3474216344983E-2</c:v>
                </c:pt>
                <c:pt idx="780">
                  <c:v>6.2159096109078424E-2</c:v>
                </c:pt>
                <c:pt idx="781">
                  <c:v>5.9043973060547011E-2</c:v>
                </c:pt>
                <c:pt idx="782">
                  <c:v>5.8267852644691032E-2</c:v>
                </c:pt>
                <c:pt idx="783">
                  <c:v>5.8098966821596904E-2</c:v>
                </c:pt>
                <c:pt idx="784">
                  <c:v>6.4552086210546894E-2</c:v>
                </c:pt>
                <c:pt idx="785">
                  <c:v>6.1731906756778657E-2</c:v>
                </c:pt>
                <c:pt idx="786">
                  <c:v>5.8130574105457682E-2</c:v>
                </c:pt>
                <c:pt idx="787">
                  <c:v>5.931170484557749E-2</c:v>
                </c:pt>
                <c:pt idx="788">
                  <c:v>5.90431551587021E-2</c:v>
                </c:pt>
                <c:pt idx="789">
                  <c:v>5.6951934730644874E-2</c:v>
                </c:pt>
                <c:pt idx="790">
                  <c:v>5.8146290287954532E-2</c:v>
                </c:pt>
                <c:pt idx="791">
                  <c:v>6.0201290255940787E-2</c:v>
                </c:pt>
                <c:pt idx="792">
                  <c:v>6.2439085612658825E-2</c:v>
                </c:pt>
                <c:pt idx="793">
                  <c:v>6.3677730249762768E-2</c:v>
                </c:pt>
                <c:pt idx="794">
                  <c:v>5.985921909765482E-2</c:v>
                </c:pt>
                <c:pt idx="795">
                  <c:v>6.5037929830697158E-2</c:v>
                </c:pt>
                <c:pt idx="796">
                  <c:v>6.3272865633121803E-2</c:v>
                </c:pt>
                <c:pt idx="797">
                  <c:v>5.7478560383485706E-2</c:v>
                </c:pt>
                <c:pt idx="798">
                  <c:v>6.07328921092537E-2</c:v>
                </c:pt>
                <c:pt idx="799">
                  <c:v>6.4380028529088779E-2</c:v>
                </c:pt>
                <c:pt idx="800">
                  <c:v>6.2286718885024225E-2</c:v>
                </c:pt>
                <c:pt idx="801">
                  <c:v>6.3113192135588428E-2</c:v>
                </c:pt>
                <c:pt idx="802">
                  <c:v>5.8681748766496469E-2</c:v>
                </c:pt>
                <c:pt idx="803">
                  <c:v>6.3512533014150344E-2</c:v>
                </c:pt>
                <c:pt idx="804">
                  <c:v>6.299542090400799E-2</c:v>
                </c:pt>
                <c:pt idx="805">
                  <c:v>6.5327810311322579E-2</c:v>
                </c:pt>
                <c:pt idx="806">
                  <c:v>6.1221306578074564E-2</c:v>
                </c:pt>
                <c:pt idx="807">
                  <c:v>5.7380799918853274E-2</c:v>
                </c:pt>
                <c:pt idx="808">
                  <c:v>5.9358441370602193E-2</c:v>
                </c:pt>
                <c:pt idx="809">
                  <c:v>5.9777204549063573E-2</c:v>
                </c:pt>
                <c:pt idx="810">
                  <c:v>6.4351274039638126E-2</c:v>
                </c:pt>
                <c:pt idx="811">
                  <c:v>5.9575538882892957E-2</c:v>
                </c:pt>
                <c:pt idx="812">
                  <c:v>6.1576234299131248E-2</c:v>
                </c:pt>
                <c:pt idx="813">
                  <c:v>6.3706269322478831E-2</c:v>
                </c:pt>
                <c:pt idx="814">
                  <c:v>6.1332028433284544E-2</c:v>
                </c:pt>
                <c:pt idx="815">
                  <c:v>6.4805366046622723E-2</c:v>
                </c:pt>
                <c:pt idx="816">
                  <c:v>6.2963851919162581E-2</c:v>
                </c:pt>
                <c:pt idx="817">
                  <c:v>6.3774285812692122E-2</c:v>
                </c:pt>
                <c:pt idx="818">
                  <c:v>6.1007086325087161E-2</c:v>
                </c:pt>
                <c:pt idx="819">
                  <c:v>6.2659029018557369E-2</c:v>
                </c:pt>
                <c:pt idx="820">
                  <c:v>5.8053802335256699E-2</c:v>
                </c:pt>
                <c:pt idx="821">
                  <c:v>5.7991270635144011E-2</c:v>
                </c:pt>
                <c:pt idx="822">
                  <c:v>5.9230130283852017E-2</c:v>
                </c:pt>
                <c:pt idx="823">
                  <c:v>5.7247088387062176E-2</c:v>
                </c:pt>
                <c:pt idx="824">
                  <c:v>5.9351658646627559E-2</c:v>
                </c:pt>
                <c:pt idx="825">
                  <c:v>6.4691522133716775E-2</c:v>
                </c:pt>
                <c:pt idx="826">
                  <c:v>6.0157785378970603E-2</c:v>
                </c:pt>
                <c:pt idx="827">
                  <c:v>6.1064055078147633E-2</c:v>
                </c:pt>
                <c:pt idx="828">
                  <c:v>6.2835430104373979E-2</c:v>
                </c:pt>
                <c:pt idx="829">
                  <c:v>5.9816531554275895E-2</c:v>
                </c:pt>
                <c:pt idx="830">
                  <c:v>5.732692659699079E-2</c:v>
                </c:pt>
                <c:pt idx="831">
                  <c:v>6.1483953584143429E-2</c:v>
                </c:pt>
                <c:pt idx="832">
                  <c:v>6.0233272116454711E-2</c:v>
                </c:pt>
                <c:pt idx="833">
                  <c:v>5.7071160200368148E-2</c:v>
                </c:pt>
                <c:pt idx="834">
                  <c:v>5.8618776082783292E-2</c:v>
                </c:pt>
                <c:pt idx="835">
                  <c:v>6.2404635676836656E-2</c:v>
                </c:pt>
                <c:pt idx="836">
                  <c:v>6.0888742222253087E-2</c:v>
                </c:pt>
                <c:pt idx="837">
                  <c:v>5.6847630321006516E-2</c:v>
                </c:pt>
                <c:pt idx="838">
                  <c:v>6.0887793352556077E-2</c:v>
                </c:pt>
                <c:pt idx="839">
                  <c:v>6.1603194380175155E-2</c:v>
                </c:pt>
                <c:pt idx="840">
                  <c:v>6.0136539710249508E-2</c:v>
                </c:pt>
                <c:pt idx="841">
                  <c:v>6.1425009868647851E-2</c:v>
                </c:pt>
                <c:pt idx="842">
                  <c:v>6.1072763780273154E-2</c:v>
                </c:pt>
                <c:pt idx="843">
                  <c:v>5.6356984131529141E-2</c:v>
                </c:pt>
                <c:pt idx="844">
                  <c:v>5.9530908624702387E-2</c:v>
                </c:pt>
                <c:pt idx="845">
                  <c:v>5.9354081156532137E-2</c:v>
                </c:pt>
                <c:pt idx="846">
                  <c:v>6.0029095304658289E-2</c:v>
                </c:pt>
                <c:pt idx="847">
                  <c:v>5.8149593278464237E-2</c:v>
                </c:pt>
                <c:pt idx="848">
                  <c:v>5.7318613012958063E-2</c:v>
                </c:pt>
                <c:pt idx="849">
                  <c:v>6.248370482491019E-2</c:v>
                </c:pt>
                <c:pt idx="850">
                  <c:v>6.2325839287031344E-2</c:v>
                </c:pt>
                <c:pt idx="851">
                  <c:v>6.0493597511077461E-2</c:v>
                </c:pt>
                <c:pt idx="852">
                  <c:v>5.666361259783112E-2</c:v>
                </c:pt>
                <c:pt idx="853">
                  <c:v>6.2567698261846522E-2</c:v>
                </c:pt>
                <c:pt idx="854">
                  <c:v>5.5809632756083673E-2</c:v>
                </c:pt>
                <c:pt idx="855">
                  <c:v>5.7325631365333911E-2</c:v>
                </c:pt>
                <c:pt idx="856">
                  <c:v>5.8078899862659142E-2</c:v>
                </c:pt>
                <c:pt idx="857">
                  <c:v>6.1501358897277363E-2</c:v>
                </c:pt>
                <c:pt idx="858">
                  <c:v>6.0517313590586173E-2</c:v>
                </c:pt>
                <c:pt idx="859">
                  <c:v>5.6769472441606433E-2</c:v>
                </c:pt>
                <c:pt idx="860">
                  <c:v>6.225565925872948E-2</c:v>
                </c:pt>
                <c:pt idx="861">
                  <c:v>6.4738023029921613E-2</c:v>
                </c:pt>
                <c:pt idx="862">
                  <c:v>6.4047587205886922E-2</c:v>
                </c:pt>
                <c:pt idx="863">
                  <c:v>5.855530046370986E-2</c:v>
                </c:pt>
                <c:pt idx="864">
                  <c:v>6.3957029670877311E-2</c:v>
                </c:pt>
                <c:pt idx="865">
                  <c:v>6.2737475131804069E-2</c:v>
                </c:pt>
                <c:pt idx="866">
                  <c:v>6.360355504328058E-2</c:v>
                </c:pt>
                <c:pt idx="867">
                  <c:v>5.8276729734703013E-2</c:v>
                </c:pt>
                <c:pt idx="868">
                  <c:v>5.7922449768824096E-2</c:v>
                </c:pt>
                <c:pt idx="869">
                  <c:v>5.8392757392846203E-2</c:v>
                </c:pt>
                <c:pt idx="870">
                  <c:v>6.1887429494064082E-2</c:v>
                </c:pt>
                <c:pt idx="871">
                  <c:v>5.7788638973319865E-2</c:v>
                </c:pt>
                <c:pt idx="872">
                  <c:v>6.0470623328041304E-2</c:v>
                </c:pt>
                <c:pt idx="873">
                  <c:v>6.5682944752623817E-2</c:v>
                </c:pt>
                <c:pt idx="874">
                  <c:v>6.1027500083599265E-2</c:v>
                </c:pt>
                <c:pt idx="875">
                  <c:v>6.1587656252988628E-2</c:v>
                </c:pt>
                <c:pt idx="876">
                  <c:v>6.2910851430222778E-2</c:v>
                </c:pt>
                <c:pt idx="877">
                  <c:v>6.1286524949652914E-2</c:v>
                </c:pt>
                <c:pt idx="878">
                  <c:v>6.3016613175028768E-2</c:v>
                </c:pt>
                <c:pt idx="879">
                  <c:v>6.7116781961123417E-2</c:v>
                </c:pt>
                <c:pt idx="880">
                  <c:v>6.6325119004068955E-2</c:v>
                </c:pt>
                <c:pt idx="881">
                  <c:v>6.2039848974209791E-2</c:v>
                </c:pt>
                <c:pt idx="882">
                  <c:v>6.7255879687528441E-2</c:v>
                </c:pt>
                <c:pt idx="883">
                  <c:v>6.7917970488550791E-2</c:v>
                </c:pt>
                <c:pt idx="884">
                  <c:v>6.5603054067178868E-2</c:v>
                </c:pt>
                <c:pt idx="885">
                  <c:v>6.1996164129534286E-2</c:v>
                </c:pt>
                <c:pt idx="886">
                  <c:v>6.8416255534489129E-2</c:v>
                </c:pt>
                <c:pt idx="887">
                  <c:v>6.5472845893273013E-2</c:v>
                </c:pt>
                <c:pt idx="888">
                  <c:v>6.2951077533821939E-2</c:v>
                </c:pt>
                <c:pt idx="889">
                  <c:v>6.9157798209171534E-2</c:v>
                </c:pt>
                <c:pt idx="890">
                  <c:v>6.3238787529742491E-2</c:v>
                </c:pt>
                <c:pt idx="891">
                  <c:v>6.9518659174485381E-2</c:v>
                </c:pt>
                <c:pt idx="892">
                  <c:v>6.3907203215653879E-2</c:v>
                </c:pt>
                <c:pt idx="893">
                  <c:v>6.6017283696793869E-2</c:v>
                </c:pt>
                <c:pt idx="894">
                  <c:v>6.5353919069011293E-2</c:v>
                </c:pt>
                <c:pt idx="895">
                  <c:v>6.2272411008331162E-2</c:v>
                </c:pt>
                <c:pt idx="896">
                  <c:v>6.7626555542600664E-2</c:v>
                </c:pt>
                <c:pt idx="897">
                  <c:v>6.7930709526233396E-2</c:v>
                </c:pt>
                <c:pt idx="898">
                  <c:v>6.0249490487576614E-2</c:v>
                </c:pt>
                <c:pt idx="899">
                  <c:v>6.1067651063130751E-2</c:v>
                </c:pt>
                <c:pt idx="900">
                  <c:v>6.4943454026016173E-2</c:v>
                </c:pt>
                <c:pt idx="901">
                  <c:v>6.3271262157175726E-2</c:v>
                </c:pt>
                <c:pt idx="902">
                  <c:v>5.894848067890341E-2</c:v>
                </c:pt>
                <c:pt idx="903">
                  <c:v>6.4939950740197219E-2</c:v>
                </c:pt>
                <c:pt idx="904">
                  <c:v>5.9016671463781943E-2</c:v>
                </c:pt>
                <c:pt idx="905">
                  <c:v>5.8311009850030411E-2</c:v>
                </c:pt>
                <c:pt idx="906">
                  <c:v>5.850614570269911E-2</c:v>
                </c:pt>
                <c:pt idx="907">
                  <c:v>6.1045553239181066E-2</c:v>
                </c:pt>
                <c:pt idx="908">
                  <c:v>5.7325685474744974E-2</c:v>
                </c:pt>
                <c:pt idx="909">
                  <c:v>6.2613833179120518E-2</c:v>
                </c:pt>
                <c:pt idx="910">
                  <c:v>5.943968638489374E-2</c:v>
                </c:pt>
                <c:pt idx="911">
                  <c:v>5.8845260484404686E-2</c:v>
                </c:pt>
                <c:pt idx="912">
                  <c:v>6.1799062415782223E-2</c:v>
                </c:pt>
                <c:pt idx="913">
                  <c:v>5.8770345047454098E-2</c:v>
                </c:pt>
                <c:pt idx="914">
                  <c:v>5.9488937056530834E-2</c:v>
                </c:pt>
                <c:pt idx="915">
                  <c:v>6.1473616199499807E-2</c:v>
                </c:pt>
                <c:pt idx="916">
                  <c:v>6.3526132693840262E-2</c:v>
                </c:pt>
                <c:pt idx="917">
                  <c:v>6.4267621525179466E-2</c:v>
                </c:pt>
                <c:pt idx="918">
                  <c:v>6.3709505361039642E-2</c:v>
                </c:pt>
                <c:pt idx="919">
                  <c:v>6.5232903218046548E-2</c:v>
                </c:pt>
                <c:pt idx="920">
                  <c:v>6.1023170549609103E-2</c:v>
                </c:pt>
                <c:pt idx="921">
                  <c:v>6.317360778372709E-2</c:v>
                </c:pt>
                <c:pt idx="922">
                  <c:v>6.1515104494904632E-2</c:v>
                </c:pt>
                <c:pt idx="923">
                  <c:v>6.6564599261228888E-2</c:v>
                </c:pt>
                <c:pt idx="924">
                  <c:v>6.1162549891058002E-2</c:v>
                </c:pt>
                <c:pt idx="925">
                  <c:v>6.2921546022614586E-2</c:v>
                </c:pt>
                <c:pt idx="926">
                  <c:v>6.4418357676218119E-2</c:v>
                </c:pt>
                <c:pt idx="927">
                  <c:v>6.174257204791659E-2</c:v>
                </c:pt>
                <c:pt idx="928">
                  <c:v>6.5351177973828334E-2</c:v>
                </c:pt>
                <c:pt idx="929">
                  <c:v>6.5190247692932357E-2</c:v>
                </c:pt>
                <c:pt idx="930">
                  <c:v>5.9729895454997892E-2</c:v>
                </c:pt>
                <c:pt idx="931">
                  <c:v>6.1147245172768983E-2</c:v>
                </c:pt>
                <c:pt idx="932">
                  <c:v>6.0064800555093972E-2</c:v>
                </c:pt>
                <c:pt idx="933">
                  <c:v>6.0130516402323787E-2</c:v>
                </c:pt>
                <c:pt idx="934">
                  <c:v>6.50373385104214E-2</c:v>
                </c:pt>
                <c:pt idx="935">
                  <c:v>6.6734553616862285E-2</c:v>
                </c:pt>
                <c:pt idx="936">
                  <c:v>6.2673344958534119E-2</c:v>
                </c:pt>
                <c:pt idx="937">
                  <c:v>6.4902223838993203E-2</c:v>
                </c:pt>
                <c:pt idx="938">
                  <c:v>6.0820085802978069E-2</c:v>
                </c:pt>
                <c:pt idx="939">
                  <c:v>6.4195180904570201E-2</c:v>
                </c:pt>
                <c:pt idx="940">
                  <c:v>6.4571034411318368E-2</c:v>
                </c:pt>
                <c:pt idx="941">
                  <c:v>5.9374018070798056E-2</c:v>
                </c:pt>
                <c:pt idx="942">
                  <c:v>6.3489703385029309E-2</c:v>
                </c:pt>
                <c:pt idx="943">
                  <c:v>6.3098501105674373E-2</c:v>
                </c:pt>
                <c:pt idx="944">
                  <c:v>6.2592995782110375E-2</c:v>
                </c:pt>
                <c:pt idx="945">
                  <c:v>5.8722462803208628E-2</c:v>
                </c:pt>
                <c:pt idx="946">
                  <c:v>6.3814537738998992E-2</c:v>
                </c:pt>
                <c:pt idx="947">
                  <c:v>6.4650407864337192E-2</c:v>
                </c:pt>
                <c:pt idx="948">
                  <c:v>6.2818945530347101E-2</c:v>
                </c:pt>
                <c:pt idx="949">
                  <c:v>5.7838832891058761E-2</c:v>
                </c:pt>
                <c:pt idx="950">
                  <c:v>6.4071100259479402E-2</c:v>
                </c:pt>
                <c:pt idx="951">
                  <c:v>6.3156325142004907E-2</c:v>
                </c:pt>
                <c:pt idx="952">
                  <c:v>6.300436136983191E-2</c:v>
                </c:pt>
                <c:pt idx="953">
                  <c:v>6.1633969743720304E-2</c:v>
                </c:pt>
                <c:pt idx="954">
                  <c:v>6.5170687201167157E-2</c:v>
                </c:pt>
                <c:pt idx="955">
                  <c:v>6.0611363237457708E-2</c:v>
                </c:pt>
                <c:pt idx="956">
                  <c:v>6.2856786924710736E-2</c:v>
                </c:pt>
                <c:pt idx="957">
                  <c:v>6.4184855278807185E-2</c:v>
                </c:pt>
                <c:pt idx="958">
                  <c:v>6.2476804359454102E-2</c:v>
                </c:pt>
                <c:pt idx="959">
                  <c:v>6.0432033607703779E-2</c:v>
                </c:pt>
                <c:pt idx="960">
                  <c:v>6.341578691526463E-2</c:v>
                </c:pt>
                <c:pt idx="961">
                  <c:v>6.262474842513123E-2</c:v>
                </c:pt>
                <c:pt idx="962">
                  <c:v>5.6930308185613704E-2</c:v>
                </c:pt>
                <c:pt idx="963">
                  <c:v>6.2006516995627661E-2</c:v>
                </c:pt>
                <c:pt idx="964">
                  <c:v>5.5573076595846163E-2</c:v>
                </c:pt>
                <c:pt idx="965">
                  <c:v>5.7858083515190166E-2</c:v>
                </c:pt>
                <c:pt idx="966">
                  <c:v>6.0992579869873782E-2</c:v>
                </c:pt>
                <c:pt idx="967">
                  <c:v>6.0046331954877435E-2</c:v>
                </c:pt>
                <c:pt idx="968">
                  <c:v>5.8037058273258578E-2</c:v>
                </c:pt>
                <c:pt idx="969">
                  <c:v>5.9517438784982502E-2</c:v>
                </c:pt>
                <c:pt idx="970">
                  <c:v>6.3352396333059682E-2</c:v>
                </c:pt>
                <c:pt idx="971">
                  <c:v>6.2465885653282677E-2</c:v>
                </c:pt>
                <c:pt idx="972">
                  <c:v>6.1099504623918062E-2</c:v>
                </c:pt>
                <c:pt idx="973">
                  <c:v>5.5135144152049897E-2</c:v>
                </c:pt>
                <c:pt idx="974">
                  <c:v>5.5094190353870059E-2</c:v>
                </c:pt>
                <c:pt idx="975">
                  <c:v>5.8380539231381534E-2</c:v>
                </c:pt>
                <c:pt idx="976">
                  <c:v>6.1383764200192266E-2</c:v>
                </c:pt>
                <c:pt idx="977">
                  <c:v>5.8688258978324824E-2</c:v>
                </c:pt>
                <c:pt idx="978">
                  <c:v>5.7878191918290391E-2</c:v>
                </c:pt>
                <c:pt idx="979">
                  <c:v>5.5125594921614833E-2</c:v>
                </c:pt>
                <c:pt idx="980">
                  <c:v>5.3269305237168746E-2</c:v>
                </c:pt>
                <c:pt idx="981">
                  <c:v>5.9033295320652081E-2</c:v>
                </c:pt>
                <c:pt idx="982">
                  <c:v>5.7843933371043509E-2</c:v>
                </c:pt>
                <c:pt idx="983">
                  <c:v>5.6763537663232409E-2</c:v>
                </c:pt>
                <c:pt idx="984">
                  <c:v>5.3404380649546862E-2</c:v>
                </c:pt>
                <c:pt idx="985">
                  <c:v>5.4913625156236504E-2</c:v>
                </c:pt>
                <c:pt idx="986">
                  <c:v>5.6193762275245772E-2</c:v>
                </c:pt>
                <c:pt idx="987">
                  <c:v>5.1656137548278323E-2</c:v>
                </c:pt>
                <c:pt idx="988">
                  <c:v>5.3888133519103286E-2</c:v>
                </c:pt>
                <c:pt idx="989">
                  <c:v>5.3152087688567523E-2</c:v>
                </c:pt>
                <c:pt idx="990">
                  <c:v>5.299964443052025E-2</c:v>
                </c:pt>
                <c:pt idx="991">
                  <c:v>5.23860063853911E-2</c:v>
                </c:pt>
                <c:pt idx="992">
                  <c:v>5.6274251481167159E-2</c:v>
                </c:pt>
                <c:pt idx="993">
                  <c:v>5.3861742048694344E-2</c:v>
                </c:pt>
                <c:pt idx="994">
                  <c:v>5.9095456964685322E-2</c:v>
                </c:pt>
                <c:pt idx="995">
                  <c:v>5.948350334832242E-2</c:v>
                </c:pt>
                <c:pt idx="996">
                  <c:v>5.4614185092646483E-2</c:v>
                </c:pt>
                <c:pt idx="997">
                  <c:v>5.6241650243111299E-2</c:v>
                </c:pt>
                <c:pt idx="998">
                  <c:v>5.62502604814097E-2</c:v>
                </c:pt>
                <c:pt idx="999">
                  <c:v>5.622031130210671E-2</c:v>
                </c:pt>
                <c:pt idx="1000">
                  <c:v>5.887399618442675E-2</c:v>
                </c:pt>
                <c:pt idx="1001">
                  <c:v>5.5550538708736219E-2</c:v>
                </c:pt>
                <c:pt idx="1002">
                  <c:v>5.2690497424680731E-2</c:v>
                </c:pt>
                <c:pt idx="1003">
                  <c:v>5.5015746841026836E-2</c:v>
                </c:pt>
                <c:pt idx="1004">
                  <c:v>5.2460976387372883E-2</c:v>
                </c:pt>
                <c:pt idx="1005">
                  <c:v>5.7748080162095525E-2</c:v>
                </c:pt>
                <c:pt idx="1006">
                  <c:v>5.518519342906212E-2</c:v>
                </c:pt>
                <c:pt idx="1007">
                  <c:v>5.7148332448506554E-2</c:v>
                </c:pt>
                <c:pt idx="1008">
                  <c:v>5.7255877188857267E-2</c:v>
                </c:pt>
                <c:pt idx="1009">
                  <c:v>5.6136193749004762E-2</c:v>
                </c:pt>
                <c:pt idx="1010">
                  <c:v>5.2226001432618754E-2</c:v>
                </c:pt>
                <c:pt idx="1011">
                  <c:v>5.5724342620543064E-2</c:v>
                </c:pt>
                <c:pt idx="1012">
                  <c:v>5.2315709009028127E-2</c:v>
                </c:pt>
                <c:pt idx="1013">
                  <c:v>5.4738888068052306E-2</c:v>
                </c:pt>
                <c:pt idx="1014">
                  <c:v>5.3160674902900808E-2</c:v>
                </c:pt>
                <c:pt idx="1015">
                  <c:v>5.5054953427151769E-2</c:v>
                </c:pt>
                <c:pt idx="1016">
                  <c:v>5.1574464085276363E-2</c:v>
                </c:pt>
                <c:pt idx="1017">
                  <c:v>5.490298227821068E-2</c:v>
                </c:pt>
                <c:pt idx="1018">
                  <c:v>5.4670549684827562E-2</c:v>
                </c:pt>
                <c:pt idx="1019">
                  <c:v>5.7742882755557577E-2</c:v>
                </c:pt>
                <c:pt idx="1020">
                  <c:v>5.4730342107457391E-2</c:v>
                </c:pt>
                <c:pt idx="1021">
                  <c:v>5.6271417285684605E-2</c:v>
                </c:pt>
                <c:pt idx="1022">
                  <c:v>5.4341222586365694E-2</c:v>
                </c:pt>
                <c:pt idx="1023">
                  <c:v>5.5023478099282222E-2</c:v>
                </c:pt>
                <c:pt idx="1024">
                  <c:v>5.5656805895575326E-2</c:v>
                </c:pt>
                <c:pt idx="1025">
                  <c:v>5.3163179938854062E-2</c:v>
                </c:pt>
                <c:pt idx="1026">
                  <c:v>4.8972662764049567E-2</c:v>
                </c:pt>
                <c:pt idx="1027">
                  <c:v>4.8760447448816149E-2</c:v>
                </c:pt>
                <c:pt idx="1028">
                  <c:v>5.6594415244371782E-2</c:v>
                </c:pt>
                <c:pt idx="1029">
                  <c:v>5.1300125955442109E-2</c:v>
                </c:pt>
                <c:pt idx="1030">
                  <c:v>5.655342210739199E-2</c:v>
                </c:pt>
                <c:pt idx="1031">
                  <c:v>5.1321915691513696E-2</c:v>
                </c:pt>
                <c:pt idx="1032">
                  <c:v>5.2833411588071644E-2</c:v>
                </c:pt>
                <c:pt idx="1033">
                  <c:v>4.9383308906960133E-2</c:v>
                </c:pt>
                <c:pt idx="1034">
                  <c:v>5.512051013664792E-2</c:v>
                </c:pt>
                <c:pt idx="1035">
                  <c:v>5.2374271508999662E-2</c:v>
                </c:pt>
                <c:pt idx="1036">
                  <c:v>5.5961996364742514E-2</c:v>
                </c:pt>
                <c:pt idx="1037">
                  <c:v>5.1935936238258477E-2</c:v>
                </c:pt>
                <c:pt idx="1038">
                  <c:v>5.2548585432833347E-2</c:v>
                </c:pt>
                <c:pt idx="1039">
                  <c:v>5.5634618137716571E-2</c:v>
                </c:pt>
                <c:pt idx="1040">
                  <c:v>5.1657762017400577E-2</c:v>
                </c:pt>
                <c:pt idx="1041">
                  <c:v>5.2572993224933542E-2</c:v>
                </c:pt>
                <c:pt idx="1042">
                  <c:v>5.4651827349811825E-2</c:v>
                </c:pt>
                <c:pt idx="1043">
                  <c:v>5.6542827784422878E-2</c:v>
                </c:pt>
                <c:pt idx="1044">
                  <c:v>5.5725041654852772E-2</c:v>
                </c:pt>
                <c:pt idx="1045">
                  <c:v>5.5061827626082395E-2</c:v>
                </c:pt>
                <c:pt idx="1046">
                  <c:v>5.540284028588404E-2</c:v>
                </c:pt>
                <c:pt idx="1047">
                  <c:v>5.9504934587979404E-2</c:v>
                </c:pt>
                <c:pt idx="1048">
                  <c:v>5.6454268211226899E-2</c:v>
                </c:pt>
                <c:pt idx="1049">
                  <c:v>5.6916992673836091E-2</c:v>
                </c:pt>
                <c:pt idx="1050">
                  <c:v>5.5002162585775304E-2</c:v>
                </c:pt>
                <c:pt idx="1051">
                  <c:v>5.4951249085639628E-2</c:v>
                </c:pt>
                <c:pt idx="1052">
                  <c:v>5.5841142573279011E-2</c:v>
                </c:pt>
                <c:pt idx="1053">
                  <c:v>6.0016950983870401E-2</c:v>
                </c:pt>
                <c:pt idx="1054">
                  <c:v>5.7909055783137847E-2</c:v>
                </c:pt>
                <c:pt idx="1055">
                  <c:v>5.7060790313062409E-2</c:v>
                </c:pt>
                <c:pt idx="1056">
                  <c:v>5.9285285293849632E-2</c:v>
                </c:pt>
                <c:pt idx="1057">
                  <c:v>5.4485497381133952E-2</c:v>
                </c:pt>
                <c:pt idx="1058">
                  <c:v>5.3496864284082749E-2</c:v>
                </c:pt>
                <c:pt idx="1059">
                  <c:v>5.3665248918820976E-2</c:v>
                </c:pt>
                <c:pt idx="1060">
                  <c:v>5.9442696670742305E-2</c:v>
                </c:pt>
                <c:pt idx="1061">
                  <c:v>5.9056787164565083E-2</c:v>
                </c:pt>
                <c:pt idx="1062">
                  <c:v>6.0002923504997967E-2</c:v>
                </c:pt>
                <c:pt idx="1063">
                  <c:v>5.4368846285097347E-2</c:v>
                </c:pt>
                <c:pt idx="1064">
                  <c:v>5.9289082012958211E-2</c:v>
                </c:pt>
                <c:pt idx="1065">
                  <c:v>5.556502934482499E-2</c:v>
                </c:pt>
                <c:pt idx="1066">
                  <c:v>5.2814696301252274E-2</c:v>
                </c:pt>
                <c:pt idx="1067">
                  <c:v>5.6100823584650308E-2</c:v>
                </c:pt>
                <c:pt idx="1068">
                  <c:v>5.3029584172561699E-2</c:v>
                </c:pt>
                <c:pt idx="1069">
                  <c:v>5.4962828444574563E-2</c:v>
                </c:pt>
                <c:pt idx="1070">
                  <c:v>5.2342737402973336E-2</c:v>
                </c:pt>
                <c:pt idx="1071">
                  <c:v>5.317334096664901E-2</c:v>
                </c:pt>
                <c:pt idx="1072">
                  <c:v>5.4950040499626603E-2</c:v>
                </c:pt>
                <c:pt idx="1073">
                  <c:v>5.670424513067427E-2</c:v>
                </c:pt>
                <c:pt idx="1074">
                  <c:v>5.8225377361866774E-2</c:v>
                </c:pt>
                <c:pt idx="1075">
                  <c:v>5.6748486228026987E-2</c:v>
                </c:pt>
                <c:pt idx="1076">
                  <c:v>5.8526538802997297E-2</c:v>
                </c:pt>
                <c:pt idx="1077">
                  <c:v>5.7011363768514838E-2</c:v>
                </c:pt>
                <c:pt idx="1078">
                  <c:v>5.7342363200307556E-2</c:v>
                </c:pt>
                <c:pt idx="1079">
                  <c:v>5.2526367372458097E-2</c:v>
                </c:pt>
                <c:pt idx="1080">
                  <c:v>5.7683238110287048E-2</c:v>
                </c:pt>
                <c:pt idx="1081">
                  <c:v>5.8806704058600993E-2</c:v>
                </c:pt>
                <c:pt idx="1082">
                  <c:v>5.1125809975452172E-2</c:v>
                </c:pt>
                <c:pt idx="1083">
                  <c:v>5.5133330662336499E-2</c:v>
                </c:pt>
                <c:pt idx="1084">
                  <c:v>5.3449156947852676E-2</c:v>
                </c:pt>
                <c:pt idx="1085">
                  <c:v>5.4208536679204743E-2</c:v>
                </c:pt>
                <c:pt idx="1086">
                  <c:v>5.1235431748610477E-2</c:v>
                </c:pt>
                <c:pt idx="1087">
                  <c:v>5.361124078186235E-2</c:v>
                </c:pt>
                <c:pt idx="1088">
                  <c:v>5.159382959288112E-2</c:v>
                </c:pt>
                <c:pt idx="1089">
                  <c:v>5.1881627503630984E-2</c:v>
                </c:pt>
                <c:pt idx="1090">
                  <c:v>5.2499574625256375E-2</c:v>
                </c:pt>
                <c:pt idx="1091">
                  <c:v>5.7815176632657762E-2</c:v>
                </c:pt>
                <c:pt idx="1092">
                  <c:v>5.4792423529586132E-2</c:v>
                </c:pt>
                <c:pt idx="1093">
                  <c:v>5.8694477175937093E-2</c:v>
                </c:pt>
                <c:pt idx="1094">
                  <c:v>5.6980440092148699E-2</c:v>
                </c:pt>
                <c:pt idx="1095">
                  <c:v>5.7957551231230191E-2</c:v>
                </c:pt>
                <c:pt idx="1096">
                  <c:v>5.9621159291167042E-2</c:v>
                </c:pt>
                <c:pt idx="1097">
                  <c:v>5.4158306272584979E-2</c:v>
                </c:pt>
                <c:pt idx="1098">
                  <c:v>5.7504193007357818E-2</c:v>
                </c:pt>
                <c:pt idx="1099">
                  <c:v>5.5482450937581057E-2</c:v>
                </c:pt>
                <c:pt idx="1100">
                  <c:v>5.5213939754826441E-2</c:v>
                </c:pt>
                <c:pt idx="1101">
                  <c:v>5.7441572282092158E-2</c:v>
                </c:pt>
                <c:pt idx="1102">
                  <c:v>5.7854025219138454E-2</c:v>
                </c:pt>
                <c:pt idx="1103">
                  <c:v>5.3806410345191028E-2</c:v>
                </c:pt>
                <c:pt idx="1104">
                  <c:v>5.5086818053533236E-2</c:v>
                </c:pt>
                <c:pt idx="1105">
                  <c:v>5.8461398620660972E-2</c:v>
                </c:pt>
                <c:pt idx="1106">
                  <c:v>5.8225887740796643E-2</c:v>
                </c:pt>
                <c:pt idx="1107">
                  <c:v>5.7532902057228552E-2</c:v>
                </c:pt>
                <c:pt idx="1108">
                  <c:v>5.1221121541699818E-2</c:v>
                </c:pt>
                <c:pt idx="1109">
                  <c:v>5.1543989191795946E-2</c:v>
                </c:pt>
                <c:pt idx="1110">
                  <c:v>5.8436267488889554E-2</c:v>
                </c:pt>
                <c:pt idx="1111">
                  <c:v>5.7174695646080333E-2</c:v>
                </c:pt>
                <c:pt idx="1112">
                  <c:v>5.5619903531303083E-2</c:v>
                </c:pt>
                <c:pt idx="1113">
                  <c:v>5.4066252264630042E-2</c:v>
                </c:pt>
                <c:pt idx="1114">
                  <c:v>5.5731550298863487E-2</c:v>
                </c:pt>
                <c:pt idx="1115">
                  <c:v>5.4989932434133387E-2</c:v>
                </c:pt>
                <c:pt idx="1116">
                  <c:v>5.8980487415527277E-2</c:v>
                </c:pt>
                <c:pt idx="1117">
                  <c:v>5.8068841218591315E-2</c:v>
                </c:pt>
                <c:pt idx="1118">
                  <c:v>5.2684738171121376E-2</c:v>
                </c:pt>
                <c:pt idx="1119">
                  <c:v>5.2242134745861958E-2</c:v>
                </c:pt>
                <c:pt idx="1120">
                  <c:v>5.2486704528013656E-2</c:v>
                </c:pt>
                <c:pt idx="1121">
                  <c:v>5.2991633246256498E-2</c:v>
                </c:pt>
                <c:pt idx="1122">
                  <c:v>5.4776518905563801E-2</c:v>
                </c:pt>
                <c:pt idx="1123">
                  <c:v>5.8477628933138098E-2</c:v>
                </c:pt>
                <c:pt idx="1124">
                  <c:v>5.7266761291537023E-2</c:v>
                </c:pt>
                <c:pt idx="1125">
                  <c:v>5.2996729982870174E-2</c:v>
                </c:pt>
                <c:pt idx="1126">
                  <c:v>6.0711142743583781E-2</c:v>
                </c:pt>
                <c:pt idx="1127">
                  <c:v>5.69851242187474E-2</c:v>
                </c:pt>
                <c:pt idx="1128">
                  <c:v>5.9884031997316824E-2</c:v>
                </c:pt>
                <c:pt idx="1129">
                  <c:v>5.2757222422616275E-2</c:v>
                </c:pt>
                <c:pt idx="1130">
                  <c:v>5.780315349903261E-2</c:v>
                </c:pt>
                <c:pt idx="1131">
                  <c:v>5.4436953189397827E-2</c:v>
                </c:pt>
                <c:pt idx="1132">
                  <c:v>5.4203025617732395E-2</c:v>
                </c:pt>
                <c:pt idx="1133">
                  <c:v>5.670209249990546E-2</c:v>
                </c:pt>
                <c:pt idx="1134">
                  <c:v>5.4993304004481817E-2</c:v>
                </c:pt>
                <c:pt idx="1135">
                  <c:v>5.7401656725066405E-2</c:v>
                </c:pt>
                <c:pt idx="1136">
                  <c:v>6.0551830612697644E-2</c:v>
                </c:pt>
                <c:pt idx="1137">
                  <c:v>5.79823784961363E-2</c:v>
                </c:pt>
                <c:pt idx="1138">
                  <c:v>5.853821148515094E-2</c:v>
                </c:pt>
                <c:pt idx="1139">
                  <c:v>5.5413185816014392E-2</c:v>
                </c:pt>
                <c:pt idx="1140">
                  <c:v>5.5533999344171407E-2</c:v>
                </c:pt>
                <c:pt idx="1141">
                  <c:v>5.9874597081094154E-2</c:v>
                </c:pt>
                <c:pt idx="1142">
                  <c:v>6.1787617167167533E-2</c:v>
                </c:pt>
                <c:pt idx="1143">
                  <c:v>5.8271144464323618E-2</c:v>
                </c:pt>
                <c:pt idx="1144">
                  <c:v>5.6812658193558491E-2</c:v>
                </c:pt>
                <c:pt idx="1145">
                  <c:v>5.7745716628582876E-2</c:v>
                </c:pt>
                <c:pt idx="1146">
                  <c:v>5.8427043663447677E-2</c:v>
                </c:pt>
                <c:pt idx="1147">
                  <c:v>5.6959749697936442E-2</c:v>
                </c:pt>
                <c:pt idx="1148">
                  <c:v>6.2648231827805489E-2</c:v>
                </c:pt>
                <c:pt idx="1149">
                  <c:v>5.8981410635423295E-2</c:v>
                </c:pt>
                <c:pt idx="1150">
                  <c:v>5.9195951429202719E-2</c:v>
                </c:pt>
                <c:pt idx="1151">
                  <c:v>5.7551959218151372E-2</c:v>
                </c:pt>
                <c:pt idx="1152">
                  <c:v>5.6196754870522815E-2</c:v>
                </c:pt>
                <c:pt idx="1153">
                  <c:v>5.8168502838537639E-2</c:v>
                </c:pt>
                <c:pt idx="1154">
                  <c:v>6.1684158208462292E-2</c:v>
                </c:pt>
                <c:pt idx="1155">
                  <c:v>5.9233195648926595E-2</c:v>
                </c:pt>
                <c:pt idx="1156">
                  <c:v>5.4538462680332474E-2</c:v>
                </c:pt>
                <c:pt idx="1157">
                  <c:v>5.3464002574048153E-2</c:v>
                </c:pt>
                <c:pt idx="1158">
                  <c:v>5.5237715026467703E-2</c:v>
                </c:pt>
                <c:pt idx="1159">
                  <c:v>5.3039887435531521E-2</c:v>
                </c:pt>
                <c:pt idx="1160">
                  <c:v>5.745028953712842E-2</c:v>
                </c:pt>
                <c:pt idx="1161">
                  <c:v>5.3904583411427863E-2</c:v>
                </c:pt>
                <c:pt idx="1162">
                  <c:v>5.8437577323627816E-2</c:v>
                </c:pt>
                <c:pt idx="1163">
                  <c:v>5.7263252275228549E-2</c:v>
                </c:pt>
                <c:pt idx="1164">
                  <c:v>5.3655936417439425E-2</c:v>
                </c:pt>
                <c:pt idx="1165">
                  <c:v>5.3588154380093393E-2</c:v>
                </c:pt>
                <c:pt idx="1166">
                  <c:v>5.2925426525504742E-2</c:v>
                </c:pt>
                <c:pt idx="1167">
                  <c:v>5.8517489499724927E-2</c:v>
                </c:pt>
                <c:pt idx="1168">
                  <c:v>5.3845240746384609E-2</c:v>
                </c:pt>
                <c:pt idx="1169">
                  <c:v>5.553660457047381E-2</c:v>
                </c:pt>
                <c:pt idx="1170">
                  <c:v>5.6535971738629023E-2</c:v>
                </c:pt>
                <c:pt idx="1171">
                  <c:v>5.4305788582686157E-2</c:v>
                </c:pt>
                <c:pt idx="1172">
                  <c:v>5.3309542848404196E-2</c:v>
                </c:pt>
                <c:pt idx="1173">
                  <c:v>5.6370121290137527E-2</c:v>
                </c:pt>
                <c:pt idx="1174">
                  <c:v>5.5264156399358368E-2</c:v>
                </c:pt>
                <c:pt idx="1175">
                  <c:v>5.6525760293995572E-2</c:v>
                </c:pt>
                <c:pt idx="1176">
                  <c:v>5.3867199449516949E-2</c:v>
                </c:pt>
                <c:pt idx="1177">
                  <c:v>5.4150514036746561E-2</c:v>
                </c:pt>
                <c:pt idx="1178">
                  <c:v>5.4940757985818184E-2</c:v>
                </c:pt>
                <c:pt idx="1179">
                  <c:v>5.2828105914635132E-2</c:v>
                </c:pt>
                <c:pt idx="1180">
                  <c:v>5.7048593422191277E-2</c:v>
                </c:pt>
                <c:pt idx="1181">
                  <c:v>5.3187197898902507E-2</c:v>
                </c:pt>
                <c:pt idx="1182">
                  <c:v>5.4595941735000396E-2</c:v>
                </c:pt>
                <c:pt idx="1183">
                  <c:v>5.6961931441280915E-2</c:v>
                </c:pt>
                <c:pt idx="1184">
                  <c:v>5.0906587297211703E-2</c:v>
                </c:pt>
                <c:pt idx="1185">
                  <c:v>5.3727967781104911E-2</c:v>
                </c:pt>
                <c:pt idx="1186">
                  <c:v>5.4078696669302907E-2</c:v>
                </c:pt>
                <c:pt idx="1187">
                  <c:v>5.1398571684372764E-2</c:v>
                </c:pt>
                <c:pt idx="1188">
                  <c:v>5.3840575897119887E-2</c:v>
                </c:pt>
                <c:pt idx="1189">
                  <c:v>5.7810630226930858E-2</c:v>
                </c:pt>
                <c:pt idx="1190">
                  <c:v>5.4603424944915505E-2</c:v>
                </c:pt>
                <c:pt idx="1191">
                  <c:v>5.3964301432448125E-2</c:v>
                </c:pt>
                <c:pt idx="1192">
                  <c:v>5.721973396655828E-2</c:v>
                </c:pt>
                <c:pt idx="1193">
                  <c:v>5.5460585670137022E-2</c:v>
                </c:pt>
                <c:pt idx="1194">
                  <c:v>5.4105449326691465E-2</c:v>
                </c:pt>
                <c:pt idx="1195">
                  <c:v>5.4388797752147014E-2</c:v>
                </c:pt>
                <c:pt idx="1196">
                  <c:v>5.2303449261936669E-2</c:v>
                </c:pt>
                <c:pt idx="1197">
                  <c:v>5.5836038688937731E-2</c:v>
                </c:pt>
                <c:pt idx="1198">
                  <c:v>5.3016731499888017E-2</c:v>
                </c:pt>
                <c:pt idx="1199">
                  <c:v>5.2426800441277871E-2</c:v>
                </c:pt>
                <c:pt idx="1200">
                  <c:v>5.7389227072711477E-2</c:v>
                </c:pt>
                <c:pt idx="1201">
                  <c:v>5.643516235758958E-2</c:v>
                </c:pt>
                <c:pt idx="1202">
                  <c:v>5.7761440605138992E-2</c:v>
                </c:pt>
                <c:pt idx="1203">
                  <c:v>5.4307714058191729E-2</c:v>
                </c:pt>
                <c:pt idx="1204">
                  <c:v>5.3865172828893679E-2</c:v>
                </c:pt>
                <c:pt idx="1205">
                  <c:v>5.8497526217141445E-2</c:v>
                </c:pt>
                <c:pt idx="1206">
                  <c:v>5.5286557826899584E-2</c:v>
                </c:pt>
                <c:pt idx="1207">
                  <c:v>5.1851477245314762E-2</c:v>
                </c:pt>
                <c:pt idx="1208">
                  <c:v>5.5958623977078258E-2</c:v>
                </c:pt>
                <c:pt idx="1209">
                  <c:v>5.1801609297996938E-2</c:v>
                </c:pt>
                <c:pt idx="1210">
                  <c:v>5.4274489139813108E-2</c:v>
                </c:pt>
                <c:pt idx="1211">
                  <c:v>5.6870791602333756E-2</c:v>
                </c:pt>
                <c:pt idx="1212">
                  <c:v>5.3926853041920714E-2</c:v>
                </c:pt>
                <c:pt idx="1213">
                  <c:v>5.2690466407008425E-2</c:v>
                </c:pt>
                <c:pt idx="1214">
                  <c:v>5.6325862698732673E-2</c:v>
                </c:pt>
                <c:pt idx="1215">
                  <c:v>5.3643911173489447E-2</c:v>
                </c:pt>
                <c:pt idx="1216">
                  <c:v>5.1074932804195783E-2</c:v>
                </c:pt>
                <c:pt idx="1217">
                  <c:v>5.4961396163974011E-2</c:v>
                </c:pt>
                <c:pt idx="1218">
                  <c:v>4.9924309710232595E-2</c:v>
                </c:pt>
                <c:pt idx="1219">
                  <c:v>5.1455002224123629E-2</c:v>
                </c:pt>
                <c:pt idx="1220">
                  <c:v>5.5686537566296733E-2</c:v>
                </c:pt>
                <c:pt idx="1221">
                  <c:v>5.0755537824256909E-2</c:v>
                </c:pt>
                <c:pt idx="1222">
                  <c:v>5.3488125242043813E-2</c:v>
                </c:pt>
                <c:pt idx="1223">
                  <c:v>5.1613383259494855E-2</c:v>
                </c:pt>
                <c:pt idx="1224">
                  <c:v>5.3794927200456297E-2</c:v>
                </c:pt>
                <c:pt idx="1225">
                  <c:v>5.5584064267241967E-2</c:v>
                </c:pt>
                <c:pt idx="1226">
                  <c:v>5.1725730691364387E-2</c:v>
                </c:pt>
                <c:pt idx="1227">
                  <c:v>5.3173654167056869E-2</c:v>
                </c:pt>
                <c:pt idx="1228">
                  <c:v>5.0705568004040032E-2</c:v>
                </c:pt>
                <c:pt idx="1229">
                  <c:v>5.374380105437606E-2</c:v>
                </c:pt>
                <c:pt idx="1230">
                  <c:v>5.4633480681420987E-2</c:v>
                </c:pt>
                <c:pt idx="1231">
                  <c:v>5.5939951244750152E-2</c:v>
                </c:pt>
                <c:pt idx="1232">
                  <c:v>4.9865520209886091E-2</c:v>
                </c:pt>
                <c:pt idx="1233">
                  <c:v>5.1917138647937899E-2</c:v>
                </c:pt>
                <c:pt idx="1234">
                  <c:v>4.7516626896901788E-2</c:v>
                </c:pt>
                <c:pt idx="1235">
                  <c:v>5.3999323531719531E-2</c:v>
                </c:pt>
                <c:pt idx="1236">
                  <c:v>5.4522901302356909E-2</c:v>
                </c:pt>
                <c:pt idx="1237">
                  <c:v>4.7564372078023193E-2</c:v>
                </c:pt>
                <c:pt idx="1238">
                  <c:v>5.0152056503574502E-2</c:v>
                </c:pt>
                <c:pt idx="1239">
                  <c:v>5.4567121880157256E-2</c:v>
                </c:pt>
                <c:pt idx="1240">
                  <c:v>5.2880530061184684E-2</c:v>
                </c:pt>
                <c:pt idx="1241">
                  <c:v>4.9912456883016584E-2</c:v>
                </c:pt>
                <c:pt idx="1242">
                  <c:v>4.7677567493799325E-2</c:v>
                </c:pt>
                <c:pt idx="1243">
                  <c:v>5.3079460760388386E-2</c:v>
                </c:pt>
                <c:pt idx="1244">
                  <c:v>4.8108890839418751E-2</c:v>
                </c:pt>
                <c:pt idx="1245">
                  <c:v>4.9925516544393957E-2</c:v>
                </c:pt>
                <c:pt idx="1246">
                  <c:v>5.2470227802567167E-2</c:v>
                </c:pt>
                <c:pt idx="1247">
                  <c:v>5.2656322962696761E-2</c:v>
                </c:pt>
                <c:pt idx="1248">
                  <c:v>4.9272023089456572E-2</c:v>
                </c:pt>
                <c:pt idx="1249">
                  <c:v>5.1932794377152314E-2</c:v>
                </c:pt>
                <c:pt idx="1250">
                  <c:v>5.1840967284078582E-2</c:v>
                </c:pt>
                <c:pt idx="1251">
                  <c:v>5.2897277464907855E-2</c:v>
                </c:pt>
                <c:pt idx="1252">
                  <c:v>5.2873943040904287E-2</c:v>
                </c:pt>
                <c:pt idx="1253">
                  <c:v>5.4710549427026182E-2</c:v>
                </c:pt>
                <c:pt idx="1254">
                  <c:v>5.0342799474709925E-2</c:v>
                </c:pt>
                <c:pt idx="1255">
                  <c:v>5.3998373306755325E-2</c:v>
                </c:pt>
                <c:pt idx="1256">
                  <c:v>5.0808587753743334E-2</c:v>
                </c:pt>
                <c:pt idx="1257">
                  <c:v>5.3407597040992405E-2</c:v>
                </c:pt>
                <c:pt idx="1258">
                  <c:v>4.7291924924020873E-2</c:v>
                </c:pt>
                <c:pt idx="1259">
                  <c:v>5.4130305474991522E-2</c:v>
                </c:pt>
                <c:pt idx="1260">
                  <c:v>5.3882461550935845E-2</c:v>
                </c:pt>
                <c:pt idx="1261">
                  <c:v>4.7784753151266526E-2</c:v>
                </c:pt>
                <c:pt idx="1262">
                  <c:v>5.0263028762415896E-2</c:v>
                </c:pt>
                <c:pt idx="1263">
                  <c:v>5.2866819671319294E-2</c:v>
                </c:pt>
                <c:pt idx="1264">
                  <c:v>4.8800775696605299E-2</c:v>
                </c:pt>
                <c:pt idx="1265">
                  <c:v>5.3239193678031212E-2</c:v>
                </c:pt>
                <c:pt idx="1266">
                  <c:v>4.8329694437245406E-2</c:v>
                </c:pt>
                <c:pt idx="1267">
                  <c:v>5.36176970814203E-2</c:v>
                </c:pt>
                <c:pt idx="1268">
                  <c:v>5.202139346879886E-2</c:v>
                </c:pt>
                <c:pt idx="1269">
                  <c:v>5.0853936675868357E-2</c:v>
                </c:pt>
                <c:pt idx="1270">
                  <c:v>5.2818810725792281E-2</c:v>
                </c:pt>
                <c:pt idx="1271">
                  <c:v>5.2819128637702044E-2</c:v>
                </c:pt>
                <c:pt idx="1272">
                  <c:v>5.5053957752551667E-2</c:v>
                </c:pt>
                <c:pt idx="1273">
                  <c:v>5.3009873199452655E-2</c:v>
                </c:pt>
                <c:pt idx="1274">
                  <c:v>5.6494767509383266E-2</c:v>
                </c:pt>
                <c:pt idx="1275">
                  <c:v>5.4735284405717441E-2</c:v>
                </c:pt>
                <c:pt idx="1276">
                  <c:v>5.338696139278392E-2</c:v>
                </c:pt>
                <c:pt idx="1277">
                  <c:v>5.0733820628012453E-2</c:v>
                </c:pt>
                <c:pt idx="1278">
                  <c:v>5.5916881229713292E-2</c:v>
                </c:pt>
                <c:pt idx="1279">
                  <c:v>4.8531865978479548E-2</c:v>
                </c:pt>
                <c:pt idx="1280">
                  <c:v>5.5279424488901704E-2</c:v>
                </c:pt>
                <c:pt idx="1281">
                  <c:v>5.0311279163945184E-2</c:v>
                </c:pt>
                <c:pt idx="1282">
                  <c:v>4.9627169623741883E-2</c:v>
                </c:pt>
                <c:pt idx="1283">
                  <c:v>5.2867525615218181E-2</c:v>
                </c:pt>
                <c:pt idx="1284">
                  <c:v>5.6200205073890092E-2</c:v>
                </c:pt>
                <c:pt idx="1285">
                  <c:v>5.0465912185850566E-2</c:v>
                </c:pt>
                <c:pt idx="1286">
                  <c:v>5.7175390606867015E-2</c:v>
                </c:pt>
                <c:pt idx="1287">
                  <c:v>5.6194470949475668E-2</c:v>
                </c:pt>
                <c:pt idx="1288">
                  <c:v>5.252227010701694E-2</c:v>
                </c:pt>
                <c:pt idx="1289">
                  <c:v>5.8703230500646852E-2</c:v>
                </c:pt>
                <c:pt idx="1290">
                  <c:v>5.3659455389067551E-2</c:v>
                </c:pt>
                <c:pt idx="1291">
                  <c:v>5.6822072565227283E-2</c:v>
                </c:pt>
                <c:pt idx="1292">
                  <c:v>5.2473140700146366E-2</c:v>
                </c:pt>
                <c:pt idx="1293">
                  <c:v>5.5423103670021186E-2</c:v>
                </c:pt>
                <c:pt idx="1294">
                  <c:v>5.9643010584194057E-2</c:v>
                </c:pt>
                <c:pt idx="1295">
                  <c:v>5.7236016363379764E-2</c:v>
                </c:pt>
                <c:pt idx="1296">
                  <c:v>5.8141169430197349E-2</c:v>
                </c:pt>
                <c:pt idx="1297">
                  <c:v>5.6506076107959567E-2</c:v>
                </c:pt>
                <c:pt idx="1298">
                  <c:v>5.545398203101265E-2</c:v>
                </c:pt>
                <c:pt idx="1299">
                  <c:v>5.6919999639107467E-2</c:v>
                </c:pt>
                <c:pt idx="1300">
                  <c:v>5.6801117845672378E-2</c:v>
                </c:pt>
                <c:pt idx="1301">
                  <c:v>5.776713014734957E-2</c:v>
                </c:pt>
                <c:pt idx="1302">
                  <c:v>6.1444782848135038E-2</c:v>
                </c:pt>
                <c:pt idx="1303">
                  <c:v>5.7248140931059809E-2</c:v>
                </c:pt>
                <c:pt idx="1304">
                  <c:v>5.77462864829595E-2</c:v>
                </c:pt>
                <c:pt idx="1305">
                  <c:v>5.8159031724456432E-2</c:v>
                </c:pt>
                <c:pt idx="1306">
                  <c:v>6.0549509908249602E-2</c:v>
                </c:pt>
                <c:pt idx="1307">
                  <c:v>6.2774504727182392E-2</c:v>
                </c:pt>
                <c:pt idx="1308">
                  <c:v>6.3439124317438936E-2</c:v>
                </c:pt>
                <c:pt idx="1309">
                  <c:v>6.0672916132070188E-2</c:v>
                </c:pt>
                <c:pt idx="1310">
                  <c:v>6.0204797997296645E-2</c:v>
                </c:pt>
                <c:pt idx="1311">
                  <c:v>6.1785774176782327E-2</c:v>
                </c:pt>
                <c:pt idx="1312">
                  <c:v>5.7572529799568083E-2</c:v>
                </c:pt>
                <c:pt idx="1313">
                  <c:v>5.9225506299113953E-2</c:v>
                </c:pt>
                <c:pt idx="1314">
                  <c:v>5.9535141348949681E-2</c:v>
                </c:pt>
                <c:pt idx="1315">
                  <c:v>6.1019579504057786E-2</c:v>
                </c:pt>
                <c:pt idx="1316">
                  <c:v>5.9733781786226153E-2</c:v>
                </c:pt>
                <c:pt idx="1317">
                  <c:v>6.1225701233624877E-2</c:v>
                </c:pt>
                <c:pt idx="1318">
                  <c:v>6.0359656883644329E-2</c:v>
                </c:pt>
                <c:pt idx="1319">
                  <c:v>6.0085080810810154E-2</c:v>
                </c:pt>
                <c:pt idx="1320">
                  <c:v>5.7472698856497438E-2</c:v>
                </c:pt>
                <c:pt idx="1321">
                  <c:v>5.7723840927508673E-2</c:v>
                </c:pt>
                <c:pt idx="1322">
                  <c:v>5.7887448358566823E-2</c:v>
                </c:pt>
                <c:pt idx="1323">
                  <c:v>5.9157243908654969E-2</c:v>
                </c:pt>
                <c:pt idx="1324">
                  <c:v>6.1566680132183894E-2</c:v>
                </c:pt>
                <c:pt idx="1325">
                  <c:v>6.3911898498775488E-2</c:v>
                </c:pt>
                <c:pt idx="1326">
                  <c:v>6.3142606765538623E-2</c:v>
                </c:pt>
                <c:pt idx="1327">
                  <c:v>5.7622137285874807E-2</c:v>
                </c:pt>
                <c:pt idx="1328">
                  <c:v>6.336826835253602E-2</c:v>
                </c:pt>
                <c:pt idx="1329">
                  <c:v>5.9153150393633433E-2</c:v>
                </c:pt>
                <c:pt idx="1330">
                  <c:v>6.4351460020994303E-2</c:v>
                </c:pt>
                <c:pt idx="1331">
                  <c:v>6.151151996772445E-2</c:v>
                </c:pt>
                <c:pt idx="1332">
                  <c:v>5.9225562782974153E-2</c:v>
                </c:pt>
                <c:pt idx="1333">
                  <c:v>6.5467176717961553E-2</c:v>
                </c:pt>
                <c:pt idx="1334">
                  <c:v>6.3856022302900023E-2</c:v>
                </c:pt>
                <c:pt idx="1335">
                  <c:v>6.4010225715122174E-2</c:v>
                </c:pt>
                <c:pt idx="1336">
                  <c:v>6.6715898362992007E-2</c:v>
                </c:pt>
                <c:pt idx="1337">
                  <c:v>6.5436616638926928E-2</c:v>
                </c:pt>
                <c:pt idx="1338">
                  <c:v>6.3961798042218229E-2</c:v>
                </c:pt>
                <c:pt idx="1339">
                  <c:v>6.3831539861181869E-2</c:v>
                </c:pt>
                <c:pt idx="1340">
                  <c:v>6.5974790164385899E-2</c:v>
                </c:pt>
                <c:pt idx="1341">
                  <c:v>6.5387685801305898E-2</c:v>
                </c:pt>
                <c:pt idx="1342">
                  <c:v>6.1898531263612271E-2</c:v>
                </c:pt>
                <c:pt idx="1343">
                  <c:v>6.1407406031434811E-2</c:v>
                </c:pt>
                <c:pt idx="1344">
                  <c:v>6.323795230519294E-2</c:v>
                </c:pt>
                <c:pt idx="1345">
                  <c:v>6.5430316114076792E-2</c:v>
                </c:pt>
                <c:pt idx="1346">
                  <c:v>6.1619804415724025E-2</c:v>
                </c:pt>
                <c:pt idx="1347">
                  <c:v>6.0838009692487552E-2</c:v>
                </c:pt>
                <c:pt idx="1348">
                  <c:v>6.3280723709291886E-2</c:v>
                </c:pt>
                <c:pt idx="1349">
                  <c:v>5.8353163710396214E-2</c:v>
                </c:pt>
                <c:pt idx="1350">
                  <c:v>6.0063380391706278E-2</c:v>
                </c:pt>
                <c:pt idx="1351">
                  <c:v>6.1172807637029064E-2</c:v>
                </c:pt>
                <c:pt idx="1352">
                  <c:v>6.2087209064745387E-2</c:v>
                </c:pt>
                <c:pt idx="1353">
                  <c:v>5.8774390946473125E-2</c:v>
                </c:pt>
                <c:pt idx="1354">
                  <c:v>5.7769355155251084E-2</c:v>
                </c:pt>
                <c:pt idx="1355">
                  <c:v>5.8556273988359081E-2</c:v>
                </c:pt>
                <c:pt idx="1356">
                  <c:v>5.9822219360999788E-2</c:v>
                </c:pt>
                <c:pt idx="1357">
                  <c:v>6.3097679325885211E-2</c:v>
                </c:pt>
                <c:pt idx="1358">
                  <c:v>6.0289945231829671E-2</c:v>
                </c:pt>
                <c:pt idx="1359">
                  <c:v>6.3685364444954776E-2</c:v>
                </c:pt>
                <c:pt idx="1360">
                  <c:v>5.8860007241971671E-2</c:v>
                </c:pt>
                <c:pt idx="1361">
                  <c:v>6.4269227413085633E-2</c:v>
                </c:pt>
                <c:pt idx="1362">
                  <c:v>5.7786998581655528E-2</c:v>
                </c:pt>
                <c:pt idx="1363">
                  <c:v>6.2839004247648184E-2</c:v>
                </c:pt>
                <c:pt idx="1364">
                  <c:v>6.2658123438313909E-2</c:v>
                </c:pt>
                <c:pt idx="1365">
                  <c:v>6.0929164556171825E-2</c:v>
                </c:pt>
                <c:pt idx="1366">
                  <c:v>5.7850910392780709E-2</c:v>
                </c:pt>
                <c:pt idx="1367">
                  <c:v>5.9406299040050375E-2</c:v>
                </c:pt>
                <c:pt idx="1368">
                  <c:v>6.1767379499453899E-2</c:v>
                </c:pt>
                <c:pt idx="1369">
                  <c:v>6.2641811505099718E-2</c:v>
                </c:pt>
                <c:pt idx="1370">
                  <c:v>6.1959070460216058E-2</c:v>
                </c:pt>
                <c:pt idx="1371">
                  <c:v>6.2141897569589898E-2</c:v>
                </c:pt>
                <c:pt idx="1372">
                  <c:v>6.073572628108545E-2</c:v>
                </c:pt>
                <c:pt idx="1373">
                  <c:v>5.6676752662631315E-2</c:v>
                </c:pt>
                <c:pt idx="1374">
                  <c:v>5.5805362095764949E-2</c:v>
                </c:pt>
                <c:pt idx="1375">
                  <c:v>5.8036010712600686E-2</c:v>
                </c:pt>
                <c:pt idx="1376">
                  <c:v>6.0038365925592321E-2</c:v>
                </c:pt>
                <c:pt idx="1377">
                  <c:v>5.6931759341872688E-2</c:v>
                </c:pt>
                <c:pt idx="1378">
                  <c:v>5.7657362751408953E-2</c:v>
                </c:pt>
                <c:pt idx="1379">
                  <c:v>5.5939542781436744E-2</c:v>
                </c:pt>
                <c:pt idx="1380">
                  <c:v>5.9953028585241666E-2</c:v>
                </c:pt>
                <c:pt idx="1381">
                  <c:v>6.0068089611941114E-2</c:v>
                </c:pt>
                <c:pt idx="1382">
                  <c:v>6.1331894692895884E-2</c:v>
                </c:pt>
                <c:pt idx="1383">
                  <c:v>5.8857520486305812E-2</c:v>
                </c:pt>
                <c:pt idx="1384">
                  <c:v>5.5856457249994253E-2</c:v>
                </c:pt>
                <c:pt idx="1385">
                  <c:v>6.1724759902017673E-2</c:v>
                </c:pt>
                <c:pt idx="1386">
                  <c:v>5.9442948642225532E-2</c:v>
                </c:pt>
                <c:pt idx="1387">
                  <c:v>5.616983199857082E-2</c:v>
                </c:pt>
                <c:pt idx="1388">
                  <c:v>6.1101523451271893E-2</c:v>
                </c:pt>
                <c:pt idx="1389">
                  <c:v>5.8275590040681897E-2</c:v>
                </c:pt>
                <c:pt idx="1390">
                  <c:v>5.9330980929534663E-2</c:v>
                </c:pt>
                <c:pt idx="1391">
                  <c:v>5.8438925919092104E-2</c:v>
                </c:pt>
                <c:pt idx="1392">
                  <c:v>5.9081497768375187E-2</c:v>
                </c:pt>
                <c:pt idx="1393">
                  <c:v>5.6052321427357304E-2</c:v>
                </c:pt>
                <c:pt idx="1394">
                  <c:v>5.7734691973066583E-2</c:v>
                </c:pt>
                <c:pt idx="1395">
                  <c:v>5.9707292024577051E-2</c:v>
                </c:pt>
                <c:pt idx="1396">
                  <c:v>5.8290649327141661E-2</c:v>
                </c:pt>
                <c:pt idx="1397">
                  <c:v>5.6094828867491092E-2</c:v>
                </c:pt>
                <c:pt idx="1398">
                  <c:v>5.6894902320870709E-2</c:v>
                </c:pt>
                <c:pt idx="1399">
                  <c:v>6.208843326877897E-2</c:v>
                </c:pt>
                <c:pt idx="1400">
                  <c:v>6.0614608052412429E-2</c:v>
                </c:pt>
                <c:pt idx="1401">
                  <c:v>5.8464682044815718E-2</c:v>
                </c:pt>
                <c:pt idx="1402">
                  <c:v>6.2202900147523096E-2</c:v>
                </c:pt>
                <c:pt idx="1403">
                  <c:v>6.3040189773713229E-2</c:v>
                </c:pt>
                <c:pt idx="1404">
                  <c:v>6.2636391804883673E-2</c:v>
                </c:pt>
                <c:pt idx="1405">
                  <c:v>6.0091077437993877E-2</c:v>
                </c:pt>
                <c:pt idx="1406">
                  <c:v>6.290311001566519E-2</c:v>
                </c:pt>
                <c:pt idx="1407">
                  <c:v>6.0368181202609887E-2</c:v>
                </c:pt>
                <c:pt idx="1408">
                  <c:v>5.9388130811615709E-2</c:v>
                </c:pt>
                <c:pt idx="1409">
                  <c:v>5.805692805315623E-2</c:v>
                </c:pt>
                <c:pt idx="1410">
                  <c:v>5.8918078593717185E-2</c:v>
                </c:pt>
                <c:pt idx="1411">
                  <c:v>5.8732272731443297E-2</c:v>
                </c:pt>
                <c:pt idx="1412">
                  <c:v>6.0050042441547671E-2</c:v>
                </c:pt>
                <c:pt idx="1413">
                  <c:v>6.3029668639498229E-2</c:v>
                </c:pt>
                <c:pt idx="1414">
                  <c:v>6.1760847996214778E-2</c:v>
                </c:pt>
                <c:pt idx="1415">
                  <c:v>6.171444931517403E-2</c:v>
                </c:pt>
                <c:pt idx="1416">
                  <c:v>5.7753819628518277E-2</c:v>
                </c:pt>
                <c:pt idx="1417">
                  <c:v>5.8492304564065685E-2</c:v>
                </c:pt>
                <c:pt idx="1418">
                  <c:v>5.5545871026177085E-2</c:v>
                </c:pt>
                <c:pt idx="1419">
                  <c:v>5.5758662974207125E-2</c:v>
                </c:pt>
                <c:pt idx="1420">
                  <c:v>5.6897919977947818E-2</c:v>
                </c:pt>
                <c:pt idx="1421">
                  <c:v>6.1318637886959494E-2</c:v>
                </c:pt>
                <c:pt idx="1422">
                  <c:v>5.5778617233404978E-2</c:v>
                </c:pt>
                <c:pt idx="1423">
                  <c:v>5.8632151704409018E-2</c:v>
                </c:pt>
                <c:pt idx="1424">
                  <c:v>5.552965444852747E-2</c:v>
                </c:pt>
                <c:pt idx="1425">
                  <c:v>5.9378631308338786E-2</c:v>
                </c:pt>
                <c:pt idx="1426">
                  <c:v>6.0568633606163345E-2</c:v>
                </c:pt>
                <c:pt idx="1427">
                  <c:v>6.1287070636850266E-2</c:v>
                </c:pt>
                <c:pt idx="1428">
                  <c:v>5.5979202451497519E-2</c:v>
                </c:pt>
                <c:pt idx="1429">
                  <c:v>5.996679855371341E-2</c:v>
                </c:pt>
                <c:pt idx="1430">
                  <c:v>5.3679213488130414E-2</c:v>
                </c:pt>
                <c:pt idx="1431">
                  <c:v>5.6888029497799177E-2</c:v>
                </c:pt>
                <c:pt idx="1432">
                  <c:v>5.6693862226743511E-2</c:v>
                </c:pt>
                <c:pt idx="1433">
                  <c:v>5.8044860672627069E-2</c:v>
                </c:pt>
                <c:pt idx="1434">
                  <c:v>5.865079452058608E-2</c:v>
                </c:pt>
                <c:pt idx="1435">
                  <c:v>6.0701943876277066E-2</c:v>
                </c:pt>
                <c:pt idx="1436">
                  <c:v>5.3129343281213229E-2</c:v>
                </c:pt>
                <c:pt idx="1437">
                  <c:v>5.4745943691384108E-2</c:v>
                </c:pt>
                <c:pt idx="1438">
                  <c:v>5.8487083318997636E-2</c:v>
                </c:pt>
                <c:pt idx="1439">
                  <c:v>5.7042455827755863E-2</c:v>
                </c:pt>
                <c:pt idx="1440">
                  <c:v>5.8933837365022258E-2</c:v>
                </c:pt>
                <c:pt idx="1441">
                  <c:v>5.8285464946117284E-2</c:v>
                </c:pt>
                <c:pt idx="1442">
                  <c:v>5.8677035324593722E-2</c:v>
                </c:pt>
                <c:pt idx="1443">
                  <c:v>5.327260754250588E-2</c:v>
                </c:pt>
                <c:pt idx="1444">
                  <c:v>5.1636915269532561E-2</c:v>
                </c:pt>
                <c:pt idx="1445">
                  <c:v>5.8203883271399505E-2</c:v>
                </c:pt>
                <c:pt idx="1446">
                  <c:v>5.6426321541274742E-2</c:v>
                </c:pt>
                <c:pt idx="1447">
                  <c:v>5.8411540401996274E-2</c:v>
                </c:pt>
                <c:pt idx="1448">
                  <c:v>5.3557548603661222E-2</c:v>
                </c:pt>
                <c:pt idx="1449">
                  <c:v>5.1655576824836631E-2</c:v>
                </c:pt>
                <c:pt idx="1450">
                  <c:v>5.2092879664525811E-2</c:v>
                </c:pt>
                <c:pt idx="1451">
                  <c:v>5.5364043602942177E-2</c:v>
                </c:pt>
                <c:pt idx="1452">
                  <c:v>5.078546700923748E-2</c:v>
                </c:pt>
                <c:pt idx="1453">
                  <c:v>5.6280957769355489E-2</c:v>
                </c:pt>
                <c:pt idx="1454">
                  <c:v>5.2371007216423286E-2</c:v>
                </c:pt>
                <c:pt idx="1455">
                  <c:v>5.5285865064368549E-2</c:v>
                </c:pt>
                <c:pt idx="1456">
                  <c:v>5.483782438290604E-2</c:v>
                </c:pt>
                <c:pt idx="1457">
                  <c:v>5.8265310417470371E-2</c:v>
                </c:pt>
                <c:pt idx="1458">
                  <c:v>5.7028911217641663E-2</c:v>
                </c:pt>
                <c:pt idx="1459">
                  <c:v>5.7346263467148301E-2</c:v>
                </c:pt>
                <c:pt idx="1460">
                  <c:v>5.1820454412557157E-2</c:v>
                </c:pt>
                <c:pt idx="1461">
                  <c:v>5.09846577365295E-2</c:v>
                </c:pt>
                <c:pt idx="1462">
                  <c:v>5.2452225498897942E-2</c:v>
                </c:pt>
                <c:pt idx="1463">
                  <c:v>5.5146182451378631E-2</c:v>
                </c:pt>
                <c:pt idx="1464">
                  <c:v>5.4768031578492193E-2</c:v>
                </c:pt>
                <c:pt idx="1465">
                  <c:v>5.3974143611517679E-2</c:v>
                </c:pt>
                <c:pt idx="1466">
                  <c:v>5.4917719147671497E-2</c:v>
                </c:pt>
                <c:pt idx="1467">
                  <c:v>5.5549277473104161E-2</c:v>
                </c:pt>
                <c:pt idx="1468">
                  <c:v>5.5575344790788211E-2</c:v>
                </c:pt>
                <c:pt idx="1469">
                  <c:v>4.9851838847089359E-2</c:v>
                </c:pt>
                <c:pt idx="1470">
                  <c:v>4.9779100895609552E-2</c:v>
                </c:pt>
                <c:pt idx="1471">
                  <c:v>5.3956196171950008E-2</c:v>
                </c:pt>
                <c:pt idx="1472">
                  <c:v>4.9213468531682777E-2</c:v>
                </c:pt>
                <c:pt idx="1473">
                  <c:v>4.7939569912919457E-2</c:v>
                </c:pt>
                <c:pt idx="1474">
                  <c:v>4.9691776702535426E-2</c:v>
                </c:pt>
                <c:pt idx="1475">
                  <c:v>5.5340620219454489E-2</c:v>
                </c:pt>
                <c:pt idx="1476">
                  <c:v>4.9463169963914679E-2</c:v>
                </c:pt>
                <c:pt idx="1477">
                  <c:v>4.914501637844531E-2</c:v>
                </c:pt>
                <c:pt idx="1478">
                  <c:v>5.1855738562483052E-2</c:v>
                </c:pt>
                <c:pt idx="1479">
                  <c:v>4.9413482911163507E-2</c:v>
                </c:pt>
                <c:pt idx="1480">
                  <c:v>4.7261969308025439E-2</c:v>
                </c:pt>
                <c:pt idx="1481">
                  <c:v>5.4393309392691366E-2</c:v>
                </c:pt>
                <c:pt idx="1482">
                  <c:v>4.8294240113919633E-2</c:v>
                </c:pt>
                <c:pt idx="1483">
                  <c:v>5.128572107627781E-2</c:v>
                </c:pt>
                <c:pt idx="1484">
                  <c:v>5.1468602469224155E-2</c:v>
                </c:pt>
                <c:pt idx="1485">
                  <c:v>5.2379476624977613E-2</c:v>
                </c:pt>
                <c:pt idx="1486">
                  <c:v>5.286322624348859E-2</c:v>
                </c:pt>
                <c:pt idx="1487">
                  <c:v>4.870843080419663E-2</c:v>
                </c:pt>
                <c:pt idx="1488">
                  <c:v>5.1091112283177802E-2</c:v>
                </c:pt>
                <c:pt idx="1489">
                  <c:v>5.3661564856006989E-2</c:v>
                </c:pt>
                <c:pt idx="1490">
                  <c:v>4.8887761108687318E-2</c:v>
                </c:pt>
                <c:pt idx="1491">
                  <c:v>4.8949994812718577E-2</c:v>
                </c:pt>
                <c:pt idx="1492">
                  <c:v>5.0540123503120309E-2</c:v>
                </c:pt>
                <c:pt idx="1493">
                  <c:v>4.7994746801700593E-2</c:v>
                </c:pt>
                <c:pt idx="1494">
                  <c:v>4.6035051458903714E-2</c:v>
                </c:pt>
                <c:pt idx="1495">
                  <c:v>4.5602252585294482E-2</c:v>
                </c:pt>
                <c:pt idx="1496">
                  <c:v>5.0431036323894014E-2</c:v>
                </c:pt>
                <c:pt idx="1497">
                  <c:v>5.1626116995089504E-2</c:v>
                </c:pt>
                <c:pt idx="1498">
                  <c:v>4.9656428065777372E-2</c:v>
                </c:pt>
                <c:pt idx="1499">
                  <c:v>4.5083636008410338E-2</c:v>
                </c:pt>
              </c:numCache>
            </c:numRef>
          </c:val>
          <c:extLst xmlns:c16r2="http://schemas.microsoft.com/office/drawing/2015/06/chart">
            <c:ext xmlns:c16="http://schemas.microsoft.com/office/drawing/2014/chart" uri="{C3380CC4-5D6E-409C-BE32-E72D297353CC}">
              <c16:uniqueId val="{00000001-1A0B-4EAE-82EA-2E1C7EE8ECEA}"/>
            </c:ext>
          </c:extLst>
        </c:ser>
        <c:ser>
          <c:idx val="2"/>
          <c:order val="2"/>
          <c:tx>
            <c:strRef>
              <c:f>Лист2!$Y$1</c:f>
              <c:strCache>
                <c:ptCount val="1"/>
                <c:pt idx="0">
                  <c:v>ROE3</c:v>
                </c:pt>
              </c:strCache>
            </c:strRef>
          </c:tx>
          <c:spPr>
            <a:ln w="28575" cap="rnd">
              <a:solidFill>
                <a:schemeClr val="accent3"/>
              </a:solidFill>
              <a:round/>
            </a:ln>
            <a:effectLst/>
          </c:spPr>
          <c:marker>
            <c:symbol val="none"/>
          </c:marker>
          <c:val>
            <c:numRef>
              <c:f>Лист2!$Y$2:$Y$1501</c:f>
              <c:numCache>
                <c:formatCode>General</c:formatCode>
                <c:ptCount val="1500"/>
                <c:pt idx="0">
                  <c:v>0.27638446985074666</c:v>
                </c:pt>
                <c:pt idx="1">
                  <c:v>0.2486819669630945</c:v>
                </c:pt>
                <c:pt idx="2">
                  <c:v>0.23189790296160565</c:v>
                </c:pt>
                <c:pt idx="3">
                  <c:v>0.80061563896488463</c:v>
                </c:pt>
                <c:pt idx="4">
                  <c:v>-0.17708522499118171</c:v>
                </c:pt>
                <c:pt idx="5">
                  <c:v>0.1359819050669874</c:v>
                </c:pt>
                <c:pt idx="6">
                  <c:v>0.59846194508343298</c:v>
                </c:pt>
                <c:pt idx="7">
                  <c:v>0.49958285625550858</c:v>
                </c:pt>
                <c:pt idx="8">
                  <c:v>0.30545011171267578</c:v>
                </c:pt>
                <c:pt idx="9">
                  <c:v>0.22284971139764803</c:v>
                </c:pt>
                <c:pt idx="10">
                  <c:v>8.0015998796856072E-2</c:v>
                </c:pt>
                <c:pt idx="11">
                  <c:v>0.45107325870705284</c:v>
                </c:pt>
                <c:pt idx="12">
                  <c:v>5.1224289752444079E-2</c:v>
                </c:pt>
                <c:pt idx="13">
                  <c:v>0.19005398067288984</c:v>
                </c:pt>
                <c:pt idx="14">
                  <c:v>9.8747277261989203E-2</c:v>
                </c:pt>
                <c:pt idx="15">
                  <c:v>0.45216839238971246</c:v>
                </c:pt>
                <c:pt idx="16">
                  <c:v>0.22695907226281581</c:v>
                </c:pt>
                <c:pt idx="17">
                  <c:v>0.44906788869615483</c:v>
                </c:pt>
                <c:pt idx="18">
                  <c:v>0.17450292693393263</c:v>
                </c:pt>
                <c:pt idx="19">
                  <c:v>6.7870725150628336E-2</c:v>
                </c:pt>
                <c:pt idx="20">
                  <c:v>0.23739183271752498</c:v>
                </c:pt>
                <c:pt idx="21">
                  <c:v>0.14793871725243132</c:v>
                </c:pt>
                <c:pt idx="22">
                  <c:v>0.22930858842713425</c:v>
                </c:pt>
                <c:pt idx="23">
                  <c:v>5.6825140044132715E-2</c:v>
                </c:pt>
                <c:pt idx="24">
                  <c:v>0.18187904195090029</c:v>
                </c:pt>
                <c:pt idx="25">
                  <c:v>0.44366123339709085</c:v>
                </c:pt>
                <c:pt idx="26">
                  <c:v>2.539546789188192E-2</c:v>
                </c:pt>
                <c:pt idx="27">
                  <c:v>0.13671511732891511</c:v>
                </c:pt>
                <c:pt idx="28">
                  <c:v>0.23297768110276149</c:v>
                </c:pt>
                <c:pt idx="29">
                  <c:v>0.17735941048856133</c:v>
                </c:pt>
                <c:pt idx="30">
                  <c:v>0.1150197928033484</c:v>
                </c:pt>
                <c:pt idx="31">
                  <c:v>0.14827065754739208</c:v>
                </c:pt>
                <c:pt idx="32">
                  <c:v>0.16628616145989836</c:v>
                </c:pt>
                <c:pt idx="33">
                  <c:v>4.1148443645731336E-2</c:v>
                </c:pt>
                <c:pt idx="34">
                  <c:v>0.45722869135622851</c:v>
                </c:pt>
                <c:pt idx="35">
                  <c:v>0.20048796629077398</c:v>
                </c:pt>
                <c:pt idx="36">
                  <c:v>0.11711658322695853</c:v>
                </c:pt>
                <c:pt idx="37">
                  <c:v>0.25343897099757223</c:v>
                </c:pt>
                <c:pt idx="38">
                  <c:v>0.19624523358419851</c:v>
                </c:pt>
                <c:pt idx="39">
                  <c:v>0.10903196664990771</c:v>
                </c:pt>
                <c:pt idx="40">
                  <c:v>0.1580065944706775</c:v>
                </c:pt>
                <c:pt idx="41">
                  <c:v>0.23988809864984548</c:v>
                </c:pt>
                <c:pt idx="42">
                  <c:v>2.3121876862224611E-2</c:v>
                </c:pt>
                <c:pt idx="43">
                  <c:v>0.16810142111392351</c:v>
                </c:pt>
                <c:pt idx="44">
                  <c:v>0.14486401286928041</c:v>
                </c:pt>
                <c:pt idx="45">
                  <c:v>0.17249710415431782</c:v>
                </c:pt>
                <c:pt idx="46">
                  <c:v>0.11576971134331716</c:v>
                </c:pt>
                <c:pt idx="47">
                  <c:v>0.14148662027679626</c:v>
                </c:pt>
                <c:pt idx="48">
                  <c:v>0.10319659199990537</c:v>
                </c:pt>
                <c:pt idx="49">
                  <c:v>0.12859915342000677</c:v>
                </c:pt>
                <c:pt idx="50">
                  <c:v>0.15635697398417184</c:v>
                </c:pt>
                <c:pt idx="51">
                  <c:v>9.3570020161900525E-2</c:v>
                </c:pt>
                <c:pt idx="52">
                  <c:v>3.0340310741741754E-2</c:v>
                </c:pt>
                <c:pt idx="53">
                  <c:v>0.23657702853031051</c:v>
                </c:pt>
                <c:pt idx="54">
                  <c:v>0.20408147901304396</c:v>
                </c:pt>
                <c:pt idx="55">
                  <c:v>0.38190978241411788</c:v>
                </c:pt>
                <c:pt idx="56">
                  <c:v>0.39120219566509612</c:v>
                </c:pt>
                <c:pt idx="57">
                  <c:v>-0.12998905584876186</c:v>
                </c:pt>
                <c:pt idx="58">
                  <c:v>0.18108332168859842</c:v>
                </c:pt>
                <c:pt idx="59">
                  <c:v>0.12498009309606666</c:v>
                </c:pt>
                <c:pt idx="60">
                  <c:v>3.6540019427643608E-2</c:v>
                </c:pt>
                <c:pt idx="61">
                  <c:v>0.27275560596121151</c:v>
                </c:pt>
                <c:pt idx="62">
                  <c:v>5.9823024177147861E-2</c:v>
                </c:pt>
                <c:pt idx="63">
                  <c:v>0.30197494841080735</c:v>
                </c:pt>
                <c:pt idx="64">
                  <c:v>0.11264450736035912</c:v>
                </c:pt>
                <c:pt idx="65">
                  <c:v>0.2190712929205732</c:v>
                </c:pt>
                <c:pt idx="66">
                  <c:v>0.17194438441621451</c:v>
                </c:pt>
                <c:pt idx="67">
                  <c:v>0.34495086168513639</c:v>
                </c:pt>
                <c:pt idx="68">
                  <c:v>0.20175653340359431</c:v>
                </c:pt>
                <c:pt idx="69">
                  <c:v>0.12651750295115238</c:v>
                </c:pt>
                <c:pt idx="70">
                  <c:v>0.10307279633272465</c:v>
                </c:pt>
                <c:pt idx="71">
                  <c:v>0.16648042260763848</c:v>
                </c:pt>
                <c:pt idx="72">
                  <c:v>0.20713622996181358</c:v>
                </c:pt>
                <c:pt idx="73">
                  <c:v>8.3055074610110247E-2</c:v>
                </c:pt>
                <c:pt idx="74">
                  <c:v>0.14841431632495883</c:v>
                </c:pt>
                <c:pt idx="75">
                  <c:v>0.37540762965087177</c:v>
                </c:pt>
                <c:pt idx="76">
                  <c:v>0.17923834383311618</c:v>
                </c:pt>
                <c:pt idx="77">
                  <c:v>0.19821635443514596</c:v>
                </c:pt>
                <c:pt idx="78">
                  <c:v>0.21621224805998082</c:v>
                </c:pt>
                <c:pt idx="79">
                  <c:v>0.17525913595413431</c:v>
                </c:pt>
                <c:pt idx="80">
                  <c:v>0.10391142756864653</c:v>
                </c:pt>
                <c:pt idx="81">
                  <c:v>0.39302703250085436</c:v>
                </c:pt>
                <c:pt idx="82">
                  <c:v>0.10235502928106556</c:v>
                </c:pt>
                <c:pt idx="83">
                  <c:v>0.11797075019849196</c:v>
                </c:pt>
                <c:pt idx="84">
                  <c:v>0.20347925858021826</c:v>
                </c:pt>
                <c:pt idx="85">
                  <c:v>0.12403146682378433</c:v>
                </c:pt>
                <c:pt idx="86">
                  <c:v>0.17413782946407363</c:v>
                </c:pt>
                <c:pt idx="87">
                  <c:v>0.13184802640276924</c:v>
                </c:pt>
                <c:pt idx="88">
                  <c:v>0.30035234033493197</c:v>
                </c:pt>
                <c:pt idx="89">
                  <c:v>0.16216057505854994</c:v>
                </c:pt>
                <c:pt idx="90">
                  <c:v>0.19754318002160245</c:v>
                </c:pt>
                <c:pt idx="91">
                  <c:v>0.11578614062659594</c:v>
                </c:pt>
                <c:pt idx="92">
                  <c:v>0.22297135096442114</c:v>
                </c:pt>
                <c:pt idx="93">
                  <c:v>0.3111685901480728</c:v>
                </c:pt>
                <c:pt idx="94">
                  <c:v>0.17738024763529187</c:v>
                </c:pt>
                <c:pt idx="95">
                  <c:v>0.29398753298286756</c:v>
                </c:pt>
                <c:pt idx="96">
                  <c:v>5.1182103126497416E-2</c:v>
                </c:pt>
                <c:pt idx="97">
                  <c:v>0.23171933246642384</c:v>
                </c:pt>
                <c:pt idx="98">
                  <c:v>8.509487320445383E-2</c:v>
                </c:pt>
                <c:pt idx="99">
                  <c:v>5.8251622144521606E-2</c:v>
                </c:pt>
                <c:pt idx="100">
                  <c:v>0.17001674909528841</c:v>
                </c:pt>
                <c:pt idx="101">
                  <c:v>0.35717789392927818</c:v>
                </c:pt>
                <c:pt idx="102">
                  <c:v>0.10907074744011482</c:v>
                </c:pt>
                <c:pt idx="103">
                  <c:v>8.5421172823163222E-2</c:v>
                </c:pt>
                <c:pt idx="104">
                  <c:v>0.24386995390207888</c:v>
                </c:pt>
                <c:pt idx="105">
                  <c:v>0.16737320807621164</c:v>
                </c:pt>
                <c:pt idx="106">
                  <c:v>0.19957414718317376</c:v>
                </c:pt>
                <c:pt idx="107">
                  <c:v>0.21953398968461343</c:v>
                </c:pt>
                <c:pt idx="108">
                  <c:v>0.16083124234292462</c:v>
                </c:pt>
                <c:pt idx="109">
                  <c:v>0.28686149391348825</c:v>
                </c:pt>
                <c:pt idx="110">
                  <c:v>0.29221222713210732</c:v>
                </c:pt>
                <c:pt idx="111">
                  <c:v>0.30723713205121767</c:v>
                </c:pt>
                <c:pt idx="112">
                  <c:v>0.16119861089122098</c:v>
                </c:pt>
                <c:pt idx="113">
                  <c:v>0.33804901747413707</c:v>
                </c:pt>
                <c:pt idx="114">
                  <c:v>0.30058710418738332</c:v>
                </c:pt>
                <c:pt idx="115">
                  <c:v>0.31272315495177122</c:v>
                </c:pt>
                <c:pt idx="116">
                  <c:v>9.6408555763298265E-2</c:v>
                </c:pt>
                <c:pt idx="117">
                  <c:v>0.15734162889696987</c:v>
                </c:pt>
                <c:pt idx="118">
                  <c:v>0.30554319831321891</c:v>
                </c:pt>
                <c:pt idx="119">
                  <c:v>4.9509580794520322E-2</c:v>
                </c:pt>
                <c:pt idx="120">
                  <c:v>0.17732404528378473</c:v>
                </c:pt>
                <c:pt idx="121">
                  <c:v>0.26541860214340346</c:v>
                </c:pt>
                <c:pt idx="122">
                  <c:v>0.16614318682526949</c:v>
                </c:pt>
                <c:pt idx="123">
                  <c:v>0.24359635773314436</c:v>
                </c:pt>
                <c:pt idx="124">
                  <c:v>0.1328943696149765</c:v>
                </c:pt>
                <c:pt idx="125">
                  <c:v>0.16209904624655364</c:v>
                </c:pt>
                <c:pt idx="126">
                  <c:v>0.21642317692130209</c:v>
                </c:pt>
                <c:pt idx="127">
                  <c:v>0.21415927673619831</c:v>
                </c:pt>
                <c:pt idx="128">
                  <c:v>0.18680249300979712</c:v>
                </c:pt>
                <c:pt idx="129">
                  <c:v>0.18186649891186157</c:v>
                </c:pt>
                <c:pt idx="130">
                  <c:v>0.35875773217591006</c:v>
                </c:pt>
                <c:pt idx="131">
                  <c:v>0.28143855974797355</c:v>
                </c:pt>
                <c:pt idx="132">
                  <c:v>0.17245642650500062</c:v>
                </c:pt>
                <c:pt idx="133">
                  <c:v>0.24917968579929894</c:v>
                </c:pt>
                <c:pt idx="134">
                  <c:v>0.20417013129338302</c:v>
                </c:pt>
                <c:pt idx="135">
                  <c:v>0.11442750620755314</c:v>
                </c:pt>
                <c:pt idx="136">
                  <c:v>0.20054228731466725</c:v>
                </c:pt>
                <c:pt idx="137">
                  <c:v>0.21976137693473791</c:v>
                </c:pt>
                <c:pt idx="138">
                  <c:v>0.12539322937977548</c:v>
                </c:pt>
                <c:pt idx="139">
                  <c:v>0.40495599447487707</c:v>
                </c:pt>
                <c:pt idx="140">
                  <c:v>0.30659548537999382</c:v>
                </c:pt>
                <c:pt idx="141">
                  <c:v>0.13224998737802446</c:v>
                </c:pt>
                <c:pt idx="142">
                  <c:v>0.25711788665855445</c:v>
                </c:pt>
                <c:pt idx="143">
                  <c:v>0.12422549586181278</c:v>
                </c:pt>
                <c:pt idx="144">
                  <c:v>0.28791038577299694</c:v>
                </c:pt>
                <c:pt idx="145">
                  <c:v>1.1840532917174941E-2</c:v>
                </c:pt>
                <c:pt idx="146">
                  <c:v>0.36003934249082903</c:v>
                </c:pt>
                <c:pt idx="147">
                  <c:v>0.36179309161487977</c:v>
                </c:pt>
                <c:pt idx="148">
                  <c:v>0.13748160530869946</c:v>
                </c:pt>
                <c:pt idx="149">
                  <c:v>0.49648258977553489</c:v>
                </c:pt>
                <c:pt idx="150">
                  <c:v>0.16018794558300234</c:v>
                </c:pt>
                <c:pt idx="151">
                  <c:v>0.15027419062943057</c:v>
                </c:pt>
                <c:pt idx="152">
                  <c:v>0.2027491765450064</c:v>
                </c:pt>
                <c:pt idx="153">
                  <c:v>0.17549268154138581</c:v>
                </c:pt>
                <c:pt idx="154">
                  <c:v>0.1667403076048834</c:v>
                </c:pt>
                <c:pt idx="155">
                  <c:v>0.20208463944954028</c:v>
                </c:pt>
                <c:pt idx="156">
                  <c:v>0.38915047929073954</c:v>
                </c:pt>
                <c:pt idx="157">
                  <c:v>0.24293027730668476</c:v>
                </c:pt>
                <c:pt idx="158">
                  <c:v>0.2112553615129002</c:v>
                </c:pt>
                <c:pt idx="159">
                  <c:v>0.19292070362082803</c:v>
                </c:pt>
                <c:pt idx="160">
                  <c:v>-1.3083938576863402E-2</c:v>
                </c:pt>
                <c:pt idx="161">
                  <c:v>0.13486161257846865</c:v>
                </c:pt>
                <c:pt idx="162">
                  <c:v>0.28268707666410897</c:v>
                </c:pt>
                <c:pt idx="163">
                  <c:v>-3.2682452445086316E-2</c:v>
                </c:pt>
                <c:pt idx="164">
                  <c:v>0.13308650836983726</c:v>
                </c:pt>
                <c:pt idx="165">
                  <c:v>4.2156512298770772E-2</c:v>
                </c:pt>
                <c:pt idx="166">
                  <c:v>0.38590834278323188</c:v>
                </c:pt>
                <c:pt idx="167">
                  <c:v>0.28007026422082187</c:v>
                </c:pt>
                <c:pt idx="168">
                  <c:v>0.32258530758815435</c:v>
                </c:pt>
                <c:pt idx="169">
                  <c:v>0.2571067663895607</c:v>
                </c:pt>
                <c:pt idx="170">
                  <c:v>2.9355668109095307E-2</c:v>
                </c:pt>
                <c:pt idx="171">
                  <c:v>0.21101603838860333</c:v>
                </c:pt>
                <c:pt idx="172">
                  <c:v>0.15354996510585958</c:v>
                </c:pt>
                <c:pt idx="173">
                  <c:v>0.34260547512450817</c:v>
                </c:pt>
                <c:pt idx="174">
                  <c:v>0.20251819280337385</c:v>
                </c:pt>
                <c:pt idx="175">
                  <c:v>0.33097898571839307</c:v>
                </c:pt>
                <c:pt idx="176">
                  <c:v>0.26616540279523465</c:v>
                </c:pt>
                <c:pt idx="177">
                  <c:v>0.12825668749112107</c:v>
                </c:pt>
                <c:pt idx="178">
                  <c:v>0.12644721512061211</c:v>
                </c:pt>
                <c:pt idx="179">
                  <c:v>0.34080403275465937</c:v>
                </c:pt>
                <c:pt idx="180">
                  <c:v>0.20304469750878693</c:v>
                </c:pt>
                <c:pt idx="181">
                  <c:v>0.30890790065321372</c:v>
                </c:pt>
                <c:pt idx="182">
                  <c:v>0.17221670557437932</c:v>
                </c:pt>
                <c:pt idx="183">
                  <c:v>0.180338494019606</c:v>
                </c:pt>
                <c:pt idx="184">
                  <c:v>0.21173727203908305</c:v>
                </c:pt>
                <c:pt idx="185">
                  <c:v>0.14318768650131655</c:v>
                </c:pt>
                <c:pt idx="186">
                  <c:v>0.29300387220249263</c:v>
                </c:pt>
                <c:pt idx="187">
                  <c:v>8.9274653731986287E-2</c:v>
                </c:pt>
                <c:pt idx="188">
                  <c:v>0.50818255862273642</c:v>
                </c:pt>
                <c:pt idx="189">
                  <c:v>0.17183146308406791</c:v>
                </c:pt>
                <c:pt idx="190">
                  <c:v>0.17533548768904272</c:v>
                </c:pt>
                <c:pt idx="191">
                  <c:v>0.11958968334507734</c:v>
                </c:pt>
                <c:pt idx="192">
                  <c:v>0.26173830934963388</c:v>
                </c:pt>
                <c:pt idx="193">
                  <c:v>0.22818047467770969</c:v>
                </c:pt>
                <c:pt idx="194">
                  <c:v>1.7021837928116859E-2</c:v>
                </c:pt>
                <c:pt idx="195">
                  <c:v>0.18927376593230774</c:v>
                </c:pt>
                <c:pt idx="196">
                  <c:v>0.2571837194003736</c:v>
                </c:pt>
                <c:pt idx="197">
                  <c:v>0.23115104206389958</c:v>
                </c:pt>
                <c:pt idx="198">
                  <c:v>0.14648876089746446</c:v>
                </c:pt>
                <c:pt idx="199">
                  <c:v>0.43413968715277662</c:v>
                </c:pt>
                <c:pt idx="200">
                  <c:v>0.22360998917000691</c:v>
                </c:pt>
                <c:pt idx="201">
                  <c:v>0.32227476851773995</c:v>
                </c:pt>
                <c:pt idx="202">
                  <c:v>3.5875466532838962E-2</c:v>
                </c:pt>
                <c:pt idx="203">
                  <c:v>0.20235914459033644</c:v>
                </c:pt>
                <c:pt idx="204">
                  <c:v>3.8605149398602955E-2</c:v>
                </c:pt>
                <c:pt idx="205">
                  <c:v>0.36301878054927145</c:v>
                </c:pt>
                <c:pt idx="206">
                  <c:v>0.13146796873768973</c:v>
                </c:pt>
                <c:pt idx="207">
                  <c:v>8.8314850329361386E-2</c:v>
                </c:pt>
                <c:pt idx="208">
                  <c:v>0.36576896439229911</c:v>
                </c:pt>
                <c:pt idx="209">
                  <c:v>0.25580031722221136</c:v>
                </c:pt>
                <c:pt idx="210">
                  <c:v>0.1242905833837734</c:v>
                </c:pt>
                <c:pt idx="211">
                  <c:v>0.29352222304720288</c:v>
                </c:pt>
                <c:pt idx="212">
                  <c:v>0.30355859614812625</c:v>
                </c:pt>
                <c:pt idx="213">
                  <c:v>0.24561537827293375</c:v>
                </c:pt>
                <c:pt idx="214">
                  <c:v>0.10768047666242661</c:v>
                </c:pt>
                <c:pt idx="215">
                  <c:v>9.6444637676001949E-2</c:v>
                </c:pt>
                <c:pt idx="216">
                  <c:v>0.19322187727336901</c:v>
                </c:pt>
                <c:pt idx="217">
                  <c:v>0.26018769283665477</c:v>
                </c:pt>
                <c:pt idx="218">
                  <c:v>0.32679250335189608</c:v>
                </c:pt>
                <c:pt idx="219">
                  <c:v>0.1830769234137595</c:v>
                </c:pt>
                <c:pt idx="220">
                  <c:v>0.35380024579472585</c:v>
                </c:pt>
                <c:pt idx="221">
                  <c:v>0.27913756604114931</c:v>
                </c:pt>
                <c:pt idx="222">
                  <c:v>0.21645358907168921</c:v>
                </c:pt>
                <c:pt idx="223">
                  <c:v>0.36051617630412641</c:v>
                </c:pt>
                <c:pt idx="224">
                  <c:v>0.23645303587123664</c:v>
                </c:pt>
                <c:pt idx="225">
                  <c:v>0.12921075918812661</c:v>
                </c:pt>
                <c:pt idx="226">
                  <c:v>0.13069332897176245</c:v>
                </c:pt>
                <c:pt idx="227">
                  <c:v>8.9426003065193396E-2</c:v>
                </c:pt>
                <c:pt idx="228">
                  <c:v>8.9645479972327136E-2</c:v>
                </c:pt>
                <c:pt idx="229">
                  <c:v>0.22697894693330745</c:v>
                </c:pt>
                <c:pt idx="230">
                  <c:v>0.18828328622172588</c:v>
                </c:pt>
                <c:pt idx="231">
                  <c:v>0.15038755571104614</c:v>
                </c:pt>
                <c:pt idx="232">
                  <c:v>0.20420848068079944</c:v>
                </c:pt>
                <c:pt idx="233">
                  <c:v>0.38351097943170182</c:v>
                </c:pt>
                <c:pt idx="234">
                  <c:v>0.28193618530124565</c:v>
                </c:pt>
                <c:pt idx="235">
                  <c:v>0.16023830794337271</c:v>
                </c:pt>
                <c:pt idx="236">
                  <c:v>0.25746659902610358</c:v>
                </c:pt>
                <c:pt idx="237">
                  <c:v>0.18692399740666041</c:v>
                </c:pt>
                <c:pt idx="238">
                  <c:v>0.24306044466685614</c:v>
                </c:pt>
                <c:pt idx="239">
                  <c:v>0.18806793123238633</c:v>
                </c:pt>
                <c:pt idx="240">
                  <c:v>0.30331922481260937</c:v>
                </c:pt>
                <c:pt idx="241">
                  <c:v>0.20044874719223096</c:v>
                </c:pt>
                <c:pt idx="242">
                  <c:v>6.5378372465960691E-2</c:v>
                </c:pt>
                <c:pt idx="243">
                  <c:v>8.8374078562937677E-2</c:v>
                </c:pt>
                <c:pt idx="244">
                  <c:v>0.39531133785840705</c:v>
                </c:pt>
                <c:pt idx="245">
                  <c:v>0.28699007954729783</c:v>
                </c:pt>
                <c:pt idx="246">
                  <c:v>-3.231683323963E-2</c:v>
                </c:pt>
                <c:pt idx="247">
                  <c:v>0.48421702619303275</c:v>
                </c:pt>
                <c:pt idx="248">
                  <c:v>0.22800318439504455</c:v>
                </c:pt>
                <c:pt idx="249">
                  <c:v>0.32363609193756887</c:v>
                </c:pt>
                <c:pt idx="250">
                  <c:v>0.25198598025380875</c:v>
                </c:pt>
                <c:pt idx="251">
                  <c:v>0.37501191823139701</c:v>
                </c:pt>
                <c:pt idx="252">
                  <c:v>0.31976005648782579</c:v>
                </c:pt>
                <c:pt idx="253">
                  <c:v>0.37209581264769226</c:v>
                </c:pt>
                <c:pt idx="254">
                  <c:v>0.20474745211699191</c:v>
                </c:pt>
                <c:pt idx="255">
                  <c:v>0.20420113480708538</c:v>
                </c:pt>
                <c:pt idx="256">
                  <c:v>0.22431527825988307</c:v>
                </c:pt>
                <c:pt idx="257">
                  <c:v>0.1306898126933779</c:v>
                </c:pt>
                <c:pt idx="258">
                  <c:v>0.18067473459126862</c:v>
                </c:pt>
                <c:pt idx="259">
                  <c:v>0.15198675759401509</c:v>
                </c:pt>
                <c:pt idx="260">
                  <c:v>0.11944046363729792</c:v>
                </c:pt>
                <c:pt idx="261">
                  <c:v>0.16944742711462965</c:v>
                </c:pt>
                <c:pt idx="262">
                  <c:v>0.17853165455643874</c:v>
                </c:pt>
                <c:pt idx="263">
                  <c:v>0.22910352408961629</c:v>
                </c:pt>
                <c:pt idx="264">
                  <c:v>0.20166201960802638</c:v>
                </c:pt>
                <c:pt idx="265">
                  <c:v>0.11940305548788263</c:v>
                </c:pt>
                <c:pt idx="266">
                  <c:v>6.9395909810722287E-2</c:v>
                </c:pt>
                <c:pt idx="267">
                  <c:v>0.14310355223450882</c:v>
                </c:pt>
                <c:pt idx="268">
                  <c:v>8.6808512473690383E-2</c:v>
                </c:pt>
                <c:pt idx="269">
                  <c:v>0.14376656490698139</c:v>
                </c:pt>
                <c:pt idx="270">
                  <c:v>0.40124958743394135</c:v>
                </c:pt>
                <c:pt idx="271">
                  <c:v>0.16190561831101666</c:v>
                </c:pt>
                <c:pt idx="272">
                  <c:v>0.11655556936820188</c:v>
                </c:pt>
                <c:pt idx="273">
                  <c:v>0.21516746552240995</c:v>
                </c:pt>
                <c:pt idx="274">
                  <c:v>0.22641441294029432</c:v>
                </c:pt>
                <c:pt idx="275">
                  <c:v>0.26686821868814642</c:v>
                </c:pt>
                <c:pt idx="276">
                  <c:v>0.12071124253182285</c:v>
                </c:pt>
                <c:pt idx="277">
                  <c:v>0.21022097338443221</c:v>
                </c:pt>
                <c:pt idx="278">
                  <c:v>0.38744055076264944</c:v>
                </c:pt>
                <c:pt idx="279">
                  <c:v>0.30383422658083581</c:v>
                </c:pt>
                <c:pt idx="280">
                  <c:v>-1.5240475996526602E-2</c:v>
                </c:pt>
                <c:pt idx="281">
                  <c:v>0.14328207846780541</c:v>
                </c:pt>
                <c:pt idx="282">
                  <c:v>0.34568839699753234</c:v>
                </c:pt>
                <c:pt idx="283">
                  <c:v>9.5604026643935525E-2</c:v>
                </c:pt>
                <c:pt idx="284">
                  <c:v>6.6970973915211077E-2</c:v>
                </c:pt>
                <c:pt idx="285">
                  <c:v>0.38343855453214876</c:v>
                </c:pt>
                <c:pt idx="286">
                  <c:v>0.12844167210047985</c:v>
                </c:pt>
                <c:pt idx="287">
                  <c:v>0.44696665793405355</c:v>
                </c:pt>
                <c:pt idx="288">
                  <c:v>0.61024328592478561</c:v>
                </c:pt>
                <c:pt idx="289">
                  <c:v>0.33058043756098987</c:v>
                </c:pt>
                <c:pt idx="290">
                  <c:v>0.12581355302978683</c:v>
                </c:pt>
                <c:pt idx="291">
                  <c:v>0.26895398804748588</c:v>
                </c:pt>
                <c:pt idx="292">
                  <c:v>0.23939728024597826</c:v>
                </c:pt>
                <c:pt idx="293">
                  <c:v>9.0468842642118213E-2</c:v>
                </c:pt>
                <c:pt idx="294">
                  <c:v>0.16393330860366215</c:v>
                </c:pt>
                <c:pt idx="295">
                  <c:v>0.38807422357163696</c:v>
                </c:pt>
                <c:pt idx="296">
                  <c:v>0.15143735321103052</c:v>
                </c:pt>
                <c:pt idx="297">
                  <c:v>9.1298183061302857E-2</c:v>
                </c:pt>
                <c:pt idx="298">
                  <c:v>5.3704614777145929E-2</c:v>
                </c:pt>
                <c:pt idx="299">
                  <c:v>0.22576643788347747</c:v>
                </c:pt>
                <c:pt idx="300">
                  <c:v>0.2059267148130588</c:v>
                </c:pt>
                <c:pt idx="301">
                  <c:v>0.27456750864885082</c:v>
                </c:pt>
                <c:pt idx="302">
                  <c:v>0.16284291862656528</c:v>
                </c:pt>
                <c:pt idx="303">
                  <c:v>9.9404972821713761E-2</c:v>
                </c:pt>
                <c:pt idx="304">
                  <c:v>0.20183253892416073</c:v>
                </c:pt>
                <c:pt idx="305">
                  <c:v>0.2766861413875496</c:v>
                </c:pt>
                <c:pt idx="306">
                  <c:v>0.13844743433868231</c:v>
                </c:pt>
                <c:pt idx="307">
                  <c:v>0.33259436949562587</c:v>
                </c:pt>
                <c:pt idx="308">
                  <c:v>0.3232959221748834</c:v>
                </c:pt>
                <c:pt idx="309">
                  <c:v>9.507656625891342E-2</c:v>
                </c:pt>
                <c:pt idx="310">
                  <c:v>0.23832443082174484</c:v>
                </c:pt>
                <c:pt idx="311">
                  <c:v>0.127317216857254</c:v>
                </c:pt>
                <c:pt idx="312">
                  <c:v>0.15843577653674362</c:v>
                </c:pt>
                <c:pt idx="313">
                  <c:v>2.6576767401910277E-2</c:v>
                </c:pt>
                <c:pt idx="314">
                  <c:v>7.3118099175915316E-2</c:v>
                </c:pt>
                <c:pt idx="315">
                  <c:v>0.21520978365290744</c:v>
                </c:pt>
                <c:pt idx="316">
                  <c:v>0.16867264710257188</c:v>
                </c:pt>
                <c:pt idx="317">
                  <c:v>0.12222302459490984</c:v>
                </c:pt>
                <c:pt idx="318">
                  <c:v>0.11590277787384255</c:v>
                </c:pt>
                <c:pt idx="319">
                  <c:v>0.21812231413832972</c:v>
                </c:pt>
                <c:pt idx="320">
                  <c:v>0.41615287423985042</c:v>
                </c:pt>
                <c:pt idx="321">
                  <c:v>0.14524012135215941</c:v>
                </c:pt>
                <c:pt idx="322">
                  <c:v>0.19491660275128003</c:v>
                </c:pt>
                <c:pt idx="323">
                  <c:v>6.3718382314043781E-2</c:v>
                </c:pt>
                <c:pt idx="324">
                  <c:v>0.19293502251517619</c:v>
                </c:pt>
                <c:pt idx="325">
                  <c:v>0.31251349336636414</c:v>
                </c:pt>
                <c:pt idx="326">
                  <c:v>6.5480676406049404E-2</c:v>
                </c:pt>
                <c:pt idx="327">
                  <c:v>0.24150368136817335</c:v>
                </c:pt>
                <c:pt idx="328">
                  <c:v>0.12733475098856523</c:v>
                </c:pt>
                <c:pt idx="329">
                  <c:v>0.10373960290424017</c:v>
                </c:pt>
                <c:pt idx="330">
                  <c:v>0.19842674397642193</c:v>
                </c:pt>
                <c:pt idx="331">
                  <c:v>6.35056753152725E-2</c:v>
                </c:pt>
                <c:pt idx="332">
                  <c:v>0.13386198071739264</c:v>
                </c:pt>
                <c:pt idx="333">
                  <c:v>0.10744440037495973</c:v>
                </c:pt>
                <c:pt idx="334">
                  <c:v>0.18473506986216795</c:v>
                </c:pt>
                <c:pt idx="335">
                  <c:v>0.22618028767775938</c:v>
                </c:pt>
                <c:pt idx="336">
                  <c:v>0.26543920364883639</c:v>
                </c:pt>
                <c:pt idx="337">
                  <c:v>4.6765828944895727E-2</c:v>
                </c:pt>
                <c:pt idx="338">
                  <c:v>0.1446576718119427</c:v>
                </c:pt>
                <c:pt idx="339">
                  <c:v>0.1450308591977803</c:v>
                </c:pt>
                <c:pt idx="340">
                  <c:v>0.10623809288394477</c:v>
                </c:pt>
                <c:pt idx="341">
                  <c:v>8.8869371071193026E-2</c:v>
                </c:pt>
                <c:pt idx="342">
                  <c:v>0.14991547282886128</c:v>
                </c:pt>
                <c:pt idx="343">
                  <c:v>7.7696613955679977E-2</c:v>
                </c:pt>
                <c:pt idx="344">
                  <c:v>0.2899512434373524</c:v>
                </c:pt>
                <c:pt idx="345">
                  <c:v>0.16417214667123353</c:v>
                </c:pt>
                <c:pt idx="346">
                  <c:v>0.22028727326236774</c:v>
                </c:pt>
                <c:pt idx="347">
                  <c:v>0.23491468848688937</c:v>
                </c:pt>
                <c:pt idx="348">
                  <c:v>0.17318550789514697</c:v>
                </c:pt>
                <c:pt idx="349">
                  <c:v>0.23274002124640344</c:v>
                </c:pt>
                <c:pt idx="350">
                  <c:v>0.14463830362366376</c:v>
                </c:pt>
                <c:pt idx="351">
                  <c:v>0.17116652063502663</c:v>
                </c:pt>
                <c:pt idx="352">
                  <c:v>0.20280201368696379</c:v>
                </c:pt>
                <c:pt idx="353">
                  <c:v>0.21198986648091889</c:v>
                </c:pt>
                <c:pt idx="354">
                  <c:v>0.21900426569094317</c:v>
                </c:pt>
                <c:pt idx="355">
                  <c:v>0.16519694619309488</c:v>
                </c:pt>
                <c:pt idx="356">
                  <c:v>0.20444864123671844</c:v>
                </c:pt>
                <c:pt idx="357">
                  <c:v>0.13128383972726834</c:v>
                </c:pt>
                <c:pt idx="358">
                  <c:v>2.5507254918396609E-2</c:v>
                </c:pt>
                <c:pt idx="359">
                  <c:v>0.30310319442345307</c:v>
                </c:pt>
                <c:pt idx="360">
                  <c:v>8.0475651602985018E-2</c:v>
                </c:pt>
                <c:pt idx="361">
                  <c:v>0.12356314009137691</c:v>
                </c:pt>
                <c:pt idx="362">
                  <c:v>0.30334781469675048</c:v>
                </c:pt>
                <c:pt idx="363">
                  <c:v>0.2356374719293256</c:v>
                </c:pt>
                <c:pt idx="364">
                  <c:v>4.5474175812010811E-2</c:v>
                </c:pt>
                <c:pt idx="365">
                  <c:v>0.33578050551675737</c:v>
                </c:pt>
                <c:pt idx="366">
                  <c:v>4.521959265788833E-2</c:v>
                </c:pt>
                <c:pt idx="367">
                  <c:v>0.18615215016074946</c:v>
                </c:pt>
                <c:pt idx="368">
                  <c:v>0.27499403161798502</c:v>
                </c:pt>
                <c:pt idx="369">
                  <c:v>0.27933647892431074</c:v>
                </c:pt>
                <c:pt idx="370">
                  <c:v>0.20909347469877171</c:v>
                </c:pt>
                <c:pt idx="371">
                  <c:v>0.26522397755654697</c:v>
                </c:pt>
                <c:pt idx="372">
                  <c:v>0.21356312259073165</c:v>
                </c:pt>
                <c:pt idx="373">
                  <c:v>0.21674663078546333</c:v>
                </c:pt>
                <c:pt idx="374">
                  <c:v>0.22705122736504185</c:v>
                </c:pt>
                <c:pt idx="375">
                  <c:v>0.12797805302013004</c:v>
                </c:pt>
                <c:pt idx="376">
                  <c:v>0.30776229699394253</c:v>
                </c:pt>
                <c:pt idx="377">
                  <c:v>0.16719070283178755</c:v>
                </c:pt>
                <c:pt idx="378">
                  <c:v>0.2778470586333211</c:v>
                </c:pt>
                <c:pt idx="379">
                  <c:v>0.20198823706573374</c:v>
                </c:pt>
                <c:pt idx="380">
                  <c:v>0.17753947852571894</c:v>
                </c:pt>
                <c:pt idx="381">
                  <c:v>0.10679249834577492</c:v>
                </c:pt>
                <c:pt idx="382">
                  <c:v>0.10063260854578777</c:v>
                </c:pt>
                <c:pt idx="383">
                  <c:v>0.24574955127354098</c:v>
                </c:pt>
                <c:pt idx="384">
                  <c:v>0.22098762015696424</c:v>
                </c:pt>
                <c:pt idx="385">
                  <c:v>2.1073648974252041E-2</c:v>
                </c:pt>
                <c:pt idx="386">
                  <c:v>0.34336509830886736</c:v>
                </c:pt>
                <c:pt idx="387">
                  <c:v>9.5576716827730654E-2</c:v>
                </c:pt>
                <c:pt idx="388">
                  <c:v>0.12157640923800513</c:v>
                </c:pt>
                <c:pt idx="389">
                  <c:v>0.10433915605973333</c:v>
                </c:pt>
                <c:pt idx="390">
                  <c:v>3.0913296955476722E-2</c:v>
                </c:pt>
                <c:pt idx="391">
                  <c:v>0.15566514922250629</c:v>
                </c:pt>
                <c:pt idx="392">
                  <c:v>0.22019890362734118</c:v>
                </c:pt>
                <c:pt idx="393">
                  <c:v>0.34250680772379949</c:v>
                </c:pt>
                <c:pt idx="394">
                  <c:v>0.12855021819737575</c:v>
                </c:pt>
                <c:pt idx="395">
                  <c:v>0.29788766315374637</c:v>
                </c:pt>
                <c:pt idx="396">
                  <c:v>0.25135787318807051</c:v>
                </c:pt>
                <c:pt idx="397">
                  <c:v>0.14797310473446748</c:v>
                </c:pt>
                <c:pt idx="398">
                  <c:v>9.3969232458642721E-2</c:v>
                </c:pt>
                <c:pt idx="399">
                  <c:v>0.14626052198042541</c:v>
                </c:pt>
                <c:pt idx="400">
                  <c:v>0.31981030739159677</c:v>
                </c:pt>
                <c:pt idx="401">
                  <c:v>0.32183209812429886</c:v>
                </c:pt>
                <c:pt idx="402">
                  <c:v>0.10584960601596471</c:v>
                </c:pt>
                <c:pt idx="403">
                  <c:v>0.25460745359382425</c:v>
                </c:pt>
                <c:pt idx="404">
                  <c:v>0.17630641663645333</c:v>
                </c:pt>
                <c:pt idx="405">
                  <c:v>6.0058642167973894E-2</c:v>
                </c:pt>
                <c:pt idx="406">
                  <c:v>0.30387409793865505</c:v>
                </c:pt>
                <c:pt idx="407">
                  <c:v>0.23856702046470671</c:v>
                </c:pt>
                <c:pt idx="408">
                  <c:v>0.23936055947529178</c:v>
                </c:pt>
                <c:pt idx="409">
                  <c:v>3.680028815949879E-2</c:v>
                </c:pt>
                <c:pt idx="410">
                  <c:v>0.15077880078103392</c:v>
                </c:pt>
                <c:pt idx="411">
                  <c:v>0.36068969471659118</c:v>
                </c:pt>
                <c:pt idx="412">
                  <c:v>1.9346307531048781E-2</c:v>
                </c:pt>
                <c:pt idx="413">
                  <c:v>0.39789371247873301</c:v>
                </c:pt>
                <c:pt idx="414">
                  <c:v>0.15900936556563047</c:v>
                </c:pt>
                <c:pt idx="415">
                  <c:v>0.19529385532383853</c:v>
                </c:pt>
                <c:pt idx="416">
                  <c:v>9.1041888172781485E-2</c:v>
                </c:pt>
                <c:pt idx="417">
                  <c:v>0.21345543342062287</c:v>
                </c:pt>
                <c:pt idx="418">
                  <c:v>0.39558628891420788</c:v>
                </c:pt>
                <c:pt idx="419">
                  <c:v>8.5150654929888006E-2</c:v>
                </c:pt>
                <c:pt idx="420">
                  <c:v>0.24671117899812417</c:v>
                </c:pt>
                <c:pt idx="421">
                  <c:v>0.30419398470377162</c:v>
                </c:pt>
                <c:pt idx="422">
                  <c:v>9.5203369938177365E-2</c:v>
                </c:pt>
                <c:pt idx="423">
                  <c:v>0.21661733929194829</c:v>
                </c:pt>
                <c:pt idx="424">
                  <c:v>0.11254755235946587</c:v>
                </c:pt>
                <c:pt idx="425">
                  <c:v>0.32711739263526102</c:v>
                </c:pt>
                <c:pt idx="426">
                  <c:v>1.6335876260259494E-2</c:v>
                </c:pt>
                <c:pt idx="427">
                  <c:v>9.4623186950256469E-2</c:v>
                </c:pt>
                <c:pt idx="428">
                  <c:v>0.17520668153437721</c:v>
                </c:pt>
                <c:pt idx="429">
                  <c:v>0.23213288608194454</c:v>
                </c:pt>
                <c:pt idx="430">
                  <c:v>0.13308761179360282</c:v>
                </c:pt>
                <c:pt idx="431">
                  <c:v>0.33368004202158397</c:v>
                </c:pt>
                <c:pt idx="432">
                  <c:v>0.16293694365179656</c:v>
                </c:pt>
                <c:pt idx="433">
                  <c:v>0.17025290724682043</c:v>
                </c:pt>
                <c:pt idx="434">
                  <c:v>0.2210809960021396</c:v>
                </c:pt>
                <c:pt idx="435">
                  <c:v>0.25763356298820378</c:v>
                </c:pt>
                <c:pt idx="436">
                  <c:v>0.18903387523144069</c:v>
                </c:pt>
                <c:pt idx="437">
                  <c:v>0.1227947007746059</c:v>
                </c:pt>
                <c:pt idx="438">
                  <c:v>0.1176720090689527</c:v>
                </c:pt>
                <c:pt idx="439">
                  <c:v>0.13755789163280868</c:v>
                </c:pt>
                <c:pt idx="440">
                  <c:v>0.19039178617234392</c:v>
                </c:pt>
                <c:pt idx="441">
                  <c:v>0.14675978031841833</c:v>
                </c:pt>
                <c:pt idx="442">
                  <c:v>0.30291037450092995</c:v>
                </c:pt>
                <c:pt idx="443">
                  <c:v>0.10110708227504289</c:v>
                </c:pt>
                <c:pt idx="444">
                  <c:v>0.15402299458385588</c:v>
                </c:pt>
                <c:pt idx="445">
                  <c:v>0.35885542333415954</c:v>
                </c:pt>
                <c:pt idx="446">
                  <c:v>6.0504437273049827E-3</c:v>
                </c:pt>
                <c:pt idx="447">
                  <c:v>0.12115722154025661</c:v>
                </c:pt>
                <c:pt idx="448">
                  <c:v>0.18474196033000745</c:v>
                </c:pt>
                <c:pt idx="449">
                  <c:v>0.37462946831874633</c:v>
                </c:pt>
                <c:pt idx="450">
                  <c:v>0.22906098267801761</c:v>
                </c:pt>
                <c:pt idx="451">
                  <c:v>0.19990312809733887</c:v>
                </c:pt>
                <c:pt idx="452">
                  <c:v>0.25396028727552167</c:v>
                </c:pt>
                <c:pt idx="453">
                  <c:v>0.16991626287400516</c:v>
                </c:pt>
                <c:pt idx="454">
                  <c:v>0.11545191279315094</c:v>
                </c:pt>
                <c:pt idx="455">
                  <c:v>0.22183154998933682</c:v>
                </c:pt>
                <c:pt idx="456">
                  <c:v>0.13919061227027646</c:v>
                </c:pt>
                <c:pt idx="457">
                  <c:v>0.11208779928392694</c:v>
                </c:pt>
                <c:pt idx="458">
                  <c:v>0.21570568295615083</c:v>
                </c:pt>
                <c:pt idx="459">
                  <c:v>0.27982758876800962</c:v>
                </c:pt>
                <c:pt idx="460">
                  <c:v>0.35210573055351224</c:v>
                </c:pt>
                <c:pt idx="461">
                  <c:v>0.19478345923787213</c:v>
                </c:pt>
                <c:pt idx="462">
                  <c:v>0.3423745546775111</c:v>
                </c:pt>
                <c:pt idx="463">
                  <c:v>0.23994109900646476</c:v>
                </c:pt>
                <c:pt idx="464">
                  <c:v>8.4993286555624478E-2</c:v>
                </c:pt>
                <c:pt idx="465">
                  <c:v>0.29986516585749767</c:v>
                </c:pt>
                <c:pt idx="466">
                  <c:v>0.1609576536471887</c:v>
                </c:pt>
                <c:pt idx="467">
                  <c:v>9.2386375795070891E-2</c:v>
                </c:pt>
                <c:pt idx="468">
                  <c:v>0.2235970485728187</c:v>
                </c:pt>
                <c:pt idx="469">
                  <c:v>0.31875169590750191</c:v>
                </c:pt>
                <c:pt idx="470">
                  <c:v>0.12964560559200478</c:v>
                </c:pt>
                <c:pt idx="471">
                  <c:v>0.20221173686574787</c:v>
                </c:pt>
                <c:pt idx="472">
                  <c:v>0.21617000544137879</c:v>
                </c:pt>
                <c:pt idx="473">
                  <c:v>0.23137956234631687</c:v>
                </c:pt>
                <c:pt idx="474">
                  <c:v>0.21779433290154215</c:v>
                </c:pt>
                <c:pt idx="475">
                  <c:v>0.18823313310105563</c:v>
                </c:pt>
                <c:pt idx="476">
                  <c:v>0.29330272306893396</c:v>
                </c:pt>
                <c:pt idx="477">
                  <c:v>0.17530607478772431</c:v>
                </c:pt>
                <c:pt idx="478">
                  <c:v>0.20383082628862506</c:v>
                </c:pt>
                <c:pt idx="479">
                  <c:v>0.11920492010353924</c:v>
                </c:pt>
                <c:pt idx="480">
                  <c:v>0.15589711647878984</c:v>
                </c:pt>
                <c:pt idx="481">
                  <c:v>0.33014289171986833</c:v>
                </c:pt>
                <c:pt idx="482">
                  <c:v>-2.3530490806020911E-2</c:v>
                </c:pt>
                <c:pt idx="483">
                  <c:v>0.11714320566190126</c:v>
                </c:pt>
                <c:pt idx="484">
                  <c:v>0.21528004173140494</c:v>
                </c:pt>
                <c:pt idx="485">
                  <c:v>0.2003098742764092</c:v>
                </c:pt>
                <c:pt idx="486">
                  <c:v>0.17115863577786528</c:v>
                </c:pt>
                <c:pt idx="487">
                  <c:v>0.19233751812732128</c:v>
                </c:pt>
                <c:pt idx="488">
                  <c:v>0.125317563470393</c:v>
                </c:pt>
                <c:pt idx="489">
                  <c:v>0.23347924330015038</c:v>
                </c:pt>
                <c:pt idx="490">
                  <c:v>0.25015763121568496</c:v>
                </c:pt>
                <c:pt idx="491">
                  <c:v>0.15389232433256958</c:v>
                </c:pt>
                <c:pt idx="492">
                  <c:v>0.11913444585336123</c:v>
                </c:pt>
                <c:pt idx="493">
                  <c:v>0.30454081044761439</c:v>
                </c:pt>
                <c:pt idx="494">
                  <c:v>0.16511060744904019</c:v>
                </c:pt>
                <c:pt idx="495">
                  <c:v>0.20008191944496576</c:v>
                </c:pt>
                <c:pt idx="496">
                  <c:v>0.33093649719651064</c:v>
                </c:pt>
                <c:pt idx="497">
                  <c:v>0.22033048686895218</c:v>
                </c:pt>
                <c:pt idx="498">
                  <c:v>0.27134434481586811</c:v>
                </c:pt>
                <c:pt idx="499">
                  <c:v>0.41493473540422876</c:v>
                </c:pt>
                <c:pt idx="500">
                  <c:v>0.22764861147973564</c:v>
                </c:pt>
                <c:pt idx="501">
                  <c:v>0.14472941978924583</c:v>
                </c:pt>
                <c:pt idx="502">
                  <c:v>0.12336321917084421</c:v>
                </c:pt>
                <c:pt idx="503">
                  <c:v>0.17579313229732124</c:v>
                </c:pt>
                <c:pt idx="504">
                  <c:v>0.18372789197867581</c:v>
                </c:pt>
                <c:pt idx="505">
                  <c:v>0.21009510064042572</c:v>
                </c:pt>
                <c:pt idx="506">
                  <c:v>0.11734854224618606</c:v>
                </c:pt>
                <c:pt idx="507">
                  <c:v>0.30028397800098228</c:v>
                </c:pt>
                <c:pt idx="508">
                  <c:v>0.16743629628110093</c:v>
                </c:pt>
                <c:pt idx="509">
                  <c:v>0.16723067384585991</c:v>
                </c:pt>
                <c:pt idx="510">
                  <c:v>0.10225703637364304</c:v>
                </c:pt>
                <c:pt idx="511">
                  <c:v>0.20619217610427101</c:v>
                </c:pt>
                <c:pt idx="512">
                  <c:v>0.18964637325706199</c:v>
                </c:pt>
                <c:pt idx="513">
                  <c:v>0.11534853730226613</c:v>
                </c:pt>
                <c:pt idx="514">
                  <c:v>0.18209859382985541</c:v>
                </c:pt>
                <c:pt idx="515">
                  <c:v>3.4100108587969892E-2</c:v>
                </c:pt>
                <c:pt idx="516">
                  <c:v>0.284643681111381</c:v>
                </c:pt>
                <c:pt idx="517">
                  <c:v>2.2176127904543333E-2</c:v>
                </c:pt>
                <c:pt idx="518">
                  <c:v>9.7888516037488812E-2</c:v>
                </c:pt>
                <c:pt idx="519">
                  <c:v>0.12249951856530511</c:v>
                </c:pt>
                <c:pt idx="520">
                  <c:v>0.24257004807860333</c:v>
                </c:pt>
                <c:pt idx="521">
                  <c:v>0.10170227582410858</c:v>
                </c:pt>
                <c:pt idx="522">
                  <c:v>0.14734308504387963</c:v>
                </c:pt>
                <c:pt idx="523">
                  <c:v>0.13991935271015774</c:v>
                </c:pt>
                <c:pt idx="524">
                  <c:v>0.22034672983511697</c:v>
                </c:pt>
                <c:pt idx="525">
                  <c:v>2.0467105284901442E-2</c:v>
                </c:pt>
                <c:pt idx="526">
                  <c:v>0.12787342686652042</c:v>
                </c:pt>
                <c:pt idx="527">
                  <c:v>0.19437983279827478</c:v>
                </c:pt>
                <c:pt idx="528">
                  <c:v>0.15730658838238387</c:v>
                </c:pt>
                <c:pt idx="529">
                  <c:v>0.16242861276709805</c:v>
                </c:pt>
                <c:pt idx="530">
                  <c:v>6.9410116295639673E-2</c:v>
                </c:pt>
                <c:pt idx="531">
                  <c:v>0.11657903958664093</c:v>
                </c:pt>
                <c:pt idx="532">
                  <c:v>8.9403531058901864E-2</c:v>
                </c:pt>
                <c:pt idx="533">
                  <c:v>0.32983041726538731</c:v>
                </c:pt>
                <c:pt idx="534">
                  <c:v>0.19379511848804695</c:v>
                </c:pt>
                <c:pt idx="535">
                  <c:v>0.38094256954696437</c:v>
                </c:pt>
                <c:pt idx="536">
                  <c:v>0.2032568822689452</c:v>
                </c:pt>
                <c:pt idx="537">
                  <c:v>8.9684409675540158E-2</c:v>
                </c:pt>
                <c:pt idx="538">
                  <c:v>9.9561859205744563E-2</c:v>
                </c:pt>
                <c:pt idx="539">
                  <c:v>0.25334556383336382</c:v>
                </c:pt>
                <c:pt idx="540">
                  <c:v>0.16951587938843329</c:v>
                </c:pt>
                <c:pt idx="541">
                  <c:v>0.16673481106045901</c:v>
                </c:pt>
                <c:pt idx="542">
                  <c:v>0.19292109363256144</c:v>
                </c:pt>
                <c:pt idx="543">
                  <c:v>0.31926718963038891</c:v>
                </c:pt>
                <c:pt idx="544">
                  <c:v>0.15866927270675321</c:v>
                </c:pt>
                <c:pt idx="545">
                  <c:v>0.16015686859121264</c:v>
                </c:pt>
                <c:pt idx="546">
                  <c:v>0.10943521355991059</c:v>
                </c:pt>
                <c:pt idx="547">
                  <c:v>0.34013394656925305</c:v>
                </c:pt>
                <c:pt idx="548">
                  <c:v>0.11883981512379113</c:v>
                </c:pt>
                <c:pt idx="549">
                  <c:v>0.33219307486955674</c:v>
                </c:pt>
                <c:pt idx="550">
                  <c:v>0.17039411521177208</c:v>
                </c:pt>
                <c:pt idx="551">
                  <c:v>0.22821313166869756</c:v>
                </c:pt>
                <c:pt idx="552">
                  <c:v>0.16724999963477566</c:v>
                </c:pt>
                <c:pt idx="553">
                  <c:v>0.25908040491961293</c:v>
                </c:pt>
                <c:pt idx="554">
                  <c:v>5.2737438774405516E-2</c:v>
                </c:pt>
                <c:pt idx="555">
                  <c:v>7.9317762360065922E-2</c:v>
                </c:pt>
                <c:pt idx="556">
                  <c:v>0.18015035093372775</c:v>
                </c:pt>
                <c:pt idx="557">
                  <c:v>0.35641181764633922</c:v>
                </c:pt>
                <c:pt idx="558">
                  <c:v>0.19693052197412172</c:v>
                </c:pt>
                <c:pt idx="559">
                  <c:v>0.10767500123832227</c:v>
                </c:pt>
                <c:pt idx="560">
                  <c:v>0.12969171671775645</c:v>
                </c:pt>
                <c:pt idx="561">
                  <c:v>0.16690987762238479</c:v>
                </c:pt>
                <c:pt idx="562">
                  <c:v>0.14051847733316633</c:v>
                </c:pt>
                <c:pt idx="563">
                  <c:v>0.11583961526356687</c:v>
                </c:pt>
                <c:pt idx="564">
                  <c:v>0.11043988774322255</c:v>
                </c:pt>
                <c:pt idx="565">
                  <c:v>9.3625293262732195E-2</c:v>
                </c:pt>
                <c:pt idx="566">
                  <c:v>0.15270360651423423</c:v>
                </c:pt>
                <c:pt idx="567">
                  <c:v>0.19477772709565053</c:v>
                </c:pt>
                <c:pt idx="568">
                  <c:v>0.18573188620999898</c:v>
                </c:pt>
                <c:pt idx="569">
                  <c:v>0.1826900004397892</c:v>
                </c:pt>
                <c:pt idx="570">
                  <c:v>0.27022400703611182</c:v>
                </c:pt>
                <c:pt idx="571">
                  <c:v>0.12679119727717403</c:v>
                </c:pt>
                <c:pt idx="572">
                  <c:v>0.11202289132795891</c:v>
                </c:pt>
                <c:pt idx="573">
                  <c:v>0.17466884435919494</c:v>
                </c:pt>
                <c:pt idx="574">
                  <c:v>0.25555234984223668</c:v>
                </c:pt>
                <c:pt idx="575">
                  <c:v>0.42499030072875932</c:v>
                </c:pt>
                <c:pt idx="576">
                  <c:v>0.19174618560210702</c:v>
                </c:pt>
                <c:pt idx="577">
                  <c:v>0.23750257519357137</c:v>
                </c:pt>
                <c:pt idx="578">
                  <c:v>6.1384599686747122E-2</c:v>
                </c:pt>
                <c:pt idx="579">
                  <c:v>6.6046240341939039E-2</c:v>
                </c:pt>
                <c:pt idx="580">
                  <c:v>0.14072301428305886</c:v>
                </c:pt>
                <c:pt idx="581">
                  <c:v>0.12856073242812593</c:v>
                </c:pt>
                <c:pt idx="582">
                  <c:v>4.8108906289442172E-2</c:v>
                </c:pt>
                <c:pt idx="583">
                  <c:v>0.16968561038118518</c:v>
                </c:pt>
                <c:pt idx="584">
                  <c:v>0.157150714418023</c:v>
                </c:pt>
                <c:pt idx="585">
                  <c:v>0.14788878787382306</c:v>
                </c:pt>
                <c:pt idx="586">
                  <c:v>0.18462235937076504</c:v>
                </c:pt>
                <c:pt idx="587">
                  <c:v>7.5345737000174509E-2</c:v>
                </c:pt>
                <c:pt idx="588">
                  <c:v>0.13424900516758623</c:v>
                </c:pt>
                <c:pt idx="589">
                  <c:v>0.15289966883312978</c:v>
                </c:pt>
                <c:pt idx="590">
                  <c:v>0.22042238106295611</c:v>
                </c:pt>
                <c:pt idx="591">
                  <c:v>0.24166945085291194</c:v>
                </c:pt>
                <c:pt idx="592">
                  <c:v>3.3451204816963516E-2</c:v>
                </c:pt>
                <c:pt idx="593">
                  <c:v>0.23348613946780469</c:v>
                </c:pt>
                <c:pt idx="594">
                  <c:v>0.25566548755965096</c:v>
                </c:pt>
                <c:pt idx="595">
                  <c:v>0.11007306216483187</c:v>
                </c:pt>
                <c:pt idx="596">
                  <c:v>0.15389187948117891</c:v>
                </c:pt>
                <c:pt idx="597">
                  <c:v>4.8051218249516817E-2</c:v>
                </c:pt>
                <c:pt idx="598">
                  <c:v>0.3699721207429349</c:v>
                </c:pt>
                <c:pt idx="599">
                  <c:v>0.1891270477092464</c:v>
                </c:pt>
                <c:pt idx="600">
                  <c:v>0.13972377153823196</c:v>
                </c:pt>
                <c:pt idx="601">
                  <c:v>0.1421462219203167</c:v>
                </c:pt>
                <c:pt idx="602">
                  <c:v>0.18255413860241501</c:v>
                </c:pt>
                <c:pt idx="603">
                  <c:v>9.3831198800827409E-2</c:v>
                </c:pt>
                <c:pt idx="604">
                  <c:v>0.18473606313218052</c:v>
                </c:pt>
                <c:pt idx="605">
                  <c:v>0.3280114355722229</c:v>
                </c:pt>
                <c:pt idx="606">
                  <c:v>6.1305135735133694E-2</c:v>
                </c:pt>
                <c:pt idx="607">
                  <c:v>0.1978013793405656</c:v>
                </c:pt>
                <c:pt idx="608">
                  <c:v>0.35345116858649955</c:v>
                </c:pt>
                <c:pt idx="609">
                  <c:v>0.24069110337829933</c:v>
                </c:pt>
                <c:pt idx="610">
                  <c:v>9.5798907120502708E-2</c:v>
                </c:pt>
                <c:pt idx="611">
                  <c:v>0.11253541312503883</c:v>
                </c:pt>
                <c:pt idx="612">
                  <c:v>8.113616685895951E-2</c:v>
                </c:pt>
                <c:pt idx="613">
                  <c:v>0.21672638925241602</c:v>
                </c:pt>
                <c:pt idx="614">
                  <c:v>0.10927573387088739</c:v>
                </c:pt>
                <c:pt idx="615">
                  <c:v>0.18406074903582206</c:v>
                </c:pt>
                <c:pt idx="616">
                  <c:v>0.1813358859389923</c:v>
                </c:pt>
                <c:pt idx="617">
                  <c:v>0.32955422093487186</c:v>
                </c:pt>
                <c:pt idx="618">
                  <c:v>0.23818372484508782</c:v>
                </c:pt>
                <c:pt idx="619">
                  <c:v>1.8190665079762262E-3</c:v>
                </c:pt>
                <c:pt idx="620">
                  <c:v>0.21165439772024294</c:v>
                </c:pt>
                <c:pt idx="621">
                  <c:v>0.16233886161944691</c:v>
                </c:pt>
                <c:pt idx="622">
                  <c:v>0.22334655349556035</c:v>
                </c:pt>
                <c:pt idx="623">
                  <c:v>0.21078269499463359</c:v>
                </c:pt>
                <c:pt idx="624">
                  <c:v>0.16035191876604951</c:v>
                </c:pt>
                <c:pt idx="625">
                  <c:v>0.1718771368465879</c:v>
                </c:pt>
                <c:pt idx="626">
                  <c:v>0.32819692732060329</c:v>
                </c:pt>
                <c:pt idx="627">
                  <c:v>8.2623498927621816E-2</c:v>
                </c:pt>
                <c:pt idx="628">
                  <c:v>0.24276607662357613</c:v>
                </c:pt>
                <c:pt idx="629">
                  <c:v>7.7510896371813964E-2</c:v>
                </c:pt>
                <c:pt idx="630">
                  <c:v>0.20666760112995516</c:v>
                </c:pt>
                <c:pt idx="631">
                  <c:v>5.4613295445168117E-2</c:v>
                </c:pt>
                <c:pt idx="632">
                  <c:v>0.2531010221532346</c:v>
                </c:pt>
                <c:pt idx="633">
                  <c:v>0.18379952878745232</c:v>
                </c:pt>
                <c:pt idx="634">
                  <c:v>0.14070126914456205</c:v>
                </c:pt>
                <c:pt idx="635">
                  <c:v>7.9410920769521318E-2</c:v>
                </c:pt>
                <c:pt idx="636">
                  <c:v>0.16205115613782617</c:v>
                </c:pt>
                <c:pt idx="637">
                  <c:v>0.21222379394151011</c:v>
                </c:pt>
                <c:pt idx="638">
                  <c:v>0.19650614405199612</c:v>
                </c:pt>
                <c:pt idx="639">
                  <c:v>0.1324190550084485</c:v>
                </c:pt>
                <c:pt idx="640">
                  <c:v>0.19127991899255023</c:v>
                </c:pt>
                <c:pt idx="641">
                  <c:v>0.12791815493625855</c:v>
                </c:pt>
                <c:pt idx="642">
                  <c:v>0.126630038874534</c:v>
                </c:pt>
                <c:pt idx="643">
                  <c:v>0.10075678209821304</c:v>
                </c:pt>
                <c:pt idx="644">
                  <c:v>0.15555524368111306</c:v>
                </c:pt>
                <c:pt idx="645">
                  <c:v>0.1002800848729189</c:v>
                </c:pt>
                <c:pt idx="646">
                  <c:v>0.35278747252073006</c:v>
                </c:pt>
                <c:pt idx="647">
                  <c:v>0.10954508434009766</c:v>
                </c:pt>
                <c:pt idx="648">
                  <c:v>0.10229869836248191</c:v>
                </c:pt>
                <c:pt idx="649">
                  <c:v>0.17371514144378059</c:v>
                </c:pt>
                <c:pt idx="650">
                  <c:v>0.15577503036252618</c:v>
                </c:pt>
                <c:pt idx="651">
                  <c:v>0.12475310803567102</c:v>
                </c:pt>
                <c:pt idx="652">
                  <c:v>9.9958796491088131E-2</c:v>
                </c:pt>
                <c:pt idx="653">
                  <c:v>0.14744755884970934</c:v>
                </c:pt>
                <c:pt idx="654">
                  <c:v>0.25513540582370225</c:v>
                </c:pt>
                <c:pt idx="655">
                  <c:v>0.12699555762500275</c:v>
                </c:pt>
                <c:pt idx="656">
                  <c:v>0.14502590291280781</c:v>
                </c:pt>
                <c:pt idx="657">
                  <c:v>0.11801047814700845</c:v>
                </c:pt>
                <c:pt idx="658">
                  <c:v>0.24714395104039918</c:v>
                </c:pt>
                <c:pt idx="659">
                  <c:v>4.0204679138651105E-2</c:v>
                </c:pt>
                <c:pt idx="660">
                  <c:v>0.12284812206296938</c:v>
                </c:pt>
                <c:pt idx="661">
                  <c:v>0.16466701778263951</c:v>
                </c:pt>
                <c:pt idx="662">
                  <c:v>9.6444004084734331E-2</c:v>
                </c:pt>
                <c:pt idx="663">
                  <c:v>0.25350943835363793</c:v>
                </c:pt>
                <c:pt idx="664">
                  <c:v>6.8920255053701529E-2</c:v>
                </c:pt>
                <c:pt idx="665">
                  <c:v>0.17084484777779971</c:v>
                </c:pt>
                <c:pt idx="666">
                  <c:v>7.6828586132748275E-2</c:v>
                </c:pt>
                <c:pt idx="667">
                  <c:v>0.27259249677333836</c:v>
                </c:pt>
                <c:pt idx="668">
                  <c:v>6.9022328909003117E-2</c:v>
                </c:pt>
                <c:pt idx="669">
                  <c:v>0.14227342925236439</c:v>
                </c:pt>
                <c:pt idx="670">
                  <c:v>8.1590224779498954E-2</c:v>
                </c:pt>
                <c:pt idx="671">
                  <c:v>0.30916928786516418</c:v>
                </c:pt>
                <c:pt idx="672">
                  <c:v>0.15295132762427308</c:v>
                </c:pt>
                <c:pt idx="673">
                  <c:v>0.12315956748925122</c:v>
                </c:pt>
                <c:pt idx="674">
                  <c:v>0.16712546968517789</c:v>
                </c:pt>
                <c:pt idx="675">
                  <c:v>0.16273440888853855</c:v>
                </c:pt>
                <c:pt idx="676">
                  <c:v>0.17552559767803719</c:v>
                </c:pt>
                <c:pt idx="677">
                  <c:v>0.21640076423280394</c:v>
                </c:pt>
                <c:pt idx="678">
                  <c:v>9.3786771963116675E-2</c:v>
                </c:pt>
                <c:pt idx="679">
                  <c:v>0.23491377942744138</c:v>
                </c:pt>
                <c:pt idx="680">
                  <c:v>0.12333531612910872</c:v>
                </c:pt>
                <c:pt idx="681">
                  <c:v>5.5690048919870935E-2</c:v>
                </c:pt>
                <c:pt idx="682">
                  <c:v>0.20894488187908447</c:v>
                </c:pt>
                <c:pt idx="683">
                  <c:v>0.113925366206134</c:v>
                </c:pt>
                <c:pt idx="684">
                  <c:v>0.18639905892896333</c:v>
                </c:pt>
                <c:pt idx="685">
                  <c:v>0.2448386337030817</c:v>
                </c:pt>
                <c:pt idx="686">
                  <c:v>0.22350980233685705</c:v>
                </c:pt>
                <c:pt idx="687">
                  <c:v>0.1413327236007563</c:v>
                </c:pt>
                <c:pt idx="688">
                  <c:v>0.14304455765810908</c:v>
                </c:pt>
                <c:pt idx="689">
                  <c:v>0.12104670685580184</c:v>
                </c:pt>
                <c:pt idx="690">
                  <c:v>0.19319638887888729</c:v>
                </c:pt>
                <c:pt idx="691">
                  <c:v>0.14484013888364708</c:v>
                </c:pt>
                <c:pt idx="692">
                  <c:v>0.11675159086795558</c:v>
                </c:pt>
                <c:pt idx="693">
                  <c:v>0.3439112977248992</c:v>
                </c:pt>
                <c:pt idx="694">
                  <c:v>0.13693215378041421</c:v>
                </c:pt>
                <c:pt idx="695">
                  <c:v>8.80409742695763E-2</c:v>
                </c:pt>
                <c:pt idx="696">
                  <c:v>0.11064628842582239</c:v>
                </c:pt>
                <c:pt idx="697">
                  <c:v>4.8461022264634883E-2</c:v>
                </c:pt>
                <c:pt idx="698">
                  <c:v>0.17251053358657736</c:v>
                </c:pt>
                <c:pt idx="699">
                  <c:v>0.1391925882242204</c:v>
                </c:pt>
                <c:pt idx="700">
                  <c:v>0.24644137318518228</c:v>
                </c:pt>
                <c:pt idx="701">
                  <c:v>9.4288757247100868E-2</c:v>
                </c:pt>
                <c:pt idx="702">
                  <c:v>0.21650731071692841</c:v>
                </c:pt>
                <c:pt idx="703">
                  <c:v>0.13120797723851113</c:v>
                </c:pt>
                <c:pt idx="704">
                  <c:v>0.16058969502675485</c:v>
                </c:pt>
                <c:pt idx="705">
                  <c:v>0.21822406281465276</c:v>
                </c:pt>
                <c:pt idx="706">
                  <c:v>0.29742621716909057</c:v>
                </c:pt>
                <c:pt idx="707">
                  <c:v>0.16317456675968892</c:v>
                </c:pt>
                <c:pt idx="708">
                  <c:v>0.26237442517435905</c:v>
                </c:pt>
                <c:pt idx="709">
                  <c:v>0.21864357405893017</c:v>
                </c:pt>
                <c:pt idx="710">
                  <c:v>0.16642824674851425</c:v>
                </c:pt>
                <c:pt idx="711">
                  <c:v>0.17431057698622654</c:v>
                </c:pt>
                <c:pt idx="712">
                  <c:v>0.20749714245078574</c:v>
                </c:pt>
                <c:pt idx="713">
                  <c:v>0.15586862082492359</c:v>
                </c:pt>
                <c:pt idx="714">
                  <c:v>0.24775468780887691</c:v>
                </c:pt>
                <c:pt idx="715">
                  <c:v>0.15457372692068685</c:v>
                </c:pt>
                <c:pt idx="716">
                  <c:v>7.8443673174668424E-2</c:v>
                </c:pt>
                <c:pt idx="717">
                  <c:v>0.10337549392497009</c:v>
                </c:pt>
                <c:pt idx="718">
                  <c:v>0.11536383307578145</c:v>
                </c:pt>
                <c:pt idx="719">
                  <c:v>0.13086786694047686</c:v>
                </c:pt>
                <c:pt idx="720">
                  <c:v>0.17686762873488718</c:v>
                </c:pt>
                <c:pt idx="721">
                  <c:v>0.13542179486174033</c:v>
                </c:pt>
                <c:pt idx="722">
                  <c:v>0.32325781932868952</c:v>
                </c:pt>
                <c:pt idx="723">
                  <c:v>0.19041213841276902</c:v>
                </c:pt>
                <c:pt idx="724">
                  <c:v>0.1263230350077045</c:v>
                </c:pt>
                <c:pt idx="725">
                  <c:v>0.13362305368841507</c:v>
                </c:pt>
                <c:pt idx="726">
                  <c:v>0.15515189137450225</c:v>
                </c:pt>
                <c:pt idx="727">
                  <c:v>7.918206125132482E-2</c:v>
                </c:pt>
                <c:pt idx="728">
                  <c:v>0.25682956828128806</c:v>
                </c:pt>
                <c:pt idx="729">
                  <c:v>0.16732736248074664</c:v>
                </c:pt>
                <c:pt idx="730">
                  <c:v>0.17577618254531152</c:v>
                </c:pt>
                <c:pt idx="731">
                  <c:v>0.24983882908631391</c:v>
                </c:pt>
                <c:pt idx="732">
                  <c:v>0.15464154089930049</c:v>
                </c:pt>
                <c:pt idx="733">
                  <c:v>0.29075245190500482</c:v>
                </c:pt>
                <c:pt idx="734">
                  <c:v>0.24419797625659925</c:v>
                </c:pt>
                <c:pt idx="735">
                  <c:v>0.24991390807819017</c:v>
                </c:pt>
                <c:pt idx="736">
                  <c:v>0.17128408556529487</c:v>
                </c:pt>
                <c:pt idx="737">
                  <c:v>6.7824566222650678E-2</c:v>
                </c:pt>
                <c:pt idx="738">
                  <c:v>0.17271518517992851</c:v>
                </c:pt>
                <c:pt idx="739">
                  <c:v>0.2323350666882697</c:v>
                </c:pt>
                <c:pt idx="740">
                  <c:v>9.2199300023340466E-2</c:v>
                </c:pt>
                <c:pt idx="741">
                  <c:v>0.3980918511740173</c:v>
                </c:pt>
                <c:pt idx="742">
                  <c:v>0.14417540671011392</c:v>
                </c:pt>
                <c:pt idx="743">
                  <c:v>0.2026413079377278</c:v>
                </c:pt>
                <c:pt idx="744">
                  <c:v>0.14271224860671294</c:v>
                </c:pt>
                <c:pt idx="745">
                  <c:v>6.8755812349532888E-2</c:v>
                </c:pt>
                <c:pt idx="746">
                  <c:v>0.1035264268450287</c:v>
                </c:pt>
                <c:pt idx="747">
                  <c:v>0.22331617053091374</c:v>
                </c:pt>
                <c:pt idx="748">
                  <c:v>0.12513021841362798</c:v>
                </c:pt>
                <c:pt idx="749">
                  <c:v>9.1279510613271983E-2</c:v>
                </c:pt>
                <c:pt idx="750">
                  <c:v>0.20412930532762683</c:v>
                </c:pt>
                <c:pt idx="751">
                  <c:v>0.11527784617209522</c:v>
                </c:pt>
                <c:pt idx="752">
                  <c:v>0.10288467871600079</c:v>
                </c:pt>
                <c:pt idx="753">
                  <c:v>7.9314080182850716E-2</c:v>
                </c:pt>
                <c:pt idx="754">
                  <c:v>0.3257599728422817</c:v>
                </c:pt>
                <c:pt idx="755">
                  <c:v>4.633692998995435E-4</c:v>
                </c:pt>
                <c:pt idx="756">
                  <c:v>0.18853968913656932</c:v>
                </c:pt>
                <c:pt idx="757">
                  <c:v>7.5094060135710392E-2</c:v>
                </c:pt>
                <c:pt idx="758">
                  <c:v>0.16652948063937228</c:v>
                </c:pt>
                <c:pt idx="759">
                  <c:v>0.13996917958443547</c:v>
                </c:pt>
                <c:pt idx="760">
                  <c:v>0.13754363837327188</c:v>
                </c:pt>
                <c:pt idx="761">
                  <c:v>7.2911392487999493E-2</c:v>
                </c:pt>
                <c:pt idx="762">
                  <c:v>0.14715503165635849</c:v>
                </c:pt>
                <c:pt idx="763">
                  <c:v>0.13907066551312219</c:v>
                </c:pt>
                <c:pt idx="764">
                  <c:v>7.7929050408338391E-2</c:v>
                </c:pt>
                <c:pt idx="765">
                  <c:v>0.14221109256355141</c:v>
                </c:pt>
                <c:pt idx="766">
                  <c:v>0.24441060387992183</c:v>
                </c:pt>
                <c:pt idx="767">
                  <c:v>8.3717840311071198E-2</c:v>
                </c:pt>
                <c:pt idx="768">
                  <c:v>0.2512741228820739</c:v>
                </c:pt>
                <c:pt idx="769">
                  <c:v>0.25653711481898372</c:v>
                </c:pt>
                <c:pt idx="770">
                  <c:v>0.17049011402653028</c:v>
                </c:pt>
                <c:pt idx="771">
                  <c:v>0.13219174577210904</c:v>
                </c:pt>
                <c:pt idx="772">
                  <c:v>0.28190065364267386</c:v>
                </c:pt>
                <c:pt idx="773">
                  <c:v>1.6930327930840389E-2</c:v>
                </c:pt>
                <c:pt idx="774">
                  <c:v>0.23782699630521309</c:v>
                </c:pt>
                <c:pt idx="775">
                  <c:v>9.4236298908867852E-2</c:v>
                </c:pt>
                <c:pt idx="776">
                  <c:v>9.1853935578768864E-2</c:v>
                </c:pt>
                <c:pt idx="777">
                  <c:v>0.15691582052799596</c:v>
                </c:pt>
                <c:pt idx="778">
                  <c:v>0.1216246497898725</c:v>
                </c:pt>
                <c:pt idx="779">
                  <c:v>0.15993878766630754</c:v>
                </c:pt>
                <c:pt idx="780">
                  <c:v>0.1251017015267088</c:v>
                </c:pt>
                <c:pt idx="781">
                  <c:v>0.10668345536547298</c:v>
                </c:pt>
                <c:pt idx="782">
                  <c:v>9.9131483204132592E-2</c:v>
                </c:pt>
                <c:pt idx="783">
                  <c:v>0.15763580267018551</c:v>
                </c:pt>
                <c:pt idx="784">
                  <c:v>6.8742745030468053E-2</c:v>
                </c:pt>
                <c:pt idx="785">
                  <c:v>0.16002767257889788</c:v>
                </c:pt>
                <c:pt idx="786">
                  <c:v>0.13184865827778439</c:v>
                </c:pt>
                <c:pt idx="787">
                  <c:v>0.11336227204566593</c:v>
                </c:pt>
                <c:pt idx="788">
                  <c:v>8.3413033684601484E-2</c:v>
                </c:pt>
                <c:pt idx="789">
                  <c:v>0.20112516264224389</c:v>
                </c:pt>
                <c:pt idx="790">
                  <c:v>5.4432941868135437E-2</c:v>
                </c:pt>
                <c:pt idx="791">
                  <c:v>0.20365083053649916</c:v>
                </c:pt>
                <c:pt idx="792">
                  <c:v>0.22236695630795664</c:v>
                </c:pt>
                <c:pt idx="793">
                  <c:v>0.17433180030459702</c:v>
                </c:pt>
                <c:pt idx="794">
                  <c:v>0.11233184632301432</c:v>
                </c:pt>
                <c:pt idx="795">
                  <c:v>0.15377798058880673</c:v>
                </c:pt>
                <c:pt idx="796">
                  <c:v>0.14467392854135178</c:v>
                </c:pt>
                <c:pt idx="797">
                  <c:v>0.15848211684362132</c:v>
                </c:pt>
                <c:pt idx="798">
                  <c:v>4.0766316121678227E-2</c:v>
                </c:pt>
                <c:pt idx="799">
                  <c:v>0.1431540723513591</c:v>
                </c:pt>
                <c:pt idx="800">
                  <c:v>0.31480833101179806</c:v>
                </c:pt>
                <c:pt idx="801">
                  <c:v>0.11407696891217882</c:v>
                </c:pt>
                <c:pt idx="802">
                  <c:v>0.22991897700560601</c:v>
                </c:pt>
                <c:pt idx="803">
                  <c:v>0.18544595360698862</c:v>
                </c:pt>
                <c:pt idx="804">
                  <c:v>0.11770998147558617</c:v>
                </c:pt>
                <c:pt idx="805">
                  <c:v>0.20651374050868793</c:v>
                </c:pt>
                <c:pt idx="806">
                  <c:v>0.12265511625305943</c:v>
                </c:pt>
                <c:pt idx="807">
                  <c:v>0.11428162642956693</c:v>
                </c:pt>
                <c:pt idx="808">
                  <c:v>0.13835515273013038</c:v>
                </c:pt>
                <c:pt idx="809">
                  <c:v>0.13279521915058154</c:v>
                </c:pt>
                <c:pt idx="810">
                  <c:v>0.13221674211265866</c:v>
                </c:pt>
                <c:pt idx="811">
                  <c:v>0.16636575998097503</c:v>
                </c:pt>
                <c:pt idx="812">
                  <c:v>0.20571822516432225</c:v>
                </c:pt>
                <c:pt idx="813">
                  <c:v>0.16213409357254005</c:v>
                </c:pt>
                <c:pt idx="814">
                  <c:v>0.2511059154510949</c:v>
                </c:pt>
                <c:pt idx="815">
                  <c:v>0.17246410964900355</c:v>
                </c:pt>
                <c:pt idx="816">
                  <c:v>1.3005555088447479E-2</c:v>
                </c:pt>
                <c:pt idx="817">
                  <c:v>0.21791712057038157</c:v>
                </c:pt>
                <c:pt idx="818">
                  <c:v>0.10071445981004824</c:v>
                </c:pt>
                <c:pt idx="819">
                  <c:v>0.1192846604841284</c:v>
                </c:pt>
                <c:pt idx="820">
                  <c:v>0.25185177750618959</c:v>
                </c:pt>
                <c:pt idx="821">
                  <c:v>5.7267909237397059E-2</c:v>
                </c:pt>
                <c:pt idx="822">
                  <c:v>7.9844226547168246E-2</c:v>
                </c:pt>
                <c:pt idx="823">
                  <c:v>0.18805779485249835</c:v>
                </c:pt>
                <c:pt idx="824">
                  <c:v>6.994159319943051E-2</c:v>
                </c:pt>
                <c:pt idx="825">
                  <c:v>0.1534269589135008</c:v>
                </c:pt>
                <c:pt idx="826">
                  <c:v>0.21153974503507611</c:v>
                </c:pt>
                <c:pt idx="827">
                  <c:v>0.10068687890285972</c:v>
                </c:pt>
                <c:pt idx="828">
                  <c:v>8.4054953712292282E-2</c:v>
                </c:pt>
                <c:pt idx="829">
                  <c:v>0.12108703982404896</c:v>
                </c:pt>
                <c:pt idx="830">
                  <c:v>8.9675240561471692E-2</c:v>
                </c:pt>
                <c:pt idx="831">
                  <c:v>0.15863832555140034</c:v>
                </c:pt>
                <c:pt idx="832">
                  <c:v>0.20922453750424513</c:v>
                </c:pt>
                <c:pt idx="833">
                  <c:v>6.1958835974966729E-2</c:v>
                </c:pt>
                <c:pt idx="834">
                  <c:v>0.12686464220437044</c:v>
                </c:pt>
                <c:pt idx="835">
                  <c:v>0.17076896382663634</c:v>
                </c:pt>
                <c:pt idx="836">
                  <c:v>0.10270969223447705</c:v>
                </c:pt>
                <c:pt idx="837">
                  <c:v>0.21293243107360649</c:v>
                </c:pt>
                <c:pt idx="838">
                  <c:v>0.13473063433603868</c:v>
                </c:pt>
                <c:pt idx="839">
                  <c:v>0.15426650837772224</c:v>
                </c:pt>
                <c:pt idx="840">
                  <c:v>0.27501740041705391</c:v>
                </c:pt>
                <c:pt idx="841">
                  <c:v>0.162968903154353</c:v>
                </c:pt>
                <c:pt idx="842">
                  <c:v>0.15349990249035417</c:v>
                </c:pt>
                <c:pt idx="843">
                  <c:v>0.11506855081985715</c:v>
                </c:pt>
                <c:pt idx="844">
                  <c:v>0.30279619843419486</c:v>
                </c:pt>
                <c:pt idx="845">
                  <c:v>0.21106411040620318</c:v>
                </c:pt>
                <c:pt idx="846">
                  <c:v>0.12820728736231488</c:v>
                </c:pt>
                <c:pt idx="847">
                  <c:v>0.24198633228848862</c:v>
                </c:pt>
                <c:pt idx="848">
                  <c:v>1.083630979880624E-2</c:v>
                </c:pt>
                <c:pt idx="849">
                  <c:v>0.14210807078852539</c:v>
                </c:pt>
                <c:pt idx="850">
                  <c:v>0.12290610967466092</c:v>
                </c:pt>
                <c:pt idx="851">
                  <c:v>0.15550581326888818</c:v>
                </c:pt>
                <c:pt idx="852">
                  <c:v>0.22860748972980985</c:v>
                </c:pt>
                <c:pt idx="853">
                  <c:v>0.10892306777286145</c:v>
                </c:pt>
                <c:pt idx="854">
                  <c:v>0.20320454375999822</c:v>
                </c:pt>
                <c:pt idx="855">
                  <c:v>2.7342335656757581E-2</c:v>
                </c:pt>
                <c:pt idx="856">
                  <c:v>0.11379617387065889</c:v>
                </c:pt>
                <c:pt idx="857">
                  <c:v>0.26600611946442698</c:v>
                </c:pt>
                <c:pt idx="858">
                  <c:v>0.12158173050786737</c:v>
                </c:pt>
                <c:pt idx="859">
                  <c:v>0.27482228328255387</c:v>
                </c:pt>
                <c:pt idx="860">
                  <c:v>0.22846379862683092</c:v>
                </c:pt>
                <c:pt idx="861">
                  <c:v>2.1328823148589075E-2</c:v>
                </c:pt>
                <c:pt idx="862">
                  <c:v>0.31742120420506525</c:v>
                </c:pt>
                <c:pt idx="863">
                  <c:v>0.17562756669157473</c:v>
                </c:pt>
                <c:pt idx="864">
                  <c:v>0.12980423826520684</c:v>
                </c:pt>
                <c:pt idx="865">
                  <c:v>0.10852403929325107</c:v>
                </c:pt>
                <c:pt idx="866">
                  <c:v>5.9987148759225915E-2</c:v>
                </c:pt>
                <c:pt idx="867">
                  <c:v>0.19247654959094512</c:v>
                </c:pt>
                <c:pt idx="868">
                  <c:v>0.18751697853675334</c:v>
                </c:pt>
                <c:pt idx="869">
                  <c:v>0.10289226898718837</c:v>
                </c:pt>
                <c:pt idx="870">
                  <c:v>0.11182291446999132</c:v>
                </c:pt>
                <c:pt idx="871">
                  <c:v>0.11240763625322821</c:v>
                </c:pt>
                <c:pt idx="872">
                  <c:v>0.3256292667525188</c:v>
                </c:pt>
                <c:pt idx="873">
                  <c:v>6.2520090632004269E-2</c:v>
                </c:pt>
                <c:pt idx="874">
                  <c:v>7.0778177144856139E-2</c:v>
                </c:pt>
                <c:pt idx="875">
                  <c:v>0.11457013513099805</c:v>
                </c:pt>
                <c:pt idx="876">
                  <c:v>0.16541995235699891</c:v>
                </c:pt>
                <c:pt idx="877">
                  <c:v>0.20145307562188322</c:v>
                </c:pt>
                <c:pt idx="878">
                  <c:v>0.1153607350581323</c:v>
                </c:pt>
                <c:pt idx="879">
                  <c:v>0.13064157545602009</c:v>
                </c:pt>
                <c:pt idx="880">
                  <c:v>9.8177811781581276E-2</c:v>
                </c:pt>
                <c:pt idx="881">
                  <c:v>6.6756355566736147E-2</c:v>
                </c:pt>
                <c:pt idx="882">
                  <c:v>0.14154119190471384</c:v>
                </c:pt>
                <c:pt idx="883">
                  <c:v>0.28956264615560606</c:v>
                </c:pt>
                <c:pt idx="884">
                  <c:v>8.6706980564754954E-2</c:v>
                </c:pt>
                <c:pt idx="885">
                  <c:v>0.13669767122972837</c:v>
                </c:pt>
                <c:pt idx="886">
                  <c:v>0.22467561531948366</c:v>
                </c:pt>
                <c:pt idx="887">
                  <c:v>0.22667198379436213</c:v>
                </c:pt>
                <c:pt idx="888">
                  <c:v>6.4397963031746441E-2</c:v>
                </c:pt>
                <c:pt idx="889">
                  <c:v>0.22509138529782827</c:v>
                </c:pt>
                <c:pt idx="890">
                  <c:v>7.7089352417596776E-2</c:v>
                </c:pt>
                <c:pt idx="891">
                  <c:v>9.8618669107780402E-2</c:v>
                </c:pt>
                <c:pt idx="892">
                  <c:v>0.16040516872645863</c:v>
                </c:pt>
                <c:pt idx="893">
                  <c:v>0.25516497822173972</c:v>
                </c:pt>
                <c:pt idx="894">
                  <c:v>0.1982209198691168</c:v>
                </c:pt>
                <c:pt idx="895">
                  <c:v>0.22296040560632524</c:v>
                </c:pt>
                <c:pt idx="896">
                  <c:v>0.10870392879645333</c:v>
                </c:pt>
                <c:pt idx="897">
                  <c:v>9.6860666264430836E-2</c:v>
                </c:pt>
                <c:pt idx="898">
                  <c:v>0.12225442490267879</c:v>
                </c:pt>
                <c:pt idx="899">
                  <c:v>7.1743526747101438E-2</c:v>
                </c:pt>
                <c:pt idx="900">
                  <c:v>0.17070737269045685</c:v>
                </c:pt>
                <c:pt idx="901">
                  <c:v>0.24057126950414276</c:v>
                </c:pt>
                <c:pt idx="902">
                  <c:v>6.7465593353705819E-2</c:v>
                </c:pt>
                <c:pt idx="903">
                  <c:v>0.25779548394603147</c:v>
                </c:pt>
                <c:pt idx="904">
                  <c:v>0.12789588679586453</c:v>
                </c:pt>
                <c:pt idx="905">
                  <c:v>8.2023083961651033E-2</c:v>
                </c:pt>
                <c:pt idx="906">
                  <c:v>0.11608518247966597</c:v>
                </c:pt>
                <c:pt idx="907">
                  <c:v>0.12553645944857045</c:v>
                </c:pt>
                <c:pt idx="908">
                  <c:v>0.20813372438404681</c:v>
                </c:pt>
                <c:pt idx="909">
                  <c:v>0.19391701361305028</c:v>
                </c:pt>
                <c:pt idx="910">
                  <c:v>0.21666218245179114</c:v>
                </c:pt>
                <c:pt idx="911">
                  <c:v>2.1741356418062935E-2</c:v>
                </c:pt>
                <c:pt idx="912">
                  <c:v>0.10025059840839569</c:v>
                </c:pt>
                <c:pt idx="913">
                  <c:v>6.8212551382461614E-2</c:v>
                </c:pt>
                <c:pt idx="914">
                  <c:v>8.1364183796057366E-2</c:v>
                </c:pt>
                <c:pt idx="915">
                  <c:v>0.11644775378826948</c:v>
                </c:pt>
                <c:pt idx="916">
                  <c:v>0.10115481934999616</c:v>
                </c:pt>
                <c:pt idx="917">
                  <c:v>0.1826160944482606</c:v>
                </c:pt>
                <c:pt idx="918">
                  <c:v>0.17632452983645588</c:v>
                </c:pt>
                <c:pt idx="919">
                  <c:v>0.33030673017302964</c:v>
                </c:pt>
                <c:pt idx="920">
                  <c:v>7.3587148322164869E-2</c:v>
                </c:pt>
                <c:pt idx="921">
                  <c:v>0.16820803321381281</c:v>
                </c:pt>
                <c:pt idx="922">
                  <c:v>8.8893855580457551E-2</c:v>
                </c:pt>
                <c:pt idx="923">
                  <c:v>0.14726865944828355</c:v>
                </c:pt>
                <c:pt idx="924">
                  <c:v>0.14503871789779602</c:v>
                </c:pt>
                <c:pt idx="925">
                  <c:v>0.20628137054116685</c:v>
                </c:pt>
                <c:pt idx="926">
                  <c:v>4.1609043407765188E-2</c:v>
                </c:pt>
                <c:pt idx="927">
                  <c:v>0.10944438088978649</c:v>
                </c:pt>
                <c:pt idx="928">
                  <c:v>0.11933196646553326</c:v>
                </c:pt>
                <c:pt idx="929">
                  <c:v>0.2498223986284579</c:v>
                </c:pt>
                <c:pt idx="930">
                  <c:v>0.10495824393629398</c:v>
                </c:pt>
                <c:pt idx="931">
                  <c:v>0.10317599174256356</c:v>
                </c:pt>
                <c:pt idx="932">
                  <c:v>0.19071380187405634</c:v>
                </c:pt>
                <c:pt idx="933">
                  <c:v>5.4809064830730968E-2</c:v>
                </c:pt>
                <c:pt idx="934">
                  <c:v>8.1245582782084075E-2</c:v>
                </c:pt>
                <c:pt idx="935">
                  <c:v>0.14476831660588263</c:v>
                </c:pt>
                <c:pt idx="936">
                  <c:v>0.20824906899561332</c:v>
                </c:pt>
                <c:pt idx="937">
                  <c:v>0.11775361208017029</c:v>
                </c:pt>
                <c:pt idx="938">
                  <c:v>8.3894569845502781E-2</c:v>
                </c:pt>
                <c:pt idx="939">
                  <c:v>0.16576112645653621</c:v>
                </c:pt>
                <c:pt idx="940">
                  <c:v>0.1735199759161489</c:v>
                </c:pt>
                <c:pt idx="941">
                  <c:v>8.2545370012658048E-2</c:v>
                </c:pt>
                <c:pt idx="942">
                  <c:v>0.15037942330295373</c:v>
                </c:pt>
                <c:pt idx="943">
                  <c:v>0.16275803260200264</c:v>
                </c:pt>
                <c:pt idx="944">
                  <c:v>0.13270408917924048</c:v>
                </c:pt>
                <c:pt idx="945">
                  <c:v>0.11260972771823634</c:v>
                </c:pt>
                <c:pt idx="946">
                  <c:v>0.2158702401921391</c:v>
                </c:pt>
                <c:pt idx="947">
                  <c:v>0.10176632554641796</c:v>
                </c:pt>
                <c:pt idx="948">
                  <c:v>5.0969888216358616E-2</c:v>
                </c:pt>
                <c:pt idx="949">
                  <c:v>0.14547964861606805</c:v>
                </c:pt>
                <c:pt idx="950">
                  <c:v>0.15454623574965287</c:v>
                </c:pt>
                <c:pt idx="951">
                  <c:v>0.10649281034518329</c:v>
                </c:pt>
                <c:pt idx="952">
                  <c:v>0.19890322957783665</c:v>
                </c:pt>
                <c:pt idx="953">
                  <c:v>0.1100960715016025</c:v>
                </c:pt>
                <c:pt idx="954">
                  <c:v>0.11536755338277331</c:v>
                </c:pt>
                <c:pt idx="955">
                  <c:v>0.11133745517236017</c:v>
                </c:pt>
                <c:pt idx="956">
                  <c:v>0.11280897889390822</c:v>
                </c:pt>
                <c:pt idx="957">
                  <c:v>0.12257592919063202</c:v>
                </c:pt>
                <c:pt idx="958">
                  <c:v>5.4985571977758746E-2</c:v>
                </c:pt>
                <c:pt idx="959">
                  <c:v>7.6768768843153132E-2</c:v>
                </c:pt>
                <c:pt idx="960">
                  <c:v>0.12938002259262579</c:v>
                </c:pt>
                <c:pt idx="961">
                  <c:v>0.11575045958350813</c:v>
                </c:pt>
                <c:pt idx="962">
                  <c:v>8.8928548496802359E-2</c:v>
                </c:pt>
                <c:pt idx="963">
                  <c:v>0.10693557893974306</c:v>
                </c:pt>
                <c:pt idx="964">
                  <c:v>6.643582637019102E-2</c:v>
                </c:pt>
                <c:pt idx="965">
                  <c:v>9.5904938136250922E-2</c:v>
                </c:pt>
                <c:pt idx="966">
                  <c:v>0.11340226079699882</c:v>
                </c:pt>
                <c:pt idx="967">
                  <c:v>0.27510148812649327</c:v>
                </c:pt>
                <c:pt idx="968">
                  <c:v>0.11660147591116655</c:v>
                </c:pt>
                <c:pt idx="969">
                  <c:v>0.12249062736404512</c:v>
                </c:pt>
                <c:pt idx="970">
                  <c:v>0.23420711006664149</c:v>
                </c:pt>
                <c:pt idx="971">
                  <c:v>0.19428557716576147</c:v>
                </c:pt>
                <c:pt idx="972">
                  <c:v>6.1992044231021601E-2</c:v>
                </c:pt>
                <c:pt idx="973">
                  <c:v>0.18312235762459539</c:v>
                </c:pt>
                <c:pt idx="974">
                  <c:v>8.7723944232088846E-2</c:v>
                </c:pt>
                <c:pt idx="975">
                  <c:v>5.1369682157185501E-2</c:v>
                </c:pt>
                <c:pt idx="976">
                  <c:v>0.19953810375867881</c:v>
                </c:pt>
                <c:pt idx="977">
                  <c:v>5.2197372296992312E-2</c:v>
                </c:pt>
                <c:pt idx="978">
                  <c:v>0.19844346205783781</c:v>
                </c:pt>
                <c:pt idx="979">
                  <c:v>0.17334986182706011</c:v>
                </c:pt>
                <c:pt idx="980">
                  <c:v>0.16615170513444358</c:v>
                </c:pt>
                <c:pt idx="981">
                  <c:v>0.16864710980669156</c:v>
                </c:pt>
                <c:pt idx="982">
                  <c:v>0.12396998543529689</c:v>
                </c:pt>
                <c:pt idx="983">
                  <c:v>0.15285194609214081</c:v>
                </c:pt>
                <c:pt idx="984">
                  <c:v>7.8106591656835034E-2</c:v>
                </c:pt>
                <c:pt idx="985">
                  <c:v>0.2010965386746694</c:v>
                </c:pt>
                <c:pt idx="986">
                  <c:v>0.11661155630575634</c:v>
                </c:pt>
                <c:pt idx="987">
                  <c:v>9.1829391130289623E-2</c:v>
                </c:pt>
                <c:pt idx="988">
                  <c:v>9.4215159519235675E-2</c:v>
                </c:pt>
                <c:pt idx="989">
                  <c:v>0.12961853831428891</c:v>
                </c:pt>
                <c:pt idx="990">
                  <c:v>5.8533627283789795E-2</c:v>
                </c:pt>
                <c:pt idx="991">
                  <c:v>0.17877386293210809</c:v>
                </c:pt>
                <c:pt idx="992">
                  <c:v>7.2713767397669812E-2</c:v>
                </c:pt>
                <c:pt idx="993">
                  <c:v>7.916971407162951E-2</c:v>
                </c:pt>
                <c:pt idx="994">
                  <c:v>9.1902104679657995E-2</c:v>
                </c:pt>
                <c:pt idx="995">
                  <c:v>0.12716537332742281</c:v>
                </c:pt>
                <c:pt idx="996">
                  <c:v>2.1760314450321755E-2</c:v>
                </c:pt>
                <c:pt idx="997">
                  <c:v>0.21978990063508491</c:v>
                </c:pt>
                <c:pt idx="998">
                  <c:v>0.15168758125145698</c:v>
                </c:pt>
                <c:pt idx="999">
                  <c:v>0.14710359014538371</c:v>
                </c:pt>
                <c:pt idx="1000">
                  <c:v>0.19883968066567845</c:v>
                </c:pt>
                <c:pt idx="1001">
                  <c:v>0.12701600700566551</c:v>
                </c:pt>
                <c:pt idx="1002">
                  <c:v>0.21881512391622376</c:v>
                </c:pt>
                <c:pt idx="1003">
                  <c:v>0.10614225979432408</c:v>
                </c:pt>
                <c:pt idx="1004">
                  <c:v>0.19894904943758165</c:v>
                </c:pt>
                <c:pt idx="1005">
                  <c:v>0.16853089075096467</c:v>
                </c:pt>
                <c:pt idx="1006">
                  <c:v>0.19347299238089274</c:v>
                </c:pt>
                <c:pt idx="1007">
                  <c:v>0.15120478637610607</c:v>
                </c:pt>
                <c:pt idx="1008">
                  <c:v>9.3846963502404471E-2</c:v>
                </c:pt>
                <c:pt idx="1009">
                  <c:v>8.3328199598803943E-2</c:v>
                </c:pt>
                <c:pt idx="1010">
                  <c:v>0.2530065839633896</c:v>
                </c:pt>
                <c:pt idx="1011">
                  <c:v>0.12136193327414277</c:v>
                </c:pt>
                <c:pt idx="1012">
                  <c:v>0.10866774561437392</c:v>
                </c:pt>
                <c:pt idx="1013">
                  <c:v>6.5698043245523696E-2</c:v>
                </c:pt>
                <c:pt idx="1014">
                  <c:v>4.9423457713001835E-2</c:v>
                </c:pt>
                <c:pt idx="1015">
                  <c:v>8.4519925895138834E-2</c:v>
                </c:pt>
                <c:pt idx="1016">
                  <c:v>0.1566326427157973</c:v>
                </c:pt>
                <c:pt idx="1017">
                  <c:v>0.22940419734615664</c:v>
                </c:pt>
                <c:pt idx="1018">
                  <c:v>0.15367326470327472</c:v>
                </c:pt>
                <c:pt idx="1019">
                  <c:v>0.22765579775136943</c:v>
                </c:pt>
                <c:pt idx="1020">
                  <c:v>7.3383920654800178E-2</c:v>
                </c:pt>
                <c:pt idx="1021">
                  <c:v>0.1386921374522912</c:v>
                </c:pt>
                <c:pt idx="1022">
                  <c:v>0.22284534105930101</c:v>
                </c:pt>
                <c:pt idx="1023">
                  <c:v>0.14538200869236192</c:v>
                </c:pt>
                <c:pt idx="1024">
                  <c:v>0.12121766855362863</c:v>
                </c:pt>
                <c:pt idx="1025">
                  <c:v>0.18844711350909649</c:v>
                </c:pt>
                <c:pt idx="1026">
                  <c:v>0.14967140737688578</c:v>
                </c:pt>
                <c:pt idx="1027">
                  <c:v>0.17258391719382538</c:v>
                </c:pt>
                <c:pt idx="1028">
                  <c:v>0.17817247332473091</c:v>
                </c:pt>
                <c:pt idx="1029">
                  <c:v>0.10457901131666274</c:v>
                </c:pt>
                <c:pt idx="1030">
                  <c:v>0.19602379612490117</c:v>
                </c:pt>
                <c:pt idx="1031">
                  <c:v>0.14542808081525815</c:v>
                </c:pt>
                <c:pt idx="1032">
                  <c:v>0.20287249947703112</c:v>
                </c:pt>
                <c:pt idx="1033">
                  <c:v>0.10334988663798632</c:v>
                </c:pt>
                <c:pt idx="1034">
                  <c:v>0.15352617798393281</c:v>
                </c:pt>
                <c:pt idx="1035">
                  <c:v>0.19423149366769271</c:v>
                </c:pt>
                <c:pt idx="1036">
                  <c:v>0.12363164819844338</c:v>
                </c:pt>
                <c:pt idx="1037">
                  <c:v>0.14667751576675425</c:v>
                </c:pt>
                <c:pt idx="1038">
                  <c:v>6.5535559361939041E-2</c:v>
                </c:pt>
                <c:pt idx="1039">
                  <c:v>9.0260976287861214E-2</c:v>
                </c:pt>
                <c:pt idx="1040">
                  <c:v>9.6099809921283696E-3</c:v>
                </c:pt>
                <c:pt idx="1041">
                  <c:v>7.6747045013982371E-2</c:v>
                </c:pt>
                <c:pt idx="1042">
                  <c:v>0.14021060905849933</c:v>
                </c:pt>
                <c:pt idx="1043">
                  <c:v>0.14989899274254773</c:v>
                </c:pt>
                <c:pt idx="1044">
                  <c:v>7.6394711984270804E-3</c:v>
                </c:pt>
                <c:pt idx="1045">
                  <c:v>0.11916201777195254</c:v>
                </c:pt>
                <c:pt idx="1046">
                  <c:v>0.29346038844495737</c:v>
                </c:pt>
                <c:pt idx="1047">
                  <c:v>0.14462448111555501</c:v>
                </c:pt>
                <c:pt idx="1048">
                  <c:v>0.23136124753317966</c:v>
                </c:pt>
                <c:pt idx="1049">
                  <c:v>0.14070107466423271</c:v>
                </c:pt>
                <c:pt idx="1050">
                  <c:v>6.2067313692688329E-2</c:v>
                </c:pt>
                <c:pt idx="1051">
                  <c:v>0.26884924346492745</c:v>
                </c:pt>
                <c:pt idx="1052">
                  <c:v>5.3846869344667078E-2</c:v>
                </c:pt>
                <c:pt idx="1053">
                  <c:v>0.18107654080283891</c:v>
                </c:pt>
                <c:pt idx="1054">
                  <c:v>0.21744054148395348</c:v>
                </c:pt>
                <c:pt idx="1055">
                  <c:v>0.21494201381970493</c:v>
                </c:pt>
                <c:pt idx="1056">
                  <c:v>0.27569831547837043</c:v>
                </c:pt>
                <c:pt idx="1057">
                  <c:v>0.1595936308711304</c:v>
                </c:pt>
                <c:pt idx="1058">
                  <c:v>0.17879353610336546</c:v>
                </c:pt>
                <c:pt idx="1059">
                  <c:v>9.1783498768550562E-2</c:v>
                </c:pt>
                <c:pt idx="1060">
                  <c:v>9.7309213766724828E-2</c:v>
                </c:pt>
                <c:pt idx="1061">
                  <c:v>0.18909910646711758</c:v>
                </c:pt>
                <c:pt idx="1062">
                  <c:v>0.18243017673861264</c:v>
                </c:pt>
                <c:pt idx="1063">
                  <c:v>0.11123432509269754</c:v>
                </c:pt>
                <c:pt idx="1064">
                  <c:v>0.12495463761419505</c:v>
                </c:pt>
                <c:pt idx="1065">
                  <c:v>7.7437455209613107E-2</c:v>
                </c:pt>
                <c:pt idx="1066">
                  <c:v>0.17628668395279004</c:v>
                </c:pt>
                <c:pt idx="1067">
                  <c:v>9.8551926136509954E-2</c:v>
                </c:pt>
                <c:pt idx="1068">
                  <c:v>6.4161549276294458E-2</c:v>
                </c:pt>
                <c:pt idx="1069">
                  <c:v>0.12439558252144298</c:v>
                </c:pt>
                <c:pt idx="1070">
                  <c:v>2.4347005846135632E-2</c:v>
                </c:pt>
                <c:pt idx="1071">
                  <c:v>0.10329581351722233</c:v>
                </c:pt>
                <c:pt idx="1072">
                  <c:v>0.17297461335909214</c:v>
                </c:pt>
                <c:pt idx="1073">
                  <c:v>0.18173337335634046</c:v>
                </c:pt>
                <c:pt idx="1074">
                  <c:v>5.8477410092921199E-2</c:v>
                </c:pt>
                <c:pt idx="1075">
                  <c:v>0.28007181183921964</c:v>
                </c:pt>
                <c:pt idx="1076">
                  <c:v>0.1828305202989137</c:v>
                </c:pt>
                <c:pt idx="1077">
                  <c:v>0.15737639921105925</c:v>
                </c:pt>
                <c:pt idx="1078">
                  <c:v>0.14047858145919323</c:v>
                </c:pt>
                <c:pt idx="1079">
                  <c:v>6.8302256654890273E-2</c:v>
                </c:pt>
                <c:pt idx="1080">
                  <c:v>0.14271768301957663</c:v>
                </c:pt>
                <c:pt idx="1081">
                  <c:v>0.17218280061463587</c:v>
                </c:pt>
                <c:pt idx="1082">
                  <c:v>2.5998339398197703E-2</c:v>
                </c:pt>
                <c:pt idx="1083">
                  <c:v>0.25547550838644639</c:v>
                </c:pt>
                <c:pt idx="1084">
                  <c:v>2.609814592048924E-2</c:v>
                </c:pt>
                <c:pt idx="1085">
                  <c:v>0.11261261389099061</c:v>
                </c:pt>
                <c:pt idx="1086">
                  <c:v>0.12155463662585149</c:v>
                </c:pt>
                <c:pt idx="1087">
                  <c:v>6.563556836102287E-2</c:v>
                </c:pt>
                <c:pt idx="1088">
                  <c:v>0.19997838448505309</c:v>
                </c:pt>
                <c:pt idx="1089">
                  <c:v>3.8422413221321436E-2</c:v>
                </c:pt>
                <c:pt idx="1090">
                  <c:v>0.10528240813230851</c:v>
                </c:pt>
                <c:pt idx="1091">
                  <c:v>0.11168449804492357</c:v>
                </c:pt>
                <c:pt idx="1092">
                  <c:v>0.11009531143765623</c:v>
                </c:pt>
                <c:pt idx="1093">
                  <c:v>0.28233391667798657</c:v>
                </c:pt>
                <c:pt idx="1094">
                  <c:v>0.25976238232172166</c:v>
                </c:pt>
                <c:pt idx="1095">
                  <c:v>0.1669811283610588</c:v>
                </c:pt>
                <c:pt idx="1096">
                  <c:v>0.11120975749058998</c:v>
                </c:pt>
                <c:pt idx="1097">
                  <c:v>0.1015735621327972</c:v>
                </c:pt>
                <c:pt idx="1098">
                  <c:v>0.11685417697754936</c:v>
                </c:pt>
                <c:pt idx="1099">
                  <c:v>0.24410279825930831</c:v>
                </c:pt>
                <c:pt idx="1100">
                  <c:v>0.10258831330598027</c:v>
                </c:pt>
                <c:pt idx="1101">
                  <c:v>0.20145180904668006</c:v>
                </c:pt>
                <c:pt idx="1102">
                  <c:v>-1.3878954346095106E-2</c:v>
                </c:pt>
                <c:pt idx="1103">
                  <c:v>0.21009797167793054</c:v>
                </c:pt>
                <c:pt idx="1104">
                  <c:v>0.10936300446857107</c:v>
                </c:pt>
                <c:pt idx="1105">
                  <c:v>0.2729882255852657</c:v>
                </c:pt>
                <c:pt idx="1106">
                  <c:v>0.14044077011967243</c:v>
                </c:pt>
                <c:pt idx="1107">
                  <c:v>0.14865048989610158</c:v>
                </c:pt>
                <c:pt idx="1108">
                  <c:v>1.3260990583785969E-2</c:v>
                </c:pt>
                <c:pt idx="1109">
                  <c:v>7.1651007212313517E-2</c:v>
                </c:pt>
                <c:pt idx="1110">
                  <c:v>0.15553460826564028</c:v>
                </c:pt>
                <c:pt idx="1111">
                  <c:v>0.11767489707098799</c:v>
                </c:pt>
                <c:pt idx="1112">
                  <c:v>0.21069020877080685</c:v>
                </c:pt>
                <c:pt idx="1113">
                  <c:v>-1.386350994371064E-2</c:v>
                </c:pt>
                <c:pt idx="1114">
                  <c:v>0.14805547187950133</c:v>
                </c:pt>
                <c:pt idx="1115">
                  <c:v>0.11336980788580581</c:v>
                </c:pt>
                <c:pt idx="1116">
                  <c:v>7.2758436053570033E-2</c:v>
                </c:pt>
                <c:pt idx="1117">
                  <c:v>0.29233945239832893</c:v>
                </c:pt>
                <c:pt idx="1118">
                  <c:v>0.23071235086996514</c:v>
                </c:pt>
                <c:pt idx="1119">
                  <c:v>0.12239917865331146</c:v>
                </c:pt>
                <c:pt idx="1120">
                  <c:v>0.12536125598296938</c:v>
                </c:pt>
                <c:pt idx="1121">
                  <c:v>0.11572003799324249</c:v>
                </c:pt>
                <c:pt idx="1122">
                  <c:v>0.13026886439872679</c:v>
                </c:pt>
                <c:pt idx="1123">
                  <c:v>0.12280461131307495</c:v>
                </c:pt>
                <c:pt idx="1124">
                  <c:v>0.26931995507630641</c:v>
                </c:pt>
                <c:pt idx="1125">
                  <c:v>9.9458861878859134E-2</c:v>
                </c:pt>
                <c:pt idx="1126">
                  <c:v>0.16550081952313728</c:v>
                </c:pt>
                <c:pt idx="1127">
                  <c:v>5.0302772691312322E-2</c:v>
                </c:pt>
                <c:pt idx="1128">
                  <c:v>0.1159757350869684</c:v>
                </c:pt>
                <c:pt idx="1129">
                  <c:v>5.853948397296161E-2</c:v>
                </c:pt>
                <c:pt idx="1130">
                  <c:v>0.19798721632944391</c:v>
                </c:pt>
                <c:pt idx="1131">
                  <c:v>0.32321150391495268</c:v>
                </c:pt>
                <c:pt idx="1132">
                  <c:v>5.0369356568620474E-2</c:v>
                </c:pt>
                <c:pt idx="1133">
                  <c:v>0.14307375408753725</c:v>
                </c:pt>
                <c:pt idx="1134">
                  <c:v>5.3104233259579317E-2</c:v>
                </c:pt>
                <c:pt idx="1135">
                  <c:v>0.27266759686954783</c:v>
                </c:pt>
                <c:pt idx="1136">
                  <c:v>8.176458154625886E-2</c:v>
                </c:pt>
                <c:pt idx="1137">
                  <c:v>9.7644606131060532E-2</c:v>
                </c:pt>
                <c:pt idx="1138">
                  <c:v>0.19176211251022326</c:v>
                </c:pt>
                <c:pt idx="1139">
                  <c:v>0.12894303848347563</c:v>
                </c:pt>
                <c:pt idx="1140">
                  <c:v>0.11001890216273669</c:v>
                </c:pt>
                <c:pt idx="1141">
                  <c:v>1.8390693219152203E-2</c:v>
                </c:pt>
                <c:pt idx="1142">
                  <c:v>0.26886518659380676</c:v>
                </c:pt>
                <c:pt idx="1143">
                  <c:v>7.6694825864550176E-2</c:v>
                </c:pt>
                <c:pt idx="1144">
                  <c:v>0.16048478287126358</c:v>
                </c:pt>
                <c:pt idx="1145">
                  <c:v>0.2102838232175791</c:v>
                </c:pt>
                <c:pt idx="1146">
                  <c:v>0.16237021588815573</c:v>
                </c:pt>
                <c:pt idx="1147">
                  <c:v>0.14700146487410243</c:v>
                </c:pt>
                <c:pt idx="1148">
                  <c:v>6.6898545230241274E-2</c:v>
                </c:pt>
                <c:pt idx="1149">
                  <c:v>0.12187703988505461</c:v>
                </c:pt>
                <c:pt idx="1150">
                  <c:v>0.10507831165247798</c:v>
                </c:pt>
                <c:pt idx="1151">
                  <c:v>0.19356020371871441</c:v>
                </c:pt>
                <c:pt idx="1152">
                  <c:v>0.17148786976222757</c:v>
                </c:pt>
                <c:pt idx="1153">
                  <c:v>0.10303606917170033</c:v>
                </c:pt>
                <c:pt idx="1154">
                  <c:v>0.3485391747848986</c:v>
                </c:pt>
                <c:pt idx="1155">
                  <c:v>0.20314757348415005</c:v>
                </c:pt>
                <c:pt idx="1156">
                  <c:v>0.20145506879070529</c:v>
                </c:pt>
                <c:pt idx="1157">
                  <c:v>0.16949919691657825</c:v>
                </c:pt>
                <c:pt idx="1158">
                  <c:v>0.14590798602708177</c:v>
                </c:pt>
                <c:pt idx="1159">
                  <c:v>0.17706315046698407</c:v>
                </c:pt>
                <c:pt idx="1160">
                  <c:v>0.23674651064503166</c:v>
                </c:pt>
                <c:pt idx="1161">
                  <c:v>0.14513987199272912</c:v>
                </c:pt>
                <c:pt idx="1162">
                  <c:v>0.20896216794189723</c:v>
                </c:pt>
                <c:pt idx="1163">
                  <c:v>0.28074510702787592</c:v>
                </c:pt>
                <c:pt idx="1164">
                  <c:v>0.13251591137007143</c:v>
                </c:pt>
                <c:pt idx="1165">
                  <c:v>4.8860250792269098E-2</c:v>
                </c:pt>
                <c:pt idx="1166">
                  <c:v>3.9742765357192039E-2</c:v>
                </c:pt>
                <c:pt idx="1167">
                  <c:v>0.14944346002629721</c:v>
                </c:pt>
                <c:pt idx="1168">
                  <c:v>0.17400027561984008</c:v>
                </c:pt>
                <c:pt idx="1169">
                  <c:v>0.23164183770950852</c:v>
                </c:pt>
                <c:pt idx="1170">
                  <c:v>8.1284023135716796E-2</c:v>
                </c:pt>
                <c:pt idx="1171">
                  <c:v>9.3478613727813478E-2</c:v>
                </c:pt>
                <c:pt idx="1172">
                  <c:v>8.2637568461701741E-2</c:v>
                </c:pt>
                <c:pt idx="1173">
                  <c:v>0.24331736058329459</c:v>
                </c:pt>
                <c:pt idx="1174">
                  <c:v>0.12279972189497071</c:v>
                </c:pt>
                <c:pt idx="1175">
                  <c:v>0.19942235845411194</c:v>
                </c:pt>
                <c:pt idx="1176">
                  <c:v>3.2161354238991864E-2</c:v>
                </c:pt>
                <c:pt idx="1177">
                  <c:v>0.160714208400769</c:v>
                </c:pt>
                <c:pt idx="1178">
                  <c:v>9.0154049158700053E-2</c:v>
                </c:pt>
                <c:pt idx="1179">
                  <c:v>0.2477738768500837</c:v>
                </c:pt>
                <c:pt idx="1180">
                  <c:v>0.10988823943076355</c:v>
                </c:pt>
                <c:pt idx="1181">
                  <c:v>7.0027633563337216E-2</c:v>
                </c:pt>
                <c:pt idx="1182">
                  <c:v>0.12129018799595245</c:v>
                </c:pt>
                <c:pt idx="1183">
                  <c:v>8.873696951158512E-2</c:v>
                </c:pt>
                <c:pt idx="1184">
                  <c:v>0.11997654170596393</c:v>
                </c:pt>
                <c:pt idx="1185">
                  <c:v>6.5659693149109688E-2</c:v>
                </c:pt>
                <c:pt idx="1186">
                  <c:v>8.1332008804428702E-2</c:v>
                </c:pt>
                <c:pt idx="1187">
                  <c:v>8.8490651501879888E-2</c:v>
                </c:pt>
                <c:pt idx="1188">
                  <c:v>4.2446031365936727E-2</c:v>
                </c:pt>
                <c:pt idx="1189">
                  <c:v>0.18214214815112401</c:v>
                </c:pt>
                <c:pt idx="1190">
                  <c:v>0.22480920745178298</c:v>
                </c:pt>
                <c:pt idx="1191">
                  <c:v>2.4544447939803649E-2</c:v>
                </c:pt>
                <c:pt idx="1192">
                  <c:v>0.10560231740451138</c:v>
                </c:pt>
                <c:pt idx="1193">
                  <c:v>0.1948505812961579</c:v>
                </c:pt>
                <c:pt idx="1194">
                  <c:v>0.17183641008839917</c:v>
                </c:pt>
                <c:pt idx="1195">
                  <c:v>0.12797254183176765</c:v>
                </c:pt>
                <c:pt idx="1196">
                  <c:v>7.385768102729369E-2</c:v>
                </c:pt>
                <c:pt idx="1197">
                  <c:v>0.1236573204949306</c:v>
                </c:pt>
                <c:pt idx="1198">
                  <c:v>3.726686092089837E-2</c:v>
                </c:pt>
                <c:pt idx="1199">
                  <c:v>0.15455908318267988</c:v>
                </c:pt>
                <c:pt idx="1200">
                  <c:v>0.10948757014978698</c:v>
                </c:pt>
                <c:pt idx="1201">
                  <c:v>9.9207816782945046E-2</c:v>
                </c:pt>
                <c:pt idx="1202">
                  <c:v>0.1495769001599197</c:v>
                </c:pt>
                <c:pt idx="1203">
                  <c:v>0.22042860836842629</c:v>
                </c:pt>
                <c:pt idx="1204">
                  <c:v>0.13073757267173408</c:v>
                </c:pt>
                <c:pt idx="1205">
                  <c:v>0.17251642952280716</c:v>
                </c:pt>
                <c:pt idx="1206">
                  <c:v>0.18066379862571871</c:v>
                </c:pt>
                <c:pt idx="1207">
                  <c:v>8.4089485831091465E-2</c:v>
                </c:pt>
                <c:pt idx="1208">
                  <c:v>0.22523281566656181</c:v>
                </c:pt>
                <c:pt idx="1209">
                  <c:v>9.1589655876200729E-2</c:v>
                </c:pt>
                <c:pt idx="1210">
                  <c:v>3.6974710489619964E-2</c:v>
                </c:pt>
                <c:pt idx="1211">
                  <c:v>0.13270139837017872</c:v>
                </c:pt>
                <c:pt idx="1212">
                  <c:v>0.15706770280931037</c:v>
                </c:pt>
                <c:pt idx="1213">
                  <c:v>-4.9592293676740638E-3</c:v>
                </c:pt>
                <c:pt idx="1214">
                  <c:v>0.14282642895434622</c:v>
                </c:pt>
                <c:pt idx="1215">
                  <c:v>3.5560431455559059E-2</c:v>
                </c:pt>
                <c:pt idx="1216">
                  <c:v>7.4635358077191696E-2</c:v>
                </c:pt>
                <c:pt idx="1217">
                  <c:v>9.9032665807183951E-2</c:v>
                </c:pt>
                <c:pt idx="1218">
                  <c:v>4.28089211442578E-2</c:v>
                </c:pt>
                <c:pt idx="1219">
                  <c:v>9.994645095781611E-2</c:v>
                </c:pt>
                <c:pt idx="1220">
                  <c:v>0.21949261699386485</c:v>
                </c:pt>
                <c:pt idx="1221">
                  <c:v>0.1421993261138669</c:v>
                </c:pt>
                <c:pt idx="1222">
                  <c:v>0.12940869895099688</c:v>
                </c:pt>
                <c:pt idx="1223">
                  <c:v>2.8635642135508736E-2</c:v>
                </c:pt>
                <c:pt idx="1224">
                  <c:v>7.3081317781078126E-2</c:v>
                </c:pt>
                <c:pt idx="1225">
                  <c:v>0.22543797995271547</c:v>
                </c:pt>
                <c:pt idx="1226">
                  <c:v>0.10819149744548118</c:v>
                </c:pt>
                <c:pt idx="1227">
                  <c:v>0.10214056876229162</c:v>
                </c:pt>
                <c:pt idx="1228">
                  <c:v>5.1989965863084055E-2</c:v>
                </c:pt>
                <c:pt idx="1229">
                  <c:v>0.1179300726480197</c:v>
                </c:pt>
                <c:pt idx="1230">
                  <c:v>8.258349359402066E-2</c:v>
                </c:pt>
                <c:pt idx="1231">
                  <c:v>4.7829565165850386E-2</c:v>
                </c:pt>
                <c:pt idx="1232">
                  <c:v>0.11405931279923386</c:v>
                </c:pt>
                <c:pt idx="1233">
                  <c:v>0.25868141266754741</c:v>
                </c:pt>
                <c:pt idx="1234">
                  <c:v>0.14507543904927836</c:v>
                </c:pt>
                <c:pt idx="1235">
                  <c:v>9.9102874257251297E-2</c:v>
                </c:pt>
                <c:pt idx="1236">
                  <c:v>0.1794934736419351</c:v>
                </c:pt>
                <c:pt idx="1237">
                  <c:v>0.15632960029501553</c:v>
                </c:pt>
                <c:pt idx="1238">
                  <c:v>0.22293254020976561</c:v>
                </c:pt>
                <c:pt idx="1239">
                  <c:v>0.10367645019185666</c:v>
                </c:pt>
                <c:pt idx="1240">
                  <c:v>0.12682292759356376</c:v>
                </c:pt>
                <c:pt idx="1241">
                  <c:v>8.4924983717805796E-2</c:v>
                </c:pt>
                <c:pt idx="1242">
                  <c:v>8.1979784925427499E-2</c:v>
                </c:pt>
                <c:pt idx="1243">
                  <c:v>7.9850697077845312E-2</c:v>
                </c:pt>
                <c:pt idx="1244">
                  <c:v>6.3701148553606063E-2</c:v>
                </c:pt>
                <c:pt idx="1245">
                  <c:v>9.9364278315645718E-2</c:v>
                </c:pt>
                <c:pt idx="1246">
                  <c:v>0.20154179190048779</c:v>
                </c:pt>
                <c:pt idx="1247">
                  <c:v>9.6443636800073937E-2</c:v>
                </c:pt>
                <c:pt idx="1248">
                  <c:v>9.5433158176707833E-2</c:v>
                </c:pt>
                <c:pt idx="1249">
                  <c:v>0.16167063369804327</c:v>
                </c:pt>
                <c:pt idx="1250">
                  <c:v>7.2680365379869341E-2</c:v>
                </c:pt>
                <c:pt idx="1251">
                  <c:v>0.16794134863289201</c:v>
                </c:pt>
                <c:pt idx="1252">
                  <c:v>6.2362410011859284E-2</c:v>
                </c:pt>
                <c:pt idx="1253">
                  <c:v>0.18847553635340544</c:v>
                </c:pt>
                <c:pt idx="1254">
                  <c:v>0.12809801345631699</c:v>
                </c:pt>
                <c:pt idx="1255">
                  <c:v>9.0302956447544547E-2</c:v>
                </c:pt>
                <c:pt idx="1256">
                  <c:v>0.167170199621515</c:v>
                </c:pt>
                <c:pt idx="1257">
                  <c:v>0.2165522863626603</c:v>
                </c:pt>
                <c:pt idx="1258">
                  <c:v>6.8876877408237364E-2</c:v>
                </c:pt>
                <c:pt idx="1259">
                  <c:v>0.20994806249051579</c:v>
                </c:pt>
                <c:pt idx="1260">
                  <c:v>0.16598112220225031</c:v>
                </c:pt>
                <c:pt idx="1261">
                  <c:v>0.21577383582784637</c:v>
                </c:pt>
                <c:pt idx="1262">
                  <c:v>2.8071652832848473E-2</c:v>
                </c:pt>
                <c:pt idx="1263">
                  <c:v>8.286379455398088E-2</c:v>
                </c:pt>
                <c:pt idx="1264">
                  <c:v>3.867465009000727E-2</c:v>
                </c:pt>
                <c:pt idx="1265">
                  <c:v>8.8401797014337952E-2</c:v>
                </c:pt>
                <c:pt idx="1266">
                  <c:v>4.3500249489568411E-2</c:v>
                </c:pt>
                <c:pt idx="1267">
                  <c:v>0.13476775815920686</c:v>
                </c:pt>
                <c:pt idx="1268">
                  <c:v>0.16046298536806031</c:v>
                </c:pt>
                <c:pt idx="1269">
                  <c:v>6.7000660749406304E-2</c:v>
                </c:pt>
                <c:pt idx="1270">
                  <c:v>0.1348229083411765</c:v>
                </c:pt>
                <c:pt idx="1271">
                  <c:v>0.10393305768595953</c:v>
                </c:pt>
                <c:pt idx="1272">
                  <c:v>0.1302050730852615</c:v>
                </c:pt>
                <c:pt idx="1273">
                  <c:v>0.13655175445902221</c:v>
                </c:pt>
                <c:pt idx="1274">
                  <c:v>0.17031327312832528</c:v>
                </c:pt>
                <c:pt idx="1275">
                  <c:v>0.13221253807673095</c:v>
                </c:pt>
                <c:pt idx="1276">
                  <c:v>0.21990999834588779</c:v>
                </c:pt>
                <c:pt idx="1277">
                  <c:v>0.17696702220329191</c:v>
                </c:pt>
                <c:pt idx="1278">
                  <c:v>0.15689526760606723</c:v>
                </c:pt>
                <c:pt idx="1279">
                  <c:v>0.12105261868235888</c:v>
                </c:pt>
                <c:pt idx="1280">
                  <c:v>0.22503631062775389</c:v>
                </c:pt>
                <c:pt idx="1281">
                  <c:v>8.6293150032925259E-2</c:v>
                </c:pt>
                <c:pt idx="1282">
                  <c:v>0.1227212001610951</c:v>
                </c:pt>
                <c:pt idx="1283">
                  <c:v>0.1443030126542712</c:v>
                </c:pt>
                <c:pt idx="1284">
                  <c:v>0.13063619438118595</c:v>
                </c:pt>
                <c:pt idx="1285">
                  <c:v>0.19257363198777358</c:v>
                </c:pt>
                <c:pt idx="1286">
                  <c:v>0.10697886946823183</c:v>
                </c:pt>
                <c:pt idx="1287">
                  <c:v>0.10392442387342243</c:v>
                </c:pt>
                <c:pt idx="1288">
                  <c:v>5.0379061794763216E-2</c:v>
                </c:pt>
                <c:pt idx="1289">
                  <c:v>0.17488065760689905</c:v>
                </c:pt>
                <c:pt idx="1290">
                  <c:v>0.2003204342121763</c:v>
                </c:pt>
                <c:pt idx="1291">
                  <c:v>8.6965942276402836E-2</c:v>
                </c:pt>
                <c:pt idx="1292">
                  <c:v>0.15462180883988258</c:v>
                </c:pt>
                <c:pt idx="1293">
                  <c:v>3.224450207939248E-2</c:v>
                </c:pt>
                <c:pt idx="1294">
                  <c:v>0.25007537255132578</c:v>
                </c:pt>
                <c:pt idx="1295">
                  <c:v>0.1108610725710627</c:v>
                </c:pt>
                <c:pt idx="1296">
                  <c:v>0.10348139298557832</c:v>
                </c:pt>
                <c:pt idx="1297">
                  <c:v>8.237868374580791E-2</c:v>
                </c:pt>
                <c:pt idx="1298">
                  <c:v>7.4610890769547564E-2</c:v>
                </c:pt>
                <c:pt idx="1299">
                  <c:v>8.586996546201292E-2</c:v>
                </c:pt>
                <c:pt idx="1300">
                  <c:v>0.24768194731685536</c:v>
                </c:pt>
                <c:pt idx="1301">
                  <c:v>0.105572065623282</c:v>
                </c:pt>
                <c:pt idx="1302">
                  <c:v>0.12026994462336972</c:v>
                </c:pt>
                <c:pt idx="1303">
                  <c:v>8.8327182679847627E-2</c:v>
                </c:pt>
                <c:pt idx="1304">
                  <c:v>0.29166500348032476</c:v>
                </c:pt>
                <c:pt idx="1305">
                  <c:v>-1.7610197190210293E-2</c:v>
                </c:pt>
                <c:pt idx="1306">
                  <c:v>8.9338729658169302E-2</c:v>
                </c:pt>
                <c:pt idx="1307">
                  <c:v>0.12332995622395559</c:v>
                </c:pt>
                <c:pt idx="1308">
                  <c:v>0.13220469534575938</c:v>
                </c:pt>
                <c:pt idx="1309">
                  <c:v>0.1100132754219186</c:v>
                </c:pt>
                <c:pt idx="1310">
                  <c:v>0.18674116825241141</c:v>
                </c:pt>
                <c:pt idx="1311">
                  <c:v>9.4998149179833652E-2</c:v>
                </c:pt>
                <c:pt idx="1312">
                  <c:v>0.10750539975660028</c:v>
                </c:pt>
                <c:pt idx="1313">
                  <c:v>0.10222171375403726</c:v>
                </c:pt>
                <c:pt idx="1314">
                  <c:v>0.10130013381741587</c:v>
                </c:pt>
                <c:pt idx="1315">
                  <c:v>3.4815728629712245E-2</c:v>
                </c:pt>
                <c:pt idx="1316">
                  <c:v>0.21558213335613707</c:v>
                </c:pt>
                <c:pt idx="1317">
                  <c:v>0.18042845761292448</c:v>
                </c:pt>
                <c:pt idx="1318">
                  <c:v>8.6675371125456743E-2</c:v>
                </c:pt>
                <c:pt idx="1319">
                  <c:v>0.11710245385078853</c:v>
                </c:pt>
                <c:pt idx="1320">
                  <c:v>0.15972482615041989</c:v>
                </c:pt>
                <c:pt idx="1321">
                  <c:v>9.4369613291552995E-2</c:v>
                </c:pt>
                <c:pt idx="1322">
                  <c:v>0.142325735236184</c:v>
                </c:pt>
                <c:pt idx="1323">
                  <c:v>9.0703227202271725E-2</c:v>
                </c:pt>
                <c:pt idx="1324">
                  <c:v>9.3682152495499646E-2</c:v>
                </c:pt>
                <c:pt idx="1325">
                  <c:v>0.30434316905977221</c:v>
                </c:pt>
                <c:pt idx="1326">
                  <c:v>0.23427729997313096</c:v>
                </c:pt>
                <c:pt idx="1327">
                  <c:v>0.1981036698559123</c:v>
                </c:pt>
                <c:pt idx="1328">
                  <c:v>0.14962158875245954</c:v>
                </c:pt>
                <c:pt idx="1329">
                  <c:v>0.12715505280175438</c:v>
                </c:pt>
                <c:pt idx="1330">
                  <c:v>8.8996720053012859E-2</c:v>
                </c:pt>
                <c:pt idx="1331">
                  <c:v>0.10392853517923792</c:v>
                </c:pt>
                <c:pt idx="1332">
                  <c:v>0.23654560677329201</c:v>
                </c:pt>
                <c:pt idx="1333">
                  <c:v>0.1778624636835443</c:v>
                </c:pt>
                <c:pt idx="1334">
                  <c:v>0.14099858104925889</c:v>
                </c:pt>
                <c:pt idx="1335">
                  <c:v>0.10655313620598635</c:v>
                </c:pt>
                <c:pt idx="1336">
                  <c:v>0.28482351911669213</c:v>
                </c:pt>
                <c:pt idx="1337">
                  <c:v>0.19924911889399233</c:v>
                </c:pt>
                <c:pt idx="1338">
                  <c:v>0.12852698112413855</c:v>
                </c:pt>
                <c:pt idx="1339">
                  <c:v>0.12958260867669183</c:v>
                </c:pt>
                <c:pt idx="1340">
                  <c:v>0.25158347112945179</c:v>
                </c:pt>
                <c:pt idx="1341">
                  <c:v>8.8583147889882211E-2</c:v>
                </c:pt>
                <c:pt idx="1342">
                  <c:v>0.29017010174558172</c:v>
                </c:pt>
                <c:pt idx="1343">
                  <c:v>0.16004921457587468</c:v>
                </c:pt>
                <c:pt idx="1344">
                  <c:v>0.15601321703201579</c:v>
                </c:pt>
                <c:pt idx="1345">
                  <c:v>0.26341135662070575</c:v>
                </c:pt>
                <c:pt idx="1346">
                  <c:v>-1.2524295652656085E-2</c:v>
                </c:pt>
                <c:pt idx="1347">
                  <c:v>0.16797674769320919</c:v>
                </c:pt>
                <c:pt idx="1348">
                  <c:v>0.21556521572420456</c:v>
                </c:pt>
                <c:pt idx="1349">
                  <c:v>8.195543529550546E-2</c:v>
                </c:pt>
                <c:pt idx="1350">
                  <c:v>5.9015755107248068E-2</c:v>
                </c:pt>
                <c:pt idx="1351">
                  <c:v>0.17859326227230063</c:v>
                </c:pt>
                <c:pt idx="1352">
                  <c:v>5.4802689394726885E-2</c:v>
                </c:pt>
                <c:pt idx="1353">
                  <c:v>0.10674236283915206</c:v>
                </c:pt>
                <c:pt idx="1354">
                  <c:v>0.12797771252902618</c:v>
                </c:pt>
                <c:pt idx="1355">
                  <c:v>0.21326728397955211</c:v>
                </c:pt>
                <c:pt idx="1356">
                  <c:v>0.11862428822802618</c:v>
                </c:pt>
                <c:pt idx="1357">
                  <c:v>0.18611853010419419</c:v>
                </c:pt>
                <c:pt idx="1358">
                  <c:v>0.21355566088462355</c:v>
                </c:pt>
                <c:pt idx="1359">
                  <c:v>2.1107198821414697E-2</c:v>
                </c:pt>
                <c:pt idx="1360">
                  <c:v>0.1191235102543905</c:v>
                </c:pt>
                <c:pt idx="1361">
                  <c:v>4.8163354250699154E-2</c:v>
                </c:pt>
                <c:pt idx="1362">
                  <c:v>0.14647663765201416</c:v>
                </c:pt>
                <c:pt idx="1363">
                  <c:v>0.18704695121461026</c:v>
                </c:pt>
                <c:pt idx="1364">
                  <c:v>0.16709604440234002</c:v>
                </c:pt>
                <c:pt idx="1365">
                  <c:v>0.11443657333856874</c:v>
                </c:pt>
                <c:pt idx="1366">
                  <c:v>0.17285098862250639</c:v>
                </c:pt>
                <c:pt idx="1367">
                  <c:v>0.19402875480178586</c:v>
                </c:pt>
                <c:pt idx="1368">
                  <c:v>0.2107671814269084</c:v>
                </c:pt>
                <c:pt idx="1369">
                  <c:v>0.2571825927762969</c:v>
                </c:pt>
                <c:pt idx="1370">
                  <c:v>0.35067146296455926</c:v>
                </c:pt>
                <c:pt idx="1371">
                  <c:v>9.4360485791028566E-3</c:v>
                </c:pt>
                <c:pt idx="1372">
                  <c:v>0.2047513748784893</c:v>
                </c:pt>
                <c:pt idx="1373">
                  <c:v>0.17216888312489828</c:v>
                </c:pt>
                <c:pt idx="1374">
                  <c:v>0.12057100479741324</c:v>
                </c:pt>
                <c:pt idx="1375">
                  <c:v>0.22691896342203557</c:v>
                </c:pt>
                <c:pt idx="1376">
                  <c:v>5.9407887557601569E-2</c:v>
                </c:pt>
                <c:pt idx="1377">
                  <c:v>9.2942879805842107E-2</c:v>
                </c:pt>
                <c:pt idx="1378">
                  <c:v>0.11098197299981474</c:v>
                </c:pt>
                <c:pt idx="1379">
                  <c:v>8.4675576561395627E-2</c:v>
                </c:pt>
                <c:pt idx="1380">
                  <c:v>0.24280290625191051</c:v>
                </c:pt>
                <c:pt idx="1381">
                  <c:v>0.11869246204132121</c:v>
                </c:pt>
                <c:pt idx="1382">
                  <c:v>0.14128112614897401</c:v>
                </c:pt>
                <c:pt idx="1383">
                  <c:v>0.15428296584648724</c:v>
                </c:pt>
                <c:pt idx="1384">
                  <c:v>7.7870109734651943E-2</c:v>
                </c:pt>
                <c:pt idx="1385">
                  <c:v>0.15031790785016519</c:v>
                </c:pt>
                <c:pt idx="1386">
                  <c:v>0.12906685897446091</c:v>
                </c:pt>
                <c:pt idx="1387">
                  <c:v>0.1508884174505534</c:v>
                </c:pt>
                <c:pt idx="1388">
                  <c:v>8.4812436557543891E-2</c:v>
                </c:pt>
                <c:pt idx="1389">
                  <c:v>0.1419963025726958</c:v>
                </c:pt>
                <c:pt idx="1390">
                  <c:v>8.975007971269959E-2</c:v>
                </c:pt>
                <c:pt idx="1391">
                  <c:v>0.19452106271913655</c:v>
                </c:pt>
                <c:pt idx="1392">
                  <c:v>0.10517745695555961</c:v>
                </c:pt>
                <c:pt idx="1393">
                  <c:v>0.2067047378277671</c:v>
                </c:pt>
                <c:pt idx="1394">
                  <c:v>8.755453789627532E-2</c:v>
                </c:pt>
                <c:pt idx="1395">
                  <c:v>0.11844865827756886</c:v>
                </c:pt>
                <c:pt idx="1396">
                  <c:v>0.12707176862678554</c:v>
                </c:pt>
                <c:pt idx="1397">
                  <c:v>0.16183346301055879</c:v>
                </c:pt>
                <c:pt idx="1398">
                  <c:v>7.5843929429855296E-3</c:v>
                </c:pt>
                <c:pt idx="1399">
                  <c:v>0.14113727591873729</c:v>
                </c:pt>
                <c:pt idx="1400">
                  <c:v>0.30049390920216118</c:v>
                </c:pt>
                <c:pt idx="1401">
                  <c:v>8.9370879610308041E-2</c:v>
                </c:pt>
                <c:pt idx="1402">
                  <c:v>9.5735458017228478E-2</c:v>
                </c:pt>
                <c:pt idx="1403">
                  <c:v>0.24757984788130766</c:v>
                </c:pt>
                <c:pt idx="1404">
                  <c:v>0.17575768686301571</c:v>
                </c:pt>
                <c:pt idx="1405">
                  <c:v>0.2683088537108515</c:v>
                </c:pt>
                <c:pt idx="1406">
                  <c:v>0.11640416904882193</c:v>
                </c:pt>
                <c:pt idx="1407">
                  <c:v>0.16854435828218386</c:v>
                </c:pt>
                <c:pt idx="1408">
                  <c:v>0.16492357214457931</c:v>
                </c:pt>
                <c:pt idx="1409">
                  <c:v>0.10536207303601483</c:v>
                </c:pt>
                <c:pt idx="1410">
                  <c:v>0.13958550365212941</c:v>
                </c:pt>
                <c:pt idx="1411">
                  <c:v>0.10992581916865669</c:v>
                </c:pt>
                <c:pt idx="1412">
                  <c:v>0.10425430674969709</c:v>
                </c:pt>
                <c:pt idx="1413">
                  <c:v>0.17186061180949241</c:v>
                </c:pt>
                <c:pt idx="1414">
                  <c:v>2.7493020643116581E-2</c:v>
                </c:pt>
                <c:pt idx="1415">
                  <c:v>0.13485543807075567</c:v>
                </c:pt>
                <c:pt idx="1416">
                  <c:v>9.2037664221508983E-2</c:v>
                </c:pt>
                <c:pt idx="1417">
                  <c:v>8.0660531830448232E-2</c:v>
                </c:pt>
                <c:pt idx="1418">
                  <c:v>0.20855769596642143</c:v>
                </c:pt>
                <c:pt idx="1419">
                  <c:v>7.142539853690312E-2</c:v>
                </c:pt>
                <c:pt idx="1420">
                  <c:v>0.15217201540129746</c:v>
                </c:pt>
                <c:pt idx="1421">
                  <c:v>0.19878728639285109</c:v>
                </c:pt>
                <c:pt idx="1422">
                  <c:v>0.19253286755656426</c:v>
                </c:pt>
                <c:pt idx="1423">
                  <c:v>0.16836347223275241</c:v>
                </c:pt>
                <c:pt idx="1424">
                  <c:v>7.3282230340058374E-2</c:v>
                </c:pt>
                <c:pt idx="1425">
                  <c:v>7.3202153711639045E-2</c:v>
                </c:pt>
                <c:pt idx="1426">
                  <c:v>0.16151825293721883</c:v>
                </c:pt>
                <c:pt idx="1427">
                  <c:v>0.11066867192819638</c:v>
                </c:pt>
                <c:pt idx="1428">
                  <c:v>7.3452038616725862E-2</c:v>
                </c:pt>
                <c:pt idx="1429">
                  <c:v>0.11644785689717881</c:v>
                </c:pt>
                <c:pt idx="1430">
                  <c:v>0.10440718037740815</c:v>
                </c:pt>
                <c:pt idx="1431">
                  <c:v>0.16673185682547523</c:v>
                </c:pt>
                <c:pt idx="1432">
                  <c:v>0.21730024752360874</c:v>
                </c:pt>
                <c:pt idx="1433">
                  <c:v>0.16414649956068772</c:v>
                </c:pt>
                <c:pt idx="1434">
                  <c:v>0.20401389022259189</c:v>
                </c:pt>
                <c:pt idx="1435">
                  <c:v>9.4687934385361966E-2</c:v>
                </c:pt>
                <c:pt idx="1436">
                  <c:v>9.1084158413642383E-2</c:v>
                </c:pt>
                <c:pt idx="1437">
                  <c:v>6.4498334197040097E-2</c:v>
                </c:pt>
                <c:pt idx="1438">
                  <c:v>0.23422951626972444</c:v>
                </c:pt>
                <c:pt idx="1439">
                  <c:v>0.17467181139242749</c:v>
                </c:pt>
                <c:pt idx="1440">
                  <c:v>8.4220713968599578E-2</c:v>
                </c:pt>
                <c:pt idx="1441">
                  <c:v>0.15146790846410824</c:v>
                </c:pt>
                <c:pt idx="1442">
                  <c:v>8.7468573671211719E-2</c:v>
                </c:pt>
                <c:pt idx="1443">
                  <c:v>9.8051627383342166E-2</c:v>
                </c:pt>
                <c:pt idx="1444">
                  <c:v>0.11878124127480837</c:v>
                </c:pt>
                <c:pt idx="1445">
                  <c:v>0.1424596640932872</c:v>
                </c:pt>
                <c:pt idx="1446">
                  <c:v>0.16845266432964828</c:v>
                </c:pt>
                <c:pt idx="1447">
                  <c:v>0.30735394901991336</c:v>
                </c:pt>
                <c:pt idx="1448">
                  <c:v>0.12977817896102753</c:v>
                </c:pt>
                <c:pt idx="1449">
                  <c:v>0.20417317731641887</c:v>
                </c:pt>
                <c:pt idx="1450">
                  <c:v>0.10073810713414297</c:v>
                </c:pt>
                <c:pt idx="1451">
                  <c:v>7.0268212580976305E-2</c:v>
                </c:pt>
                <c:pt idx="1452">
                  <c:v>6.4354722220771904E-2</c:v>
                </c:pt>
                <c:pt idx="1453">
                  <c:v>6.9383507544536732E-2</c:v>
                </c:pt>
                <c:pt idx="1454">
                  <c:v>8.2338108331614188E-2</c:v>
                </c:pt>
                <c:pt idx="1455">
                  <c:v>0.10698856686115858</c:v>
                </c:pt>
                <c:pt idx="1456">
                  <c:v>6.0889329499673663E-2</c:v>
                </c:pt>
                <c:pt idx="1457">
                  <c:v>0.15525345648352212</c:v>
                </c:pt>
                <c:pt idx="1458">
                  <c:v>0.13008585690109489</c:v>
                </c:pt>
                <c:pt idx="1459">
                  <c:v>0.12599929248833147</c:v>
                </c:pt>
                <c:pt idx="1460">
                  <c:v>0.1361827881282574</c:v>
                </c:pt>
                <c:pt idx="1461">
                  <c:v>8.6900149832746257E-2</c:v>
                </c:pt>
                <c:pt idx="1462">
                  <c:v>6.5253975446269569E-2</c:v>
                </c:pt>
                <c:pt idx="1463">
                  <c:v>0.10095131421799951</c:v>
                </c:pt>
                <c:pt idx="1464">
                  <c:v>9.3197608509625607E-2</c:v>
                </c:pt>
                <c:pt idx="1465">
                  <c:v>6.5803022964339333E-2</c:v>
                </c:pt>
                <c:pt idx="1466">
                  <c:v>0.15667497486784088</c:v>
                </c:pt>
                <c:pt idx="1467">
                  <c:v>0.10012124876638835</c:v>
                </c:pt>
                <c:pt idx="1468">
                  <c:v>0.11042627088234647</c:v>
                </c:pt>
                <c:pt idx="1469">
                  <c:v>0.1162434353760995</c:v>
                </c:pt>
                <c:pt idx="1470">
                  <c:v>6.5624925640835302E-2</c:v>
                </c:pt>
                <c:pt idx="1471">
                  <c:v>7.6053603370310932E-2</c:v>
                </c:pt>
                <c:pt idx="1472">
                  <c:v>8.6709780345256643E-2</c:v>
                </c:pt>
                <c:pt idx="1473">
                  <c:v>0.11150362234486615</c:v>
                </c:pt>
                <c:pt idx="1474">
                  <c:v>8.1782939711318794E-2</c:v>
                </c:pt>
                <c:pt idx="1475">
                  <c:v>0.12060549627447456</c:v>
                </c:pt>
                <c:pt idx="1476">
                  <c:v>3.3360369438037434E-2</c:v>
                </c:pt>
                <c:pt idx="1477">
                  <c:v>0.12362587383948317</c:v>
                </c:pt>
                <c:pt idx="1478">
                  <c:v>8.7400855141333791E-2</c:v>
                </c:pt>
                <c:pt idx="1479">
                  <c:v>0.10227300066641316</c:v>
                </c:pt>
                <c:pt idx="1480">
                  <c:v>5.1558422265908982E-2</c:v>
                </c:pt>
                <c:pt idx="1481">
                  <c:v>0.141947187841166</c:v>
                </c:pt>
                <c:pt idx="1482">
                  <c:v>9.5754381445089617E-2</c:v>
                </c:pt>
                <c:pt idx="1483">
                  <c:v>0.1488613197206817</c:v>
                </c:pt>
                <c:pt idx="1484">
                  <c:v>0.1117005148929783</c:v>
                </c:pt>
                <c:pt idx="1485">
                  <c:v>9.5966942855536377E-2</c:v>
                </c:pt>
                <c:pt idx="1486">
                  <c:v>0.20642173269998251</c:v>
                </c:pt>
                <c:pt idx="1487">
                  <c:v>1.078884615949237E-2</c:v>
                </c:pt>
                <c:pt idx="1488">
                  <c:v>8.8068475959359016E-2</c:v>
                </c:pt>
                <c:pt idx="1489">
                  <c:v>0.22320095803510115</c:v>
                </c:pt>
                <c:pt idx="1490">
                  <c:v>6.3260805138717707E-2</c:v>
                </c:pt>
                <c:pt idx="1491">
                  <c:v>0.12270331204704556</c:v>
                </c:pt>
                <c:pt idx="1492">
                  <c:v>0.1007392607136251</c:v>
                </c:pt>
                <c:pt idx="1493">
                  <c:v>8.9966699063002351E-2</c:v>
                </c:pt>
                <c:pt idx="1494">
                  <c:v>0.16913363385869234</c:v>
                </c:pt>
                <c:pt idx="1495">
                  <c:v>0.1958470122431627</c:v>
                </c:pt>
                <c:pt idx="1496">
                  <c:v>5.6768575865172782E-2</c:v>
                </c:pt>
                <c:pt idx="1497">
                  <c:v>0.11845721197621251</c:v>
                </c:pt>
                <c:pt idx="1498">
                  <c:v>0.16272679111713123</c:v>
                </c:pt>
                <c:pt idx="1499">
                  <c:v>-3.7009141908116203E-2</c:v>
                </c:pt>
              </c:numCache>
            </c:numRef>
          </c:val>
          <c:extLst xmlns:c16r2="http://schemas.microsoft.com/office/drawing/2015/06/chart">
            <c:ext xmlns:c16="http://schemas.microsoft.com/office/drawing/2014/chart" uri="{C3380CC4-5D6E-409C-BE32-E72D297353CC}">
              <c16:uniqueId val="{00000002-1A0B-4EAE-82EA-2E1C7EE8ECEA}"/>
            </c:ext>
          </c:extLst>
        </c:ser>
        <c:ser>
          <c:idx val="3"/>
          <c:order val="3"/>
          <c:tx>
            <c:strRef>
              <c:f>Лист2!$AG$1</c:f>
              <c:strCache>
                <c:ptCount val="1"/>
                <c:pt idx="0">
                  <c:v>ROE4</c:v>
                </c:pt>
              </c:strCache>
            </c:strRef>
          </c:tx>
          <c:spPr>
            <a:ln w="28575" cap="rnd">
              <a:solidFill>
                <a:schemeClr val="accent4"/>
              </a:solidFill>
              <a:round/>
            </a:ln>
            <a:effectLst/>
          </c:spPr>
          <c:marker>
            <c:symbol val="none"/>
          </c:marker>
          <c:val>
            <c:numRef>
              <c:f>Лист2!$AG$2:$AG$1501</c:f>
              <c:numCache>
                <c:formatCode>General</c:formatCode>
                <c:ptCount val="1500"/>
                <c:pt idx="0">
                  <c:v>0.1558643495402986</c:v>
                </c:pt>
                <c:pt idx="1">
                  <c:v>0.14362491404164762</c:v>
                </c:pt>
                <c:pt idx="2">
                  <c:v>0.25062820423425697</c:v>
                </c:pt>
                <c:pt idx="3">
                  <c:v>0.64842047974094241</c:v>
                </c:pt>
                <c:pt idx="4">
                  <c:v>6.4514232390338072E-2</c:v>
                </c:pt>
                <c:pt idx="5">
                  <c:v>0.17057032443946601</c:v>
                </c:pt>
                <c:pt idx="6">
                  <c:v>0.19471583830166578</c:v>
                </c:pt>
                <c:pt idx="7">
                  <c:v>0.59664094304196302</c:v>
                </c:pt>
                <c:pt idx="8">
                  <c:v>0.14827301561939821</c:v>
                </c:pt>
                <c:pt idx="9">
                  <c:v>0.17731873205623255</c:v>
                </c:pt>
                <c:pt idx="10">
                  <c:v>0.10036208857079548</c:v>
                </c:pt>
                <c:pt idx="11">
                  <c:v>0.51523619138455723</c:v>
                </c:pt>
                <c:pt idx="12">
                  <c:v>0.27764429689358949</c:v>
                </c:pt>
                <c:pt idx="13">
                  <c:v>0.10216605093279521</c:v>
                </c:pt>
                <c:pt idx="14">
                  <c:v>0.33246931373380245</c:v>
                </c:pt>
                <c:pt idx="15">
                  <c:v>8.6276074066861844E-2</c:v>
                </c:pt>
                <c:pt idx="16">
                  <c:v>0.43487561232251387</c:v>
                </c:pt>
                <c:pt idx="17">
                  <c:v>0.15582067647345516</c:v>
                </c:pt>
                <c:pt idx="18">
                  <c:v>0.27684268180955601</c:v>
                </c:pt>
                <c:pt idx="19">
                  <c:v>6.5987688197976582E-2</c:v>
                </c:pt>
                <c:pt idx="20">
                  <c:v>0.46345679837959702</c:v>
                </c:pt>
                <c:pt idx="21">
                  <c:v>6.713783909426152E-2</c:v>
                </c:pt>
                <c:pt idx="22">
                  <c:v>0.31512242237659999</c:v>
                </c:pt>
                <c:pt idx="23">
                  <c:v>2.8645332856500838E-2</c:v>
                </c:pt>
                <c:pt idx="24">
                  <c:v>0.21593004465503096</c:v>
                </c:pt>
                <c:pt idx="25">
                  <c:v>0.24894950679631311</c:v>
                </c:pt>
                <c:pt idx="26">
                  <c:v>0.29594229437669484</c:v>
                </c:pt>
                <c:pt idx="27">
                  <c:v>0.1597101754905135</c:v>
                </c:pt>
                <c:pt idx="28">
                  <c:v>0.21237686587694565</c:v>
                </c:pt>
                <c:pt idx="29">
                  <c:v>0.23476211129107541</c:v>
                </c:pt>
                <c:pt idx="30">
                  <c:v>6.6113011638063074E-2</c:v>
                </c:pt>
                <c:pt idx="31">
                  <c:v>0.25776952843045026</c:v>
                </c:pt>
                <c:pt idx="32">
                  <c:v>0.17858752985553819</c:v>
                </c:pt>
                <c:pt idx="33">
                  <c:v>6.5167947102375737E-2</c:v>
                </c:pt>
                <c:pt idx="34">
                  <c:v>0.2936478053436431</c:v>
                </c:pt>
                <c:pt idx="35">
                  <c:v>0.24627379573983091</c:v>
                </c:pt>
                <c:pt idx="36">
                  <c:v>9.687301882036034E-2</c:v>
                </c:pt>
                <c:pt idx="37">
                  <c:v>0.12220392974337364</c:v>
                </c:pt>
                <c:pt idx="38">
                  <c:v>0.19333156001337995</c:v>
                </c:pt>
                <c:pt idx="39">
                  <c:v>0.15998151964786364</c:v>
                </c:pt>
                <c:pt idx="40">
                  <c:v>0.10709466635841865</c:v>
                </c:pt>
                <c:pt idx="41">
                  <c:v>0.38452064762225546</c:v>
                </c:pt>
                <c:pt idx="42">
                  <c:v>5.0454803256693964E-2</c:v>
                </c:pt>
                <c:pt idx="43">
                  <c:v>0.12155506063450847</c:v>
                </c:pt>
                <c:pt idx="44">
                  <c:v>0.15150832977573025</c:v>
                </c:pt>
                <c:pt idx="45">
                  <c:v>0.10782032215855412</c:v>
                </c:pt>
                <c:pt idx="46">
                  <c:v>0.18865884606782327</c:v>
                </c:pt>
                <c:pt idx="47">
                  <c:v>7.6279408375956093E-2</c:v>
                </c:pt>
                <c:pt idx="48">
                  <c:v>0.18042531689467431</c:v>
                </c:pt>
                <c:pt idx="49">
                  <c:v>6.8690929452823693E-2</c:v>
                </c:pt>
                <c:pt idx="50">
                  <c:v>0.19399193780066243</c:v>
                </c:pt>
                <c:pt idx="51">
                  <c:v>6.2599833785781878E-2</c:v>
                </c:pt>
                <c:pt idx="52">
                  <c:v>3.6655674927675012E-2</c:v>
                </c:pt>
                <c:pt idx="53">
                  <c:v>0.13810465188265247</c:v>
                </c:pt>
                <c:pt idx="54">
                  <c:v>0.30640115261896889</c:v>
                </c:pt>
                <c:pt idx="55">
                  <c:v>0.23604765807033595</c:v>
                </c:pt>
                <c:pt idx="56">
                  <c:v>0.39296128515583389</c:v>
                </c:pt>
                <c:pt idx="57">
                  <c:v>-0.1544173081077633</c:v>
                </c:pt>
                <c:pt idx="58">
                  <c:v>0.2776136919314644</c:v>
                </c:pt>
                <c:pt idx="59">
                  <c:v>0.10044873935666661</c:v>
                </c:pt>
                <c:pt idx="60">
                  <c:v>5.7126352168567554E-2</c:v>
                </c:pt>
                <c:pt idx="61">
                  <c:v>0.19710152379128465</c:v>
                </c:pt>
                <c:pt idx="62">
                  <c:v>0.14636762435572781</c:v>
                </c:pt>
                <c:pt idx="63">
                  <c:v>0.11218777285075637</c:v>
                </c:pt>
                <c:pt idx="64">
                  <c:v>0.10543823678016778</c:v>
                </c:pt>
                <c:pt idx="65">
                  <c:v>0.29418224077297261</c:v>
                </c:pt>
                <c:pt idx="66">
                  <c:v>5.7667567286036898E-2</c:v>
                </c:pt>
                <c:pt idx="67">
                  <c:v>0.30701230138179814</c:v>
                </c:pt>
                <c:pt idx="68">
                  <c:v>6.3163430574724524E-2</c:v>
                </c:pt>
                <c:pt idx="69">
                  <c:v>0.36949186112936705</c:v>
                </c:pt>
                <c:pt idx="70">
                  <c:v>1.0947183071377752E-2</c:v>
                </c:pt>
                <c:pt idx="71">
                  <c:v>0.18584404316003034</c:v>
                </c:pt>
                <c:pt idx="72">
                  <c:v>0.29047709105694303</c:v>
                </c:pt>
                <c:pt idx="73">
                  <c:v>2.7573469620526633E-2</c:v>
                </c:pt>
                <c:pt idx="74">
                  <c:v>0.17690963763969869</c:v>
                </c:pt>
                <c:pt idx="75">
                  <c:v>0.24870568579692481</c:v>
                </c:pt>
                <c:pt idx="76">
                  <c:v>0.31103451877894417</c:v>
                </c:pt>
                <c:pt idx="77">
                  <c:v>0.31486859828260028</c:v>
                </c:pt>
                <c:pt idx="78">
                  <c:v>0.13710451222402126</c:v>
                </c:pt>
                <c:pt idx="79">
                  <c:v>0.28470346808679731</c:v>
                </c:pt>
                <c:pt idx="80">
                  <c:v>0.14659715381465613</c:v>
                </c:pt>
                <c:pt idx="81">
                  <c:v>0.42446619800397783</c:v>
                </c:pt>
                <c:pt idx="82">
                  <c:v>8.6749045807640202E-2</c:v>
                </c:pt>
                <c:pt idx="83">
                  <c:v>0.17137246350892116</c:v>
                </c:pt>
                <c:pt idx="84">
                  <c:v>0.17280317323146749</c:v>
                </c:pt>
                <c:pt idx="85">
                  <c:v>0.13883585803917375</c:v>
                </c:pt>
                <c:pt idx="86">
                  <c:v>0.22596347864987004</c:v>
                </c:pt>
                <c:pt idx="87">
                  <c:v>0.19116673388529884</c:v>
                </c:pt>
                <c:pt idx="88">
                  <c:v>0.38869825173181871</c:v>
                </c:pt>
                <c:pt idx="89">
                  <c:v>0.14333837731249396</c:v>
                </c:pt>
                <c:pt idx="90">
                  <c:v>0.13393889007045995</c:v>
                </c:pt>
                <c:pt idx="91">
                  <c:v>0.11871788759614264</c:v>
                </c:pt>
                <c:pt idx="92">
                  <c:v>0.4057535521440403</c:v>
                </c:pt>
                <c:pt idx="93">
                  <c:v>0.33640402507680317</c:v>
                </c:pt>
                <c:pt idx="94">
                  <c:v>0.1847608653935133</c:v>
                </c:pt>
                <c:pt idx="95">
                  <c:v>0.39448895807966711</c:v>
                </c:pt>
                <c:pt idx="96">
                  <c:v>1.3695775687074595E-2</c:v>
                </c:pt>
                <c:pt idx="97">
                  <c:v>0.26563237113136934</c:v>
                </c:pt>
                <c:pt idx="98">
                  <c:v>9.7390463233699598E-2</c:v>
                </c:pt>
                <c:pt idx="99">
                  <c:v>9.186194266916925E-2</c:v>
                </c:pt>
                <c:pt idx="100">
                  <c:v>0.12319002946292999</c:v>
                </c:pt>
                <c:pt idx="101">
                  <c:v>0.28712329151139193</c:v>
                </c:pt>
                <c:pt idx="102">
                  <c:v>0.10656465400138286</c:v>
                </c:pt>
                <c:pt idx="103">
                  <c:v>0.12117332123880484</c:v>
                </c:pt>
                <c:pt idx="104">
                  <c:v>0.33170688766324979</c:v>
                </c:pt>
                <c:pt idx="105">
                  <c:v>0.20231569255556314</c:v>
                </c:pt>
                <c:pt idx="106">
                  <c:v>0.1766968741680259</c:v>
                </c:pt>
                <c:pt idx="107">
                  <c:v>0.3303261667749221</c:v>
                </c:pt>
                <c:pt idx="108">
                  <c:v>0.21926497673806003</c:v>
                </c:pt>
                <c:pt idx="109">
                  <c:v>0.23952908733851386</c:v>
                </c:pt>
                <c:pt idx="110">
                  <c:v>0.36682739107491091</c:v>
                </c:pt>
                <c:pt idx="111">
                  <c:v>0.22135446960725058</c:v>
                </c:pt>
                <c:pt idx="112">
                  <c:v>0.22190074399443374</c:v>
                </c:pt>
                <c:pt idx="113">
                  <c:v>0.33528054849919531</c:v>
                </c:pt>
                <c:pt idx="114">
                  <c:v>0.38368407857315606</c:v>
                </c:pt>
                <c:pt idx="115">
                  <c:v>0.29572853986656428</c:v>
                </c:pt>
                <c:pt idx="116">
                  <c:v>0.13393897871133859</c:v>
                </c:pt>
                <c:pt idx="117">
                  <c:v>0.16365420000713585</c:v>
                </c:pt>
                <c:pt idx="118">
                  <c:v>0.36368381490300122</c:v>
                </c:pt>
                <c:pt idx="119">
                  <c:v>0.15639331818782215</c:v>
                </c:pt>
                <c:pt idx="120">
                  <c:v>0.18602909602187237</c:v>
                </c:pt>
                <c:pt idx="121">
                  <c:v>0.23722115836222904</c:v>
                </c:pt>
                <c:pt idx="122">
                  <c:v>0.28450430853759362</c:v>
                </c:pt>
                <c:pt idx="123">
                  <c:v>0.21950641606479482</c:v>
                </c:pt>
                <c:pt idx="124">
                  <c:v>0.28535681975372951</c:v>
                </c:pt>
                <c:pt idx="125">
                  <c:v>0.10878139488391488</c:v>
                </c:pt>
                <c:pt idx="126">
                  <c:v>0.2014903506920197</c:v>
                </c:pt>
                <c:pt idx="127">
                  <c:v>0.12731324417407361</c:v>
                </c:pt>
                <c:pt idx="128">
                  <c:v>0.24099166808610833</c:v>
                </c:pt>
                <c:pt idx="129">
                  <c:v>0.1225004136725536</c:v>
                </c:pt>
                <c:pt idx="130">
                  <c:v>0.38484491170388468</c:v>
                </c:pt>
                <c:pt idx="131">
                  <c:v>0.38854093292375186</c:v>
                </c:pt>
                <c:pt idx="132">
                  <c:v>0.37221311043502714</c:v>
                </c:pt>
                <c:pt idx="133">
                  <c:v>0.28451217310662286</c:v>
                </c:pt>
                <c:pt idx="134">
                  <c:v>0.18685036328801397</c:v>
                </c:pt>
                <c:pt idx="135">
                  <c:v>0.13360213692777881</c:v>
                </c:pt>
                <c:pt idx="136">
                  <c:v>0.1064841860339123</c:v>
                </c:pt>
                <c:pt idx="137">
                  <c:v>0.16342668640196972</c:v>
                </c:pt>
                <c:pt idx="138">
                  <c:v>0.30466228038083798</c:v>
                </c:pt>
                <c:pt idx="139">
                  <c:v>0.28899990891608729</c:v>
                </c:pt>
                <c:pt idx="140">
                  <c:v>0.18482761403120893</c:v>
                </c:pt>
                <c:pt idx="141">
                  <c:v>0.27822240421517641</c:v>
                </c:pt>
                <c:pt idx="142">
                  <c:v>0.36424380740610762</c:v>
                </c:pt>
                <c:pt idx="143">
                  <c:v>0.1962000547431739</c:v>
                </c:pt>
                <c:pt idx="144">
                  <c:v>0.31280839966853685</c:v>
                </c:pt>
                <c:pt idx="145">
                  <c:v>9.1536297369772493E-2</c:v>
                </c:pt>
                <c:pt idx="146">
                  <c:v>0.20127104217900446</c:v>
                </c:pt>
                <c:pt idx="147">
                  <c:v>0.35680230663855161</c:v>
                </c:pt>
                <c:pt idx="148">
                  <c:v>0.11989924288110339</c:v>
                </c:pt>
                <c:pt idx="149">
                  <c:v>0.37547147696016536</c:v>
                </c:pt>
                <c:pt idx="150">
                  <c:v>0.17067681667028536</c:v>
                </c:pt>
                <c:pt idx="151">
                  <c:v>0.11845320705512298</c:v>
                </c:pt>
                <c:pt idx="152">
                  <c:v>0.17321975058059785</c:v>
                </c:pt>
                <c:pt idx="153">
                  <c:v>0.14828005212427359</c:v>
                </c:pt>
                <c:pt idx="154">
                  <c:v>0.19926853631928329</c:v>
                </c:pt>
                <c:pt idx="155">
                  <c:v>0.1710870040194995</c:v>
                </c:pt>
                <c:pt idx="156">
                  <c:v>0.33927448447577785</c:v>
                </c:pt>
                <c:pt idx="157">
                  <c:v>0.23875938715298789</c:v>
                </c:pt>
                <c:pt idx="158">
                  <c:v>0.22709210216025191</c:v>
                </c:pt>
                <c:pt idx="159">
                  <c:v>0.33538871781792973</c:v>
                </c:pt>
                <c:pt idx="160">
                  <c:v>-1.7807828234876383E-2</c:v>
                </c:pt>
                <c:pt idx="161">
                  <c:v>0.285223594682395</c:v>
                </c:pt>
                <c:pt idx="162">
                  <c:v>0.31888165211141545</c:v>
                </c:pt>
                <c:pt idx="163">
                  <c:v>1.7041895971208897E-3</c:v>
                </c:pt>
                <c:pt idx="164">
                  <c:v>0.16267994502778627</c:v>
                </c:pt>
                <c:pt idx="165">
                  <c:v>4.5465899868718025E-2</c:v>
                </c:pt>
                <c:pt idx="166">
                  <c:v>0.40454781527779626</c:v>
                </c:pt>
                <c:pt idx="167">
                  <c:v>0.22798482045967547</c:v>
                </c:pt>
                <c:pt idx="168">
                  <c:v>0.42702952617239232</c:v>
                </c:pt>
                <c:pt idx="169">
                  <c:v>0.23192185064475548</c:v>
                </c:pt>
                <c:pt idx="170">
                  <c:v>6.0208910584700917E-2</c:v>
                </c:pt>
                <c:pt idx="171">
                  <c:v>0.2822933639218142</c:v>
                </c:pt>
                <c:pt idx="172">
                  <c:v>0.16777917295895875</c:v>
                </c:pt>
                <c:pt idx="173">
                  <c:v>0.24206060398640322</c:v>
                </c:pt>
                <c:pt idx="174">
                  <c:v>0.12529300157256879</c:v>
                </c:pt>
                <c:pt idx="175">
                  <c:v>0.26126045118267949</c:v>
                </c:pt>
                <c:pt idx="176">
                  <c:v>0.14199681686954779</c:v>
                </c:pt>
                <c:pt idx="177">
                  <c:v>0.17663520974696159</c:v>
                </c:pt>
                <c:pt idx="178">
                  <c:v>0.1692664964628241</c:v>
                </c:pt>
                <c:pt idx="179">
                  <c:v>0.37668842500569788</c:v>
                </c:pt>
                <c:pt idx="180">
                  <c:v>0.17004331473317311</c:v>
                </c:pt>
                <c:pt idx="181">
                  <c:v>0.27325165971194193</c:v>
                </c:pt>
                <c:pt idx="182">
                  <c:v>0.39772090177200636</c:v>
                </c:pt>
                <c:pt idx="183">
                  <c:v>0.19637385853777736</c:v>
                </c:pt>
                <c:pt idx="184">
                  <c:v>0.25084311788408942</c:v>
                </c:pt>
                <c:pt idx="185">
                  <c:v>0.19643957075318366</c:v>
                </c:pt>
                <c:pt idx="186">
                  <c:v>0.2431700147495692</c:v>
                </c:pt>
                <c:pt idx="187">
                  <c:v>0.10597203059010871</c:v>
                </c:pt>
                <c:pt idx="188">
                  <c:v>0.52759392138293948</c:v>
                </c:pt>
                <c:pt idx="189">
                  <c:v>0.28030772402560222</c:v>
                </c:pt>
                <c:pt idx="190">
                  <c:v>0.14495213251465225</c:v>
                </c:pt>
                <c:pt idx="191">
                  <c:v>0.17384250001589613</c:v>
                </c:pt>
                <c:pt idx="192">
                  <c:v>0.20262742901741385</c:v>
                </c:pt>
                <c:pt idx="193">
                  <c:v>0.38186982017982918</c:v>
                </c:pt>
                <c:pt idx="194">
                  <c:v>3.4130489287720919E-3</c:v>
                </c:pt>
                <c:pt idx="195">
                  <c:v>0.16907638814571993</c:v>
                </c:pt>
                <c:pt idx="196">
                  <c:v>0.31337882667958539</c:v>
                </c:pt>
                <c:pt idx="197">
                  <c:v>0.18178097053912401</c:v>
                </c:pt>
                <c:pt idx="198">
                  <c:v>0.18562649557322819</c:v>
                </c:pt>
                <c:pt idx="199">
                  <c:v>0.34213522970453164</c:v>
                </c:pt>
                <c:pt idx="200">
                  <c:v>0.37260331616185621</c:v>
                </c:pt>
                <c:pt idx="201">
                  <c:v>0.21050535228045403</c:v>
                </c:pt>
                <c:pt idx="202">
                  <c:v>0.11735428431647139</c:v>
                </c:pt>
                <c:pt idx="203">
                  <c:v>0.26027254500781566</c:v>
                </c:pt>
                <c:pt idx="204">
                  <c:v>3.7458134838930859E-3</c:v>
                </c:pt>
                <c:pt idx="205">
                  <c:v>0.33127594841018349</c:v>
                </c:pt>
                <c:pt idx="206">
                  <c:v>0.13129124890216068</c:v>
                </c:pt>
                <c:pt idx="207">
                  <c:v>9.0495991016517424E-2</c:v>
                </c:pt>
                <c:pt idx="208">
                  <c:v>0.32336055041269707</c:v>
                </c:pt>
                <c:pt idx="209">
                  <c:v>0.18064300050497525</c:v>
                </c:pt>
                <c:pt idx="210">
                  <c:v>0.25179212784300553</c:v>
                </c:pt>
                <c:pt idx="211">
                  <c:v>0.35437675430864923</c:v>
                </c:pt>
                <c:pt idx="212">
                  <c:v>0.23785286042023498</c:v>
                </c:pt>
                <c:pt idx="213">
                  <c:v>0.2260102717275502</c:v>
                </c:pt>
                <c:pt idx="214">
                  <c:v>0.19778141104596766</c:v>
                </c:pt>
                <c:pt idx="215">
                  <c:v>9.4818868440215087E-2</c:v>
                </c:pt>
                <c:pt idx="216">
                  <c:v>0.20822359144858163</c:v>
                </c:pt>
                <c:pt idx="217">
                  <c:v>0.25656429775963241</c:v>
                </c:pt>
                <c:pt idx="218">
                  <c:v>0.14826896849403187</c:v>
                </c:pt>
                <c:pt idx="219">
                  <c:v>0.24870216942429724</c:v>
                </c:pt>
                <c:pt idx="220">
                  <c:v>6.5603551423531775E-2</c:v>
                </c:pt>
                <c:pt idx="221">
                  <c:v>0.23551257124180991</c:v>
                </c:pt>
                <c:pt idx="222">
                  <c:v>0.22102592077934569</c:v>
                </c:pt>
                <c:pt idx="223">
                  <c:v>0.28161000204026848</c:v>
                </c:pt>
                <c:pt idx="224">
                  <c:v>0.27879856390386154</c:v>
                </c:pt>
                <c:pt idx="225">
                  <c:v>0.10621357762278723</c:v>
                </c:pt>
                <c:pt idx="226">
                  <c:v>0.11885686347593998</c:v>
                </c:pt>
                <c:pt idx="227">
                  <c:v>9.6702440915038018E-2</c:v>
                </c:pt>
                <c:pt idx="228">
                  <c:v>0.15070413193369622</c:v>
                </c:pt>
                <c:pt idx="229">
                  <c:v>0.27133098810211576</c:v>
                </c:pt>
                <c:pt idx="230">
                  <c:v>0.15973690989089653</c:v>
                </c:pt>
                <c:pt idx="231">
                  <c:v>0.18517610789121505</c:v>
                </c:pt>
                <c:pt idx="232">
                  <c:v>0.14342694811588319</c:v>
                </c:pt>
                <c:pt idx="233">
                  <c:v>0.3095984557054583</c:v>
                </c:pt>
                <c:pt idx="234">
                  <c:v>0.16433652433064261</c:v>
                </c:pt>
                <c:pt idx="235">
                  <c:v>9.6130392252861699E-2</c:v>
                </c:pt>
                <c:pt idx="236">
                  <c:v>0.35117860251987604</c:v>
                </c:pt>
                <c:pt idx="237">
                  <c:v>0.19978713102612347</c:v>
                </c:pt>
                <c:pt idx="238">
                  <c:v>0.25811551974220232</c:v>
                </c:pt>
                <c:pt idx="239">
                  <c:v>0.3542678852889366</c:v>
                </c:pt>
                <c:pt idx="240">
                  <c:v>0.17372500480784309</c:v>
                </c:pt>
                <c:pt idx="241">
                  <c:v>0.22706830037963904</c:v>
                </c:pt>
                <c:pt idx="242">
                  <c:v>6.6194889954192135E-2</c:v>
                </c:pt>
                <c:pt idx="243">
                  <c:v>7.7428629732120349E-2</c:v>
                </c:pt>
                <c:pt idx="244">
                  <c:v>0.23641015260895187</c:v>
                </c:pt>
                <c:pt idx="245">
                  <c:v>0.30884512330730957</c:v>
                </c:pt>
                <c:pt idx="246">
                  <c:v>-5.9358157198235256E-2</c:v>
                </c:pt>
                <c:pt idx="247">
                  <c:v>0.28828017834436886</c:v>
                </c:pt>
                <c:pt idx="248">
                  <c:v>0.19949312785966969</c:v>
                </c:pt>
                <c:pt idx="249">
                  <c:v>0.38108945402649608</c:v>
                </c:pt>
                <c:pt idx="250">
                  <c:v>0.3074545521179467</c:v>
                </c:pt>
                <c:pt idx="251">
                  <c:v>0.23314597334240358</c:v>
                </c:pt>
                <c:pt idx="252">
                  <c:v>0.20660671129844191</c:v>
                </c:pt>
                <c:pt idx="253">
                  <c:v>0.3522117293319047</c:v>
                </c:pt>
                <c:pt idx="254">
                  <c:v>0.39267824621068903</c:v>
                </c:pt>
                <c:pt idx="255">
                  <c:v>0.22098955522034516</c:v>
                </c:pt>
                <c:pt idx="256">
                  <c:v>0.1169593961799842</c:v>
                </c:pt>
                <c:pt idx="257">
                  <c:v>0.18762754035480703</c:v>
                </c:pt>
                <c:pt idx="258">
                  <c:v>0.11540621558285839</c:v>
                </c:pt>
                <c:pt idx="259">
                  <c:v>0.11014967973632832</c:v>
                </c:pt>
                <c:pt idx="260">
                  <c:v>9.7936512040700155E-2</c:v>
                </c:pt>
                <c:pt idx="261">
                  <c:v>0.1912402133640787</c:v>
                </c:pt>
                <c:pt idx="262">
                  <c:v>0.16996807281516013</c:v>
                </c:pt>
                <c:pt idx="263">
                  <c:v>0.15113735149392324</c:v>
                </c:pt>
                <c:pt idx="264">
                  <c:v>0.23984903739128974</c:v>
                </c:pt>
                <c:pt idx="265">
                  <c:v>0.1317045220174391</c:v>
                </c:pt>
                <c:pt idx="266">
                  <c:v>7.0115151973793921E-2</c:v>
                </c:pt>
                <c:pt idx="267">
                  <c:v>0.1346593530266752</c:v>
                </c:pt>
                <c:pt idx="268">
                  <c:v>8.9847402024858025E-2</c:v>
                </c:pt>
                <c:pt idx="269">
                  <c:v>0.16696115615308255</c:v>
                </c:pt>
                <c:pt idx="270">
                  <c:v>0.22651088113898349</c:v>
                </c:pt>
                <c:pt idx="271">
                  <c:v>9.7169297738411917E-2</c:v>
                </c:pt>
                <c:pt idx="272">
                  <c:v>0.14229625742555119</c:v>
                </c:pt>
                <c:pt idx="273">
                  <c:v>0.29249575874379929</c:v>
                </c:pt>
                <c:pt idx="274">
                  <c:v>0.13596362769579623</c:v>
                </c:pt>
                <c:pt idx="275">
                  <c:v>0.47316485484627657</c:v>
                </c:pt>
                <c:pt idx="276">
                  <c:v>0.12759866055478572</c:v>
                </c:pt>
                <c:pt idx="277">
                  <c:v>0.1775761030299445</c:v>
                </c:pt>
                <c:pt idx="278">
                  <c:v>0.16710082420984604</c:v>
                </c:pt>
                <c:pt idx="279">
                  <c:v>0.19769609777591718</c:v>
                </c:pt>
                <c:pt idx="280">
                  <c:v>6.4177971970714079E-2</c:v>
                </c:pt>
                <c:pt idx="281">
                  <c:v>0.21914823331124281</c:v>
                </c:pt>
                <c:pt idx="282">
                  <c:v>0.30270862418873484</c:v>
                </c:pt>
                <c:pt idx="283">
                  <c:v>6.4506894480127142E-2</c:v>
                </c:pt>
                <c:pt idx="284">
                  <c:v>6.3085353319409176E-2</c:v>
                </c:pt>
                <c:pt idx="285">
                  <c:v>0.29326593190558092</c:v>
                </c:pt>
                <c:pt idx="286">
                  <c:v>0.13654122648869346</c:v>
                </c:pt>
                <c:pt idx="287">
                  <c:v>0.39930526403389788</c:v>
                </c:pt>
                <c:pt idx="288">
                  <c:v>0.22928278382165618</c:v>
                </c:pt>
                <c:pt idx="289">
                  <c:v>0.25739429996270236</c:v>
                </c:pt>
                <c:pt idx="290">
                  <c:v>0.19453175035917175</c:v>
                </c:pt>
                <c:pt idx="291">
                  <c:v>0.19201129743356229</c:v>
                </c:pt>
                <c:pt idx="292">
                  <c:v>0.1584710212002777</c:v>
                </c:pt>
                <c:pt idx="293">
                  <c:v>9.1630047490454197E-2</c:v>
                </c:pt>
                <c:pt idx="294">
                  <c:v>0.1681486674817754</c:v>
                </c:pt>
                <c:pt idx="295">
                  <c:v>0.33145081299589257</c:v>
                </c:pt>
                <c:pt idx="296">
                  <c:v>0.27497304857969296</c:v>
                </c:pt>
                <c:pt idx="297">
                  <c:v>0.10190688584958636</c:v>
                </c:pt>
                <c:pt idx="298">
                  <c:v>4.8821043722516742E-2</c:v>
                </c:pt>
                <c:pt idx="299">
                  <c:v>0.15797000937745814</c:v>
                </c:pt>
                <c:pt idx="300">
                  <c:v>0.11747273260352721</c:v>
                </c:pt>
                <c:pt idx="301">
                  <c:v>0.27881072581704547</c:v>
                </c:pt>
                <c:pt idx="302">
                  <c:v>0.17499296067916181</c:v>
                </c:pt>
                <c:pt idx="303">
                  <c:v>0.12097415841946028</c:v>
                </c:pt>
                <c:pt idx="304">
                  <c:v>0.22020307209627685</c:v>
                </c:pt>
                <c:pt idx="305">
                  <c:v>0.17581958337549206</c:v>
                </c:pt>
                <c:pt idx="306">
                  <c:v>0.25182262282609302</c:v>
                </c:pt>
                <c:pt idx="307">
                  <c:v>0.34144563144356549</c:v>
                </c:pt>
                <c:pt idx="308">
                  <c:v>0.16865332052552992</c:v>
                </c:pt>
                <c:pt idx="309">
                  <c:v>9.6249893443152684E-2</c:v>
                </c:pt>
                <c:pt idx="310">
                  <c:v>0.25605170563581908</c:v>
                </c:pt>
                <c:pt idx="311">
                  <c:v>0.3466422736066172</c:v>
                </c:pt>
                <c:pt idx="312">
                  <c:v>9.8058865204779369E-2</c:v>
                </c:pt>
                <c:pt idx="313">
                  <c:v>4.5091345485925957E-2</c:v>
                </c:pt>
                <c:pt idx="314">
                  <c:v>8.0817056799565815E-2</c:v>
                </c:pt>
                <c:pt idx="315">
                  <c:v>0.17388359955341881</c:v>
                </c:pt>
                <c:pt idx="316">
                  <c:v>0.13488945303558614</c:v>
                </c:pt>
                <c:pt idx="317">
                  <c:v>0.1095409742420774</c:v>
                </c:pt>
                <c:pt idx="318">
                  <c:v>0.10796876959818673</c:v>
                </c:pt>
                <c:pt idx="319">
                  <c:v>0.23701343845159459</c:v>
                </c:pt>
                <c:pt idx="320">
                  <c:v>0.19728581580136978</c:v>
                </c:pt>
                <c:pt idx="321">
                  <c:v>0.11188500376204315</c:v>
                </c:pt>
                <c:pt idx="322">
                  <c:v>0.22357365284479119</c:v>
                </c:pt>
                <c:pt idx="323">
                  <c:v>3.5914536280983386E-2</c:v>
                </c:pt>
                <c:pt idx="324">
                  <c:v>0.17570685359010038</c:v>
                </c:pt>
                <c:pt idx="325">
                  <c:v>0.2318547496549907</c:v>
                </c:pt>
                <c:pt idx="326">
                  <c:v>0.12515720116846435</c:v>
                </c:pt>
                <c:pt idx="327">
                  <c:v>0.22329999492967081</c:v>
                </c:pt>
                <c:pt idx="328">
                  <c:v>0.1402251969157696</c:v>
                </c:pt>
                <c:pt idx="329">
                  <c:v>9.6712762110791828E-2</c:v>
                </c:pt>
                <c:pt idx="330">
                  <c:v>0.16891937452749736</c:v>
                </c:pt>
                <c:pt idx="331">
                  <c:v>6.360212367104294E-2</c:v>
                </c:pt>
                <c:pt idx="332">
                  <c:v>0.198500692812593</c:v>
                </c:pt>
                <c:pt idx="333">
                  <c:v>8.5562281539986504E-2</c:v>
                </c:pt>
                <c:pt idx="334">
                  <c:v>0.23210279398982328</c:v>
                </c:pt>
                <c:pt idx="335">
                  <c:v>0.21514386453689241</c:v>
                </c:pt>
                <c:pt idx="336">
                  <c:v>0.23891751571087522</c:v>
                </c:pt>
                <c:pt idx="337">
                  <c:v>3.549905873472551E-2</c:v>
                </c:pt>
                <c:pt idx="338">
                  <c:v>9.2352433500088552E-2</c:v>
                </c:pt>
                <c:pt idx="339">
                  <c:v>0.13215649812974403</c:v>
                </c:pt>
                <c:pt idx="340">
                  <c:v>0.11910634440537508</c:v>
                </c:pt>
                <c:pt idx="341">
                  <c:v>0.12135470359129862</c:v>
                </c:pt>
                <c:pt idx="342">
                  <c:v>0.13295169792821107</c:v>
                </c:pt>
                <c:pt idx="343">
                  <c:v>7.8064870233554323E-2</c:v>
                </c:pt>
                <c:pt idx="344">
                  <c:v>0.2252483265944013</c:v>
                </c:pt>
                <c:pt idx="345">
                  <c:v>0.13598096083564715</c:v>
                </c:pt>
                <c:pt idx="346">
                  <c:v>0.22620183328608895</c:v>
                </c:pt>
                <c:pt idx="347">
                  <c:v>0.26004571935063558</c:v>
                </c:pt>
                <c:pt idx="348">
                  <c:v>0.13888383488334463</c:v>
                </c:pt>
                <c:pt idx="349">
                  <c:v>0.20239171788880375</c:v>
                </c:pt>
                <c:pt idx="350">
                  <c:v>0.14009304633452579</c:v>
                </c:pt>
                <c:pt idx="351">
                  <c:v>0.17176500827220392</c:v>
                </c:pt>
                <c:pt idx="352">
                  <c:v>0.13120732537901203</c:v>
                </c:pt>
                <c:pt idx="353">
                  <c:v>0.19351144108255261</c:v>
                </c:pt>
                <c:pt idx="354">
                  <c:v>0.28967598199133066</c:v>
                </c:pt>
                <c:pt idx="355">
                  <c:v>0.28315775067317012</c:v>
                </c:pt>
                <c:pt idx="356">
                  <c:v>0.17013601222803787</c:v>
                </c:pt>
                <c:pt idx="357">
                  <c:v>0.10825079848249994</c:v>
                </c:pt>
                <c:pt idx="358">
                  <c:v>2.6058792209806479E-2</c:v>
                </c:pt>
                <c:pt idx="359">
                  <c:v>0.30247294981953837</c:v>
                </c:pt>
                <c:pt idx="360">
                  <c:v>0.10484557818776881</c:v>
                </c:pt>
                <c:pt idx="361">
                  <c:v>0.14420885789187202</c:v>
                </c:pt>
                <c:pt idx="362">
                  <c:v>0.1859129177646803</c:v>
                </c:pt>
                <c:pt idx="363">
                  <c:v>0.29742993103365079</c:v>
                </c:pt>
                <c:pt idx="364">
                  <c:v>0.11327805453235411</c:v>
                </c:pt>
                <c:pt idx="365">
                  <c:v>0.43010003608905539</c:v>
                </c:pt>
                <c:pt idx="366">
                  <c:v>0.12226171796146909</c:v>
                </c:pt>
                <c:pt idx="367">
                  <c:v>0.25563368728669189</c:v>
                </c:pt>
                <c:pt idx="368">
                  <c:v>9.2528575747214278E-2</c:v>
                </c:pt>
                <c:pt idx="369">
                  <c:v>0.30964679455593708</c:v>
                </c:pt>
                <c:pt idx="370">
                  <c:v>0.25315069620274278</c:v>
                </c:pt>
                <c:pt idx="371">
                  <c:v>0.18356035033740339</c:v>
                </c:pt>
                <c:pt idx="372">
                  <c:v>0.18743440541883158</c:v>
                </c:pt>
                <c:pt idx="373">
                  <c:v>0.34644017077713796</c:v>
                </c:pt>
                <c:pt idx="374">
                  <c:v>0.16678845488194208</c:v>
                </c:pt>
                <c:pt idx="375">
                  <c:v>0.18448223779914008</c:v>
                </c:pt>
                <c:pt idx="376">
                  <c:v>0.20882263269510526</c:v>
                </c:pt>
                <c:pt idx="377">
                  <c:v>0.1281854117721859</c:v>
                </c:pt>
                <c:pt idx="378">
                  <c:v>0.19040988305850501</c:v>
                </c:pt>
                <c:pt idx="379">
                  <c:v>0.13543330724054928</c:v>
                </c:pt>
                <c:pt idx="380">
                  <c:v>0.13743591914261563</c:v>
                </c:pt>
                <c:pt idx="381">
                  <c:v>0.17084607953044442</c:v>
                </c:pt>
                <c:pt idx="382">
                  <c:v>0.13792416927576495</c:v>
                </c:pt>
                <c:pt idx="383">
                  <c:v>0.17312367535235373</c:v>
                </c:pt>
                <c:pt idx="384">
                  <c:v>0.23749060231489974</c:v>
                </c:pt>
                <c:pt idx="385">
                  <c:v>3.4490247178547789E-2</c:v>
                </c:pt>
                <c:pt idx="386">
                  <c:v>0.21442778409840821</c:v>
                </c:pt>
                <c:pt idx="387">
                  <c:v>0.10475451652116223</c:v>
                </c:pt>
                <c:pt idx="388">
                  <c:v>8.0323569782299792E-2</c:v>
                </c:pt>
                <c:pt idx="389">
                  <c:v>0.13202616171078663</c:v>
                </c:pt>
                <c:pt idx="390">
                  <c:v>4.5721831033952831E-2</c:v>
                </c:pt>
                <c:pt idx="391">
                  <c:v>0.13801633973938482</c:v>
                </c:pt>
                <c:pt idx="392">
                  <c:v>0.11156830861792896</c:v>
                </c:pt>
                <c:pt idx="393">
                  <c:v>0.30703973786601652</c:v>
                </c:pt>
                <c:pt idx="394">
                  <c:v>0.11721845037128198</c:v>
                </c:pt>
                <c:pt idx="395">
                  <c:v>0.33488206325155273</c:v>
                </c:pt>
                <c:pt idx="396">
                  <c:v>0.22121657844233955</c:v>
                </c:pt>
                <c:pt idx="397">
                  <c:v>0.17873685958088417</c:v>
                </c:pt>
                <c:pt idx="398">
                  <c:v>0.15936968891133732</c:v>
                </c:pt>
                <c:pt idx="399">
                  <c:v>0.16924649050457899</c:v>
                </c:pt>
                <c:pt idx="400">
                  <c:v>0.23537061957960834</c:v>
                </c:pt>
                <c:pt idx="401">
                  <c:v>0.20601838606586273</c:v>
                </c:pt>
                <c:pt idx="402">
                  <c:v>0.15460629321857605</c:v>
                </c:pt>
                <c:pt idx="403">
                  <c:v>0.13369003717513422</c:v>
                </c:pt>
                <c:pt idx="404">
                  <c:v>0.14332217748465612</c:v>
                </c:pt>
                <c:pt idx="405">
                  <c:v>6.7256513141669916E-2</c:v>
                </c:pt>
                <c:pt idx="406">
                  <c:v>0.23686703794719569</c:v>
                </c:pt>
                <c:pt idx="407">
                  <c:v>0.20680030820339929</c:v>
                </c:pt>
                <c:pt idx="408">
                  <c:v>0.20571196482619367</c:v>
                </c:pt>
                <c:pt idx="409">
                  <c:v>0.14693068378193047</c:v>
                </c:pt>
                <c:pt idx="410">
                  <c:v>0.13742360534850878</c:v>
                </c:pt>
                <c:pt idx="411">
                  <c:v>0.18880195228639712</c:v>
                </c:pt>
                <c:pt idx="412">
                  <c:v>3.7831528264159392E-2</c:v>
                </c:pt>
                <c:pt idx="413">
                  <c:v>0.34486981196905647</c:v>
                </c:pt>
                <c:pt idx="414">
                  <c:v>0.20744926650823275</c:v>
                </c:pt>
                <c:pt idx="415">
                  <c:v>0.28734964542543528</c:v>
                </c:pt>
                <c:pt idx="416">
                  <c:v>9.7860280495704624E-2</c:v>
                </c:pt>
                <c:pt idx="417">
                  <c:v>0.1746319583562421</c:v>
                </c:pt>
                <c:pt idx="418">
                  <c:v>0.2559169227949723</c:v>
                </c:pt>
                <c:pt idx="419">
                  <c:v>8.5507849170432554E-2</c:v>
                </c:pt>
                <c:pt idx="420">
                  <c:v>0.2523283302611346</c:v>
                </c:pt>
                <c:pt idx="421">
                  <c:v>0.22468354870183138</c:v>
                </c:pt>
                <c:pt idx="422">
                  <c:v>8.9411687653391345E-2</c:v>
                </c:pt>
                <c:pt idx="423">
                  <c:v>0.17941766418568381</c:v>
                </c:pt>
                <c:pt idx="424">
                  <c:v>0.17420848247541931</c:v>
                </c:pt>
                <c:pt idx="425">
                  <c:v>0.30475826312578286</c:v>
                </c:pt>
                <c:pt idx="426">
                  <c:v>2.7721639118891209E-2</c:v>
                </c:pt>
                <c:pt idx="427">
                  <c:v>9.2404325579551388E-2</c:v>
                </c:pt>
                <c:pt idx="428">
                  <c:v>0.14716469141314922</c:v>
                </c:pt>
                <c:pt idx="429">
                  <c:v>0.1843941515330586</c:v>
                </c:pt>
                <c:pt idx="430">
                  <c:v>0.12510064803977208</c:v>
                </c:pt>
                <c:pt idx="431">
                  <c:v>0.17309818849919376</c:v>
                </c:pt>
                <c:pt idx="432">
                  <c:v>0.2939366431260037</c:v>
                </c:pt>
                <c:pt idx="433">
                  <c:v>9.193299654964418E-2</c:v>
                </c:pt>
                <c:pt idx="434">
                  <c:v>0.18762256556674178</c:v>
                </c:pt>
                <c:pt idx="435">
                  <c:v>0.16606406918984834</c:v>
                </c:pt>
                <c:pt idx="436">
                  <c:v>0.2073655020659399</c:v>
                </c:pt>
                <c:pt idx="437">
                  <c:v>0.16215870086181591</c:v>
                </c:pt>
                <c:pt idx="438">
                  <c:v>0.16608039150252832</c:v>
                </c:pt>
                <c:pt idx="439">
                  <c:v>9.5343332053623511E-2</c:v>
                </c:pt>
                <c:pt idx="440">
                  <c:v>0.20267572041293869</c:v>
                </c:pt>
                <c:pt idx="441">
                  <c:v>0.10396908914314183</c:v>
                </c:pt>
                <c:pt idx="442">
                  <c:v>0.31582827413312586</c:v>
                </c:pt>
                <c:pt idx="443">
                  <c:v>0.11236366606040107</c:v>
                </c:pt>
                <c:pt idx="444">
                  <c:v>0.17071230160121881</c:v>
                </c:pt>
                <c:pt idx="445">
                  <c:v>0.21734753722217506</c:v>
                </c:pt>
                <c:pt idx="446">
                  <c:v>3.5028681768545275E-2</c:v>
                </c:pt>
                <c:pt idx="447">
                  <c:v>0.1138442072685298</c:v>
                </c:pt>
                <c:pt idx="448">
                  <c:v>0.25481539359303618</c:v>
                </c:pt>
                <c:pt idx="449">
                  <c:v>0.32536364576096383</c:v>
                </c:pt>
                <c:pt idx="450">
                  <c:v>0.14793486519830057</c:v>
                </c:pt>
                <c:pt idx="451">
                  <c:v>0.15522449231714128</c:v>
                </c:pt>
                <c:pt idx="452">
                  <c:v>0.11889338186796178</c:v>
                </c:pt>
                <c:pt idx="453">
                  <c:v>0.17866932102157565</c:v>
                </c:pt>
                <c:pt idx="454">
                  <c:v>0.15159516124161804</c:v>
                </c:pt>
                <c:pt idx="455">
                  <c:v>0.19583407047924339</c:v>
                </c:pt>
                <c:pt idx="456">
                  <c:v>0.26688725567669741</c:v>
                </c:pt>
                <c:pt idx="457">
                  <c:v>0.12967944459280567</c:v>
                </c:pt>
                <c:pt idx="458">
                  <c:v>0.21081579543500259</c:v>
                </c:pt>
                <c:pt idx="459">
                  <c:v>0.13268241117051563</c:v>
                </c:pt>
                <c:pt idx="460">
                  <c:v>0.28379922554997411</c:v>
                </c:pt>
                <c:pt idx="461">
                  <c:v>0.14972090063487298</c:v>
                </c:pt>
                <c:pt idx="462">
                  <c:v>0.37402072341202491</c:v>
                </c:pt>
                <c:pt idx="463">
                  <c:v>0.15069870061754198</c:v>
                </c:pt>
                <c:pt idx="464">
                  <c:v>9.0274488178266651E-2</c:v>
                </c:pt>
                <c:pt idx="465">
                  <c:v>0.1793036228991238</c:v>
                </c:pt>
                <c:pt idx="466">
                  <c:v>0.1340590359136212</c:v>
                </c:pt>
                <c:pt idx="467">
                  <c:v>0.15735436409926642</c:v>
                </c:pt>
                <c:pt idx="468">
                  <c:v>0.18117218873092286</c:v>
                </c:pt>
                <c:pt idx="469">
                  <c:v>0.25399376751991215</c:v>
                </c:pt>
                <c:pt idx="470">
                  <c:v>6.9951120461002506E-2</c:v>
                </c:pt>
                <c:pt idx="471">
                  <c:v>0.16634802020658498</c:v>
                </c:pt>
                <c:pt idx="472">
                  <c:v>0.22634490409880531</c:v>
                </c:pt>
                <c:pt idx="473">
                  <c:v>0.10129886412074056</c:v>
                </c:pt>
                <c:pt idx="474">
                  <c:v>0.20931925187470257</c:v>
                </c:pt>
                <c:pt idx="475">
                  <c:v>0.22146010352518475</c:v>
                </c:pt>
                <c:pt idx="476">
                  <c:v>0.30853054350528092</c:v>
                </c:pt>
                <c:pt idx="477">
                  <c:v>0.12427066062463542</c:v>
                </c:pt>
                <c:pt idx="478">
                  <c:v>0.13413206421132359</c:v>
                </c:pt>
                <c:pt idx="479">
                  <c:v>0.14465455576226885</c:v>
                </c:pt>
                <c:pt idx="480">
                  <c:v>0.25078743910660417</c:v>
                </c:pt>
                <c:pt idx="481">
                  <c:v>0.19414397699383604</c:v>
                </c:pt>
                <c:pt idx="482">
                  <c:v>0.11894061996320791</c:v>
                </c:pt>
                <c:pt idx="483">
                  <c:v>0.20673784066924641</c:v>
                </c:pt>
                <c:pt idx="484">
                  <c:v>0.15137531247773273</c:v>
                </c:pt>
                <c:pt idx="485">
                  <c:v>0.27097311373884381</c:v>
                </c:pt>
                <c:pt idx="486">
                  <c:v>0.16215084192683132</c:v>
                </c:pt>
                <c:pt idx="487">
                  <c:v>0.15883906933070216</c:v>
                </c:pt>
                <c:pt idx="488">
                  <c:v>0.12163326316975132</c:v>
                </c:pt>
                <c:pt idx="489">
                  <c:v>0.14310498939330954</c:v>
                </c:pt>
                <c:pt idx="490">
                  <c:v>0.15352699539562487</c:v>
                </c:pt>
                <c:pt idx="491">
                  <c:v>0.23226546599355247</c:v>
                </c:pt>
                <c:pt idx="492">
                  <c:v>8.9417702273751981E-2</c:v>
                </c:pt>
                <c:pt idx="493">
                  <c:v>0.19790408073330296</c:v>
                </c:pt>
                <c:pt idx="494">
                  <c:v>0.15323292290623985</c:v>
                </c:pt>
                <c:pt idx="495">
                  <c:v>0.19384106899195405</c:v>
                </c:pt>
                <c:pt idx="496">
                  <c:v>0.24402971592598155</c:v>
                </c:pt>
                <c:pt idx="497">
                  <c:v>0.22980487909226793</c:v>
                </c:pt>
                <c:pt idx="498">
                  <c:v>0.34586245787489606</c:v>
                </c:pt>
                <c:pt idx="499">
                  <c:v>0.1888967588328492</c:v>
                </c:pt>
                <c:pt idx="500">
                  <c:v>0.17262118204649446</c:v>
                </c:pt>
                <c:pt idx="501">
                  <c:v>0.16613693958127265</c:v>
                </c:pt>
                <c:pt idx="502">
                  <c:v>9.8738988489879095E-2</c:v>
                </c:pt>
                <c:pt idx="503">
                  <c:v>0.17672135702080358</c:v>
                </c:pt>
                <c:pt idx="504">
                  <c:v>0.30201768682656449</c:v>
                </c:pt>
                <c:pt idx="505">
                  <c:v>0.22292206825750802</c:v>
                </c:pt>
                <c:pt idx="506">
                  <c:v>0.14472850294537268</c:v>
                </c:pt>
                <c:pt idx="507">
                  <c:v>0.20336914702229042</c:v>
                </c:pt>
                <c:pt idx="508">
                  <c:v>0.17373515455617289</c:v>
                </c:pt>
                <c:pt idx="509">
                  <c:v>4.2611201589773169E-2</c:v>
                </c:pt>
                <c:pt idx="510">
                  <c:v>0.1056478728110507</c:v>
                </c:pt>
                <c:pt idx="511">
                  <c:v>0.26710211218943936</c:v>
                </c:pt>
                <c:pt idx="512">
                  <c:v>0.23228818963388986</c:v>
                </c:pt>
                <c:pt idx="513">
                  <c:v>0.12966533070915248</c:v>
                </c:pt>
                <c:pt idx="514">
                  <c:v>0.11530447854417165</c:v>
                </c:pt>
                <c:pt idx="515">
                  <c:v>9.3742800630885637E-2</c:v>
                </c:pt>
                <c:pt idx="516">
                  <c:v>0.26110402047310394</c:v>
                </c:pt>
                <c:pt idx="517">
                  <c:v>8.9751815174892086E-2</c:v>
                </c:pt>
                <c:pt idx="518">
                  <c:v>0.11993386142638097</c:v>
                </c:pt>
                <c:pt idx="519">
                  <c:v>0.1248790898610261</c:v>
                </c:pt>
                <c:pt idx="520">
                  <c:v>0.15989419248564754</c:v>
                </c:pt>
                <c:pt idx="521">
                  <c:v>0.10486717190751559</c:v>
                </c:pt>
                <c:pt idx="522">
                  <c:v>0.15285083818622164</c:v>
                </c:pt>
                <c:pt idx="523">
                  <c:v>0.16622620546658665</c:v>
                </c:pt>
                <c:pt idx="524">
                  <c:v>0.17936667827040298</c:v>
                </c:pt>
                <c:pt idx="525">
                  <c:v>1.699099694813749E-2</c:v>
                </c:pt>
                <c:pt idx="526">
                  <c:v>0.16212480147505437</c:v>
                </c:pt>
                <c:pt idx="527">
                  <c:v>0.21237522983423954</c:v>
                </c:pt>
                <c:pt idx="528">
                  <c:v>0.20315759153741955</c:v>
                </c:pt>
                <c:pt idx="529">
                  <c:v>0.11961682317959786</c:v>
                </c:pt>
                <c:pt idx="530">
                  <c:v>7.258828098666982E-2</c:v>
                </c:pt>
                <c:pt idx="531">
                  <c:v>9.4893598010660551E-2</c:v>
                </c:pt>
                <c:pt idx="532">
                  <c:v>8.393893916701009E-2</c:v>
                </c:pt>
                <c:pt idx="533">
                  <c:v>0.27692836760663564</c:v>
                </c:pt>
                <c:pt idx="534">
                  <c:v>0.11953881620238144</c:v>
                </c:pt>
                <c:pt idx="535">
                  <c:v>0.2979166527420215</c:v>
                </c:pt>
                <c:pt idx="536">
                  <c:v>0.19344913972300723</c:v>
                </c:pt>
                <c:pt idx="537">
                  <c:v>0.11136254230487665</c:v>
                </c:pt>
                <c:pt idx="538">
                  <c:v>9.9579531151955752E-2</c:v>
                </c:pt>
                <c:pt idx="539">
                  <c:v>0.1859244914072942</c:v>
                </c:pt>
                <c:pt idx="540">
                  <c:v>0.1924903997916971</c:v>
                </c:pt>
                <c:pt idx="541">
                  <c:v>0.11082029503432034</c:v>
                </c:pt>
                <c:pt idx="542">
                  <c:v>0.11455591219954316</c:v>
                </c:pt>
                <c:pt idx="543">
                  <c:v>0.17513839401192852</c:v>
                </c:pt>
                <c:pt idx="544">
                  <c:v>0.17171512626230398</c:v>
                </c:pt>
                <c:pt idx="545">
                  <c:v>0.17117593985707041</c:v>
                </c:pt>
                <c:pt idx="546">
                  <c:v>0.10304075525733794</c:v>
                </c:pt>
                <c:pt idx="547">
                  <c:v>0.16551892018009343</c:v>
                </c:pt>
                <c:pt idx="548">
                  <c:v>0.25188289394597113</c:v>
                </c:pt>
                <c:pt idx="549">
                  <c:v>0.16404293527550234</c:v>
                </c:pt>
                <c:pt idx="550">
                  <c:v>0.11125163568784055</c:v>
                </c:pt>
                <c:pt idx="551">
                  <c:v>0.14957868994197093</c:v>
                </c:pt>
                <c:pt idx="552">
                  <c:v>0.11973708789633586</c:v>
                </c:pt>
                <c:pt idx="553">
                  <c:v>0.19411303289905893</c:v>
                </c:pt>
                <c:pt idx="554">
                  <c:v>5.706491386172944E-2</c:v>
                </c:pt>
                <c:pt idx="555">
                  <c:v>9.5640972827425827E-2</c:v>
                </c:pt>
                <c:pt idx="556">
                  <c:v>0.11803586800850246</c:v>
                </c:pt>
                <c:pt idx="557">
                  <c:v>0.18324491922729236</c:v>
                </c:pt>
                <c:pt idx="558">
                  <c:v>0.25607308232948472</c:v>
                </c:pt>
                <c:pt idx="559">
                  <c:v>0.10394791240460417</c:v>
                </c:pt>
                <c:pt idx="560">
                  <c:v>0.16149643519667517</c:v>
                </c:pt>
                <c:pt idx="561">
                  <c:v>0.14529987225893456</c:v>
                </c:pt>
                <c:pt idx="562">
                  <c:v>0.1123718106875812</c:v>
                </c:pt>
                <c:pt idx="563">
                  <c:v>0.12268889582027806</c:v>
                </c:pt>
                <c:pt idx="564">
                  <c:v>0.10931782036822636</c:v>
                </c:pt>
                <c:pt idx="565">
                  <c:v>0.13144966229093571</c:v>
                </c:pt>
                <c:pt idx="566">
                  <c:v>4.2865084598184687E-2</c:v>
                </c:pt>
                <c:pt idx="567">
                  <c:v>0.19438009553073285</c:v>
                </c:pt>
                <c:pt idx="568">
                  <c:v>0.11835273796685841</c:v>
                </c:pt>
                <c:pt idx="569">
                  <c:v>0.11079020911868921</c:v>
                </c:pt>
                <c:pt idx="570">
                  <c:v>0.29253917929553924</c:v>
                </c:pt>
                <c:pt idx="571">
                  <c:v>0.15004686705040907</c:v>
                </c:pt>
                <c:pt idx="572">
                  <c:v>9.3353410136613357E-2</c:v>
                </c:pt>
                <c:pt idx="573">
                  <c:v>0.17224054090796642</c:v>
                </c:pt>
                <c:pt idx="574">
                  <c:v>0.15839829909056219</c:v>
                </c:pt>
                <c:pt idx="575">
                  <c:v>0.20901060351409934</c:v>
                </c:pt>
                <c:pt idx="576">
                  <c:v>0.17514042805601926</c:v>
                </c:pt>
                <c:pt idx="577">
                  <c:v>0.19599399299545961</c:v>
                </c:pt>
                <c:pt idx="578">
                  <c:v>3.829852668150615E-2</c:v>
                </c:pt>
                <c:pt idx="579">
                  <c:v>6.712785517179358E-2</c:v>
                </c:pt>
                <c:pt idx="580">
                  <c:v>0.16287101336573082</c:v>
                </c:pt>
                <c:pt idx="581">
                  <c:v>0.21271821324362294</c:v>
                </c:pt>
                <c:pt idx="582">
                  <c:v>4.5836147800473293E-2</c:v>
                </c:pt>
                <c:pt idx="583">
                  <c:v>0.11607765890627264</c:v>
                </c:pt>
                <c:pt idx="584">
                  <c:v>0.13919929647931856</c:v>
                </c:pt>
                <c:pt idx="585">
                  <c:v>0.1721693387131458</c:v>
                </c:pt>
                <c:pt idx="586">
                  <c:v>0.17956658677664566</c:v>
                </c:pt>
                <c:pt idx="587">
                  <c:v>7.5612498872576567E-2</c:v>
                </c:pt>
                <c:pt idx="588">
                  <c:v>0.24003070080317321</c:v>
                </c:pt>
                <c:pt idx="589">
                  <c:v>0.16928254699994455</c:v>
                </c:pt>
                <c:pt idx="590">
                  <c:v>0.1579015420969255</c:v>
                </c:pt>
                <c:pt idx="591">
                  <c:v>0.20824421578586857</c:v>
                </c:pt>
                <c:pt idx="592">
                  <c:v>3.7641755104737308E-2</c:v>
                </c:pt>
                <c:pt idx="593">
                  <c:v>0.14771159765128961</c:v>
                </c:pt>
                <c:pt idx="594">
                  <c:v>0.20618075550852172</c:v>
                </c:pt>
                <c:pt idx="595">
                  <c:v>9.7228132538379197E-2</c:v>
                </c:pt>
                <c:pt idx="596">
                  <c:v>0.23930641204105962</c:v>
                </c:pt>
                <c:pt idx="597">
                  <c:v>5.5411537848679443E-2</c:v>
                </c:pt>
                <c:pt idx="598">
                  <c:v>0.19811823316427071</c:v>
                </c:pt>
                <c:pt idx="599">
                  <c:v>0.21497127190066689</c:v>
                </c:pt>
                <c:pt idx="600">
                  <c:v>0.13355954949938217</c:v>
                </c:pt>
                <c:pt idx="601">
                  <c:v>0.11536570640809111</c:v>
                </c:pt>
                <c:pt idx="602">
                  <c:v>0.1696157000301434</c:v>
                </c:pt>
                <c:pt idx="603">
                  <c:v>0.13888721330770817</c:v>
                </c:pt>
                <c:pt idx="604">
                  <c:v>0.13047676777886569</c:v>
                </c:pt>
                <c:pt idx="605">
                  <c:v>0.18773692769857298</c:v>
                </c:pt>
                <c:pt idx="606">
                  <c:v>0.13400382734848806</c:v>
                </c:pt>
                <c:pt idx="607">
                  <c:v>0.20933701735643295</c:v>
                </c:pt>
                <c:pt idx="608">
                  <c:v>0.24006207271296104</c:v>
                </c:pt>
                <c:pt idx="609">
                  <c:v>0.2074474408220825</c:v>
                </c:pt>
                <c:pt idx="610">
                  <c:v>0.15546598451085578</c:v>
                </c:pt>
                <c:pt idx="611">
                  <c:v>0.12076469491424571</c:v>
                </c:pt>
                <c:pt idx="612">
                  <c:v>0.10678763460901851</c:v>
                </c:pt>
                <c:pt idx="613">
                  <c:v>0.20381039001562773</c:v>
                </c:pt>
                <c:pt idx="614">
                  <c:v>8.8202337476197892E-2</c:v>
                </c:pt>
                <c:pt idx="615">
                  <c:v>0.18478211572039052</c:v>
                </c:pt>
                <c:pt idx="616">
                  <c:v>0.11299006127638268</c:v>
                </c:pt>
                <c:pt idx="617">
                  <c:v>0.2037724201503972</c:v>
                </c:pt>
                <c:pt idx="618">
                  <c:v>0.19017779221583134</c:v>
                </c:pt>
                <c:pt idx="619">
                  <c:v>-2.862501507596174E-4</c:v>
                </c:pt>
                <c:pt idx="620">
                  <c:v>0.2068101144544166</c:v>
                </c:pt>
                <c:pt idx="621">
                  <c:v>0.128269427817746</c:v>
                </c:pt>
                <c:pt idx="622">
                  <c:v>0.25049389452531562</c:v>
                </c:pt>
                <c:pt idx="623">
                  <c:v>0.24451018262331067</c:v>
                </c:pt>
                <c:pt idx="624">
                  <c:v>0.17412366587981629</c:v>
                </c:pt>
                <c:pt idx="625">
                  <c:v>0.15446200667105672</c:v>
                </c:pt>
                <c:pt idx="626">
                  <c:v>0.3421647359313118</c:v>
                </c:pt>
                <c:pt idx="627">
                  <c:v>7.0409998473582328E-2</c:v>
                </c:pt>
                <c:pt idx="628">
                  <c:v>0.27551138963953037</c:v>
                </c:pt>
                <c:pt idx="629">
                  <c:v>7.8595217036905293E-2</c:v>
                </c:pt>
                <c:pt idx="630">
                  <c:v>0.19015684976883701</c:v>
                </c:pt>
                <c:pt idx="631">
                  <c:v>9.7782282438967888E-2</c:v>
                </c:pt>
                <c:pt idx="632">
                  <c:v>0.3971331726264305</c:v>
                </c:pt>
                <c:pt idx="633">
                  <c:v>0.1797295902702665</c:v>
                </c:pt>
                <c:pt idx="634">
                  <c:v>0.28935300935118946</c:v>
                </c:pt>
                <c:pt idx="635">
                  <c:v>4.2610404936420428E-3</c:v>
                </c:pt>
                <c:pt idx="636">
                  <c:v>0.23322654331742226</c:v>
                </c:pt>
                <c:pt idx="637">
                  <c:v>0.16480728507816902</c:v>
                </c:pt>
                <c:pt idx="638">
                  <c:v>0.21262320871426749</c:v>
                </c:pt>
                <c:pt idx="639">
                  <c:v>0.15885125367935723</c:v>
                </c:pt>
                <c:pt idx="640">
                  <c:v>0.14626829562056351</c:v>
                </c:pt>
                <c:pt idx="641">
                  <c:v>0.12868416546513553</c:v>
                </c:pt>
                <c:pt idx="642">
                  <c:v>0.12826755446631349</c:v>
                </c:pt>
                <c:pt idx="643">
                  <c:v>0.17979668290968034</c:v>
                </c:pt>
                <c:pt idx="644">
                  <c:v>0.14948488850936101</c:v>
                </c:pt>
                <c:pt idx="645">
                  <c:v>7.8980363365848294E-2</c:v>
                </c:pt>
                <c:pt idx="646">
                  <c:v>0.2370377069656707</c:v>
                </c:pt>
                <c:pt idx="647">
                  <c:v>0.12596447935850563</c:v>
                </c:pt>
                <c:pt idx="648">
                  <c:v>0.17421060925466059</c:v>
                </c:pt>
                <c:pt idx="649">
                  <c:v>0.19764131740511134</c:v>
                </c:pt>
                <c:pt idx="650">
                  <c:v>0.13506477271694883</c:v>
                </c:pt>
                <c:pt idx="651">
                  <c:v>0.15149165094210867</c:v>
                </c:pt>
                <c:pt idx="652">
                  <c:v>0.17767917809734471</c:v>
                </c:pt>
                <c:pt idx="653">
                  <c:v>0.16514027755912791</c:v>
                </c:pt>
                <c:pt idx="654">
                  <c:v>0.2300496823609352</c:v>
                </c:pt>
                <c:pt idx="655">
                  <c:v>0.16496108151082833</c:v>
                </c:pt>
                <c:pt idx="656">
                  <c:v>0.13536450905656019</c:v>
                </c:pt>
                <c:pt idx="657">
                  <c:v>0.10202276902454474</c:v>
                </c:pt>
                <c:pt idx="658">
                  <c:v>0.2425365565947534</c:v>
                </c:pt>
                <c:pt idx="659">
                  <c:v>0.16055263628457112</c:v>
                </c:pt>
                <c:pt idx="660">
                  <c:v>9.1901504937172251E-2</c:v>
                </c:pt>
                <c:pt idx="661">
                  <c:v>0.15825682158030749</c:v>
                </c:pt>
                <c:pt idx="662">
                  <c:v>9.5315126204161188E-2</c:v>
                </c:pt>
                <c:pt idx="663">
                  <c:v>0.26921552366715956</c:v>
                </c:pt>
                <c:pt idx="664">
                  <c:v>-2.8606538214457199E-3</c:v>
                </c:pt>
                <c:pt idx="665">
                  <c:v>0.14468911297572185</c:v>
                </c:pt>
                <c:pt idx="666">
                  <c:v>8.8737709822276523E-2</c:v>
                </c:pt>
                <c:pt idx="667">
                  <c:v>0.20689993597010323</c:v>
                </c:pt>
                <c:pt idx="668">
                  <c:v>0.13801576417316855</c:v>
                </c:pt>
                <c:pt idx="669">
                  <c:v>0.2842809800730714</c:v>
                </c:pt>
                <c:pt idx="670">
                  <c:v>9.612355499579224E-2</c:v>
                </c:pt>
                <c:pt idx="671">
                  <c:v>0.21707179099072141</c:v>
                </c:pt>
                <c:pt idx="672">
                  <c:v>0.1353309356669552</c:v>
                </c:pt>
                <c:pt idx="673">
                  <c:v>0.22457405160015978</c:v>
                </c:pt>
                <c:pt idx="674">
                  <c:v>0.16724759994492583</c:v>
                </c:pt>
                <c:pt idx="675">
                  <c:v>0.22117724413087328</c:v>
                </c:pt>
                <c:pt idx="676">
                  <c:v>7.7394633006862917E-2</c:v>
                </c:pt>
                <c:pt idx="677">
                  <c:v>0.24435274231441514</c:v>
                </c:pt>
                <c:pt idx="678">
                  <c:v>0.10805517116853061</c:v>
                </c:pt>
                <c:pt idx="679">
                  <c:v>0.22263321940688768</c:v>
                </c:pt>
                <c:pt idx="680">
                  <c:v>0.11584218494938708</c:v>
                </c:pt>
                <c:pt idx="681">
                  <c:v>3.1906096713258808E-2</c:v>
                </c:pt>
                <c:pt idx="682">
                  <c:v>0.2102219353380082</c:v>
                </c:pt>
                <c:pt idx="683">
                  <c:v>0.10893325621503945</c:v>
                </c:pt>
                <c:pt idx="684">
                  <c:v>0.2381177006766495</c:v>
                </c:pt>
                <c:pt idx="685">
                  <c:v>0.21856675506490031</c:v>
                </c:pt>
                <c:pt idx="686">
                  <c:v>0.37981375016215574</c:v>
                </c:pt>
                <c:pt idx="687">
                  <c:v>0.18675755271806663</c:v>
                </c:pt>
                <c:pt idx="688">
                  <c:v>0.15794630014268496</c:v>
                </c:pt>
                <c:pt idx="689">
                  <c:v>0.23387326728294541</c:v>
                </c:pt>
                <c:pt idx="690">
                  <c:v>0.2483491075151964</c:v>
                </c:pt>
                <c:pt idx="691">
                  <c:v>7.7498679268971124E-2</c:v>
                </c:pt>
                <c:pt idx="692">
                  <c:v>8.7934560248076374E-2</c:v>
                </c:pt>
                <c:pt idx="693">
                  <c:v>0.33857148806818005</c:v>
                </c:pt>
                <c:pt idx="694">
                  <c:v>0.16571609292219794</c:v>
                </c:pt>
                <c:pt idx="695">
                  <c:v>9.0569243602271338E-2</c:v>
                </c:pt>
                <c:pt idx="696">
                  <c:v>0.16317822482945035</c:v>
                </c:pt>
                <c:pt idx="697">
                  <c:v>5.5198567020023924E-2</c:v>
                </c:pt>
                <c:pt idx="698">
                  <c:v>0.15958288222363973</c:v>
                </c:pt>
                <c:pt idx="699">
                  <c:v>0.19049347561625901</c:v>
                </c:pt>
                <c:pt idx="700">
                  <c:v>0.1804575147862871</c:v>
                </c:pt>
                <c:pt idx="701">
                  <c:v>0.22874884390992434</c:v>
                </c:pt>
                <c:pt idx="702">
                  <c:v>0.21210938016177758</c:v>
                </c:pt>
                <c:pt idx="703">
                  <c:v>0.14469545782440696</c:v>
                </c:pt>
                <c:pt idx="704">
                  <c:v>0.29062341237056072</c:v>
                </c:pt>
                <c:pt idx="705">
                  <c:v>0.21471054557470426</c:v>
                </c:pt>
                <c:pt idx="706">
                  <c:v>0.23907843820272606</c:v>
                </c:pt>
                <c:pt idx="707">
                  <c:v>0.32105933434404754</c:v>
                </c:pt>
                <c:pt idx="708">
                  <c:v>0.31367004180067193</c:v>
                </c:pt>
                <c:pt idx="709">
                  <c:v>0.29986409143637632</c:v>
                </c:pt>
                <c:pt idx="710">
                  <c:v>0.3075079033519979</c:v>
                </c:pt>
                <c:pt idx="711">
                  <c:v>0.25812878427718139</c:v>
                </c:pt>
                <c:pt idx="712">
                  <c:v>0.16508498167842009</c:v>
                </c:pt>
                <c:pt idx="713">
                  <c:v>0.14296495961811448</c:v>
                </c:pt>
                <c:pt idx="714">
                  <c:v>0.16609262070494671</c:v>
                </c:pt>
                <c:pt idx="715">
                  <c:v>0.18441314675866963</c:v>
                </c:pt>
                <c:pt idx="716">
                  <c:v>7.2425709037065827E-2</c:v>
                </c:pt>
                <c:pt idx="717">
                  <c:v>0.11023994109911764</c:v>
                </c:pt>
                <c:pt idx="718">
                  <c:v>0.13705158145777729</c:v>
                </c:pt>
                <c:pt idx="719">
                  <c:v>0.15103170101777641</c:v>
                </c:pt>
                <c:pt idx="720">
                  <c:v>8.265119283127953E-2</c:v>
                </c:pt>
                <c:pt idx="721">
                  <c:v>0.15073259809159989</c:v>
                </c:pt>
                <c:pt idx="722">
                  <c:v>0.31044638219569193</c:v>
                </c:pt>
                <c:pt idx="723">
                  <c:v>0.19665424148711982</c:v>
                </c:pt>
                <c:pt idx="724">
                  <c:v>0.13927280614830975</c:v>
                </c:pt>
                <c:pt idx="725">
                  <c:v>0.14317583629480338</c:v>
                </c:pt>
                <c:pt idx="726">
                  <c:v>0.10424887775837814</c:v>
                </c:pt>
                <c:pt idx="727">
                  <c:v>8.1546257277541126E-2</c:v>
                </c:pt>
                <c:pt idx="728">
                  <c:v>0.21755116346429218</c:v>
                </c:pt>
                <c:pt idx="729">
                  <c:v>0.14521722509949489</c:v>
                </c:pt>
                <c:pt idx="730">
                  <c:v>0.14976403056890158</c:v>
                </c:pt>
                <c:pt idx="731">
                  <c:v>0.21781593870290625</c:v>
                </c:pt>
                <c:pt idx="732">
                  <c:v>0.14364350886821708</c:v>
                </c:pt>
                <c:pt idx="733">
                  <c:v>0.32413207365732855</c:v>
                </c:pt>
                <c:pt idx="734">
                  <c:v>0.22868554947430619</c:v>
                </c:pt>
                <c:pt idx="735">
                  <c:v>0.39247365755081698</c:v>
                </c:pt>
                <c:pt idx="736">
                  <c:v>0.26382171085948974</c:v>
                </c:pt>
                <c:pt idx="737">
                  <c:v>3.508045086664454E-2</c:v>
                </c:pt>
                <c:pt idx="738">
                  <c:v>0.17640694961870299</c:v>
                </c:pt>
                <c:pt idx="739">
                  <c:v>0.31157897928860795</c:v>
                </c:pt>
                <c:pt idx="740">
                  <c:v>0.15386958334769799</c:v>
                </c:pt>
                <c:pt idx="741">
                  <c:v>0.27277019157301707</c:v>
                </c:pt>
                <c:pt idx="742">
                  <c:v>0.16702293009451818</c:v>
                </c:pt>
                <c:pt idx="743">
                  <c:v>0.11361526605771964</c:v>
                </c:pt>
                <c:pt idx="744">
                  <c:v>0.2229196811229201</c:v>
                </c:pt>
                <c:pt idx="745">
                  <c:v>6.8594903483593359E-2</c:v>
                </c:pt>
                <c:pt idx="746">
                  <c:v>0.10428845649316693</c:v>
                </c:pt>
                <c:pt idx="747">
                  <c:v>0.22593822090256713</c:v>
                </c:pt>
                <c:pt idx="748">
                  <c:v>0.13621220697699052</c:v>
                </c:pt>
                <c:pt idx="749">
                  <c:v>3.4588378470485605E-2</c:v>
                </c:pt>
                <c:pt idx="750">
                  <c:v>0.16887824616238423</c:v>
                </c:pt>
                <c:pt idx="751">
                  <c:v>0.1149187903267152</c:v>
                </c:pt>
                <c:pt idx="752">
                  <c:v>8.7520092045688364E-2</c:v>
                </c:pt>
                <c:pt idx="753">
                  <c:v>9.1232963402538184E-2</c:v>
                </c:pt>
                <c:pt idx="754">
                  <c:v>0.33476419520940642</c:v>
                </c:pt>
                <c:pt idx="755">
                  <c:v>8.5060720009073998E-2</c:v>
                </c:pt>
                <c:pt idx="756">
                  <c:v>0.20975625911687593</c:v>
                </c:pt>
                <c:pt idx="757">
                  <c:v>8.2101248398424101E-2</c:v>
                </c:pt>
                <c:pt idx="758">
                  <c:v>0.19104442183534884</c:v>
                </c:pt>
                <c:pt idx="759">
                  <c:v>0.19130870055355831</c:v>
                </c:pt>
                <c:pt idx="760">
                  <c:v>6.7399244324653093E-2</c:v>
                </c:pt>
                <c:pt idx="761">
                  <c:v>7.2043670298581539E-2</c:v>
                </c:pt>
                <c:pt idx="762">
                  <c:v>0.15910178119787735</c:v>
                </c:pt>
                <c:pt idx="763">
                  <c:v>0.13613344032486366</c:v>
                </c:pt>
                <c:pt idx="764">
                  <c:v>7.8296629129662981E-2</c:v>
                </c:pt>
                <c:pt idx="765">
                  <c:v>0.21520876821850923</c:v>
                </c:pt>
                <c:pt idx="766">
                  <c:v>0.20223708327229564</c:v>
                </c:pt>
                <c:pt idx="767">
                  <c:v>0.19532623986301326</c:v>
                </c:pt>
                <c:pt idx="768">
                  <c:v>0.20179499474099274</c:v>
                </c:pt>
                <c:pt idx="769">
                  <c:v>0.28131913304390982</c:v>
                </c:pt>
                <c:pt idx="770">
                  <c:v>1.990754881097892E-2</c:v>
                </c:pt>
                <c:pt idx="771">
                  <c:v>0.20628646871205553</c:v>
                </c:pt>
                <c:pt idx="772">
                  <c:v>0.23068242275554696</c:v>
                </c:pt>
                <c:pt idx="773">
                  <c:v>3.1861540571060117E-2</c:v>
                </c:pt>
                <c:pt idx="774">
                  <c:v>0.16577968973053056</c:v>
                </c:pt>
                <c:pt idx="775">
                  <c:v>9.4889911933666943E-2</c:v>
                </c:pt>
                <c:pt idx="776">
                  <c:v>8.7964024814261924E-2</c:v>
                </c:pt>
                <c:pt idx="777">
                  <c:v>0.16872882413580334</c:v>
                </c:pt>
                <c:pt idx="778">
                  <c:v>0.16669164111398793</c:v>
                </c:pt>
                <c:pt idx="779">
                  <c:v>0.17287001701625632</c:v>
                </c:pt>
                <c:pt idx="780">
                  <c:v>0.18089459903976585</c:v>
                </c:pt>
                <c:pt idx="781">
                  <c:v>9.7120699415790573E-2</c:v>
                </c:pt>
                <c:pt idx="782">
                  <c:v>0.11784227488205673</c:v>
                </c:pt>
                <c:pt idx="783">
                  <c:v>0.2314545711303104</c:v>
                </c:pt>
                <c:pt idx="784">
                  <c:v>0.11020389306868088</c:v>
                </c:pt>
                <c:pt idx="785">
                  <c:v>0.16720086678509133</c:v>
                </c:pt>
                <c:pt idx="786">
                  <c:v>9.62754861628487E-2</c:v>
                </c:pt>
                <c:pt idx="787">
                  <c:v>0.18160594656543713</c:v>
                </c:pt>
                <c:pt idx="788">
                  <c:v>9.9084982362392535E-2</c:v>
                </c:pt>
                <c:pt idx="789">
                  <c:v>0.18831361573667438</c:v>
                </c:pt>
                <c:pt idx="790">
                  <c:v>7.2973218851123997E-2</c:v>
                </c:pt>
                <c:pt idx="791">
                  <c:v>0.18523743739588655</c:v>
                </c:pt>
                <c:pt idx="792">
                  <c:v>0.16345524059788141</c:v>
                </c:pt>
                <c:pt idx="793">
                  <c:v>0.27996353386086087</c:v>
                </c:pt>
                <c:pt idx="794">
                  <c:v>9.8373831274029225E-2</c:v>
                </c:pt>
                <c:pt idx="795">
                  <c:v>0.23480416998412859</c:v>
                </c:pt>
                <c:pt idx="796">
                  <c:v>0.17552515704985613</c:v>
                </c:pt>
                <c:pt idx="797">
                  <c:v>0.20342719761661371</c:v>
                </c:pt>
                <c:pt idx="798">
                  <c:v>0.11603493780687225</c:v>
                </c:pt>
                <c:pt idx="799">
                  <c:v>0.2009102006505645</c:v>
                </c:pt>
                <c:pt idx="800">
                  <c:v>0.21544924793831924</c:v>
                </c:pt>
                <c:pt idx="801">
                  <c:v>0.16460947271782342</c:v>
                </c:pt>
                <c:pt idx="802">
                  <c:v>0.17535306925137997</c:v>
                </c:pt>
                <c:pt idx="803">
                  <c:v>0.1793879647194489</c:v>
                </c:pt>
                <c:pt idx="804">
                  <c:v>0.24202111279114791</c:v>
                </c:pt>
                <c:pt idx="805">
                  <c:v>0.18536713665723425</c:v>
                </c:pt>
                <c:pt idx="806">
                  <c:v>0.10168076965945022</c:v>
                </c:pt>
                <c:pt idx="807">
                  <c:v>0.10672768204875693</c:v>
                </c:pt>
                <c:pt idx="808">
                  <c:v>0.21125482542541771</c:v>
                </c:pt>
                <c:pt idx="809">
                  <c:v>0.18591174371015776</c:v>
                </c:pt>
                <c:pt idx="810">
                  <c:v>0.12840627448133232</c:v>
                </c:pt>
                <c:pt idx="811">
                  <c:v>0.17075207343961146</c:v>
                </c:pt>
                <c:pt idx="812">
                  <c:v>0.17969549985705713</c:v>
                </c:pt>
                <c:pt idx="813">
                  <c:v>0.13933560966022671</c:v>
                </c:pt>
                <c:pt idx="814">
                  <c:v>0.16875369869805448</c:v>
                </c:pt>
                <c:pt idx="815">
                  <c:v>0.13682897857540707</c:v>
                </c:pt>
                <c:pt idx="816">
                  <c:v>-6.3212230635191812E-3</c:v>
                </c:pt>
                <c:pt idx="817">
                  <c:v>0.26359612400687876</c:v>
                </c:pt>
                <c:pt idx="818">
                  <c:v>0.17564241737462721</c:v>
                </c:pt>
                <c:pt idx="819">
                  <c:v>9.5238283034867324E-2</c:v>
                </c:pt>
                <c:pt idx="820">
                  <c:v>0.17887279404524545</c:v>
                </c:pt>
                <c:pt idx="821">
                  <c:v>5.7429220061768808E-2</c:v>
                </c:pt>
                <c:pt idx="822">
                  <c:v>7.5255338570754379E-2</c:v>
                </c:pt>
                <c:pt idx="823">
                  <c:v>0.22569582031496252</c:v>
                </c:pt>
                <c:pt idx="824">
                  <c:v>7.0043216766737637E-2</c:v>
                </c:pt>
                <c:pt idx="825">
                  <c:v>0.22215812787313644</c:v>
                </c:pt>
                <c:pt idx="826">
                  <c:v>0.15486173193020439</c:v>
                </c:pt>
                <c:pt idx="827">
                  <c:v>0.11082107295856702</c:v>
                </c:pt>
                <c:pt idx="828">
                  <c:v>0.21074825046458343</c:v>
                </c:pt>
                <c:pt idx="829">
                  <c:v>0.12050090101777447</c:v>
                </c:pt>
                <c:pt idx="830">
                  <c:v>8.9598072003775203E-2</c:v>
                </c:pt>
                <c:pt idx="831">
                  <c:v>0.11612966861971191</c:v>
                </c:pt>
                <c:pt idx="832">
                  <c:v>0.21857828778704075</c:v>
                </c:pt>
                <c:pt idx="833">
                  <c:v>6.405298277746356E-2</c:v>
                </c:pt>
                <c:pt idx="834">
                  <c:v>0.14013329170057184</c:v>
                </c:pt>
                <c:pt idx="835">
                  <c:v>0.13004219109074425</c:v>
                </c:pt>
                <c:pt idx="836">
                  <c:v>0.19934801425835938</c:v>
                </c:pt>
                <c:pt idx="837">
                  <c:v>0.18818879616308848</c:v>
                </c:pt>
                <c:pt idx="838">
                  <c:v>0.21711455642600005</c:v>
                </c:pt>
                <c:pt idx="839">
                  <c:v>0.31468656969361702</c:v>
                </c:pt>
                <c:pt idx="840">
                  <c:v>0.17857216825248423</c:v>
                </c:pt>
                <c:pt idx="841">
                  <c:v>0.19298528091267722</c:v>
                </c:pt>
                <c:pt idx="842">
                  <c:v>0.16774808022728724</c:v>
                </c:pt>
                <c:pt idx="843">
                  <c:v>9.5353446933416089E-2</c:v>
                </c:pt>
                <c:pt idx="844">
                  <c:v>0.18630868836098521</c:v>
                </c:pt>
                <c:pt idx="845">
                  <c:v>0.16146374248715803</c:v>
                </c:pt>
                <c:pt idx="846">
                  <c:v>0.15000504723677208</c:v>
                </c:pt>
                <c:pt idx="847">
                  <c:v>0.21730762701759629</c:v>
                </c:pt>
                <c:pt idx="848">
                  <c:v>3.3575339026299646E-2</c:v>
                </c:pt>
                <c:pt idx="849">
                  <c:v>0.16019445009687672</c:v>
                </c:pt>
                <c:pt idx="850">
                  <c:v>6.6285936409294866E-2</c:v>
                </c:pt>
                <c:pt idx="851">
                  <c:v>0.15361072958962779</c:v>
                </c:pt>
                <c:pt idx="852">
                  <c:v>0.20933216788075923</c:v>
                </c:pt>
                <c:pt idx="853">
                  <c:v>0.18405943899227506</c:v>
                </c:pt>
                <c:pt idx="854">
                  <c:v>0.19795765147371788</c:v>
                </c:pt>
                <c:pt idx="855">
                  <c:v>1.0894200091450318E-2</c:v>
                </c:pt>
                <c:pt idx="856">
                  <c:v>8.9790670769040765E-2</c:v>
                </c:pt>
                <c:pt idx="857">
                  <c:v>0.29040523518014882</c:v>
                </c:pt>
                <c:pt idx="858">
                  <c:v>0.13385195001078926</c:v>
                </c:pt>
                <c:pt idx="859">
                  <c:v>0.17946535073598177</c:v>
                </c:pt>
                <c:pt idx="860">
                  <c:v>0.22719652824333206</c:v>
                </c:pt>
                <c:pt idx="861">
                  <c:v>2.6601616748168071E-2</c:v>
                </c:pt>
                <c:pt idx="862">
                  <c:v>0.19165883189902816</c:v>
                </c:pt>
                <c:pt idx="863">
                  <c:v>0.14642776895976706</c:v>
                </c:pt>
                <c:pt idx="864">
                  <c:v>9.5576814549884412E-2</c:v>
                </c:pt>
                <c:pt idx="865">
                  <c:v>0.14880288565521224</c:v>
                </c:pt>
                <c:pt idx="866">
                  <c:v>6.2646390335921565E-2</c:v>
                </c:pt>
                <c:pt idx="867">
                  <c:v>0.19595398104182518</c:v>
                </c:pt>
                <c:pt idx="868">
                  <c:v>0.22517434260344768</c:v>
                </c:pt>
                <c:pt idx="869">
                  <c:v>0.14258903968300016</c:v>
                </c:pt>
                <c:pt idx="870">
                  <c:v>6.9407081611510893E-2</c:v>
                </c:pt>
                <c:pt idx="871">
                  <c:v>8.5925612268958063E-2</c:v>
                </c:pt>
                <c:pt idx="872">
                  <c:v>0.3310387458645816</c:v>
                </c:pt>
                <c:pt idx="873">
                  <c:v>1.6099283204779193E-2</c:v>
                </c:pt>
                <c:pt idx="874">
                  <c:v>7.0254560126351812E-2</c:v>
                </c:pt>
                <c:pt idx="875">
                  <c:v>0.10936353826337747</c:v>
                </c:pt>
                <c:pt idx="876">
                  <c:v>0.30244375846160476</c:v>
                </c:pt>
                <c:pt idx="877">
                  <c:v>0.13158015627930586</c:v>
                </c:pt>
                <c:pt idx="878">
                  <c:v>0.1498138962792912</c:v>
                </c:pt>
                <c:pt idx="879">
                  <c:v>0.1932053598161256</c:v>
                </c:pt>
                <c:pt idx="880">
                  <c:v>0.12897488134576271</c:v>
                </c:pt>
                <c:pt idx="881">
                  <c:v>8.2618971213707912E-2</c:v>
                </c:pt>
                <c:pt idx="882">
                  <c:v>0.15153934928531224</c:v>
                </c:pt>
                <c:pt idx="883">
                  <c:v>0.28195616195679962</c:v>
                </c:pt>
                <c:pt idx="884">
                  <c:v>0.11083354760276795</c:v>
                </c:pt>
                <c:pt idx="885">
                  <c:v>0.13584792884368338</c:v>
                </c:pt>
                <c:pt idx="886">
                  <c:v>0.30668520290904311</c:v>
                </c:pt>
                <c:pt idx="887">
                  <c:v>0.17104645962235956</c:v>
                </c:pt>
                <c:pt idx="888">
                  <c:v>7.6235415861805253E-2</c:v>
                </c:pt>
                <c:pt idx="889">
                  <c:v>0.24348838443771476</c:v>
                </c:pt>
                <c:pt idx="890">
                  <c:v>8.245648642276078E-2</c:v>
                </c:pt>
                <c:pt idx="891">
                  <c:v>0.19524697245842196</c:v>
                </c:pt>
                <c:pt idx="892">
                  <c:v>0.15407940262304895</c:v>
                </c:pt>
                <c:pt idx="893">
                  <c:v>0.30362865122200611</c:v>
                </c:pt>
                <c:pt idx="894">
                  <c:v>0.16835664617130916</c:v>
                </c:pt>
                <c:pt idx="895">
                  <c:v>0.2877475262171566</c:v>
                </c:pt>
                <c:pt idx="896">
                  <c:v>0.20380185973506254</c:v>
                </c:pt>
                <c:pt idx="897">
                  <c:v>3.7667328263056583E-2</c:v>
                </c:pt>
                <c:pt idx="898">
                  <c:v>0.11697545812351685</c:v>
                </c:pt>
                <c:pt idx="899">
                  <c:v>7.5247323357589754E-2</c:v>
                </c:pt>
                <c:pt idx="900">
                  <c:v>0.15209694684946895</c:v>
                </c:pt>
                <c:pt idx="901">
                  <c:v>0.21494058939897998</c:v>
                </c:pt>
                <c:pt idx="902">
                  <c:v>7.8630112122415552E-2</c:v>
                </c:pt>
                <c:pt idx="903">
                  <c:v>0.27968013938465897</c:v>
                </c:pt>
                <c:pt idx="904">
                  <c:v>9.3330483349041871E-2</c:v>
                </c:pt>
                <c:pt idx="905">
                  <c:v>7.1854246273753308E-2</c:v>
                </c:pt>
                <c:pt idx="906">
                  <c:v>0.1421533464978193</c:v>
                </c:pt>
                <c:pt idx="907">
                  <c:v>0.14082458925060251</c:v>
                </c:pt>
                <c:pt idx="908">
                  <c:v>0.19404710220124124</c:v>
                </c:pt>
                <c:pt idx="909">
                  <c:v>0.11602602517290024</c:v>
                </c:pt>
                <c:pt idx="910">
                  <c:v>0.15877970526037433</c:v>
                </c:pt>
                <c:pt idx="911">
                  <c:v>2.2489956952167212E-2</c:v>
                </c:pt>
                <c:pt idx="912">
                  <c:v>7.9643193438330692E-2</c:v>
                </c:pt>
                <c:pt idx="913">
                  <c:v>6.7407243550316534E-2</c:v>
                </c:pt>
                <c:pt idx="914">
                  <c:v>0.10004626894770638</c:v>
                </c:pt>
                <c:pt idx="915">
                  <c:v>0.15633607420569876</c:v>
                </c:pt>
                <c:pt idx="916">
                  <c:v>8.4702203467457868E-2</c:v>
                </c:pt>
                <c:pt idx="917">
                  <c:v>0.17275905649973766</c:v>
                </c:pt>
                <c:pt idx="918">
                  <c:v>0.19365637189612336</c:v>
                </c:pt>
                <c:pt idx="919">
                  <c:v>0.29104903786364877</c:v>
                </c:pt>
                <c:pt idx="920">
                  <c:v>7.477886969620709E-2</c:v>
                </c:pt>
                <c:pt idx="921">
                  <c:v>0.12138788195276223</c:v>
                </c:pt>
                <c:pt idx="922">
                  <c:v>0.10587770872564427</c:v>
                </c:pt>
                <c:pt idx="923">
                  <c:v>0.14813993163233391</c:v>
                </c:pt>
                <c:pt idx="924">
                  <c:v>0.1605505175381236</c:v>
                </c:pt>
                <c:pt idx="925">
                  <c:v>0.17282709532423171</c:v>
                </c:pt>
                <c:pt idx="926">
                  <c:v>6.9447895221189521E-2</c:v>
                </c:pt>
                <c:pt idx="927">
                  <c:v>0.13660330898096329</c:v>
                </c:pt>
                <c:pt idx="928">
                  <c:v>0.10413617253020678</c:v>
                </c:pt>
                <c:pt idx="929">
                  <c:v>0.14362011660724872</c:v>
                </c:pt>
                <c:pt idx="930">
                  <c:v>0.10785255222581829</c:v>
                </c:pt>
                <c:pt idx="931">
                  <c:v>0.13635082888287856</c:v>
                </c:pt>
                <c:pt idx="932">
                  <c:v>0.22973637645885434</c:v>
                </c:pt>
                <c:pt idx="933">
                  <c:v>0.13523605827256568</c:v>
                </c:pt>
                <c:pt idx="934">
                  <c:v>7.413717831930608E-2</c:v>
                </c:pt>
                <c:pt idx="935">
                  <c:v>0.12830871888985446</c:v>
                </c:pt>
                <c:pt idx="936">
                  <c:v>0.23691807696921921</c:v>
                </c:pt>
                <c:pt idx="937">
                  <c:v>0.17783831647910894</c:v>
                </c:pt>
                <c:pt idx="938">
                  <c:v>0.10912465371847958</c:v>
                </c:pt>
                <c:pt idx="939">
                  <c:v>0.21152834066247903</c:v>
                </c:pt>
                <c:pt idx="940">
                  <c:v>0.24451574892173555</c:v>
                </c:pt>
                <c:pt idx="941">
                  <c:v>0.16390391670941626</c:v>
                </c:pt>
                <c:pt idx="942">
                  <c:v>0.13288939375632297</c:v>
                </c:pt>
                <c:pt idx="943">
                  <c:v>0.12169054784462943</c:v>
                </c:pt>
                <c:pt idx="944">
                  <c:v>0.12646200263602372</c:v>
                </c:pt>
                <c:pt idx="945">
                  <c:v>0.10636485234339969</c:v>
                </c:pt>
                <c:pt idx="946">
                  <c:v>0.27199130092587875</c:v>
                </c:pt>
                <c:pt idx="947">
                  <c:v>0.18294536757615146</c:v>
                </c:pt>
                <c:pt idx="948">
                  <c:v>4.308656987592533E-2</c:v>
                </c:pt>
                <c:pt idx="949">
                  <c:v>0.10025092636955019</c:v>
                </c:pt>
                <c:pt idx="950">
                  <c:v>0.24417291486250139</c:v>
                </c:pt>
                <c:pt idx="951">
                  <c:v>0.12633074382501797</c:v>
                </c:pt>
                <c:pt idx="952">
                  <c:v>0.36166812846441254</c:v>
                </c:pt>
                <c:pt idx="953">
                  <c:v>0.18927460522852427</c:v>
                </c:pt>
                <c:pt idx="954">
                  <c:v>0.15820133308459314</c:v>
                </c:pt>
                <c:pt idx="955">
                  <c:v>0.12251714738895896</c:v>
                </c:pt>
                <c:pt idx="956">
                  <c:v>0.19891200610814541</c:v>
                </c:pt>
                <c:pt idx="957">
                  <c:v>0.17090150527675393</c:v>
                </c:pt>
                <c:pt idx="958">
                  <c:v>5.6420190779633693E-2</c:v>
                </c:pt>
                <c:pt idx="959">
                  <c:v>7.6456762648161439E-2</c:v>
                </c:pt>
                <c:pt idx="960">
                  <c:v>0.12546248698063564</c:v>
                </c:pt>
                <c:pt idx="961">
                  <c:v>8.6815065655594228E-2</c:v>
                </c:pt>
                <c:pt idx="962">
                  <c:v>0.10519491891606503</c:v>
                </c:pt>
                <c:pt idx="963">
                  <c:v>0.10014001615791794</c:v>
                </c:pt>
                <c:pt idx="964">
                  <c:v>7.4105162789016077E-2</c:v>
                </c:pt>
                <c:pt idx="965">
                  <c:v>8.3958933399838995E-2</c:v>
                </c:pt>
                <c:pt idx="966">
                  <c:v>8.9584213015428321E-2</c:v>
                </c:pt>
                <c:pt idx="967">
                  <c:v>0.15210339220847821</c:v>
                </c:pt>
                <c:pt idx="968">
                  <c:v>0.12602279220673168</c:v>
                </c:pt>
                <c:pt idx="969">
                  <c:v>9.0720498751153858E-2</c:v>
                </c:pt>
                <c:pt idx="970">
                  <c:v>0.3118551652431697</c:v>
                </c:pt>
                <c:pt idx="971">
                  <c:v>0.27728829991916076</c:v>
                </c:pt>
                <c:pt idx="972">
                  <c:v>4.2900588958285926E-2</c:v>
                </c:pt>
                <c:pt idx="973">
                  <c:v>0.23257020706237425</c:v>
                </c:pt>
                <c:pt idx="974">
                  <c:v>8.9527910118050821E-2</c:v>
                </c:pt>
                <c:pt idx="975">
                  <c:v>0.11894977536270082</c:v>
                </c:pt>
                <c:pt idx="976">
                  <c:v>0.15022224392840017</c:v>
                </c:pt>
                <c:pt idx="977">
                  <c:v>0.15388598998712077</c:v>
                </c:pt>
                <c:pt idx="978">
                  <c:v>0.2319795685615644</c:v>
                </c:pt>
                <c:pt idx="979">
                  <c:v>0.16739291438847825</c:v>
                </c:pt>
                <c:pt idx="980">
                  <c:v>0.13002907003418115</c:v>
                </c:pt>
                <c:pt idx="981">
                  <c:v>0.26194200757782482</c:v>
                </c:pt>
                <c:pt idx="982">
                  <c:v>8.4104006999937836E-2</c:v>
                </c:pt>
                <c:pt idx="983">
                  <c:v>0.25128070291589205</c:v>
                </c:pt>
                <c:pt idx="984">
                  <c:v>0.10736125430846116</c:v>
                </c:pt>
                <c:pt idx="985">
                  <c:v>0.14677764020211728</c:v>
                </c:pt>
                <c:pt idx="986">
                  <c:v>0.17367370612313746</c:v>
                </c:pt>
                <c:pt idx="987">
                  <c:v>0.10633424339003691</c:v>
                </c:pt>
                <c:pt idx="988">
                  <c:v>0.11548178448121674</c:v>
                </c:pt>
                <c:pt idx="989">
                  <c:v>0.14845973392735262</c:v>
                </c:pt>
                <c:pt idx="990">
                  <c:v>5.9311971327798814E-2</c:v>
                </c:pt>
                <c:pt idx="991">
                  <c:v>0.25592183817372982</c:v>
                </c:pt>
                <c:pt idx="992">
                  <c:v>8.255554781934614E-2</c:v>
                </c:pt>
                <c:pt idx="993">
                  <c:v>7.0291782393672314E-2</c:v>
                </c:pt>
                <c:pt idx="994">
                  <c:v>0.12338570261057616</c:v>
                </c:pt>
                <c:pt idx="995">
                  <c:v>0.12243586903895162</c:v>
                </c:pt>
                <c:pt idx="996">
                  <c:v>2.0606855300901089E-2</c:v>
                </c:pt>
                <c:pt idx="997">
                  <c:v>0.33579942238362015</c:v>
                </c:pt>
                <c:pt idx="998">
                  <c:v>0.13085679260307273</c:v>
                </c:pt>
                <c:pt idx="999">
                  <c:v>0.17934661162764756</c:v>
                </c:pt>
                <c:pt idx="1000">
                  <c:v>0.23984405226648814</c:v>
                </c:pt>
                <c:pt idx="1001">
                  <c:v>0.11456274311509311</c:v>
                </c:pt>
                <c:pt idx="1002">
                  <c:v>0.21051597635509695</c:v>
                </c:pt>
                <c:pt idx="1003">
                  <c:v>0.10891517032174577</c:v>
                </c:pt>
                <c:pt idx="1004">
                  <c:v>0.19467048222768463</c:v>
                </c:pt>
                <c:pt idx="1005">
                  <c:v>0.29009606344327316</c:v>
                </c:pt>
                <c:pt idx="1006">
                  <c:v>0.14814128638679355</c:v>
                </c:pt>
                <c:pt idx="1007">
                  <c:v>0.29407285017455387</c:v>
                </c:pt>
                <c:pt idx="1008">
                  <c:v>0.17781750836126864</c:v>
                </c:pt>
                <c:pt idx="1009">
                  <c:v>2.943268098651217E-2</c:v>
                </c:pt>
                <c:pt idx="1010">
                  <c:v>0.23865018021058881</c:v>
                </c:pt>
                <c:pt idx="1011">
                  <c:v>0.12909717430508355</c:v>
                </c:pt>
                <c:pt idx="1012">
                  <c:v>0.17221406744232864</c:v>
                </c:pt>
                <c:pt idx="1013">
                  <c:v>5.8844439279372232E-2</c:v>
                </c:pt>
                <c:pt idx="1014">
                  <c:v>5.8292291347465441E-2</c:v>
                </c:pt>
                <c:pt idx="1015">
                  <c:v>0.15065237162065778</c:v>
                </c:pt>
                <c:pt idx="1016">
                  <c:v>0.17018621779564541</c:v>
                </c:pt>
                <c:pt idx="1017">
                  <c:v>0.26497068285967251</c:v>
                </c:pt>
                <c:pt idx="1018">
                  <c:v>0.15310966763705428</c:v>
                </c:pt>
                <c:pt idx="1019">
                  <c:v>0.19857671071627597</c:v>
                </c:pt>
                <c:pt idx="1020">
                  <c:v>0.12009891754572316</c:v>
                </c:pt>
                <c:pt idx="1021">
                  <c:v>0.16987291867994317</c:v>
                </c:pt>
                <c:pt idx="1022">
                  <c:v>0.24485850113259491</c:v>
                </c:pt>
                <c:pt idx="1023">
                  <c:v>0.13273574207722305</c:v>
                </c:pt>
                <c:pt idx="1024">
                  <c:v>0.19979067429583455</c:v>
                </c:pt>
                <c:pt idx="1025">
                  <c:v>0.17001229510584301</c:v>
                </c:pt>
                <c:pt idx="1026">
                  <c:v>0.14058075778173976</c:v>
                </c:pt>
                <c:pt idx="1027">
                  <c:v>0.12696596789544867</c:v>
                </c:pt>
                <c:pt idx="1028">
                  <c:v>0.24571838205160307</c:v>
                </c:pt>
                <c:pt idx="1029">
                  <c:v>0.11342887694882765</c:v>
                </c:pt>
                <c:pt idx="1030">
                  <c:v>0.18001246890068789</c:v>
                </c:pt>
                <c:pt idx="1031">
                  <c:v>0.19104038486724589</c:v>
                </c:pt>
                <c:pt idx="1032">
                  <c:v>0.14103854058989843</c:v>
                </c:pt>
                <c:pt idx="1033">
                  <c:v>0.14733928065722085</c:v>
                </c:pt>
                <c:pt idx="1034">
                  <c:v>0.15091604336978376</c:v>
                </c:pt>
                <c:pt idx="1035">
                  <c:v>0.14369431785585524</c:v>
                </c:pt>
                <c:pt idx="1036">
                  <c:v>0.13013678597538395</c:v>
                </c:pt>
                <c:pt idx="1037">
                  <c:v>0.1787121337497006</c:v>
                </c:pt>
                <c:pt idx="1038">
                  <c:v>9.6294002820445854E-2</c:v>
                </c:pt>
                <c:pt idx="1039">
                  <c:v>0.17342660627234693</c:v>
                </c:pt>
                <c:pt idx="1040">
                  <c:v>1.6147913340919456E-2</c:v>
                </c:pt>
                <c:pt idx="1041">
                  <c:v>0.10600847001281859</c:v>
                </c:pt>
                <c:pt idx="1042">
                  <c:v>0.19600196029508238</c:v>
                </c:pt>
                <c:pt idx="1043">
                  <c:v>0.25730151065693491</c:v>
                </c:pt>
                <c:pt idx="1044">
                  <c:v>-3.0164456823231323E-2</c:v>
                </c:pt>
                <c:pt idx="1045">
                  <c:v>0.12501304290189114</c:v>
                </c:pt>
                <c:pt idx="1046">
                  <c:v>0.27566488593714017</c:v>
                </c:pt>
                <c:pt idx="1047">
                  <c:v>0.15126548564288206</c:v>
                </c:pt>
                <c:pt idx="1048">
                  <c:v>0.19578708307742748</c:v>
                </c:pt>
                <c:pt idx="1049">
                  <c:v>0.15748629495893238</c:v>
                </c:pt>
                <c:pt idx="1050">
                  <c:v>6.5450335544942437E-2</c:v>
                </c:pt>
                <c:pt idx="1051">
                  <c:v>0.1890710513650789</c:v>
                </c:pt>
                <c:pt idx="1052">
                  <c:v>5.0123090382411493E-2</c:v>
                </c:pt>
                <c:pt idx="1053">
                  <c:v>0.16213939915673095</c:v>
                </c:pt>
                <c:pt idx="1054">
                  <c:v>0.16213034060553169</c:v>
                </c:pt>
                <c:pt idx="1055">
                  <c:v>0.22529748956646181</c:v>
                </c:pt>
                <c:pt idx="1056">
                  <c:v>0.18564733589240948</c:v>
                </c:pt>
                <c:pt idx="1057">
                  <c:v>9.5467716535333424E-2</c:v>
                </c:pt>
                <c:pt idx="1058">
                  <c:v>0.26258042136213144</c:v>
                </c:pt>
                <c:pt idx="1059">
                  <c:v>8.5614841898560862E-2</c:v>
                </c:pt>
                <c:pt idx="1060">
                  <c:v>0.15634469073641558</c:v>
                </c:pt>
                <c:pt idx="1061">
                  <c:v>0.108233270255628</c:v>
                </c:pt>
                <c:pt idx="1062">
                  <c:v>0.2771283411234064</c:v>
                </c:pt>
                <c:pt idx="1063">
                  <c:v>0.11420238592341737</c:v>
                </c:pt>
                <c:pt idx="1064">
                  <c:v>0.1009605039905894</c:v>
                </c:pt>
                <c:pt idx="1065">
                  <c:v>0.10318338884938177</c:v>
                </c:pt>
                <c:pt idx="1066">
                  <c:v>0.1381669287853042</c:v>
                </c:pt>
                <c:pt idx="1067">
                  <c:v>0.10687897803501435</c:v>
                </c:pt>
                <c:pt idx="1068">
                  <c:v>6.6837681350631173E-2</c:v>
                </c:pt>
                <c:pt idx="1069">
                  <c:v>0.11936056743039405</c:v>
                </c:pt>
                <c:pt idx="1070">
                  <c:v>1.529938102114152E-2</c:v>
                </c:pt>
                <c:pt idx="1071">
                  <c:v>0.19780191043047193</c:v>
                </c:pt>
                <c:pt idx="1072">
                  <c:v>0.18698178076494673</c:v>
                </c:pt>
                <c:pt idx="1073">
                  <c:v>0.18578625405193142</c:v>
                </c:pt>
                <c:pt idx="1074">
                  <c:v>8.9493319912530761E-2</c:v>
                </c:pt>
                <c:pt idx="1075">
                  <c:v>0.32569643481152627</c:v>
                </c:pt>
                <c:pt idx="1076">
                  <c:v>0.12891921569241901</c:v>
                </c:pt>
                <c:pt idx="1077">
                  <c:v>0.15859870149521438</c:v>
                </c:pt>
                <c:pt idx="1078">
                  <c:v>0.13057949006539199</c:v>
                </c:pt>
                <c:pt idx="1079">
                  <c:v>7.31922634271501E-2</c:v>
                </c:pt>
                <c:pt idx="1080">
                  <c:v>0.13389184377641974</c:v>
                </c:pt>
                <c:pt idx="1081">
                  <c:v>0.33807344096045716</c:v>
                </c:pt>
                <c:pt idx="1082">
                  <c:v>-2.1119644283506364E-2</c:v>
                </c:pt>
                <c:pt idx="1083">
                  <c:v>0.14611178872216324</c:v>
                </c:pt>
                <c:pt idx="1084">
                  <c:v>3.3367679520280955E-2</c:v>
                </c:pt>
                <c:pt idx="1085">
                  <c:v>7.9378261061155933E-2</c:v>
                </c:pt>
                <c:pt idx="1086">
                  <c:v>0.1335844049992691</c:v>
                </c:pt>
                <c:pt idx="1087">
                  <c:v>0.171417441696881</c:v>
                </c:pt>
                <c:pt idx="1088">
                  <c:v>0.22916900472559545</c:v>
                </c:pt>
                <c:pt idx="1089">
                  <c:v>0.15546790921889986</c:v>
                </c:pt>
                <c:pt idx="1090">
                  <c:v>0.14303219333653699</c:v>
                </c:pt>
                <c:pt idx="1091">
                  <c:v>0.12124592177220481</c:v>
                </c:pt>
                <c:pt idx="1092">
                  <c:v>0.10649150617859522</c:v>
                </c:pt>
                <c:pt idx="1093">
                  <c:v>0.26924349959790594</c:v>
                </c:pt>
                <c:pt idx="1094">
                  <c:v>0.24828506654483395</c:v>
                </c:pt>
                <c:pt idx="1095">
                  <c:v>0.24098413824652026</c:v>
                </c:pt>
                <c:pt idx="1096">
                  <c:v>0.13551053810011204</c:v>
                </c:pt>
                <c:pt idx="1097">
                  <c:v>0.15807461771864811</c:v>
                </c:pt>
                <c:pt idx="1098">
                  <c:v>0.15469653513178183</c:v>
                </c:pt>
                <c:pt idx="1099">
                  <c:v>0.2363048036675468</c:v>
                </c:pt>
                <c:pt idx="1100">
                  <c:v>0.1028980174194131</c:v>
                </c:pt>
                <c:pt idx="1101">
                  <c:v>0.20068326582432036</c:v>
                </c:pt>
                <c:pt idx="1102">
                  <c:v>-4.8586637193289407E-2</c:v>
                </c:pt>
                <c:pt idx="1103">
                  <c:v>0.25255027767397648</c:v>
                </c:pt>
                <c:pt idx="1104">
                  <c:v>0.16398789924689641</c:v>
                </c:pt>
                <c:pt idx="1105">
                  <c:v>0.27016458593931436</c:v>
                </c:pt>
                <c:pt idx="1106">
                  <c:v>0.31117467620664818</c:v>
                </c:pt>
                <c:pt idx="1107">
                  <c:v>0.18304907263853226</c:v>
                </c:pt>
                <c:pt idx="1108">
                  <c:v>-3.9409854126732494E-2</c:v>
                </c:pt>
                <c:pt idx="1109">
                  <c:v>9.0259276070990616E-2</c:v>
                </c:pt>
                <c:pt idx="1110">
                  <c:v>0.19406719537717632</c:v>
                </c:pt>
                <c:pt idx="1111">
                  <c:v>0.1379066786271422</c:v>
                </c:pt>
                <c:pt idx="1112">
                  <c:v>0.27234214698547399</c:v>
                </c:pt>
                <c:pt idx="1113">
                  <c:v>-6.4310096571480665E-2</c:v>
                </c:pt>
                <c:pt idx="1114">
                  <c:v>0.24077484887022027</c:v>
                </c:pt>
                <c:pt idx="1115">
                  <c:v>9.3996670448521211E-2</c:v>
                </c:pt>
                <c:pt idx="1116">
                  <c:v>0.13970518602736384</c:v>
                </c:pt>
                <c:pt idx="1117">
                  <c:v>0.26978052084053605</c:v>
                </c:pt>
                <c:pt idx="1118">
                  <c:v>0.32971307436605363</c:v>
                </c:pt>
                <c:pt idx="1119">
                  <c:v>0.197107776862188</c:v>
                </c:pt>
                <c:pt idx="1120">
                  <c:v>0.17488687113386805</c:v>
                </c:pt>
                <c:pt idx="1121">
                  <c:v>0.16691514541036254</c:v>
                </c:pt>
                <c:pt idx="1122">
                  <c:v>0.20524300222306405</c:v>
                </c:pt>
                <c:pt idx="1123">
                  <c:v>7.6693573842923191E-2</c:v>
                </c:pt>
                <c:pt idx="1124">
                  <c:v>0.39883233085670861</c:v>
                </c:pt>
                <c:pt idx="1125">
                  <c:v>0.11274328933806968</c:v>
                </c:pt>
                <c:pt idx="1126">
                  <c:v>0.42150497747052201</c:v>
                </c:pt>
                <c:pt idx="1127">
                  <c:v>4.334514981370903E-2</c:v>
                </c:pt>
                <c:pt idx="1128">
                  <c:v>0.15620147477683283</c:v>
                </c:pt>
                <c:pt idx="1129">
                  <c:v>5.8596852229944506E-2</c:v>
                </c:pt>
                <c:pt idx="1130">
                  <c:v>0.24740296127618658</c:v>
                </c:pt>
                <c:pt idx="1131">
                  <c:v>0.19550636584555972</c:v>
                </c:pt>
                <c:pt idx="1132">
                  <c:v>0.14002290613632662</c:v>
                </c:pt>
                <c:pt idx="1133">
                  <c:v>0.11238458657129714</c:v>
                </c:pt>
                <c:pt idx="1134">
                  <c:v>5.3269133203562843E-2</c:v>
                </c:pt>
                <c:pt idx="1135">
                  <c:v>0.26441213603582631</c:v>
                </c:pt>
                <c:pt idx="1136">
                  <c:v>8.1364046314393187E-2</c:v>
                </c:pt>
                <c:pt idx="1137">
                  <c:v>0.11775897285585366</c:v>
                </c:pt>
                <c:pt idx="1138">
                  <c:v>0.33684448682379148</c:v>
                </c:pt>
                <c:pt idx="1139">
                  <c:v>0.15768639049644928</c:v>
                </c:pt>
                <c:pt idx="1140">
                  <c:v>0.15561518433461541</c:v>
                </c:pt>
                <c:pt idx="1141">
                  <c:v>7.9996584886921976E-2</c:v>
                </c:pt>
                <c:pt idx="1142">
                  <c:v>0.17418157251559693</c:v>
                </c:pt>
                <c:pt idx="1143">
                  <c:v>6.6747809756109125E-2</c:v>
                </c:pt>
                <c:pt idx="1144">
                  <c:v>0.20416365790050611</c:v>
                </c:pt>
                <c:pt idx="1145">
                  <c:v>0.19413647156452818</c:v>
                </c:pt>
                <c:pt idx="1146">
                  <c:v>0.16062594955685061</c:v>
                </c:pt>
                <c:pt idx="1147">
                  <c:v>0.17280466291179303</c:v>
                </c:pt>
                <c:pt idx="1148">
                  <c:v>7.4313779451640985E-2</c:v>
                </c:pt>
                <c:pt idx="1149">
                  <c:v>0.16331854153085115</c:v>
                </c:pt>
                <c:pt idx="1150">
                  <c:v>0.20147618321892671</c:v>
                </c:pt>
                <c:pt idx="1151">
                  <c:v>0.1600134559870264</c:v>
                </c:pt>
                <c:pt idx="1152">
                  <c:v>0.18614217987077306</c:v>
                </c:pt>
                <c:pt idx="1153">
                  <c:v>0.10553136097555998</c:v>
                </c:pt>
                <c:pt idx="1154">
                  <c:v>0.31668049369575746</c:v>
                </c:pt>
                <c:pt idx="1155">
                  <c:v>0.2790197500934386</c:v>
                </c:pt>
                <c:pt idx="1156">
                  <c:v>0.22742896238677998</c:v>
                </c:pt>
                <c:pt idx="1157">
                  <c:v>0.14719868482101553</c:v>
                </c:pt>
                <c:pt idx="1158">
                  <c:v>0.11191504691760716</c:v>
                </c:pt>
                <c:pt idx="1159">
                  <c:v>0.12987388077272635</c:v>
                </c:pt>
                <c:pt idx="1160">
                  <c:v>0.16725318138306286</c:v>
                </c:pt>
                <c:pt idx="1161">
                  <c:v>0.16460596440670897</c:v>
                </c:pt>
                <c:pt idx="1162">
                  <c:v>0.25703469166431969</c:v>
                </c:pt>
                <c:pt idx="1163">
                  <c:v>0.3727129067545763</c:v>
                </c:pt>
                <c:pt idx="1164">
                  <c:v>0.20200079664135828</c:v>
                </c:pt>
                <c:pt idx="1165">
                  <c:v>5.1080694112333402E-2</c:v>
                </c:pt>
                <c:pt idx="1166">
                  <c:v>3.8907016386932849E-2</c:v>
                </c:pt>
                <c:pt idx="1167">
                  <c:v>0.21567714160554702</c:v>
                </c:pt>
                <c:pt idx="1168">
                  <c:v>0.130686278157884</c:v>
                </c:pt>
                <c:pt idx="1169">
                  <c:v>0.35096551294633466</c:v>
                </c:pt>
                <c:pt idx="1170">
                  <c:v>7.7439512977186084E-2</c:v>
                </c:pt>
                <c:pt idx="1171">
                  <c:v>0.11555368232960771</c:v>
                </c:pt>
                <c:pt idx="1172">
                  <c:v>8.8581487480473897E-2</c:v>
                </c:pt>
                <c:pt idx="1173">
                  <c:v>0.1543439968320052</c:v>
                </c:pt>
                <c:pt idx="1174">
                  <c:v>0.15583103871363255</c:v>
                </c:pt>
                <c:pt idx="1175">
                  <c:v>0.27401185952384022</c:v>
                </c:pt>
                <c:pt idx="1176">
                  <c:v>-5.6632682589526334E-2</c:v>
                </c:pt>
                <c:pt idx="1177">
                  <c:v>0.13695829588988942</c:v>
                </c:pt>
                <c:pt idx="1178">
                  <c:v>9.7817521876770577E-2</c:v>
                </c:pt>
                <c:pt idx="1179">
                  <c:v>0.35193195530339977</c:v>
                </c:pt>
                <c:pt idx="1180">
                  <c:v>0.14556459246045292</c:v>
                </c:pt>
                <c:pt idx="1181">
                  <c:v>9.1208528160052454E-2</c:v>
                </c:pt>
                <c:pt idx="1182">
                  <c:v>7.6878123722847899E-2</c:v>
                </c:pt>
                <c:pt idx="1183">
                  <c:v>0.14145419318815794</c:v>
                </c:pt>
                <c:pt idx="1184">
                  <c:v>7.17075523657935E-2</c:v>
                </c:pt>
                <c:pt idx="1185">
                  <c:v>8.0643351889392242E-2</c:v>
                </c:pt>
                <c:pt idx="1186">
                  <c:v>8.7494979533816547E-2</c:v>
                </c:pt>
                <c:pt idx="1187">
                  <c:v>8.5380193842938767E-2</c:v>
                </c:pt>
                <c:pt idx="1188">
                  <c:v>4.1108973046512169E-2</c:v>
                </c:pt>
                <c:pt idx="1189">
                  <c:v>0.12474210235324815</c:v>
                </c:pt>
                <c:pt idx="1190">
                  <c:v>0.21500092220312439</c:v>
                </c:pt>
                <c:pt idx="1191">
                  <c:v>7.5249966352847683E-2</c:v>
                </c:pt>
                <c:pt idx="1192">
                  <c:v>0.13914493083565754</c:v>
                </c:pt>
                <c:pt idx="1193">
                  <c:v>0.2900306538940966</c:v>
                </c:pt>
                <c:pt idx="1194">
                  <c:v>0.12394487185497426</c:v>
                </c:pt>
                <c:pt idx="1195">
                  <c:v>0.14946238434009726</c:v>
                </c:pt>
                <c:pt idx="1196">
                  <c:v>9.7135307908580937E-2</c:v>
                </c:pt>
                <c:pt idx="1197">
                  <c:v>0.10349395728257269</c:v>
                </c:pt>
                <c:pt idx="1198">
                  <c:v>4.6737248738958119E-2</c:v>
                </c:pt>
                <c:pt idx="1199">
                  <c:v>0.15354698990389593</c:v>
                </c:pt>
                <c:pt idx="1200">
                  <c:v>0.12917150710297551</c:v>
                </c:pt>
                <c:pt idx="1201">
                  <c:v>9.4346314611031171E-2</c:v>
                </c:pt>
                <c:pt idx="1202">
                  <c:v>0.21139539949327943</c:v>
                </c:pt>
                <c:pt idx="1203">
                  <c:v>0.11119082551198603</c:v>
                </c:pt>
                <c:pt idx="1204">
                  <c:v>0.14936180667068891</c:v>
                </c:pt>
                <c:pt idx="1205">
                  <c:v>0.21448351800939686</c:v>
                </c:pt>
                <c:pt idx="1206">
                  <c:v>0.27655780075487807</c:v>
                </c:pt>
                <c:pt idx="1207">
                  <c:v>0.13668878371504647</c:v>
                </c:pt>
                <c:pt idx="1208">
                  <c:v>0.14609614372970267</c:v>
                </c:pt>
                <c:pt idx="1209">
                  <c:v>0.16239865069360868</c:v>
                </c:pt>
                <c:pt idx="1210">
                  <c:v>3.7300331554195057E-2</c:v>
                </c:pt>
                <c:pt idx="1211">
                  <c:v>0.21574670432348103</c:v>
                </c:pt>
                <c:pt idx="1212">
                  <c:v>0.27112201658384782</c:v>
                </c:pt>
                <c:pt idx="1213">
                  <c:v>-2.5740065950702442E-3</c:v>
                </c:pt>
                <c:pt idx="1214">
                  <c:v>0.25130812082009735</c:v>
                </c:pt>
                <c:pt idx="1215">
                  <c:v>9.655571247747434E-2</c:v>
                </c:pt>
                <c:pt idx="1216">
                  <c:v>0.10263035868296393</c:v>
                </c:pt>
                <c:pt idx="1217">
                  <c:v>0.14398014926312216</c:v>
                </c:pt>
                <c:pt idx="1218">
                  <c:v>3.4080729730251079E-2</c:v>
                </c:pt>
                <c:pt idx="1219">
                  <c:v>0.16000006132251118</c:v>
                </c:pt>
                <c:pt idx="1220">
                  <c:v>0.2898779654624179</c:v>
                </c:pt>
                <c:pt idx="1221">
                  <c:v>0.13674428736924521</c:v>
                </c:pt>
                <c:pt idx="1222">
                  <c:v>0.14855581582744473</c:v>
                </c:pt>
                <c:pt idx="1223">
                  <c:v>3.1263941650475018E-2</c:v>
                </c:pt>
                <c:pt idx="1224">
                  <c:v>8.7122524523964642E-2</c:v>
                </c:pt>
                <c:pt idx="1225">
                  <c:v>0.22110459256016995</c:v>
                </c:pt>
                <c:pt idx="1226">
                  <c:v>0.11394741380645639</c:v>
                </c:pt>
                <c:pt idx="1227">
                  <c:v>0.12263037421027419</c:v>
                </c:pt>
                <c:pt idx="1228">
                  <c:v>5.0599406476011466E-2</c:v>
                </c:pt>
                <c:pt idx="1229">
                  <c:v>0.12826016463134338</c:v>
                </c:pt>
                <c:pt idx="1230">
                  <c:v>9.5544675308344318E-2</c:v>
                </c:pt>
                <c:pt idx="1231">
                  <c:v>6.7834137181286031E-2</c:v>
                </c:pt>
                <c:pt idx="1232">
                  <c:v>0.1068931801134282</c:v>
                </c:pt>
                <c:pt idx="1233">
                  <c:v>0.23412598812253382</c:v>
                </c:pt>
                <c:pt idx="1234">
                  <c:v>0.14016674929460568</c:v>
                </c:pt>
                <c:pt idx="1235">
                  <c:v>0.20049276509925171</c:v>
                </c:pt>
                <c:pt idx="1236">
                  <c:v>0.30874273485309284</c:v>
                </c:pt>
                <c:pt idx="1237">
                  <c:v>0.20129073621446908</c:v>
                </c:pt>
                <c:pt idx="1238">
                  <c:v>0.23790449455283988</c:v>
                </c:pt>
                <c:pt idx="1239">
                  <c:v>0.17887942531113568</c:v>
                </c:pt>
                <c:pt idx="1240">
                  <c:v>0.20695453219821686</c:v>
                </c:pt>
                <c:pt idx="1241">
                  <c:v>8.25700700170095E-2</c:v>
                </c:pt>
                <c:pt idx="1242">
                  <c:v>8.5980428548843024E-2</c:v>
                </c:pt>
                <c:pt idx="1243">
                  <c:v>0.11172632747076934</c:v>
                </c:pt>
                <c:pt idx="1244">
                  <c:v>7.4200401213350767E-2</c:v>
                </c:pt>
                <c:pt idx="1245">
                  <c:v>9.2806346291843062E-2</c:v>
                </c:pt>
                <c:pt idx="1246">
                  <c:v>0.18545226368813589</c:v>
                </c:pt>
                <c:pt idx="1247">
                  <c:v>0.11067549183920974</c:v>
                </c:pt>
                <c:pt idx="1248">
                  <c:v>6.712996533026383E-2</c:v>
                </c:pt>
                <c:pt idx="1249">
                  <c:v>0.13970140314969054</c:v>
                </c:pt>
                <c:pt idx="1250">
                  <c:v>7.4645039214877168E-2</c:v>
                </c:pt>
                <c:pt idx="1251">
                  <c:v>0.11713154236798654</c:v>
                </c:pt>
                <c:pt idx="1252">
                  <c:v>0.15673891819271993</c:v>
                </c:pt>
                <c:pt idx="1253">
                  <c:v>0.17313973130728658</c:v>
                </c:pt>
                <c:pt idx="1254">
                  <c:v>0.20289153746809505</c:v>
                </c:pt>
                <c:pt idx="1255">
                  <c:v>0.14189947261035701</c:v>
                </c:pt>
                <c:pt idx="1256">
                  <c:v>0.21046488571284275</c:v>
                </c:pt>
                <c:pt idx="1257">
                  <c:v>0.20269673463626559</c:v>
                </c:pt>
                <c:pt idx="1258">
                  <c:v>9.9329644343962992E-2</c:v>
                </c:pt>
                <c:pt idx="1259">
                  <c:v>0.18778350534299412</c:v>
                </c:pt>
                <c:pt idx="1260">
                  <c:v>0.16561786131020731</c:v>
                </c:pt>
                <c:pt idx="1261">
                  <c:v>0.13562612074238192</c:v>
                </c:pt>
                <c:pt idx="1262">
                  <c:v>6.5882478038346126E-2</c:v>
                </c:pt>
                <c:pt idx="1263">
                  <c:v>8.4926276525535846E-2</c:v>
                </c:pt>
                <c:pt idx="1264">
                  <c:v>0.14765578124620829</c:v>
                </c:pt>
                <c:pt idx="1265">
                  <c:v>0.11256117196060292</c:v>
                </c:pt>
                <c:pt idx="1266">
                  <c:v>4.7621214040087068E-2</c:v>
                </c:pt>
                <c:pt idx="1267">
                  <c:v>0.23383940155194127</c:v>
                </c:pt>
                <c:pt idx="1268">
                  <c:v>0.11041707194116149</c:v>
                </c:pt>
                <c:pt idx="1269">
                  <c:v>8.0991730019350991E-2</c:v>
                </c:pt>
                <c:pt idx="1270">
                  <c:v>0.14713266530153596</c:v>
                </c:pt>
                <c:pt idx="1271">
                  <c:v>0.15908267779981142</c:v>
                </c:pt>
                <c:pt idx="1272">
                  <c:v>0.30739999603466273</c:v>
                </c:pt>
                <c:pt idx="1273">
                  <c:v>0.14760887072563639</c:v>
                </c:pt>
                <c:pt idx="1274">
                  <c:v>0.2775193715214308</c:v>
                </c:pt>
                <c:pt idx="1275">
                  <c:v>0.13080978789206932</c:v>
                </c:pt>
                <c:pt idx="1276">
                  <c:v>0.27555051101839434</c:v>
                </c:pt>
                <c:pt idx="1277">
                  <c:v>0.1430190561955022</c:v>
                </c:pt>
                <c:pt idx="1278">
                  <c:v>0.14785429495878663</c:v>
                </c:pt>
                <c:pt idx="1279">
                  <c:v>0.2164626450265619</c:v>
                </c:pt>
                <c:pt idx="1280">
                  <c:v>0.22690572776948739</c:v>
                </c:pt>
                <c:pt idx="1281">
                  <c:v>0.17895303333290738</c:v>
                </c:pt>
                <c:pt idx="1282">
                  <c:v>9.4077078494688576E-2</c:v>
                </c:pt>
                <c:pt idx="1283">
                  <c:v>0.15277368275454564</c:v>
                </c:pt>
                <c:pt idx="1284">
                  <c:v>0.12059185387102414</c:v>
                </c:pt>
                <c:pt idx="1285">
                  <c:v>0.2235980798065462</c:v>
                </c:pt>
                <c:pt idx="1286">
                  <c:v>9.3470414444222466E-2</c:v>
                </c:pt>
                <c:pt idx="1287">
                  <c:v>0.10063739037560974</c:v>
                </c:pt>
                <c:pt idx="1288">
                  <c:v>9.4556552994550791E-2</c:v>
                </c:pt>
                <c:pt idx="1289">
                  <c:v>0.32630433360172645</c:v>
                </c:pt>
                <c:pt idx="1290">
                  <c:v>0.11224049359761158</c:v>
                </c:pt>
                <c:pt idx="1291">
                  <c:v>0.14794635771274897</c:v>
                </c:pt>
                <c:pt idx="1292">
                  <c:v>0.15490301220170349</c:v>
                </c:pt>
                <c:pt idx="1293">
                  <c:v>6.4857325230423313E-2</c:v>
                </c:pt>
                <c:pt idx="1294">
                  <c:v>0.31969612626883714</c:v>
                </c:pt>
                <c:pt idx="1295">
                  <c:v>0.14518917353689523</c:v>
                </c:pt>
                <c:pt idx="1296">
                  <c:v>0.16582191460096643</c:v>
                </c:pt>
                <c:pt idx="1297">
                  <c:v>0.10597742328748605</c:v>
                </c:pt>
                <c:pt idx="1298">
                  <c:v>9.8924617039804819E-2</c:v>
                </c:pt>
                <c:pt idx="1299">
                  <c:v>8.4263651494723313E-2</c:v>
                </c:pt>
                <c:pt idx="1300">
                  <c:v>0.17125662742885753</c:v>
                </c:pt>
                <c:pt idx="1301">
                  <c:v>9.8167966306810711E-2</c:v>
                </c:pt>
                <c:pt idx="1302">
                  <c:v>0.11391533291796635</c:v>
                </c:pt>
                <c:pt idx="1303">
                  <c:v>0.10472082375531853</c:v>
                </c:pt>
                <c:pt idx="1304">
                  <c:v>0.34061370574469207</c:v>
                </c:pt>
                <c:pt idx="1305">
                  <c:v>3.4295521264923308E-2</c:v>
                </c:pt>
                <c:pt idx="1306">
                  <c:v>8.1582000453261486E-2</c:v>
                </c:pt>
                <c:pt idx="1307">
                  <c:v>9.8308441616008144E-2</c:v>
                </c:pt>
                <c:pt idx="1308">
                  <c:v>0.12602241652846469</c:v>
                </c:pt>
                <c:pt idx="1309">
                  <c:v>0.16771884907530893</c:v>
                </c:pt>
                <c:pt idx="1310">
                  <c:v>0.2423988046091442</c:v>
                </c:pt>
                <c:pt idx="1311">
                  <c:v>2.9806858911071113E-2</c:v>
                </c:pt>
                <c:pt idx="1312">
                  <c:v>0.13663108211439542</c:v>
                </c:pt>
                <c:pt idx="1313">
                  <c:v>0.10316112593326444</c:v>
                </c:pt>
                <c:pt idx="1314">
                  <c:v>0.18996073312788767</c:v>
                </c:pt>
                <c:pt idx="1315">
                  <c:v>-9.7405335122677239E-3</c:v>
                </c:pt>
                <c:pt idx="1316">
                  <c:v>0.1443986844706549</c:v>
                </c:pt>
                <c:pt idx="1317">
                  <c:v>0.18236779971737535</c:v>
                </c:pt>
                <c:pt idx="1318">
                  <c:v>9.0329099716815117E-2</c:v>
                </c:pt>
                <c:pt idx="1319">
                  <c:v>0.17596344396850908</c:v>
                </c:pt>
                <c:pt idx="1320">
                  <c:v>0.23320186167928972</c:v>
                </c:pt>
                <c:pt idx="1321">
                  <c:v>0.10703188725635886</c:v>
                </c:pt>
                <c:pt idx="1322">
                  <c:v>0.22205963721533148</c:v>
                </c:pt>
                <c:pt idx="1323">
                  <c:v>0.11751310168134069</c:v>
                </c:pt>
                <c:pt idx="1324">
                  <c:v>0.20432756563957816</c:v>
                </c:pt>
                <c:pt idx="1325">
                  <c:v>0.21009057523122976</c:v>
                </c:pt>
                <c:pt idx="1326">
                  <c:v>0.18288826587006413</c:v>
                </c:pt>
                <c:pt idx="1327">
                  <c:v>0.26259738162542595</c:v>
                </c:pt>
                <c:pt idx="1328">
                  <c:v>0.23150525347251155</c:v>
                </c:pt>
                <c:pt idx="1329">
                  <c:v>0.14066017409131551</c:v>
                </c:pt>
                <c:pt idx="1330">
                  <c:v>9.0682841177406631E-2</c:v>
                </c:pt>
                <c:pt idx="1331">
                  <c:v>0.20086053157134592</c:v>
                </c:pt>
                <c:pt idx="1332">
                  <c:v>0.19903164694676681</c:v>
                </c:pt>
                <c:pt idx="1333">
                  <c:v>0.34335068430696436</c:v>
                </c:pt>
                <c:pt idx="1334">
                  <c:v>0.11315286829194185</c:v>
                </c:pt>
                <c:pt idx="1335">
                  <c:v>0.11677221068578936</c:v>
                </c:pt>
                <c:pt idx="1336">
                  <c:v>0.24152106881278773</c:v>
                </c:pt>
                <c:pt idx="1337">
                  <c:v>0.20926477037113136</c:v>
                </c:pt>
                <c:pt idx="1338">
                  <c:v>0.25939769918289701</c:v>
                </c:pt>
                <c:pt idx="1339">
                  <c:v>0.1589415415892852</c:v>
                </c:pt>
                <c:pt idx="1340">
                  <c:v>0.2972590995266563</c:v>
                </c:pt>
                <c:pt idx="1341">
                  <c:v>0.11244853184199334</c:v>
                </c:pt>
                <c:pt idx="1342">
                  <c:v>0.34817051219333295</c:v>
                </c:pt>
                <c:pt idx="1343">
                  <c:v>0.14629835184595374</c:v>
                </c:pt>
                <c:pt idx="1344">
                  <c:v>0.20340798289121889</c:v>
                </c:pt>
                <c:pt idx="1345">
                  <c:v>0.31140398183637591</c:v>
                </c:pt>
                <c:pt idx="1346">
                  <c:v>-1.6540326962279461E-3</c:v>
                </c:pt>
                <c:pt idx="1347">
                  <c:v>0.21710008713857049</c:v>
                </c:pt>
                <c:pt idx="1348">
                  <c:v>0.20751354596241223</c:v>
                </c:pt>
                <c:pt idx="1349">
                  <c:v>7.8841898131648838E-2</c:v>
                </c:pt>
                <c:pt idx="1350">
                  <c:v>5.2643235907968523E-2</c:v>
                </c:pt>
                <c:pt idx="1351">
                  <c:v>0.16768584672256551</c:v>
                </c:pt>
                <c:pt idx="1352">
                  <c:v>9.9690706974895738E-2</c:v>
                </c:pt>
                <c:pt idx="1353">
                  <c:v>0.10857283037233786</c:v>
                </c:pt>
                <c:pt idx="1354">
                  <c:v>0.256941693160889</c:v>
                </c:pt>
                <c:pt idx="1355">
                  <c:v>0.19360066397977665</c:v>
                </c:pt>
                <c:pt idx="1356">
                  <c:v>0.21755568262888614</c:v>
                </c:pt>
                <c:pt idx="1357">
                  <c:v>9.4035573469228015E-2</c:v>
                </c:pt>
                <c:pt idx="1358">
                  <c:v>0.26208892764484926</c:v>
                </c:pt>
                <c:pt idx="1359">
                  <c:v>-9.1820589232912263E-3</c:v>
                </c:pt>
                <c:pt idx="1360">
                  <c:v>0.22362413301964487</c:v>
                </c:pt>
                <c:pt idx="1361">
                  <c:v>-3.1370697144724409E-2</c:v>
                </c:pt>
                <c:pt idx="1362">
                  <c:v>0.15599805132998412</c:v>
                </c:pt>
                <c:pt idx="1363">
                  <c:v>0.12215376532706897</c:v>
                </c:pt>
                <c:pt idx="1364">
                  <c:v>0.1961841843565767</c:v>
                </c:pt>
                <c:pt idx="1365">
                  <c:v>0.17612004712124588</c:v>
                </c:pt>
                <c:pt idx="1366">
                  <c:v>0.13689579925044634</c:v>
                </c:pt>
                <c:pt idx="1367">
                  <c:v>0.20885830073955355</c:v>
                </c:pt>
                <c:pt idx="1368">
                  <c:v>0.19376294721453219</c:v>
                </c:pt>
                <c:pt idx="1369">
                  <c:v>0.26780955006407792</c:v>
                </c:pt>
                <c:pt idx="1370">
                  <c:v>0.37987811652122361</c:v>
                </c:pt>
                <c:pt idx="1371">
                  <c:v>6.0020397816043326E-2</c:v>
                </c:pt>
                <c:pt idx="1372">
                  <c:v>0.13706524242739695</c:v>
                </c:pt>
                <c:pt idx="1373">
                  <c:v>0.14642890721823074</c:v>
                </c:pt>
                <c:pt idx="1374">
                  <c:v>0.27252531631708532</c:v>
                </c:pt>
                <c:pt idx="1375">
                  <c:v>0.21559940244064438</c:v>
                </c:pt>
                <c:pt idx="1376">
                  <c:v>5.8572280599639245E-2</c:v>
                </c:pt>
                <c:pt idx="1377">
                  <c:v>0.20967344769430141</c:v>
                </c:pt>
                <c:pt idx="1378">
                  <c:v>0.14170516848230658</c:v>
                </c:pt>
                <c:pt idx="1379">
                  <c:v>0.10182705205471913</c:v>
                </c:pt>
                <c:pt idx="1380">
                  <c:v>0.17200302845488716</c:v>
                </c:pt>
                <c:pt idx="1381">
                  <c:v>0.20571188920769942</c:v>
                </c:pt>
                <c:pt idx="1382">
                  <c:v>0.18433748396284463</c:v>
                </c:pt>
                <c:pt idx="1383">
                  <c:v>0.18890617947135188</c:v>
                </c:pt>
                <c:pt idx="1384">
                  <c:v>8.9349974675465987E-2</c:v>
                </c:pt>
                <c:pt idx="1385">
                  <c:v>0.36292873154744459</c:v>
                </c:pt>
                <c:pt idx="1386">
                  <c:v>0.1358285769632227</c:v>
                </c:pt>
                <c:pt idx="1387">
                  <c:v>0.38631419037927633</c:v>
                </c:pt>
                <c:pt idx="1388">
                  <c:v>0.12362444900633242</c:v>
                </c:pt>
                <c:pt idx="1389">
                  <c:v>0.15314095680323025</c:v>
                </c:pt>
                <c:pt idx="1390">
                  <c:v>0.14647189809786876</c:v>
                </c:pt>
                <c:pt idx="1391">
                  <c:v>0.18184455666177538</c:v>
                </c:pt>
                <c:pt idx="1392">
                  <c:v>0.10454104979857319</c:v>
                </c:pt>
                <c:pt idx="1393">
                  <c:v>0.25756727515432049</c:v>
                </c:pt>
                <c:pt idx="1394">
                  <c:v>0.16142629581901821</c:v>
                </c:pt>
                <c:pt idx="1395">
                  <c:v>0.33640781710314738</c:v>
                </c:pt>
                <c:pt idx="1396">
                  <c:v>0.14295436068309866</c:v>
                </c:pt>
                <c:pt idx="1397">
                  <c:v>0.1672471683247462</c:v>
                </c:pt>
                <c:pt idx="1398">
                  <c:v>1.3632502547271975E-2</c:v>
                </c:pt>
                <c:pt idx="1399">
                  <c:v>0.2987066423444214</c:v>
                </c:pt>
                <c:pt idx="1400">
                  <c:v>0.36315024633849879</c:v>
                </c:pt>
                <c:pt idx="1401">
                  <c:v>8.0028335556910676E-2</c:v>
                </c:pt>
                <c:pt idx="1402">
                  <c:v>0.11851066447894412</c:v>
                </c:pt>
                <c:pt idx="1403">
                  <c:v>0.18791609623402544</c:v>
                </c:pt>
                <c:pt idx="1404">
                  <c:v>0.25595457372387981</c:v>
                </c:pt>
                <c:pt idx="1405">
                  <c:v>0.25642561600801655</c:v>
                </c:pt>
                <c:pt idx="1406">
                  <c:v>0.2390842526597079</c:v>
                </c:pt>
                <c:pt idx="1407">
                  <c:v>0.23606917649776271</c:v>
                </c:pt>
                <c:pt idx="1408">
                  <c:v>0.27714909703072116</c:v>
                </c:pt>
                <c:pt idx="1409">
                  <c:v>0.16607330792633235</c:v>
                </c:pt>
                <c:pt idx="1410">
                  <c:v>0.12001954784435055</c:v>
                </c:pt>
                <c:pt idx="1411">
                  <c:v>0.15429820867531857</c:v>
                </c:pt>
                <c:pt idx="1412">
                  <c:v>0.11325497173802326</c:v>
                </c:pt>
                <c:pt idx="1413">
                  <c:v>0.15443467372523675</c:v>
                </c:pt>
                <c:pt idx="1414">
                  <c:v>1.7202512327469058E-2</c:v>
                </c:pt>
                <c:pt idx="1415">
                  <c:v>0.13544404986821526</c:v>
                </c:pt>
                <c:pt idx="1416">
                  <c:v>9.2085446038943322E-2</c:v>
                </c:pt>
                <c:pt idx="1417">
                  <c:v>0.10284357911520935</c:v>
                </c:pt>
                <c:pt idx="1418">
                  <c:v>0.25183673515158994</c:v>
                </c:pt>
                <c:pt idx="1419">
                  <c:v>9.2431979245567369E-2</c:v>
                </c:pt>
                <c:pt idx="1420">
                  <c:v>0.34712205025181386</c:v>
                </c:pt>
                <c:pt idx="1421">
                  <c:v>0.18420877103315389</c:v>
                </c:pt>
                <c:pt idx="1422">
                  <c:v>0.21451148502326214</c:v>
                </c:pt>
                <c:pt idx="1423">
                  <c:v>0.17658570022028602</c:v>
                </c:pt>
                <c:pt idx="1424">
                  <c:v>0.13280492258306564</c:v>
                </c:pt>
                <c:pt idx="1425">
                  <c:v>7.8646212990799449E-2</c:v>
                </c:pt>
                <c:pt idx="1426">
                  <c:v>0.20054969951757348</c:v>
                </c:pt>
                <c:pt idx="1427">
                  <c:v>0.11355638962919846</c:v>
                </c:pt>
                <c:pt idx="1428">
                  <c:v>9.4409880979092684E-2</c:v>
                </c:pt>
                <c:pt idx="1429">
                  <c:v>8.2844204357251691E-2</c:v>
                </c:pt>
                <c:pt idx="1430">
                  <c:v>0.22280650856102716</c:v>
                </c:pt>
                <c:pt idx="1431">
                  <c:v>0.20723436889150473</c:v>
                </c:pt>
                <c:pt idx="1432">
                  <c:v>0.21521246387811518</c:v>
                </c:pt>
                <c:pt idx="1433">
                  <c:v>0.12466911989099597</c:v>
                </c:pt>
                <c:pt idx="1434">
                  <c:v>0.1917546615081189</c:v>
                </c:pt>
                <c:pt idx="1435">
                  <c:v>3.6063560633375971E-2</c:v>
                </c:pt>
                <c:pt idx="1436">
                  <c:v>0.10066338620719316</c:v>
                </c:pt>
                <c:pt idx="1437">
                  <c:v>7.0858178359387292E-2</c:v>
                </c:pt>
                <c:pt idx="1438">
                  <c:v>0.30840339839640463</c:v>
                </c:pt>
                <c:pt idx="1439">
                  <c:v>0.19217277495638735</c:v>
                </c:pt>
                <c:pt idx="1440">
                  <c:v>9.983747335239701E-2</c:v>
                </c:pt>
                <c:pt idx="1441">
                  <c:v>0.30331249582600556</c:v>
                </c:pt>
                <c:pt idx="1442">
                  <c:v>0.10129157922306055</c:v>
                </c:pt>
                <c:pt idx="1443">
                  <c:v>0.14604937477196717</c:v>
                </c:pt>
                <c:pt idx="1444">
                  <c:v>0.12803313079083267</c:v>
                </c:pt>
                <c:pt idx="1445">
                  <c:v>0.27098471596935392</c:v>
                </c:pt>
                <c:pt idx="1446">
                  <c:v>0.18941251234419487</c:v>
                </c:pt>
                <c:pt idx="1447">
                  <c:v>0.22739718262887715</c:v>
                </c:pt>
                <c:pt idx="1448">
                  <c:v>0.28933463945690385</c:v>
                </c:pt>
                <c:pt idx="1449">
                  <c:v>0.24188711518533876</c:v>
                </c:pt>
                <c:pt idx="1450">
                  <c:v>0.1147715613576151</c:v>
                </c:pt>
                <c:pt idx="1451">
                  <c:v>4.7312561807481834E-2</c:v>
                </c:pt>
                <c:pt idx="1452">
                  <c:v>6.1511527926246243E-2</c:v>
                </c:pt>
                <c:pt idx="1453">
                  <c:v>0.11228511084968662</c:v>
                </c:pt>
                <c:pt idx="1454">
                  <c:v>7.4889591787472828E-2</c:v>
                </c:pt>
                <c:pt idx="1455">
                  <c:v>0.15791540599128726</c:v>
                </c:pt>
                <c:pt idx="1456">
                  <c:v>5.5264798198060454E-2</c:v>
                </c:pt>
                <c:pt idx="1457">
                  <c:v>0.15255842205421166</c:v>
                </c:pt>
                <c:pt idx="1458">
                  <c:v>0.26664057799960311</c:v>
                </c:pt>
                <c:pt idx="1459">
                  <c:v>0.19222001453104823</c:v>
                </c:pt>
                <c:pt idx="1460">
                  <c:v>0.14715643122830971</c:v>
                </c:pt>
                <c:pt idx="1461">
                  <c:v>0.17122924054272706</c:v>
                </c:pt>
                <c:pt idx="1462">
                  <c:v>0.10404104543248842</c:v>
                </c:pt>
                <c:pt idx="1463">
                  <c:v>0.15796020641631484</c:v>
                </c:pt>
                <c:pt idx="1464">
                  <c:v>0.1346098155742364</c:v>
                </c:pt>
                <c:pt idx="1465">
                  <c:v>0.20013118305229766</c:v>
                </c:pt>
                <c:pt idx="1466">
                  <c:v>0.11217748469523058</c:v>
                </c:pt>
                <c:pt idx="1467">
                  <c:v>0.13185910320845026</c:v>
                </c:pt>
                <c:pt idx="1468">
                  <c:v>0.18039703342391955</c:v>
                </c:pt>
                <c:pt idx="1469">
                  <c:v>0.1024483183652429</c:v>
                </c:pt>
                <c:pt idx="1470">
                  <c:v>7.3815977619260162E-2</c:v>
                </c:pt>
                <c:pt idx="1471">
                  <c:v>0.11851151535244291</c:v>
                </c:pt>
                <c:pt idx="1472">
                  <c:v>0.11943560344472852</c:v>
                </c:pt>
                <c:pt idx="1473">
                  <c:v>7.2814964183797543E-2</c:v>
                </c:pt>
                <c:pt idx="1474">
                  <c:v>0.10012392427250102</c:v>
                </c:pt>
                <c:pt idx="1475">
                  <c:v>0.24864966442925196</c:v>
                </c:pt>
                <c:pt idx="1476">
                  <c:v>4.3923424559267794E-2</c:v>
                </c:pt>
                <c:pt idx="1477">
                  <c:v>0.15940029019953186</c:v>
                </c:pt>
                <c:pt idx="1478">
                  <c:v>9.6042895684080767E-2</c:v>
                </c:pt>
                <c:pt idx="1479">
                  <c:v>0.1521327100446398</c:v>
                </c:pt>
                <c:pt idx="1480">
                  <c:v>5.2787971355923127E-2</c:v>
                </c:pt>
                <c:pt idx="1481">
                  <c:v>0.17069578164369181</c:v>
                </c:pt>
                <c:pt idx="1482">
                  <c:v>0.11269914461698249</c:v>
                </c:pt>
                <c:pt idx="1483">
                  <c:v>0.1524107520967948</c:v>
                </c:pt>
                <c:pt idx="1484">
                  <c:v>0.11107979463549918</c:v>
                </c:pt>
                <c:pt idx="1485">
                  <c:v>0.11923579484670913</c:v>
                </c:pt>
                <c:pt idx="1486">
                  <c:v>0.14652088649446257</c:v>
                </c:pt>
                <c:pt idx="1487">
                  <c:v>5.694721287465096E-2</c:v>
                </c:pt>
                <c:pt idx="1488">
                  <c:v>8.5142682225664984E-2</c:v>
                </c:pt>
                <c:pt idx="1489">
                  <c:v>0.18569460919492253</c:v>
                </c:pt>
                <c:pt idx="1490">
                  <c:v>9.88775316390096E-2</c:v>
                </c:pt>
                <c:pt idx="1491">
                  <c:v>0.1363822447046702</c:v>
                </c:pt>
                <c:pt idx="1492">
                  <c:v>7.6384803137404506E-2</c:v>
                </c:pt>
                <c:pt idx="1493">
                  <c:v>8.3781398011800109E-2</c:v>
                </c:pt>
                <c:pt idx="1494">
                  <c:v>0.22624216452838566</c:v>
                </c:pt>
                <c:pt idx="1495">
                  <c:v>0.14100548126750079</c:v>
                </c:pt>
                <c:pt idx="1496">
                  <c:v>6.3275492820980592E-2</c:v>
                </c:pt>
                <c:pt idx="1497">
                  <c:v>0.2793217275418004</c:v>
                </c:pt>
                <c:pt idx="1498">
                  <c:v>0.22106189389920031</c:v>
                </c:pt>
                <c:pt idx="1499">
                  <c:v>-9.1845561965905431E-2</c:v>
                </c:pt>
              </c:numCache>
            </c:numRef>
          </c:val>
          <c:extLst xmlns:c16r2="http://schemas.microsoft.com/office/drawing/2015/06/chart">
            <c:ext xmlns:c16="http://schemas.microsoft.com/office/drawing/2014/chart" uri="{C3380CC4-5D6E-409C-BE32-E72D297353CC}">
              <c16:uniqueId val="{00000003-1A0B-4EAE-82EA-2E1C7EE8ECEA}"/>
            </c:ext>
          </c:extLst>
        </c:ser>
        <c:dLbls/>
        <c:marker val="1"/>
        <c:axId val="136010752"/>
        <c:axId val="136020736"/>
      </c:lineChart>
      <c:catAx>
        <c:axId val="136010752"/>
        <c:scaling>
          <c:orientation val="minMax"/>
        </c:scaling>
        <c:axPos val="b"/>
        <c:maj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crossAx val="136020736"/>
        <c:crosses val="autoZero"/>
        <c:auto val="1"/>
        <c:lblAlgn val="ctr"/>
        <c:lblOffset val="100"/>
      </c:catAx>
      <c:valAx>
        <c:axId val="136020736"/>
        <c:scaling>
          <c:orientation val="minMax"/>
        </c:scaling>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en-US" dirty="0"/>
                  <a:t>%</a:t>
                </a:r>
                <a:endParaRPr lang="ru-RU" dirty="0"/>
              </a:p>
            </c:rich>
          </c:tx>
          <c:layout/>
          <c:spPr>
            <a:noFill/>
            <a:ln>
              <a:noFill/>
            </a:ln>
            <a:effectLst/>
          </c:spPr>
        </c:title>
        <c:numFmt formatCode="General" sourceLinked="1"/>
        <c:majorTickMark val="none"/>
        <c:tickLblPos val="nextTo"/>
        <c:spPr>
          <a:noFill/>
          <a:ln>
            <a:noFill/>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crossAx val="136010752"/>
        <c:crosses val="autoZero"/>
        <c:crossBetween val="between"/>
      </c:valAx>
      <c:spPr>
        <a:noFill/>
        <a:ln>
          <a:noFill/>
        </a:ln>
        <a:effectLst/>
      </c:spPr>
    </c:plotArea>
    <c:legend>
      <c:legendPos val="b"/>
      <c:layout/>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legend>
    <c:plotVisOnly val="1"/>
    <c:dispBlanksAs val="gap"/>
  </c:chart>
  <c:spPr>
    <a:noFill/>
    <a:ln>
      <a:noFill/>
    </a:ln>
    <a:effectLst/>
  </c:spPr>
  <c:txPr>
    <a:bodyPr/>
    <a:lstStyle/>
    <a:p>
      <a:pPr>
        <a:defRPr sz="1800"/>
      </a:pPr>
      <a:endParaRPr lang="ru-RU"/>
    </a:p>
  </c:txPr>
  <c:externalData r:id="rId1"/>
</c:chartSpace>
</file>

<file path=ppt/charts/chart13.xml><?xml version="1.0" encoding="utf-8"?>
<c:chartSpace xmlns:c="http://schemas.openxmlformats.org/drawingml/2006/chart" xmlns:a="http://schemas.openxmlformats.org/drawingml/2006/main" xmlns:r="http://schemas.openxmlformats.org/officeDocument/2006/relationships">
  <c:lang val="ru-RU"/>
  <c:chart>
    <c:title>
      <c:tx>
        <c:rich>
          <a:bodyPr rot="0" spcFirstLastPara="1" vertOverflow="ellipsis" vert="horz" wrap="square" anchor="ctr" anchorCtr="1"/>
          <a:lstStyle/>
          <a:p>
            <a:pPr>
              <a:defRPr sz="2160" b="0" i="0" u="none" strike="noStrike" kern="1200" spc="0" baseline="0">
                <a:solidFill>
                  <a:schemeClr val="tx1">
                    <a:lumMod val="65000"/>
                    <a:lumOff val="35000"/>
                  </a:schemeClr>
                </a:solidFill>
                <a:latin typeface="+mn-lt"/>
                <a:ea typeface="+mn-ea"/>
                <a:cs typeface="+mn-cs"/>
              </a:defRPr>
            </a:pPr>
            <a:r>
              <a:rPr lang="ru-RU" dirty="0"/>
              <a:t>Динамика рентабельности</a:t>
            </a:r>
            <a:r>
              <a:rPr lang="ru-RU" baseline="0" dirty="0"/>
              <a:t> активов</a:t>
            </a:r>
            <a:endParaRPr lang="ru-RU" dirty="0"/>
          </a:p>
        </c:rich>
      </c:tx>
      <c:layout/>
      <c:spPr>
        <a:noFill/>
        <a:ln>
          <a:noFill/>
        </a:ln>
        <a:effectLst/>
      </c:spPr>
    </c:title>
    <c:plotArea>
      <c:layout/>
      <c:lineChart>
        <c:grouping val="standard"/>
        <c:ser>
          <c:idx val="2"/>
          <c:order val="0"/>
          <c:tx>
            <c:strRef>
              <c:f>Лист2!$X$1</c:f>
              <c:strCache>
                <c:ptCount val="1"/>
                <c:pt idx="0">
                  <c:v>ROA3</c:v>
                </c:pt>
              </c:strCache>
            </c:strRef>
          </c:tx>
          <c:spPr>
            <a:ln w="28575" cap="rnd">
              <a:solidFill>
                <a:schemeClr val="accent3"/>
              </a:solidFill>
              <a:round/>
            </a:ln>
            <a:effectLst/>
          </c:spPr>
          <c:marker>
            <c:symbol val="none"/>
          </c:marker>
          <c:val>
            <c:numRef>
              <c:f>Лист2!$X$2:$X$1501</c:f>
              <c:numCache>
                <c:formatCode>General</c:formatCode>
                <c:ptCount val="1500"/>
                <c:pt idx="0">
                  <c:v>2.7638446985074651E-2</c:v>
                </c:pt>
                <c:pt idx="1">
                  <c:v>2.2854283284496922E-2</c:v>
                </c:pt>
                <c:pt idx="2">
                  <c:v>2.3569800027238536E-2</c:v>
                </c:pt>
                <c:pt idx="3">
                  <c:v>7.6177753475415153E-2</c:v>
                </c:pt>
                <c:pt idx="4">
                  <c:v>-1.8266326283371579E-2</c:v>
                </c:pt>
                <c:pt idx="5">
                  <c:v>4.3052355492874048E-2</c:v>
                </c:pt>
                <c:pt idx="6">
                  <c:v>5.5701668755268337E-2</c:v>
                </c:pt>
                <c:pt idx="7">
                  <c:v>5.3572007842792757E-2</c:v>
                </c:pt>
                <c:pt idx="8">
                  <c:v>3.8662697015492721E-2</c:v>
                </c:pt>
                <c:pt idx="9">
                  <c:v>2.4386114659018601E-2</c:v>
                </c:pt>
                <c:pt idx="10">
                  <c:v>1.4244057727917554E-2</c:v>
                </c:pt>
                <c:pt idx="11">
                  <c:v>6.3526256586714888E-2</c:v>
                </c:pt>
                <c:pt idx="12">
                  <c:v>2.0151483715986865E-2</c:v>
                </c:pt>
                <c:pt idx="13">
                  <c:v>3.9025440579052856E-2</c:v>
                </c:pt>
                <c:pt idx="14">
                  <c:v>3.990517995327001E-2</c:v>
                </c:pt>
                <c:pt idx="15">
                  <c:v>4.9715732787560696E-2</c:v>
                </c:pt>
                <c:pt idx="16">
                  <c:v>4.0127611093426531E-2</c:v>
                </c:pt>
                <c:pt idx="17">
                  <c:v>8.024767988677145E-2</c:v>
                </c:pt>
                <c:pt idx="18">
                  <c:v>4.0877531091769649E-2</c:v>
                </c:pt>
                <c:pt idx="19">
                  <c:v>2.2868760500640531E-2</c:v>
                </c:pt>
                <c:pt idx="20">
                  <c:v>6.5791464586317586E-2</c:v>
                </c:pt>
                <c:pt idx="21">
                  <c:v>3.5535151630064772E-2</c:v>
                </c:pt>
                <c:pt idx="22">
                  <c:v>5.5224987104590215E-2</c:v>
                </c:pt>
                <c:pt idx="23">
                  <c:v>9.4300634072832842E-3</c:v>
                </c:pt>
                <c:pt idx="24">
                  <c:v>3.0228085456326954E-2</c:v>
                </c:pt>
                <c:pt idx="25">
                  <c:v>5.6492405221803196E-2</c:v>
                </c:pt>
                <c:pt idx="26">
                  <c:v>9.2217646849644015E-3</c:v>
                </c:pt>
                <c:pt idx="27">
                  <c:v>6.3178246623543571E-2</c:v>
                </c:pt>
                <c:pt idx="28">
                  <c:v>6.9321347168961114E-2</c:v>
                </c:pt>
                <c:pt idx="29">
                  <c:v>3.4190387978705036E-2</c:v>
                </c:pt>
                <c:pt idx="30">
                  <c:v>1.8625580839478472E-2</c:v>
                </c:pt>
                <c:pt idx="31">
                  <c:v>5.4132996665110684E-2</c:v>
                </c:pt>
                <c:pt idx="32">
                  <c:v>5.0156914497212525E-2</c:v>
                </c:pt>
                <c:pt idx="33">
                  <c:v>1.2328548463330261E-2</c:v>
                </c:pt>
                <c:pt idx="34">
                  <c:v>6.1663549739682529E-2</c:v>
                </c:pt>
                <c:pt idx="35">
                  <c:v>5.2877525768450305E-2</c:v>
                </c:pt>
                <c:pt idx="36">
                  <c:v>1.7341641898845513E-2</c:v>
                </c:pt>
                <c:pt idx="37">
                  <c:v>4.6043264523657118E-2</c:v>
                </c:pt>
                <c:pt idx="38">
                  <c:v>3.1736848103870618E-2</c:v>
                </c:pt>
                <c:pt idx="39">
                  <c:v>4.0466928680748186E-2</c:v>
                </c:pt>
                <c:pt idx="40">
                  <c:v>2.4366950461499334E-2</c:v>
                </c:pt>
                <c:pt idx="41">
                  <c:v>7.4842736713038677E-2</c:v>
                </c:pt>
                <c:pt idx="42">
                  <c:v>1.0929730450695939E-2</c:v>
                </c:pt>
                <c:pt idx="43">
                  <c:v>3.8768936016445751E-2</c:v>
                </c:pt>
                <c:pt idx="44">
                  <c:v>2.3942829160519933E-2</c:v>
                </c:pt>
                <c:pt idx="45">
                  <c:v>2.8961323126969345E-2</c:v>
                </c:pt>
                <c:pt idx="46">
                  <c:v>3.6039319505937382E-2</c:v>
                </c:pt>
                <c:pt idx="47">
                  <c:v>3.815830553069318E-2</c:v>
                </c:pt>
                <c:pt idx="48">
                  <c:v>4.9724469783749094E-2</c:v>
                </c:pt>
                <c:pt idx="49">
                  <c:v>1.8800682432198113E-2</c:v>
                </c:pt>
                <c:pt idx="50">
                  <c:v>6.0528222035719767E-2</c:v>
                </c:pt>
                <c:pt idx="51">
                  <c:v>3.0918940002099951E-2</c:v>
                </c:pt>
                <c:pt idx="52">
                  <c:v>1.2033008380065786E-2</c:v>
                </c:pt>
                <c:pt idx="53">
                  <c:v>4.6786314675691359E-2</c:v>
                </c:pt>
                <c:pt idx="54">
                  <c:v>5.04825478472243E-2</c:v>
                </c:pt>
                <c:pt idx="55">
                  <c:v>7.5033723734810084E-2</c:v>
                </c:pt>
                <c:pt idx="56">
                  <c:v>6.592683802815949E-2</c:v>
                </c:pt>
                <c:pt idx="57">
                  <c:v>-3.7742634850996201E-2</c:v>
                </c:pt>
                <c:pt idx="58">
                  <c:v>5.4799529241893401E-2</c:v>
                </c:pt>
                <c:pt idx="59">
                  <c:v>3.3001703186195275E-2</c:v>
                </c:pt>
                <c:pt idx="60">
                  <c:v>1.7275230289425087E-2</c:v>
                </c:pt>
                <c:pt idx="61">
                  <c:v>6.2906606353381633E-2</c:v>
                </c:pt>
                <c:pt idx="62">
                  <c:v>1.5629557226295131E-2</c:v>
                </c:pt>
                <c:pt idx="63">
                  <c:v>5.5282784307743318E-2</c:v>
                </c:pt>
                <c:pt idx="64">
                  <c:v>1.7518612002743319E-2</c:v>
                </c:pt>
                <c:pt idx="65">
                  <c:v>5.1191159602391151E-2</c:v>
                </c:pt>
                <c:pt idx="66">
                  <c:v>2.735240633737189E-2</c:v>
                </c:pt>
                <c:pt idx="67">
                  <c:v>6.6629510515556448E-2</c:v>
                </c:pt>
                <c:pt idx="68">
                  <c:v>3.4439150487067589E-2</c:v>
                </c:pt>
                <c:pt idx="69">
                  <c:v>4.2225126598888288E-2</c:v>
                </c:pt>
                <c:pt idx="70">
                  <c:v>2.0659427361030443E-2</c:v>
                </c:pt>
                <c:pt idx="71">
                  <c:v>5.5170195003207495E-2</c:v>
                </c:pt>
                <c:pt idx="72">
                  <c:v>5.9569370187426175E-2</c:v>
                </c:pt>
                <c:pt idx="73">
                  <c:v>2.0667901002991117E-2</c:v>
                </c:pt>
                <c:pt idx="74">
                  <c:v>3.2586804171863611E-2</c:v>
                </c:pt>
                <c:pt idx="75">
                  <c:v>6.8044764731940641E-2</c:v>
                </c:pt>
                <c:pt idx="76">
                  <c:v>4.0451666335206492E-2</c:v>
                </c:pt>
                <c:pt idx="77">
                  <c:v>5.6653836287358157E-2</c:v>
                </c:pt>
                <c:pt idx="78">
                  <c:v>3.5877348758265926E-2</c:v>
                </c:pt>
                <c:pt idx="79">
                  <c:v>5.0647426087793164E-2</c:v>
                </c:pt>
                <c:pt idx="80">
                  <c:v>3.0366881030745418E-2</c:v>
                </c:pt>
                <c:pt idx="81">
                  <c:v>6.2072667324625221E-2</c:v>
                </c:pt>
                <c:pt idx="82">
                  <c:v>1.9955195080842394E-2</c:v>
                </c:pt>
                <c:pt idx="83">
                  <c:v>2.5570224366151053E-2</c:v>
                </c:pt>
                <c:pt idx="84">
                  <c:v>3.6283205121356597E-2</c:v>
                </c:pt>
                <c:pt idx="85">
                  <c:v>2.0301379025608194E-2</c:v>
                </c:pt>
                <c:pt idx="86">
                  <c:v>6.8801444032520531E-2</c:v>
                </c:pt>
                <c:pt idx="87">
                  <c:v>6.520994260474626E-2</c:v>
                </c:pt>
                <c:pt idx="88">
                  <c:v>5.8355037979152438E-2</c:v>
                </c:pt>
                <c:pt idx="89">
                  <c:v>3.948850182806822E-2</c:v>
                </c:pt>
                <c:pt idx="90">
                  <c:v>4.2758666547304848E-2</c:v>
                </c:pt>
                <c:pt idx="91">
                  <c:v>3.2291235281213859E-2</c:v>
                </c:pt>
                <c:pt idx="92">
                  <c:v>7.2605096959309293E-2</c:v>
                </c:pt>
                <c:pt idx="93">
                  <c:v>6.1798049789314032E-2</c:v>
                </c:pt>
                <c:pt idx="94">
                  <c:v>4.4093611728718077E-2</c:v>
                </c:pt>
                <c:pt idx="95">
                  <c:v>5.8385949681854336E-2</c:v>
                </c:pt>
                <c:pt idx="96">
                  <c:v>9.5509813454951221E-3</c:v>
                </c:pt>
                <c:pt idx="97">
                  <c:v>3.9656601462081498E-2</c:v>
                </c:pt>
                <c:pt idx="98">
                  <c:v>4.3199798235455507E-2</c:v>
                </c:pt>
                <c:pt idx="99">
                  <c:v>2.3744199503600471E-2</c:v>
                </c:pt>
                <c:pt idx="100">
                  <c:v>3.4838501126316951E-2</c:v>
                </c:pt>
                <c:pt idx="101">
                  <c:v>6.6861656996786714E-2</c:v>
                </c:pt>
                <c:pt idx="102">
                  <c:v>1.87262217185684E-2</c:v>
                </c:pt>
                <c:pt idx="103">
                  <c:v>4.3499366897240724E-2</c:v>
                </c:pt>
                <c:pt idx="104">
                  <c:v>6.2728433893544974E-2</c:v>
                </c:pt>
                <c:pt idx="105">
                  <c:v>8.5282670538307306E-2</c:v>
                </c:pt>
                <c:pt idx="106">
                  <c:v>4.1146934255813922E-2</c:v>
                </c:pt>
                <c:pt idx="107">
                  <c:v>8.9895168902321951E-2</c:v>
                </c:pt>
                <c:pt idx="108">
                  <c:v>3.6846270967729071E-2</c:v>
                </c:pt>
                <c:pt idx="109">
                  <c:v>7.3919315286162315E-2</c:v>
                </c:pt>
                <c:pt idx="110">
                  <c:v>6.7070377287759428E-2</c:v>
                </c:pt>
                <c:pt idx="111">
                  <c:v>7.9240843016835483E-2</c:v>
                </c:pt>
                <c:pt idx="112">
                  <c:v>5.5283511620806365E-2</c:v>
                </c:pt>
                <c:pt idx="113">
                  <c:v>5.3982227363553563E-2</c:v>
                </c:pt>
                <c:pt idx="114">
                  <c:v>7.766494139558458E-2</c:v>
                </c:pt>
                <c:pt idx="115">
                  <c:v>8.0800623726129478E-2</c:v>
                </c:pt>
                <c:pt idx="116">
                  <c:v>4.9240155289599484E-2</c:v>
                </c:pt>
                <c:pt idx="117">
                  <c:v>2.9593861678357029E-2</c:v>
                </c:pt>
                <c:pt idx="118">
                  <c:v>8.9837538230012073E-2</c:v>
                </c:pt>
                <c:pt idx="119">
                  <c:v>2.5430435442506238E-2</c:v>
                </c:pt>
                <c:pt idx="120">
                  <c:v>7.3213431895738826E-2</c:v>
                </c:pt>
                <c:pt idx="121">
                  <c:v>7.0025955355191599E-2</c:v>
                </c:pt>
                <c:pt idx="122">
                  <c:v>6.9366666551114398E-2</c:v>
                </c:pt>
                <c:pt idx="123">
                  <c:v>3.9791979198650441E-2</c:v>
                </c:pt>
                <c:pt idx="124">
                  <c:v>3.4151162231661043E-2</c:v>
                </c:pt>
                <c:pt idx="125">
                  <c:v>3.335509944206911E-2</c:v>
                </c:pt>
                <c:pt idx="126">
                  <c:v>3.6713973048712947E-2</c:v>
                </c:pt>
                <c:pt idx="127">
                  <c:v>3.3544521831000325E-2</c:v>
                </c:pt>
                <c:pt idx="128">
                  <c:v>6.3102642220558128E-2</c:v>
                </c:pt>
                <c:pt idx="129">
                  <c:v>3.7286242974022415E-2</c:v>
                </c:pt>
                <c:pt idx="130">
                  <c:v>5.6603363181196374E-2</c:v>
                </c:pt>
                <c:pt idx="131">
                  <c:v>5.0688796570731984E-2</c:v>
                </c:pt>
                <c:pt idx="132">
                  <c:v>8.5781851795700872E-2</c:v>
                </c:pt>
                <c:pt idx="133">
                  <c:v>5.4980001140636711E-2</c:v>
                </c:pt>
                <c:pt idx="134">
                  <c:v>6.7641997779855273E-2</c:v>
                </c:pt>
                <c:pt idx="135">
                  <c:v>2.2696562584214545E-2</c:v>
                </c:pt>
                <c:pt idx="136">
                  <c:v>3.1033457010150433E-2</c:v>
                </c:pt>
                <c:pt idx="137">
                  <c:v>4.0143567039988469E-2</c:v>
                </c:pt>
                <c:pt idx="138">
                  <c:v>4.2116311552485478E-2</c:v>
                </c:pt>
                <c:pt idx="139">
                  <c:v>7.4391293311136183E-2</c:v>
                </c:pt>
                <c:pt idx="140">
                  <c:v>6.1940217570469858E-2</c:v>
                </c:pt>
                <c:pt idx="141">
                  <c:v>6.6542035146428841E-2</c:v>
                </c:pt>
                <c:pt idx="142">
                  <c:v>5.7646069821926584E-2</c:v>
                </c:pt>
                <c:pt idx="143">
                  <c:v>5.1203867563305479E-2</c:v>
                </c:pt>
                <c:pt idx="144">
                  <c:v>5.4492709484060486E-2</c:v>
                </c:pt>
                <c:pt idx="145">
                  <c:v>4.823297262868116E-3</c:v>
                </c:pt>
                <c:pt idx="146">
                  <c:v>6.7114067306318539E-2</c:v>
                </c:pt>
                <c:pt idx="147">
                  <c:v>8.2325244806052508E-2</c:v>
                </c:pt>
                <c:pt idx="148">
                  <c:v>4.0143295247713102E-2</c:v>
                </c:pt>
                <c:pt idx="149">
                  <c:v>8.496041552899869E-2</c:v>
                </c:pt>
                <c:pt idx="150">
                  <c:v>4.6813305157365856E-2</c:v>
                </c:pt>
                <c:pt idx="151">
                  <c:v>2.3747267677195708E-2</c:v>
                </c:pt>
                <c:pt idx="152">
                  <c:v>4.1629885335512033E-2</c:v>
                </c:pt>
                <c:pt idx="153">
                  <c:v>3.6033390291810581E-2</c:v>
                </c:pt>
                <c:pt idx="154">
                  <c:v>5.6808302912571759E-2</c:v>
                </c:pt>
                <c:pt idx="155">
                  <c:v>5.9158167171334604E-2</c:v>
                </c:pt>
                <c:pt idx="156">
                  <c:v>6.1621120352496207E-2</c:v>
                </c:pt>
                <c:pt idx="157">
                  <c:v>5.5484743910714056E-2</c:v>
                </c:pt>
                <c:pt idx="158">
                  <c:v>6.1948509614738689E-2</c:v>
                </c:pt>
                <c:pt idx="159">
                  <c:v>7.881223850807309E-2</c:v>
                </c:pt>
                <c:pt idx="160">
                  <c:v>-6.6266647607773344E-3</c:v>
                </c:pt>
                <c:pt idx="161">
                  <c:v>6.7769383142334286E-2</c:v>
                </c:pt>
                <c:pt idx="162">
                  <c:v>5.6938353443732923E-2</c:v>
                </c:pt>
                <c:pt idx="163">
                  <c:v>-1.0990707659003156E-2</c:v>
                </c:pt>
                <c:pt idx="164">
                  <c:v>5.2426380890087068E-2</c:v>
                </c:pt>
                <c:pt idx="165">
                  <c:v>1.1817487938825566E-2</c:v>
                </c:pt>
                <c:pt idx="166">
                  <c:v>7.6410697348440748E-2</c:v>
                </c:pt>
                <c:pt idx="167">
                  <c:v>5.5507835615971314E-2</c:v>
                </c:pt>
                <c:pt idx="168">
                  <c:v>7.1055615167100128E-2</c:v>
                </c:pt>
                <c:pt idx="169">
                  <c:v>5.6579866725350952E-2</c:v>
                </c:pt>
                <c:pt idx="170">
                  <c:v>4.506632734249184E-3</c:v>
                </c:pt>
                <c:pt idx="171">
                  <c:v>6.0233451591047781E-2</c:v>
                </c:pt>
                <c:pt idx="172">
                  <c:v>6.1415566942575266E-2</c:v>
                </c:pt>
                <c:pt idx="173">
                  <c:v>5.7152359001589582E-2</c:v>
                </c:pt>
                <c:pt idx="174">
                  <c:v>3.374969307078244E-2</c:v>
                </c:pt>
                <c:pt idx="175">
                  <c:v>7.389276245938943E-2</c:v>
                </c:pt>
                <c:pt idx="176">
                  <c:v>4.4581899025834544E-2</c:v>
                </c:pt>
                <c:pt idx="177">
                  <c:v>5.1486437211282945E-2</c:v>
                </c:pt>
                <c:pt idx="178">
                  <c:v>6.341221335964678E-2</c:v>
                </c:pt>
                <c:pt idx="179">
                  <c:v>7.60153307035802E-2</c:v>
                </c:pt>
                <c:pt idx="180">
                  <c:v>3.4035352837023802E-2</c:v>
                </c:pt>
                <c:pt idx="181">
                  <c:v>6.9014432664688249E-2</c:v>
                </c:pt>
                <c:pt idx="182">
                  <c:v>8.6404722740680631E-2</c:v>
                </c:pt>
                <c:pt idx="183">
                  <c:v>6.0437306367444675E-2</c:v>
                </c:pt>
                <c:pt idx="184">
                  <c:v>6.0898516685888804E-2</c:v>
                </c:pt>
                <c:pt idx="185">
                  <c:v>7.1969375213773445E-2</c:v>
                </c:pt>
                <c:pt idx="186">
                  <c:v>5.3785019834753069E-2</c:v>
                </c:pt>
                <c:pt idx="187">
                  <c:v>2.2514973394961807E-2</c:v>
                </c:pt>
                <c:pt idx="188">
                  <c:v>8.5525654697803308E-2</c:v>
                </c:pt>
                <c:pt idx="189">
                  <c:v>5.7770662981805346E-2</c:v>
                </c:pt>
                <c:pt idx="190">
                  <c:v>5.051537059933868E-2</c:v>
                </c:pt>
                <c:pt idx="191">
                  <c:v>3.4463262235533781E-2</c:v>
                </c:pt>
                <c:pt idx="192">
                  <c:v>6.6027582137211799E-2</c:v>
                </c:pt>
                <c:pt idx="193">
                  <c:v>9.1866762512007788E-2</c:v>
                </c:pt>
                <c:pt idx="194">
                  <c:v>4.2482449009457329E-3</c:v>
                </c:pt>
                <c:pt idx="195">
                  <c:v>3.4383533888640995E-2</c:v>
                </c:pt>
                <c:pt idx="196">
                  <c:v>6.4302633077710739E-2</c:v>
                </c:pt>
                <c:pt idx="197">
                  <c:v>4.2032242176176501E-2</c:v>
                </c:pt>
                <c:pt idx="198">
                  <c:v>3.6593074916471485E-2</c:v>
                </c:pt>
                <c:pt idx="199">
                  <c:v>7.1490939248564533E-2</c:v>
                </c:pt>
                <c:pt idx="200">
                  <c:v>7.3821546003245184E-2</c:v>
                </c:pt>
                <c:pt idx="201">
                  <c:v>7.9628369402222163E-2</c:v>
                </c:pt>
                <c:pt idx="202">
                  <c:v>1.4234643912251448E-2</c:v>
                </c:pt>
                <c:pt idx="203">
                  <c:v>0.10043924103007885</c:v>
                </c:pt>
                <c:pt idx="204">
                  <c:v>1.3179867519757847E-2</c:v>
                </c:pt>
                <c:pt idx="205">
                  <c:v>6.2407310852147284E-2</c:v>
                </c:pt>
                <c:pt idx="206">
                  <c:v>3.0099513813367906E-2</c:v>
                </c:pt>
                <c:pt idx="207">
                  <c:v>2.0200819505012461E-2</c:v>
                </c:pt>
                <c:pt idx="208">
                  <c:v>5.8204910515860221E-2</c:v>
                </c:pt>
                <c:pt idx="209">
                  <c:v>5.8579645958468492E-2</c:v>
                </c:pt>
                <c:pt idx="210">
                  <c:v>3.1509606954511736E-2</c:v>
                </c:pt>
                <c:pt idx="211">
                  <c:v>8.4985917652070836E-2</c:v>
                </c:pt>
                <c:pt idx="212">
                  <c:v>4.7443598608016939E-2</c:v>
                </c:pt>
                <c:pt idx="213">
                  <c:v>8.2827543046751245E-2</c:v>
                </c:pt>
                <c:pt idx="214">
                  <c:v>4.4405849963643926E-2</c:v>
                </c:pt>
                <c:pt idx="215">
                  <c:v>3.3231693064117211E-2</c:v>
                </c:pt>
                <c:pt idx="216">
                  <c:v>6.6217390446605309E-2</c:v>
                </c:pt>
                <c:pt idx="217">
                  <c:v>5.9668629831061651E-2</c:v>
                </c:pt>
                <c:pt idx="218">
                  <c:v>6.6644149404441813E-2</c:v>
                </c:pt>
                <c:pt idx="219">
                  <c:v>9.2600504887040427E-2</c:v>
                </c:pt>
                <c:pt idx="220">
                  <c:v>5.6752881321143568E-2</c:v>
                </c:pt>
                <c:pt idx="221">
                  <c:v>4.8524834426982896E-2</c:v>
                </c:pt>
                <c:pt idx="222">
                  <c:v>4.105686205421797E-2</c:v>
                </c:pt>
                <c:pt idx="223">
                  <c:v>5.7947875582376046E-2</c:v>
                </c:pt>
                <c:pt idx="224">
                  <c:v>7.009426391379471E-2</c:v>
                </c:pt>
                <c:pt idx="225">
                  <c:v>2.9919051679241856E-2</c:v>
                </c:pt>
                <c:pt idx="226">
                  <c:v>3.402464822212023E-2</c:v>
                </c:pt>
                <c:pt idx="227">
                  <c:v>2.3260291282740569E-2</c:v>
                </c:pt>
                <c:pt idx="228">
                  <c:v>4.5742195674638997E-2</c:v>
                </c:pt>
                <c:pt idx="229">
                  <c:v>6.676841330356581E-2</c:v>
                </c:pt>
                <c:pt idx="230">
                  <c:v>3.2435843651763607E-2</c:v>
                </c:pt>
                <c:pt idx="231">
                  <c:v>4.4733682951732516E-2</c:v>
                </c:pt>
                <c:pt idx="232">
                  <c:v>5.3307344760382978E-2</c:v>
                </c:pt>
                <c:pt idx="233">
                  <c:v>8.9135291898407132E-2</c:v>
                </c:pt>
                <c:pt idx="234">
                  <c:v>5.3741402265776395E-2</c:v>
                </c:pt>
                <c:pt idx="235">
                  <c:v>3.0573893645167619E-2</c:v>
                </c:pt>
                <c:pt idx="236">
                  <c:v>8.9317127785693992E-2</c:v>
                </c:pt>
                <c:pt idx="237">
                  <c:v>4.8839121827054112E-2</c:v>
                </c:pt>
                <c:pt idx="238">
                  <c:v>6.5032579901291368E-2</c:v>
                </c:pt>
                <c:pt idx="239">
                  <c:v>7.9451101562014653E-2</c:v>
                </c:pt>
                <c:pt idx="240">
                  <c:v>6.5292086063097499E-2</c:v>
                </c:pt>
                <c:pt idx="241">
                  <c:v>7.1066895853468828E-2</c:v>
                </c:pt>
                <c:pt idx="242">
                  <c:v>1.4073273493527093E-2</c:v>
                </c:pt>
                <c:pt idx="243">
                  <c:v>1.4664568237836628E-2</c:v>
                </c:pt>
                <c:pt idx="244">
                  <c:v>7.1049891131197015E-2</c:v>
                </c:pt>
                <c:pt idx="245">
                  <c:v>7.6701441641450319E-2</c:v>
                </c:pt>
                <c:pt idx="246">
                  <c:v>-1.1389715158461064E-2</c:v>
                </c:pt>
                <c:pt idx="247">
                  <c:v>8.3855197064598666E-2</c:v>
                </c:pt>
                <c:pt idx="248">
                  <c:v>5.8996872860863227E-2</c:v>
                </c:pt>
                <c:pt idx="249">
                  <c:v>6.7150629286983246E-2</c:v>
                </c:pt>
                <c:pt idx="250">
                  <c:v>6.5202531619014764E-2</c:v>
                </c:pt>
                <c:pt idx="251">
                  <c:v>7.788515362354137E-2</c:v>
                </c:pt>
                <c:pt idx="252">
                  <c:v>5.5485967510319659E-2</c:v>
                </c:pt>
                <c:pt idx="253">
                  <c:v>7.0453704330263794E-2</c:v>
                </c:pt>
                <c:pt idx="254">
                  <c:v>8.4357461247744348E-2</c:v>
                </c:pt>
                <c:pt idx="255">
                  <c:v>7.0289178512041486E-2</c:v>
                </c:pt>
                <c:pt idx="256">
                  <c:v>3.8855694603017146E-2</c:v>
                </c:pt>
                <c:pt idx="257">
                  <c:v>6.6901970809953554E-2</c:v>
                </c:pt>
                <c:pt idx="258">
                  <c:v>2.896522068242284E-2</c:v>
                </c:pt>
                <c:pt idx="259">
                  <c:v>3.163368164816531E-2</c:v>
                </c:pt>
                <c:pt idx="260">
                  <c:v>2.7616393609962289E-2</c:v>
                </c:pt>
                <c:pt idx="261">
                  <c:v>5.0249619082719431E-2</c:v>
                </c:pt>
                <c:pt idx="262">
                  <c:v>7.367391470688997E-2</c:v>
                </c:pt>
                <c:pt idx="263">
                  <c:v>5.3070837489442892E-2</c:v>
                </c:pt>
                <c:pt idx="264">
                  <c:v>5.2473927735099325E-2</c:v>
                </c:pt>
                <c:pt idx="265">
                  <c:v>6.1340896212745993E-2</c:v>
                </c:pt>
                <c:pt idx="266">
                  <c:v>1.807351403917485E-2</c:v>
                </c:pt>
                <c:pt idx="267">
                  <c:v>3.7303395677508448E-2</c:v>
                </c:pt>
                <c:pt idx="268">
                  <c:v>3.0053001005378686E-2</c:v>
                </c:pt>
                <c:pt idx="269">
                  <c:v>3.7543449922720191E-2</c:v>
                </c:pt>
                <c:pt idx="270">
                  <c:v>7.6590964729914529E-2</c:v>
                </c:pt>
                <c:pt idx="271">
                  <c:v>2.8355504027097942E-2</c:v>
                </c:pt>
                <c:pt idx="272">
                  <c:v>6.005457022211047E-2</c:v>
                </c:pt>
                <c:pt idx="273">
                  <c:v>5.6340419395937702E-2</c:v>
                </c:pt>
                <c:pt idx="274">
                  <c:v>3.6743602187998221E-2</c:v>
                </c:pt>
                <c:pt idx="275">
                  <c:v>9.2756161847507942E-2</c:v>
                </c:pt>
                <c:pt idx="276">
                  <c:v>5.0132986916823274E-2</c:v>
                </c:pt>
                <c:pt idx="277">
                  <c:v>7.3009330582467918E-2</c:v>
                </c:pt>
                <c:pt idx="278">
                  <c:v>6.819810277196367E-2</c:v>
                </c:pt>
                <c:pt idx="279">
                  <c:v>6.3972797141240906E-2</c:v>
                </c:pt>
                <c:pt idx="280">
                  <c:v>-2.5575316847152832E-3</c:v>
                </c:pt>
                <c:pt idx="281">
                  <c:v>7.1318467981954833E-2</c:v>
                </c:pt>
                <c:pt idx="282">
                  <c:v>6.232946405583429E-2</c:v>
                </c:pt>
                <c:pt idx="283">
                  <c:v>2.0668655902744346E-2</c:v>
                </c:pt>
                <c:pt idx="284">
                  <c:v>3.2915436236023943E-2</c:v>
                </c:pt>
                <c:pt idx="285">
                  <c:v>9.3432453534772655E-2</c:v>
                </c:pt>
                <c:pt idx="286">
                  <c:v>4.1881260621394384E-2</c:v>
                </c:pt>
                <c:pt idx="287">
                  <c:v>7.2477006221985829E-2</c:v>
                </c:pt>
                <c:pt idx="288">
                  <c:v>9.1303014026211896E-2</c:v>
                </c:pt>
                <c:pt idx="289">
                  <c:v>5.8564109531023582E-2</c:v>
                </c:pt>
                <c:pt idx="290">
                  <c:v>6.1948523341704496E-2</c:v>
                </c:pt>
                <c:pt idx="291">
                  <c:v>4.7740393637665801E-2</c:v>
                </c:pt>
                <c:pt idx="292">
                  <c:v>5.2046648801161478E-2</c:v>
                </c:pt>
                <c:pt idx="293">
                  <c:v>1.6058592153220891E-2</c:v>
                </c:pt>
                <c:pt idx="294">
                  <c:v>3.2497309471756559E-2</c:v>
                </c:pt>
                <c:pt idx="295">
                  <c:v>7.7003820984834881E-2</c:v>
                </c:pt>
                <c:pt idx="296">
                  <c:v>7.5390396457176212E-2</c:v>
                </c:pt>
                <c:pt idx="297">
                  <c:v>3.0232837952546058E-2</c:v>
                </c:pt>
                <c:pt idx="298">
                  <c:v>1.342639551091734E-2</c:v>
                </c:pt>
                <c:pt idx="299">
                  <c:v>3.4734003916408136E-2</c:v>
                </c:pt>
                <c:pt idx="300">
                  <c:v>4.1225710850157679E-2</c:v>
                </c:pt>
                <c:pt idx="301">
                  <c:v>6.1073143081020485E-2</c:v>
                </c:pt>
                <c:pt idx="302">
                  <c:v>8.1422485807744527E-2</c:v>
                </c:pt>
                <c:pt idx="303">
                  <c:v>1.9585773683608525E-2</c:v>
                </c:pt>
                <c:pt idx="304">
                  <c:v>4.971023016459554E-2</c:v>
                </c:pt>
                <c:pt idx="305">
                  <c:v>4.2404908329789756E-2</c:v>
                </c:pt>
                <c:pt idx="306">
                  <c:v>6.9109144594469138E-2</c:v>
                </c:pt>
                <c:pt idx="307">
                  <c:v>6.6342895419927883E-2</c:v>
                </c:pt>
                <c:pt idx="308">
                  <c:v>4.9649091315561972E-2</c:v>
                </c:pt>
                <c:pt idx="309">
                  <c:v>3.7982486352360637E-2</c:v>
                </c:pt>
                <c:pt idx="310">
                  <c:v>5.943336396602153E-2</c:v>
                </c:pt>
                <c:pt idx="311">
                  <c:v>6.3354991516784809E-2</c:v>
                </c:pt>
                <c:pt idx="312">
                  <c:v>2.4154121687884108E-2</c:v>
                </c:pt>
                <c:pt idx="313">
                  <c:v>1.0477210247236319E-2</c:v>
                </c:pt>
                <c:pt idx="314">
                  <c:v>2.8845824568611091E-2</c:v>
                </c:pt>
                <c:pt idx="315">
                  <c:v>4.6976973721926489E-2</c:v>
                </c:pt>
                <c:pt idx="316">
                  <c:v>3.6818635175642281E-2</c:v>
                </c:pt>
                <c:pt idx="317">
                  <c:v>2.6654490582549355E-2</c:v>
                </c:pt>
                <c:pt idx="318">
                  <c:v>2.5394616053677547E-2</c:v>
                </c:pt>
                <c:pt idx="319">
                  <c:v>4.7791196396619079E-2</c:v>
                </c:pt>
                <c:pt idx="320">
                  <c:v>8.1950591108588558E-2</c:v>
                </c:pt>
                <c:pt idx="321">
                  <c:v>2.5108373631277225E-2</c:v>
                </c:pt>
                <c:pt idx="322">
                  <c:v>6.6840951231146195E-2</c:v>
                </c:pt>
                <c:pt idx="323">
                  <c:v>1.4776655849481785E-2</c:v>
                </c:pt>
                <c:pt idx="324">
                  <c:v>3.6726772913136932E-2</c:v>
                </c:pt>
                <c:pt idx="325">
                  <c:v>5.4525010504726849E-2</c:v>
                </c:pt>
                <c:pt idx="326">
                  <c:v>1.506229782505813E-2</c:v>
                </c:pt>
                <c:pt idx="327">
                  <c:v>7.1280938420206802E-2</c:v>
                </c:pt>
                <c:pt idx="328">
                  <c:v>3.2939934128262967E-2</c:v>
                </c:pt>
                <c:pt idx="329">
                  <c:v>4.264148993544381E-2</c:v>
                </c:pt>
                <c:pt idx="330">
                  <c:v>5.1284580526225212E-2</c:v>
                </c:pt>
                <c:pt idx="331">
                  <c:v>1.8806367814392943E-2</c:v>
                </c:pt>
                <c:pt idx="332">
                  <c:v>6.8621583543664211E-2</c:v>
                </c:pt>
                <c:pt idx="333">
                  <c:v>3.1818241488134322E-2</c:v>
                </c:pt>
                <c:pt idx="334">
                  <c:v>6.3669822351010333E-2</c:v>
                </c:pt>
                <c:pt idx="335">
                  <c:v>4.2851201167560082E-2</c:v>
                </c:pt>
                <c:pt idx="336">
                  <c:v>5.521343433032494E-2</c:v>
                </c:pt>
                <c:pt idx="337">
                  <c:v>8.9184147735260171E-3</c:v>
                </c:pt>
                <c:pt idx="338">
                  <c:v>2.7559713417295607E-2</c:v>
                </c:pt>
                <c:pt idx="339">
                  <c:v>4.3726852238359884E-2</c:v>
                </c:pt>
                <c:pt idx="340">
                  <c:v>5.517223499736925E-2</c:v>
                </c:pt>
                <c:pt idx="341">
                  <c:v>4.6125239077396601E-2</c:v>
                </c:pt>
                <c:pt idx="342">
                  <c:v>5.212520338497429E-2</c:v>
                </c:pt>
                <c:pt idx="343">
                  <c:v>1.6334203544750368E-2</c:v>
                </c:pt>
                <c:pt idx="344">
                  <c:v>5.5941989179724531E-2</c:v>
                </c:pt>
                <c:pt idx="345">
                  <c:v>5.7420070432099922E-2</c:v>
                </c:pt>
                <c:pt idx="346">
                  <c:v>9.206784997121116E-2</c:v>
                </c:pt>
                <c:pt idx="347">
                  <c:v>6.2059324855248663E-2</c:v>
                </c:pt>
                <c:pt idx="348">
                  <c:v>3.6740369256401374E-2</c:v>
                </c:pt>
                <c:pt idx="349">
                  <c:v>4.494797424859296E-2</c:v>
                </c:pt>
                <c:pt idx="350">
                  <c:v>3.4067845848170866E-2</c:v>
                </c:pt>
                <c:pt idx="351">
                  <c:v>5.9961098223796062E-2</c:v>
                </c:pt>
                <c:pt idx="352">
                  <c:v>3.5943770417278496E-2</c:v>
                </c:pt>
                <c:pt idx="353">
                  <c:v>5.623680863828328E-2</c:v>
                </c:pt>
                <c:pt idx="354">
                  <c:v>6.6204554210584118E-2</c:v>
                </c:pt>
                <c:pt idx="355">
                  <c:v>6.931985369727868E-2</c:v>
                </c:pt>
                <c:pt idx="356">
                  <c:v>3.974286512485764E-2</c:v>
                </c:pt>
                <c:pt idx="357">
                  <c:v>4.6159309399407593E-2</c:v>
                </c:pt>
                <c:pt idx="358">
                  <c:v>4.2317978040320005E-3</c:v>
                </c:pt>
                <c:pt idx="359">
                  <c:v>5.9217878374546069E-2</c:v>
                </c:pt>
                <c:pt idx="360">
                  <c:v>3.4218391995899641E-2</c:v>
                </c:pt>
                <c:pt idx="361">
                  <c:v>5.2576197051958456E-2</c:v>
                </c:pt>
                <c:pt idx="362">
                  <c:v>5.1029289250030217E-2</c:v>
                </c:pt>
                <c:pt idx="363">
                  <c:v>7.2497480236454831E-2</c:v>
                </c:pt>
                <c:pt idx="364">
                  <c:v>2.3894179466579617E-2</c:v>
                </c:pt>
                <c:pt idx="365">
                  <c:v>9.0439704468406684E-2</c:v>
                </c:pt>
                <c:pt idx="366">
                  <c:v>1.8950512786308087E-2</c:v>
                </c:pt>
                <c:pt idx="367">
                  <c:v>6.5304939921556351E-2</c:v>
                </c:pt>
                <c:pt idx="368">
                  <c:v>5.8837971364953834E-2</c:v>
                </c:pt>
                <c:pt idx="369">
                  <c:v>6.6279355948726373E-2</c:v>
                </c:pt>
                <c:pt idx="370">
                  <c:v>7.3763713764399302E-2</c:v>
                </c:pt>
                <c:pt idx="371">
                  <c:v>4.7475053998338089E-2</c:v>
                </c:pt>
                <c:pt idx="372">
                  <c:v>3.53273891989348E-2</c:v>
                </c:pt>
                <c:pt idx="373">
                  <c:v>7.6523910147343041E-2</c:v>
                </c:pt>
                <c:pt idx="374">
                  <c:v>4.87198508758247E-2</c:v>
                </c:pt>
                <c:pt idx="375">
                  <c:v>5.3939351042592718E-2</c:v>
                </c:pt>
                <c:pt idx="376">
                  <c:v>7.3227913029576014E-2</c:v>
                </c:pt>
                <c:pt idx="377">
                  <c:v>3.5909559319506075E-2</c:v>
                </c:pt>
                <c:pt idx="378">
                  <c:v>5.9733724337547339E-2</c:v>
                </c:pt>
                <c:pt idx="379">
                  <c:v>3.9583435711510219E-2</c:v>
                </c:pt>
                <c:pt idx="380">
                  <c:v>5.4092612547568038E-2</c:v>
                </c:pt>
                <c:pt idx="381">
                  <c:v>5.66394519967309E-2</c:v>
                </c:pt>
                <c:pt idx="382">
                  <c:v>5.3341727086875047E-2</c:v>
                </c:pt>
                <c:pt idx="383">
                  <c:v>7.6044335213426947E-2</c:v>
                </c:pt>
                <c:pt idx="384">
                  <c:v>4.8302997959085617E-2</c:v>
                </c:pt>
                <c:pt idx="385">
                  <c:v>6.432301921433751E-3</c:v>
                </c:pt>
                <c:pt idx="386">
                  <c:v>7.404078044960305E-2</c:v>
                </c:pt>
                <c:pt idx="387">
                  <c:v>4.0400491682063638E-2</c:v>
                </c:pt>
                <c:pt idx="388">
                  <c:v>2.418436045093986E-2</c:v>
                </c:pt>
                <c:pt idx="389">
                  <c:v>4.4513327059311297E-2</c:v>
                </c:pt>
                <c:pt idx="390">
                  <c:v>7.403332255994332E-3</c:v>
                </c:pt>
                <c:pt idx="391">
                  <c:v>2.6013012381772147E-2</c:v>
                </c:pt>
                <c:pt idx="392">
                  <c:v>3.9811599165971032E-2</c:v>
                </c:pt>
                <c:pt idx="393">
                  <c:v>6.1986653471036081E-2</c:v>
                </c:pt>
                <c:pt idx="394">
                  <c:v>3.0871979972658392E-2</c:v>
                </c:pt>
                <c:pt idx="395">
                  <c:v>7.160566385019479E-2</c:v>
                </c:pt>
                <c:pt idx="396">
                  <c:v>8.9656256124732381E-2</c:v>
                </c:pt>
                <c:pt idx="397">
                  <c:v>3.9899290129455471E-2</c:v>
                </c:pt>
                <c:pt idx="398">
                  <c:v>4.9895938341308232E-2</c:v>
                </c:pt>
                <c:pt idx="399">
                  <c:v>7.7661653666424663E-2</c:v>
                </c:pt>
                <c:pt idx="400">
                  <c:v>7.0548202073669644E-2</c:v>
                </c:pt>
                <c:pt idx="401">
                  <c:v>6.475502448752217E-2</c:v>
                </c:pt>
                <c:pt idx="402">
                  <c:v>5.6204231055382671E-2</c:v>
                </c:pt>
                <c:pt idx="403">
                  <c:v>5.128398850726127E-2</c:v>
                </c:pt>
                <c:pt idx="404">
                  <c:v>4.8437663851494901E-2</c:v>
                </c:pt>
                <c:pt idx="405">
                  <c:v>1.0284459304775685E-2</c:v>
                </c:pt>
                <c:pt idx="406">
                  <c:v>8.3485057945902913E-2</c:v>
                </c:pt>
                <c:pt idx="407">
                  <c:v>5.27824614453275E-2</c:v>
                </c:pt>
                <c:pt idx="408">
                  <c:v>4.821294913434232E-2</c:v>
                </c:pt>
                <c:pt idx="409">
                  <c:v>1.5764136873074146E-2</c:v>
                </c:pt>
                <c:pt idx="410">
                  <c:v>6.4589104377887299E-2</c:v>
                </c:pt>
                <c:pt idx="411">
                  <c:v>7.9049369665561156E-2</c:v>
                </c:pt>
                <c:pt idx="412">
                  <c:v>6.173741706332953E-3</c:v>
                </c:pt>
                <c:pt idx="413">
                  <c:v>8.2199953143788043E-2</c:v>
                </c:pt>
                <c:pt idx="414">
                  <c:v>8.5839460285188032E-2</c:v>
                </c:pt>
                <c:pt idx="415">
                  <c:v>8.5648261047684457E-2</c:v>
                </c:pt>
                <c:pt idx="416">
                  <c:v>3.354047642057912E-2</c:v>
                </c:pt>
                <c:pt idx="417">
                  <c:v>5.3312141580197987E-2</c:v>
                </c:pt>
                <c:pt idx="418">
                  <c:v>7.2226088186821011E-2</c:v>
                </c:pt>
                <c:pt idx="419">
                  <c:v>1.8278625792827151E-2</c:v>
                </c:pt>
                <c:pt idx="420">
                  <c:v>6.4215248145850432E-2</c:v>
                </c:pt>
                <c:pt idx="421">
                  <c:v>8.8611031148229505E-2</c:v>
                </c:pt>
                <c:pt idx="422">
                  <c:v>2.0476617666728494E-2</c:v>
                </c:pt>
                <c:pt idx="423">
                  <c:v>5.1090917342628876E-2</c:v>
                </c:pt>
                <c:pt idx="424">
                  <c:v>5.081290838321674E-2</c:v>
                </c:pt>
                <c:pt idx="425">
                  <c:v>7.0357428940542227E-2</c:v>
                </c:pt>
                <c:pt idx="426">
                  <c:v>3.8215690616692395E-3</c:v>
                </c:pt>
                <c:pt idx="427">
                  <c:v>2.4480038786769839E-2</c:v>
                </c:pt>
                <c:pt idx="428">
                  <c:v>5.745981156885268E-2</c:v>
                </c:pt>
                <c:pt idx="429">
                  <c:v>4.3120214653868463E-2</c:v>
                </c:pt>
                <c:pt idx="430">
                  <c:v>2.9017823804931998E-2</c:v>
                </c:pt>
                <c:pt idx="431">
                  <c:v>6.6938174755497876E-2</c:v>
                </c:pt>
                <c:pt idx="432">
                  <c:v>7.416455452258372E-2</c:v>
                </c:pt>
                <c:pt idx="433">
                  <c:v>5.6652758747741692E-2</c:v>
                </c:pt>
                <c:pt idx="434">
                  <c:v>4.4124409009116704E-2</c:v>
                </c:pt>
                <c:pt idx="435">
                  <c:v>5.1471217434144304E-2</c:v>
                </c:pt>
                <c:pt idx="436">
                  <c:v>5.5594416522935397E-2</c:v>
                </c:pt>
                <c:pt idx="437">
                  <c:v>5.5812839085081306E-2</c:v>
                </c:pt>
                <c:pt idx="438">
                  <c:v>5.3484465254235745E-2</c:v>
                </c:pt>
                <c:pt idx="439">
                  <c:v>3.2749474200946545E-2</c:v>
                </c:pt>
                <c:pt idx="440">
                  <c:v>0.10576868409201723</c:v>
                </c:pt>
                <c:pt idx="441">
                  <c:v>3.1870715964836482E-2</c:v>
                </c:pt>
                <c:pt idx="442">
                  <c:v>6.5805442596177308E-2</c:v>
                </c:pt>
                <c:pt idx="443">
                  <c:v>5.6180191650590794E-2</c:v>
                </c:pt>
                <c:pt idx="444">
                  <c:v>4.0543841521638008E-2</c:v>
                </c:pt>
                <c:pt idx="445">
                  <c:v>6.640787442997341E-2</c:v>
                </c:pt>
                <c:pt idx="446">
                  <c:v>1.3076034926885985E-3</c:v>
                </c:pt>
                <c:pt idx="447">
                  <c:v>4.0183897013376116E-2</c:v>
                </c:pt>
                <c:pt idx="448">
                  <c:v>7.0781190573268621E-2</c:v>
                </c:pt>
                <c:pt idx="449">
                  <c:v>6.9093172487883769E-2</c:v>
                </c:pt>
                <c:pt idx="450">
                  <c:v>4.9649546691381843E-2</c:v>
                </c:pt>
                <c:pt idx="451">
                  <c:v>5.8587455063738261E-2</c:v>
                </c:pt>
                <c:pt idx="452">
                  <c:v>4.6383122275665455E-2</c:v>
                </c:pt>
                <c:pt idx="453">
                  <c:v>5.6000067987093102E-2</c:v>
                </c:pt>
                <c:pt idx="454">
                  <c:v>4.3975903640283358E-2</c:v>
                </c:pt>
                <c:pt idx="455">
                  <c:v>5.7756462444134245E-2</c:v>
                </c:pt>
                <c:pt idx="456">
                  <c:v>7.6830437673400531E-2</c:v>
                </c:pt>
                <c:pt idx="457">
                  <c:v>6.1904794903961419E-2</c:v>
                </c:pt>
                <c:pt idx="458">
                  <c:v>7.1210044334708969E-2</c:v>
                </c:pt>
                <c:pt idx="459">
                  <c:v>5.6921856685401749E-2</c:v>
                </c:pt>
                <c:pt idx="460">
                  <c:v>7.7823810643739624E-2</c:v>
                </c:pt>
                <c:pt idx="461">
                  <c:v>5.8151306964675617E-2</c:v>
                </c:pt>
                <c:pt idx="462">
                  <c:v>9.1598967219135283E-2</c:v>
                </c:pt>
                <c:pt idx="463">
                  <c:v>6.4134909585891214E-2</c:v>
                </c:pt>
                <c:pt idx="464">
                  <c:v>2.0475297768830239E-2</c:v>
                </c:pt>
                <c:pt idx="465">
                  <c:v>6.0777347180443954E-2</c:v>
                </c:pt>
                <c:pt idx="466">
                  <c:v>6.2591470530527757E-2</c:v>
                </c:pt>
                <c:pt idx="467">
                  <c:v>5.170593990129841E-2</c:v>
                </c:pt>
                <c:pt idx="468">
                  <c:v>5.3593812796472205E-2</c:v>
                </c:pt>
                <c:pt idx="469">
                  <c:v>8.4347371000762547E-2</c:v>
                </c:pt>
                <c:pt idx="470">
                  <c:v>3.5103972214707582E-2</c:v>
                </c:pt>
                <c:pt idx="471">
                  <c:v>4.5311811782011532E-2</c:v>
                </c:pt>
                <c:pt idx="472">
                  <c:v>5.2959372739479052E-2</c:v>
                </c:pt>
                <c:pt idx="473">
                  <c:v>5.260534420175756E-2</c:v>
                </c:pt>
                <c:pt idx="474">
                  <c:v>4.5601784853321232E-2</c:v>
                </c:pt>
                <c:pt idx="475">
                  <c:v>6.5177626087333809E-2</c:v>
                </c:pt>
                <c:pt idx="476">
                  <c:v>8.0433015425293533E-2</c:v>
                </c:pt>
                <c:pt idx="477">
                  <c:v>3.8138379498516416E-2</c:v>
                </c:pt>
                <c:pt idx="478">
                  <c:v>4.4344027529593155E-2</c:v>
                </c:pt>
                <c:pt idx="479">
                  <c:v>6.9332765932289334E-2</c:v>
                </c:pt>
                <c:pt idx="480">
                  <c:v>7.4987536489412698E-2</c:v>
                </c:pt>
                <c:pt idx="481">
                  <c:v>6.6543717870943139E-2</c:v>
                </c:pt>
                <c:pt idx="482">
                  <c:v>-9.3133739369562953E-3</c:v>
                </c:pt>
                <c:pt idx="483">
                  <c:v>6.5572233348633324E-2</c:v>
                </c:pt>
                <c:pt idx="484">
                  <c:v>4.7427485661712614E-2</c:v>
                </c:pt>
                <c:pt idx="485">
                  <c:v>6.7587240570325016E-2</c:v>
                </c:pt>
                <c:pt idx="486">
                  <c:v>4.569392731320282E-2</c:v>
                </c:pt>
                <c:pt idx="487">
                  <c:v>5.7354067240128939E-2</c:v>
                </c:pt>
                <c:pt idx="488">
                  <c:v>4.2354210529557478E-2</c:v>
                </c:pt>
                <c:pt idx="489">
                  <c:v>4.7430894030812056E-2</c:v>
                </c:pt>
                <c:pt idx="490">
                  <c:v>6.7117865710846936E-2</c:v>
                </c:pt>
                <c:pt idx="491">
                  <c:v>8.6496080161652944E-2</c:v>
                </c:pt>
                <c:pt idx="492">
                  <c:v>2.6411355419824149E-2</c:v>
                </c:pt>
                <c:pt idx="493">
                  <c:v>8.1188895833004995E-2</c:v>
                </c:pt>
                <c:pt idx="494">
                  <c:v>4.4017574818302381E-2</c:v>
                </c:pt>
                <c:pt idx="495">
                  <c:v>4.4099854083954344E-2</c:v>
                </c:pt>
                <c:pt idx="496">
                  <c:v>7.2941379600445874E-2</c:v>
                </c:pt>
                <c:pt idx="497">
                  <c:v>5.8792980098755478E-2</c:v>
                </c:pt>
                <c:pt idx="498">
                  <c:v>9.1667799400579952E-2</c:v>
                </c:pt>
                <c:pt idx="499">
                  <c:v>8.4417882059014002E-2</c:v>
                </c:pt>
                <c:pt idx="500">
                  <c:v>5.5091415444776914E-2</c:v>
                </c:pt>
                <c:pt idx="501">
                  <c:v>4.3213800354625645E-2</c:v>
                </c:pt>
                <c:pt idx="502">
                  <c:v>2.3246378024609219E-2</c:v>
                </c:pt>
                <c:pt idx="503">
                  <c:v>5.2488908847095408E-2</c:v>
                </c:pt>
                <c:pt idx="504">
                  <c:v>8.4489139192836377E-2</c:v>
                </c:pt>
                <c:pt idx="505">
                  <c:v>8.1810667292049707E-2</c:v>
                </c:pt>
                <c:pt idx="506">
                  <c:v>3.5999480904522971E-2</c:v>
                </c:pt>
                <c:pt idx="507">
                  <c:v>7.4828332898115385E-2</c:v>
                </c:pt>
                <c:pt idx="508">
                  <c:v>9.5449015741799662E-2</c:v>
                </c:pt>
                <c:pt idx="509">
                  <c:v>3.2177230705117174E-2</c:v>
                </c:pt>
                <c:pt idx="510">
                  <c:v>2.7881504001274936E-2</c:v>
                </c:pt>
                <c:pt idx="511">
                  <c:v>7.102743884962949E-2</c:v>
                </c:pt>
                <c:pt idx="512">
                  <c:v>7.5185053434414062E-2</c:v>
                </c:pt>
                <c:pt idx="513">
                  <c:v>4.5764653451555282E-2</c:v>
                </c:pt>
                <c:pt idx="514">
                  <c:v>3.5109570857364582E-2</c:v>
                </c:pt>
                <c:pt idx="515">
                  <c:v>1.319125598651536E-2</c:v>
                </c:pt>
                <c:pt idx="516">
                  <c:v>6.8193186269874098E-2</c:v>
                </c:pt>
                <c:pt idx="517">
                  <c:v>8.5402802399015734E-3</c:v>
                </c:pt>
                <c:pt idx="518">
                  <c:v>3.7669021038886356E-2</c:v>
                </c:pt>
                <c:pt idx="519">
                  <c:v>5.5882977771822766E-2</c:v>
                </c:pt>
                <c:pt idx="520">
                  <c:v>6.4146487342631925E-2</c:v>
                </c:pt>
                <c:pt idx="521">
                  <c:v>5.6667654473120402E-2</c:v>
                </c:pt>
                <c:pt idx="522">
                  <c:v>8.2098330294108235E-2</c:v>
                </c:pt>
                <c:pt idx="523">
                  <c:v>6.3829720875034801E-2</c:v>
                </c:pt>
                <c:pt idx="524">
                  <c:v>7.3712464348654375E-2</c:v>
                </c:pt>
                <c:pt idx="525">
                  <c:v>3.7509525562992845E-3</c:v>
                </c:pt>
                <c:pt idx="526">
                  <c:v>4.8834086683903127E-2</c:v>
                </c:pt>
                <c:pt idx="527">
                  <c:v>6.4296903567167954E-2</c:v>
                </c:pt>
                <c:pt idx="528">
                  <c:v>8.689659642363097E-2</c:v>
                </c:pt>
                <c:pt idx="529">
                  <c:v>3.5373127093612344E-2</c:v>
                </c:pt>
                <c:pt idx="530">
                  <c:v>3.1610530459306771E-2</c:v>
                </c:pt>
                <c:pt idx="531">
                  <c:v>2.1672663700876008E-2</c:v>
                </c:pt>
                <c:pt idx="532">
                  <c:v>3.4486867094576608E-2</c:v>
                </c:pt>
                <c:pt idx="533">
                  <c:v>7.8891656681935554E-2</c:v>
                </c:pt>
                <c:pt idx="534">
                  <c:v>4.6397750066427101E-2</c:v>
                </c:pt>
                <c:pt idx="535">
                  <c:v>7.1036103537711004E-2</c:v>
                </c:pt>
                <c:pt idx="536">
                  <c:v>6.8194538503702926E-2</c:v>
                </c:pt>
                <c:pt idx="537">
                  <c:v>3.4701734975837097E-2</c:v>
                </c:pt>
                <c:pt idx="538">
                  <c:v>4.5465871655936838E-2</c:v>
                </c:pt>
                <c:pt idx="539">
                  <c:v>5.5492832735613631E-2</c:v>
                </c:pt>
                <c:pt idx="540">
                  <c:v>5.6869950561992746E-2</c:v>
                </c:pt>
                <c:pt idx="541">
                  <c:v>4.4190765766907149E-2</c:v>
                </c:pt>
                <c:pt idx="542">
                  <c:v>3.8883409227709234E-2</c:v>
                </c:pt>
                <c:pt idx="543">
                  <c:v>7.6650139441466633E-2</c:v>
                </c:pt>
                <c:pt idx="544">
                  <c:v>4.2091850978418062E-2</c:v>
                </c:pt>
                <c:pt idx="545">
                  <c:v>4.7426999599849508E-2</c:v>
                </c:pt>
                <c:pt idx="546">
                  <c:v>3.7221762650459282E-2</c:v>
                </c:pt>
                <c:pt idx="547">
                  <c:v>6.9627471956485096E-2</c:v>
                </c:pt>
                <c:pt idx="548">
                  <c:v>4.6077477748761114E-2</c:v>
                </c:pt>
                <c:pt idx="549">
                  <c:v>7.2960671784743913E-2</c:v>
                </c:pt>
                <c:pt idx="550">
                  <c:v>3.186097603259614E-2</c:v>
                </c:pt>
                <c:pt idx="551">
                  <c:v>5.4939046826247499E-2</c:v>
                </c:pt>
                <c:pt idx="552">
                  <c:v>3.3873595278514211E-2</c:v>
                </c:pt>
                <c:pt idx="553">
                  <c:v>5.2524780685047942E-2</c:v>
                </c:pt>
                <c:pt idx="554">
                  <c:v>1.406585685717497E-2</c:v>
                </c:pt>
                <c:pt idx="555">
                  <c:v>3.6437731965636086E-2</c:v>
                </c:pt>
                <c:pt idx="556">
                  <c:v>4.3534123767845323E-2</c:v>
                </c:pt>
                <c:pt idx="557">
                  <c:v>7.2474513960739881E-2</c:v>
                </c:pt>
                <c:pt idx="558">
                  <c:v>6.6611189580985788E-2</c:v>
                </c:pt>
                <c:pt idx="559">
                  <c:v>2.3837033622150925E-2</c:v>
                </c:pt>
                <c:pt idx="560">
                  <c:v>5.9700373657433609E-2</c:v>
                </c:pt>
                <c:pt idx="561">
                  <c:v>5.6550718247275457E-2</c:v>
                </c:pt>
                <c:pt idx="562">
                  <c:v>3.1138353636711913E-2</c:v>
                </c:pt>
                <c:pt idx="563">
                  <c:v>3.1010115730044804E-2</c:v>
                </c:pt>
                <c:pt idx="564">
                  <c:v>3.7497437909490526E-2</c:v>
                </c:pt>
                <c:pt idx="565">
                  <c:v>5.2625558869368434E-2</c:v>
                </c:pt>
                <c:pt idx="566">
                  <c:v>2.9196962909047448E-2</c:v>
                </c:pt>
                <c:pt idx="567">
                  <c:v>5.2758208503014561E-2</c:v>
                </c:pt>
                <c:pt idx="568">
                  <c:v>4.55621581762813E-2</c:v>
                </c:pt>
                <c:pt idx="569">
                  <c:v>3.4894805979846726E-2</c:v>
                </c:pt>
                <c:pt idx="570">
                  <c:v>7.4559082991051254E-2</c:v>
                </c:pt>
                <c:pt idx="571">
                  <c:v>4.4109027320448913E-2</c:v>
                </c:pt>
                <c:pt idx="572">
                  <c:v>3.0937266229231496E-2</c:v>
                </c:pt>
                <c:pt idx="573">
                  <c:v>6.0815282010197674E-2</c:v>
                </c:pt>
                <c:pt idx="574">
                  <c:v>4.9976528707995106E-2</c:v>
                </c:pt>
                <c:pt idx="575">
                  <c:v>8.3197110045608522E-2</c:v>
                </c:pt>
                <c:pt idx="576">
                  <c:v>4.0497567283537574E-2</c:v>
                </c:pt>
                <c:pt idx="577">
                  <c:v>5.9500679958193664E-2</c:v>
                </c:pt>
                <c:pt idx="578">
                  <c:v>1.8992527695048306E-2</c:v>
                </c:pt>
                <c:pt idx="579">
                  <c:v>2.3111896657721932E-2</c:v>
                </c:pt>
                <c:pt idx="580">
                  <c:v>5.6646026564056998E-2</c:v>
                </c:pt>
                <c:pt idx="581">
                  <c:v>7.3795308858589537E-2</c:v>
                </c:pt>
                <c:pt idx="582">
                  <c:v>1.6848895045765862E-2</c:v>
                </c:pt>
                <c:pt idx="583">
                  <c:v>4.2798717899967066E-2</c:v>
                </c:pt>
                <c:pt idx="584">
                  <c:v>3.9599519206157195E-2</c:v>
                </c:pt>
                <c:pt idx="585">
                  <c:v>4.5338643296032738E-2</c:v>
                </c:pt>
                <c:pt idx="586">
                  <c:v>5.0736471157967582E-2</c:v>
                </c:pt>
                <c:pt idx="587">
                  <c:v>2.0686944027523434E-2</c:v>
                </c:pt>
                <c:pt idx="588">
                  <c:v>7.6535206526681762E-2</c:v>
                </c:pt>
                <c:pt idx="589">
                  <c:v>5.3038247083160628E-2</c:v>
                </c:pt>
                <c:pt idx="590">
                  <c:v>6.0678778495652973E-2</c:v>
                </c:pt>
                <c:pt idx="591">
                  <c:v>5.5061653435571789E-2</c:v>
                </c:pt>
                <c:pt idx="592">
                  <c:v>1.3449918836069333E-2</c:v>
                </c:pt>
                <c:pt idx="593">
                  <c:v>4.9540707458436896E-2</c:v>
                </c:pt>
                <c:pt idx="594">
                  <c:v>5.0285115127580757E-2</c:v>
                </c:pt>
                <c:pt idx="595">
                  <c:v>2.5327698368748788E-2</c:v>
                </c:pt>
                <c:pt idx="596">
                  <c:v>6.1740471218129186E-2</c:v>
                </c:pt>
                <c:pt idx="597">
                  <c:v>9.4230311840803049E-3</c:v>
                </c:pt>
                <c:pt idx="598">
                  <c:v>8.4889916129128454E-2</c:v>
                </c:pt>
                <c:pt idx="599">
                  <c:v>4.1226135529963133E-2</c:v>
                </c:pt>
                <c:pt idx="600">
                  <c:v>3.0457151486064996E-2</c:v>
                </c:pt>
                <c:pt idx="601">
                  <c:v>3.0954245813821502E-2</c:v>
                </c:pt>
                <c:pt idx="602">
                  <c:v>4.6118307393963075E-2</c:v>
                </c:pt>
                <c:pt idx="603">
                  <c:v>4.4452807920676407E-2</c:v>
                </c:pt>
                <c:pt idx="604">
                  <c:v>4.629918146802852E-2</c:v>
                </c:pt>
                <c:pt idx="605">
                  <c:v>8.2129330769676351E-2</c:v>
                </c:pt>
                <c:pt idx="606">
                  <c:v>2.9412730467782828E-2</c:v>
                </c:pt>
                <c:pt idx="607">
                  <c:v>5.0829304040320523E-2</c:v>
                </c:pt>
                <c:pt idx="608">
                  <c:v>7.667486715825296E-2</c:v>
                </c:pt>
                <c:pt idx="609">
                  <c:v>6.1968245998976081E-2</c:v>
                </c:pt>
                <c:pt idx="610">
                  <c:v>5.5693641108626603E-2</c:v>
                </c:pt>
                <c:pt idx="611">
                  <c:v>3.5577850185724291E-2</c:v>
                </c:pt>
                <c:pt idx="612">
                  <c:v>2.5403347867680236E-2</c:v>
                </c:pt>
                <c:pt idx="613">
                  <c:v>6.7915411292225183E-2</c:v>
                </c:pt>
                <c:pt idx="614">
                  <c:v>2.351422200246283E-2</c:v>
                </c:pt>
                <c:pt idx="615">
                  <c:v>5.1803545234389035E-2</c:v>
                </c:pt>
                <c:pt idx="616">
                  <c:v>4.2384890197188468E-2</c:v>
                </c:pt>
                <c:pt idx="617">
                  <c:v>7.0985275561336852E-2</c:v>
                </c:pt>
                <c:pt idx="618">
                  <c:v>6.7036414475646247E-2</c:v>
                </c:pt>
                <c:pt idx="619">
                  <c:v>1.0703625287910058E-3</c:v>
                </c:pt>
                <c:pt idx="620">
                  <c:v>8.8160985904775724E-2</c:v>
                </c:pt>
                <c:pt idx="621">
                  <c:v>3.6467926100719451E-2</c:v>
                </c:pt>
                <c:pt idx="622">
                  <c:v>6.5380829718401645E-2</c:v>
                </c:pt>
                <c:pt idx="623">
                  <c:v>7.7392625754656746E-2</c:v>
                </c:pt>
                <c:pt idx="624">
                  <c:v>4.2673114985780622E-2</c:v>
                </c:pt>
                <c:pt idx="625">
                  <c:v>7.2306566161923366E-2</c:v>
                </c:pt>
                <c:pt idx="626">
                  <c:v>8.0001470008295619E-2</c:v>
                </c:pt>
                <c:pt idx="627">
                  <c:v>2.8253171639250819E-2</c:v>
                </c:pt>
                <c:pt idx="628">
                  <c:v>6.2462391130100131E-2</c:v>
                </c:pt>
                <c:pt idx="629">
                  <c:v>3.9502063831980593E-2</c:v>
                </c:pt>
                <c:pt idx="630">
                  <c:v>7.0609200494527943E-2</c:v>
                </c:pt>
                <c:pt idx="631">
                  <c:v>1.6391470193838999E-2</c:v>
                </c:pt>
                <c:pt idx="632">
                  <c:v>9.5028782248450558E-2</c:v>
                </c:pt>
                <c:pt idx="633">
                  <c:v>6.90650875625511E-2</c:v>
                </c:pt>
                <c:pt idx="634">
                  <c:v>8.4486752027190207E-2</c:v>
                </c:pt>
                <c:pt idx="635">
                  <c:v>2.4074484795520743E-2</c:v>
                </c:pt>
                <c:pt idx="636">
                  <c:v>9.7864531756915341E-2</c:v>
                </c:pt>
                <c:pt idx="637">
                  <c:v>4.9642045537249546E-2</c:v>
                </c:pt>
                <c:pt idx="638">
                  <c:v>5.9681924464882491E-2</c:v>
                </c:pt>
                <c:pt idx="639">
                  <c:v>4.0217694346667249E-2</c:v>
                </c:pt>
                <c:pt idx="640">
                  <c:v>4.8407881538889502E-2</c:v>
                </c:pt>
                <c:pt idx="641">
                  <c:v>3.8181771010914349E-2</c:v>
                </c:pt>
                <c:pt idx="642">
                  <c:v>4.7233752451911692E-2</c:v>
                </c:pt>
                <c:pt idx="643">
                  <c:v>3.7355304630093976E-2</c:v>
                </c:pt>
                <c:pt idx="644">
                  <c:v>3.282590724836864E-2</c:v>
                </c:pt>
                <c:pt idx="645">
                  <c:v>3.3722543003179554E-2</c:v>
                </c:pt>
                <c:pt idx="646">
                  <c:v>8.232736270255353E-2</c:v>
                </c:pt>
                <c:pt idx="647">
                  <c:v>4.7338676724342672E-2</c:v>
                </c:pt>
                <c:pt idx="648">
                  <c:v>6.1704048743545924E-2</c:v>
                </c:pt>
                <c:pt idx="649">
                  <c:v>5.756904885689397E-2</c:v>
                </c:pt>
                <c:pt idx="650">
                  <c:v>3.8652029050204248E-2</c:v>
                </c:pt>
                <c:pt idx="651">
                  <c:v>2.7859471009385208E-2</c:v>
                </c:pt>
                <c:pt idx="652">
                  <c:v>4.8950475068780079E-2</c:v>
                </c:pt>
                <c:pt idx="653">
                  <c:v>4.7850917062340688E-2</c:v>
                </c:pt>
                <c:pt idx="654">
                  <c:v>6.764614808349198E-2</c:v>
                </c:pt>
                <c:pt idx="655">
                  <c:v>6.2272364009861136E-2</c:v>
                </c:pt>
                <c:pt idx="656">
                  <c:v>3.5182632116204551E-2</c:v>
                </c:pt>
                <c:pt idx="657">
                  <c:v>3.4803294583277904E-2</c:v>
                </c:pt>
                <c:pt idx="658">
                  <c:v>7.2820571492885469E-2</c:v>
                </c:pt>
                <c:pt idx="659">
                  <c:v>1.431375596164544E-2</c:v>
                </c:pt>
                <c:pt idx="660">
                  <c:v>2.4696507347722912E-2</c:v>
                </c:pt>
                <c:pt idx="661">
                  <c:v>7.8966115123502073E-2</c:v>
                </c:pt>
                <c:pt idx="662">
                  <c:v>3.5187709130526254E-2</c:v>
                </c:pt>
                <c:pt idx="663">
                  <c:v>6.6907835846176822E-2</c:v>
                </c:pt>
                <c:pt idx="664">
                  <c:v>1.6109829362531317E-2</c:v>
                </c:pt>
                <c:pt idx="665">
                  <c:v>5.1807286540642969E-2</c:v>
                </c:pt>
                <c:pt idx="666">
                  <c:v>4.647600950197401E-2</c:v>
                </c:pt>
                <c:pt idx="667">
                  <c:v>5.9302621856189841E-2</c:v>
                </c:pt>
                <c:pt idx="668">
                  <c:v>2.9567035980493789E-2</c:v>
                </c:pt>
                <c:pt idx="669">
                  <c:v>8.5291484389971833E-2</c:v>
                </c:pt>
                <c:pt idx="670">
                  <c:v>4.0716733407321203E-2</c:v>
                </c:pt>
                <c:pt idx="671">
                  <c:v>6.6050759995724087E-2</c:v>
                </c:pt>
                <c:pt idx="672">
                  <c:v>3.8164952659885613E-2</c:v>
                </c:pt>
                <c:pt idx="673">
                  <c:v>6.1541518210357644E-2</c:v>
                </c:pt>
                <c:pt idx="674">
                  <c:v>3.8569127229408418E-2</c:v>
                </c:pt>
                <c:pt idx="675">
                  <c:v>6.0978058944912053E-2</c:v>
                </c:pt>
                <c:pt idx="676">
                  <c:v>4.8039482723052133E-2</c:v>
                </c:pt>
                <c:pt idx="677">
                  <c:v>5.435000302067642E-2</c:v>
                </c:pt>
                <c:pt idx="678">
                  <c:v>4.7068063713286902E-2</c:v>
                </c:pt>
                <c:pt idx="679">
                  <c:v>5.4522166324476061E-2</c:v>
                </c:pt>
                <c:pt idx="680">
                  <c:v>3.7160042560563038E-2</c:v>
                </c:pt>
                <c:pt idx="681">
                  <c:v>1.1992477560693019E-2</c:v>
                </c:pt>
                <c:pt idx="682">
                  <c:v>6.9939729383250271E-2</c:v>
                </c:pt>
                <c:pt idx="683">
                  <c:v>3.4359057406098452E-2</c:v>
                </c:pt>
                <c:pt idx="684">
                  <c:v>7.0287839449276371E-2</c:v>
                </c:pt>
                <c:pt idx="685">
                  <c:v>5.28322393322775E-2</c:v>
                </c:pt>
                <c:pt idx="686">
                  <c:v>9.6347508335904247E-2</c:v>
                </c:pt>
                <c:pt idx="687">
                  <c:v>8.5100478752648714E-2</c:v>
                </c:pt>
                <c:pt idx="688">
                  <c:v>7.1709287453547529E-2</c:v>
                </c:pt>
                <c:pt idx="689">
                  <c:v>7.2779864555293713E-2</c:v>
                </c:pt>
                <c:pt idx="690">
                  <c:v>5.8118432667181516E-2</c:v>
                </c:pt>
                <c:pt idx="691">
                  <c:v>3.9991800358728347E-2</c:v>
                </c:pt>
                <c:pt idx="692">
                  <c:v>2.959021612998668E-2</c:v>
                </c:pt>
                <c:pt idx="693">
                  <c:v>7.4836608319841763E-2</c:v>
                </c:pt>
                <c:pt idx="694">
                  <c:v>8.2759454730856219E-2</c:v>
                </c:pt>
                <c:pt idx="695">
                  <c:v>2.262717257758947E-2</c:v>
                </c:pt>
                <c:pt idx="696">
                  <c:v>4.842580183398687E-2</c:v>
                </c:pt>
                <c:pt idx="697">
                  <c:v>1.0678927376778599E-2</c:v>
                </c:pt>
                <c:pt idx="698">
                  <c:v>5.2890217156221407E-2</c:v>
                </c:pt>
                <c:pt idx="699">
                  <c:v>5.3261836240276188E-2</c:v>
                </c:pt>
                <c:pt idx="700">
                  <c:v>6.3062999050926299E-2</c:v>
                </c:pt>
                <c:pt idx="701">
                  <c:v>4.8593795122390746E-2</c:v>
                </c:pt>
                <c:pt idx="702">
                  <c:v>6.1725405579506926E-2</c:v>
                </c:pt>
                <c:pt idx="703">
                  <c:v>8.0649218170511724E-2</c:v>
                </c:pt>
                <c:pt idx="704">
                  <c:v>9.8709191489214518E-2</c:v>
                </c:pt>
                <c:pt idx="705">
                  <c:v>5.2781432925238722E-2</c:v>
                </c:pt>
                <c:pt idx="706">
                  <c:v>6.6936840095635483E-2</c:v>
                </c:pt>
                <c:pt idx="707">
                  <c:v>0.1004000358240181</c:v>
                </c:pt>
                <c:pt idx="708">
                  <c:v>7.4943213697860001E-2</c:v>
                </c:pt>
                <c:pt idx="709">
                  <c:v>7.6096083614488219E-2</c:v>
                </c:pt>
                <c:pt idx="710">
                  <c:v>0.10250604586796548</c:v>
                </c:pt>
                <c:pt idx="711">
                  <c:v>7.7568279913198201E-2</c:v>
                </c:pt>
                <c:pt idx="712">
                  <c:v>5.9436317703241391E-2</c:v>
                </c:pt>
                <c:pt idx="713">
                  <c:v>5.4388378314963404E-2</c:v>
                </c:pt>
                <c:pt idx="714">
                  <c:v>6.5219775088914453E-2</c:v>
                </c:pt>
                <c:pt idx="715">
                  <c:v>4.8700875133394425E-2</c:v>
                </c:pt>
                <c:pt idx="716">
                  <c:v>2.0649795764724511E-2</c:v>
                </c:pt>
                <c:pt idx="717">
                  <c:v>2.7176232703795294E-2</c:v>
                </c:pt>
                <c:pt idx="718">
                  <c:v>4.5104193052067684E-2</c:v>
                </c:pt>
                <c:pt idx="719">
                  <c:v>6.7601725246907871E-2</c:v>
                </c:pt>
                <c:pt idx="720">
                  <c:v>3.9343979952610797E-2</c:v>
                </c:pt>
                <c:pt idx="721">
                  <c:v>5.2310112781409623E-2</c:v>
                </c:pt>
                <c:pt idx="722">
                  <c:v>7.1981875503373219E-2</c:v>
                </c:pt>
                <c:pt idx="723">
                  <c:v>5.9054355055012824E-2</c:v>
                </c:pt>
                <c:pt idx="724">
                  <c:v>3.5266682493277607E-2</c:v>
                </c:pt>
                <c:pt idx="725">
                  <c:v>6.7890083834177703E-2</c:v>
                </c:pt>
                <c:pt idx="726">
                  <c:v>3.6701308444548005E-2</c:v>
                </c:pt>
                <c:pt idx="727">
                  <c:v>4.8120825958162264E-2</c:v>
                </c:pt>
                <c:pt idx="728">
                  <c:v>6.5838973183500224E-2</c:v>
                </c:pt>
                <c:pt idx="729">
                  <c:v>4.6802545819284558E-2</c:v>
                </c:pt>
                <c:pt idx="730">
                  <c:v>5.3981455655224227E-2</c:v>
                </c:pt>
                <c:pt idx="731">
                  <c:v>6.5474054658550052E-2</c:v>
                </c:pt>
                <c:pt idx="732">
                  <c:v>4.8431552839737803E-2</c:v>
                </c:pt>
                <c:pt idx="733">
                  <c:v>8.4400920990821013E-2</c:v>
                </c:pt>
                <c:pt idx="734">
                  <c:v>6.5110626873005534E-2</c:v>
                </c:pt>
                <c:pt idx="735">
                  <c:v>9.8935354917035631E-2</c:v>
                </c:pt>
                <c:pt idx="736">
                  <c:v>8.9357760263848049E-2</c:v>
                </c:pt>
                <c:pt idx="737">
                  <c:v>3.0854678957889198E-2</c:v>
                </c:pt>
                <c:pt idx="738">
                  <c:v>6.1796696036119918E-2</c:v>
                </c:pt>
                <c:pt idx="739">
                  <c:v>8.3057244200728575E-2</c:v>
                </c:pt>
                <c:pt idx="740">
                  <c:v>4.1280932700651467E-2</c:v>
                </c:pt>
                <c:pt idx="741">
                  <c:v>9.0639927957065783E-2</c:v>
                </c:pt>
                <c:pt idx="742">
                  <c:v>6.4599744993901934E-2</c:v>
                </c:pt>
                <c:pt idx="743">
                  <c:v>4.6233106337403365E-2</c:v>
                </c:pt>
                <c:pt idx="744">
                  <c:v>8.836139861819374E-2</c:v>
                </c:pt>
                <c:pt idx="745">
                  <c:v>2.1827329299137343E-2</c:v>
                </c:pt>
                <c:pt idx="746">
                  <c:v>3.2835955046677918E-2</c:v>
                </c:pt>
                <c:pt idx="747">
                  <c:v>5.9053605608040474E-2</c:v>
                </c:pt>
                <c:pt idx="748">
                  <c:v>6.4887367628509302E-2</c:v>
                </c:pt>
                <c:pt idx="749">
                  <c:v>2.0889218470434193E-2</c:v>
                </c:pt>
                <c:pt idx="750">
                  <c:v>8.069475326966763E-2</c:v>
                </c:pt>
                <c:pt idx="751">
                  <c:v>2.8398485194799327E-2</c:v>
                </c:pt>
                <c:pt idx="752">
                  <c:v>2.5370822028031675E-2</c:v>
                </c:pt>
                <c:pt idx="753">
                  <c:v>4.9231380139149787E-2</c:v>
                </c:pt>
                <c:pt idx="754">
                  <c:v>8.0250449883562752E-2</c:v>
                </c:pt>
                <c:pt idx="755">
                  <c:v>2.83732637621668E-4</c:v>
                </c:pt>
                <c:pt idx="756">
                  <c:v>5.3322906546666181E-2</c:v>
                </c:pt>
                <c:pt idx="757">
                  <c:v>3.3465430388644385E-2</c:v>
                </c:pt>
                <c:pt idx="758">
                  <c:v>5.8157382155042119E-2</c:v>
                </c:pt>
                <c:pt idx="759">
                  <c:v>8.6296116297074912E-2</c:v>
                </c:pt>
                <c:pt idx="760">
                  <c:v>3.6044656581855856E-2</c:v>
                </c:pt>
                <c:pt idx="761">
                  <c:v>2.5340370000152872E-2</c:v>
                </c:pt>
                <c:pt idx="762">
                  <c:v>3.8563416258852547E-2</c:v>
                </c:pt>
                <c:pt idx="763">
                  <c:v>4.3593600243907578E-2</c:v>
                </c:pt>
                <c:pt idx="764">
                  <c:v>3.0364340038454372E-2</c:v>
                </c:pt>
                <c:pt idx="765">
                  <c:v>5.5160638256211522E-2</c:v>
                </c:pt>
                <c:pt idx="766">
                  <c:v>6.9270959718118599E-2</c:v>
                </c:pt>
                <c:pt idx="767">
                  <c:v>3.7760936150050196E-2</c:v>
                </c:pt>
                <c:pt idx="768">
                  <c:v>5.7864764792180903E-2</c:v>
                </c:pt>
                <c:pt idx="769">
                  <c:v>7.4702986885795172E-2</c:v>
                </c:pt>
                <c:pt idx="770">
                  <c:v>3.9768452398752298E-2</c:v>
                </c:pt>
                <c:pt idx="771">
                  <c:v>6.0215856206409867E-2</c:v>
                </c:pt>
                <c:pt idx="772">
                  <c:v>7.0612272612725999E-2</c:v>
                </c:pt>
                <c:pt idx="773">
                  <c:v>5.4711591274719633E-3</c:v>
                </c:pt>
                <c:pt idx="774">
                  <c:v>5.542064152114945E-2</c:v>
                </c:pt>
                <c:pt idx="775">
                  <c:v>4.9660016569289131E-2</c:v>
                </c:pt>
                <c:pt idx="776">
                  <c:v>4.1842279832381021E-2</c:v>
                </c:pt>
                <c:pt idx="777">
                  <c:v>5.6184570965343697E-2</c:v>
                </c:pt>
                <c:pt idx="778">
                  <c:v>5.5444041774679681E-2</c:v>
                </c:pt>
                <c:pt idx="779">
                  <c:v>4.7261747923283075E-2</c:v>
                </c:pt>
                <c:pt idx="780">
                  <c:v>5.7112037466869832E-2</c:v>
                </c:pt>
                <c:pt idx="781">
                  <c:v>2.9029834438014723E-2</c:v>
                </c:pt>
                <c:pt idx="782">
                  <c:v>6.217340974209036E-2</c:v>
                </c:pt>
                <c:pt idx="783">
                  <c:v>7.1964715868993362E-2</c:v>
                </c:pt>
                <c:pt idx="784">
                  <c:v>3.1098211282562436E-2</c:v>
                </c:pt>
                <c:pt idx="785">
                  <c:v>4.2976188340651554E-2</c:v>
                </c:pt>
                <c:pt idx="786">
                  <c:v>3.2779943197269255E-2</c:v>
                </c:pt>
                <c:pt idx="787">
                  <c:v>5.1320822709965984E-2</c:v>
                </c:pt>
                <c:pt idx="788">
                  <c:v>5.2014724910755983E-2</c:v>
                </c:pt>
                <c:pt idx="789">
                  <c:v>4.6508789902224693E-2</c:v>
                </c:pt>
                <c:pt idx="790">
                  <c:v>1.6976467085486696E-2</c:v>
                </c:pt>
                <c:pt idx="791">
                  <c:v>7.049940815251679E-2</c:v>
                </c:pt>
                <c:pt idx="792">
                  <c:v>5.8013319906001982E-2</c:v>
                </c:pt>
                <c:pt idx="793">
                  <c:v>7.7224533097473694E-2</c:v>
                </c:pt>
                <c:pt idx="794">
                  <c:v>4.3677734182226383E-2</c:v>
                </c:pt>
                <c:pt idx="795">
                  <c:v>7.9191204827136721E-2</c:v>
                </c:pt>
                <c:pt idx="796">
                  <c:v>5.0212559561339257E-2</c:v>
                </c:pt>
                <c:pt idx="797">
                  <c:v>7.0255162255346212E-2</c:v>
                </c:pt>
                <c:pt idx="798">
                  <c:v>2.4635705188388347E-2</c:v>
                </c:pt>
                <c:pt idx="799">
                  <c:v>6.2029957126850159E-2</c:v>
                </c:pt>
                <c:pt idx="800">
                  <c:v>6.8558616447189094E-2</c:v>
                </c:pt>
                <c:pt idx="801">
                  <c:v>6.8974112285470346E-2</c:v>
                </c:pt>
                <c:pt idx="802">
                  <c:v>5.319213499358303E-2</c:v>
                </c:pt>
                <c:pt idx="803">
                  <c:v>5.0696835347249496E-2</c:v>
                </c:pt>
                <c:pt idx="804">
                  <c:v>7.0755313650417179E-2</c:v>
                </c:pt>
                <c:pt idx="805">
                  <c:v>5.645635719220287E-2</c:v>
                </c:pt>
                <c:pt idx="806">
                  <c:v>3.689944536138965E-2</c:v>
                </c:pt>
                <c:pt idx="807">
                  <c:v>2.862812498409124E-2</c:v>
                </c:pt>
                <c:pt idx="808">
                  <c:v>5.2185726114858721E-2</c:v>
                </c:pt>
                <c:pt idx="809">
                  <c:v>8.0015328598684571E-2</c:v>
                </c:pt>
                <c:pt idx="810">
                  <c:v>4.9910897187598391E-2</c:v>
                </c:pt>
                <c:pt idx="811">
                  <c:v>5.5800367500325992E-2</c:v>
                </c:pt>
                <c:pt idx="812">
                  <c:v>4.4054518163915313E-2</c:v>
                </c:pt>
                <c:pt idx="813">
                  <c:v>4.0508983435456523E-2</c:v>
                </c:pt>
                <c:pt idx="814">
                  <c:v>5.3829265285623026E-2</c:v>
                </c:pt>
                <c:pt idx="815">
                  <c:v>5.7457146826402176E-2</c:v>
                </c:pt>
                <c:pt idx="816">
                  <c:v>3.3195647010883203E-3</c:v>
                </c:pt>
                <c:pt idx="817">
                  <c:v>7.4053768218074717E-2</c:v>
                </c:pt>
                <c:pt idx="818">
                  <c:v>5.1122208366311261E-2</c:v>
                </c:pt>
                <c:pt idx="819">
                  <c:v>3.6584336400849078E-2</c:v>
                </c:pt>
                <c:pt idx="820">
                  <c:v>5.5267885385313527E-2</c:v>
                </c:pt>
                <c:pt idx="821">
                  <c:v>2.489801125931319E-2</c:v>
                </c:pt>
                <c:pt idx="822">
                  <c:v>3.0415403613852223E-2</c:v>
                </c:pt>
                <c:pt idx="823">
                  <c:v>8.1821190499077268E-2</c:v>
                </c:pt>
                <c:pt idx="824">
                  <c:v>2.6664737008030553E-2</c:v>
                </c:pt>
                <c:pt idx="825">
                  <c:v>7.7781973110066391E-2</c:v>
                </c:pt>
                <c:pt idx="826">
                  <c:v>7.1828869224298972E-2</c:v>
                </c:pt>
                <c:pt idx="827">
                  <c:v>2.7993492577274341E-2</c:v>
                </c:pt>
                <c:pt idx="828">
                  <c:v>5.0915951707539077E-2</c:v>
                </c:pt>
                <c:pt idx="829">
                  <c:v>3.6905783061326983E-2</c:v>
                </c:pt>
                <c:pt idx="830">
                  <c:v>2.0667071622642048E-2</c:v>
                </c:pt>
                <c:pt idx="831">
                  <c:v>4.3252096341879383E-2</c:v>
                </c:pt>
                <c:pt idx="832">
                  <c:v>5.2290049516848937E-2</c:v>
                </c:pt>
                <c:pt idx="833">
                  <c:v>1.4279403916194353E-2</c:v>
                </c:pt>
                <c:pt idx="834">
                  <c:v>6.3282379895022944E-2</c:v>
                </c:pt>
                <c:pt idx="835">
                  <c:v>3.6457605284919752E-2</c:v>
                </c:pt>
                <c:pt idx="836">
                  <c:v>6.1541280780431459E-2</c:v>
                </c:pt>
                <c:pt idx="837">
                  <c:v>4.5505595373891795E-2</c:v>
                </c:pt>
                <c:pt idx="838">
                  <c:v>6.7249847190239048E-2</c:v>
                </c:pt>
                <c:pt idx="839">
                  <c:v>9.2481088014648799E-2</c:v>
                </c:pt>
                <c:pt idx="840">
                  <c:v>5.8773777500003316E-2</c:v>
                </c:pt>
                <c:pt idx="841">
                  <c:v>4.0040682874774414E-2</c:v>
                </c:pt>
                <c:pt idx="842">
                  <c:v>7.5913474224398425E-2</c:v>
                </c:pt>
                <c:pt idx="843">
                  <c:v>3.3996129057784735E-2</c:v>
                </c:pt>
                <c:pt idx="844">
                  <c:v>7.4468221549223307E-2</c:v>
                </c:pt>
                <c:pt idx="845">
                  <c:v>4.7943124822993101E-2</c:v>
                </c:pt>
                <c:pt idx="846">
                  <c:v>3.7947001669839671E-2</c:v>
                </c:pt>
                <c:pt idx="847">
                  <c:v>6.5016798644758192E-2</c:v>
                </c:pt>
                <c:pt idx="848">
                  <c:v>4.6258318055681265E-3</c:v>
                </c:pt>
                <c:pt idx="849">
                  <c:v>5.3017804026929904E-2</c:v>
                </c:pt>
                <c:pt idx="850">
                  <c:v>3.0620111336212674E-2</c:v>
                </c:pt>
                <c:pt idx="851">
                  <c:v>5.1675634003227965E-2</c:v>
                </c:pt>
                <c:pt idx="852">
                  <c:v>4.8859513012129117E-2</c:v>
                </c:pt>
                <c:pt idx="853">
                  <c:v>6.5266926342215162E-2</c:v>
                </c:pt>
                <c:pt idx="854">
                  <c:v>5.5233334250281443E-2</c:v>
                </c:pt>
                <c:pt idx="855">
                  <c:v>6.9590288219634694E-3</c:v>
                </c:pt>
                <c:pt idx="856">
                  <c:v>3.154871296783935E-2</c:v>
                </c:pt>
                <c:pt idx="857">
                  <c:v>6.7118010705723902E-2</c:v>
                </c:pt>
                <c:pt idx="858">
                  <c:v>6.1165402563481214E-2</c:v>
                </c:pt>
                <c:pt idx="859">
                  <c:v>5.9523474819414633E-2</c:v>
                </c:pt>
                <c:pt idx="860">
                  <c:v>6.2868316470308869E-2</c:v>
                </c:pt>
                <c:pt idx="861">
                  <c:v>9.2554262473553538E-3</c:v>
                </c:pt>
                <c:pt idx="862">
                  <c:v>7.4491610230994335E-2</c:v>
                </c:pt>
                <c:pt idx="863">
                  <c:v>4.8710680467798466E-2</c:v>
                </c:pt>
                <c:pt idx="864">
                  <c:v>3.3051067066760913E-2</c:v>
                </c:pt>
                <c:pt idx="865">
                  <c:v>6.5717167642847532E-2</c:v>
                </c:pt>
                <c:pt idx="866">
                  <c:v>1.8376595850264448E-2</c:v>
                </c:pt>
                <c:pt idx="867">
                  <c:v>5.9017285424506717E-2</c:v>
                </c:pt>
                <c:pt idx="868">
                  <c:v>7.1759224188480589E-2</c:v>
                </c:pt>
                <c:pt idx="869">
                  <c:v>4.4887931434645173E-2</c:v>
                </c:pt>
                <c:pt idx="870">
                  <c:v>2.4675670843719199E-2</c:v>
                </c:pt>
                <c:pt idx="871">
                  <c:v>3.1529604356748349E-2</c:v>
                </c:pt>
                <c:pt idx="872">
                  <c:v>7.1855834325092571E-2</c:v>
                </c:pt>
                <c:pt idx="873">
                  <c:v>1.6563861763306889E-2</c:v>
                </c:pt>
                <c:pt idx="874">
                  <c:v>2.4837425196823578E-2</c:v>
                </c:pt>
                <c:pt idx="875">
                  <c:v>2.8089994996289825E-2</c:v>
                </c:pt>
                <c:pt idx="876">
                  <c:v>8.5940122878344197E-2</c:v>
                </c:pt>
                <c:pt idx="877">
                  <c:v>4.9820578325706959E-2</c:v>
                </c:pt>
                <c:pt idx="878">
                  <c:v>6.0339580871136368E-2</c:v>
                </c:pt>
                <c:pt idx="879">
                  <c:v>6.828895817939902E-2</c:v>
                </c:pt>
                <c:pt idx="880">
                  <c:v>6.1342206355053434E-2</c:v>
                </c:pt>
                <c:pt idx="881">
                  <c:v>4.1730725220080783E-2</c:v>
                </c:pt>
                <c:pt idx="882">
                  <c:v>5.052374643282026E-2</c:v>
                </c:pt>
                <c:pt idx="883">
                  <c:v>8.5405568840344726E-2</c:v>
                </c:pt>
                <c:pt idx="884">
                  <c:v>5.4245831868971556E-2</c:v>
                </c:pt>
                <c:pt idx="885">
                  <c:v>4.0381577612564758E-2</c:v>
                </c:pt>
                <c:pt idx="886">
                  <c:v>8.056175396225268E-2</c:v>
                </c:pt>
                <c:pt idx="887">
                  <c:v>6.1480767074310619E-2</c:v>
                </c:pt>
                <c:pt idx="888">
                  <c:v>1.5891121844108427E-2</c:v>
                </c:pt>
                <c:pt idx="889">
                  <c:v>7.1760242341972064E-2</c:v>
                </c:pt>
                <c:pt idx="890">
                  <c:v>4.0214576937370787E-2</c:v>
                </c:pt>
                <c:pt idx="891">
                  <c:v>6.1204097045844175E-2</c:v>
                </c:pt>
                <c:pt idx="892">
                  <c:v>3.9581928580311183E-2</c:v>
                </c:pt>
                <c:pt idx="893">
                  <c:v>9.0039506475454958E-2</c:v>
                </c:pt>
                <c:pt idx="894">
                  <c:v>5.3138693279196056E-2</c:v>
                </c:pt>
                <c:pt idx="895">
                  <c:v>7.9059192314674787E-2</c:v>
                </c:pt>
                <c:pt idx="896">
                  <c:v>6.7621700765056025E-2</c:v>
                </c:pt>
                <c:pt idx="897">
                  <c:v>2.8335158754385689E-2</c:v>
                </c:pt>
                <c:pt idx="898">
                  <c:v>4.8716972799076788E-2</c:v>
                </c:pt>
                <c:pt idx="899">
                  <c:v>2.8611875850478537E-2</c:v>
                </c:pt>
                <c:pt idx="900">
                  <c:v>5.4931289556527936E-2</c:v>
                </c:pt>
                <c:pt idx="901">
                  <c:v>7.0574712822283989E-2</c:v>
                </c:pt>
                <c:pt idx="902">
                  <c:v>3.54246230602627E-2</c:v>
                </c:pt>
                <c:pt idx="903">
                  <c:v>7.6201199216587176E-2</c:v>
                </c:pt>
                <c:pt idx="904">
                  <c:v>3.2176011894780823E-2</c:v>
                </c:pt>
                <c:pt idx="905">
                  <c:v>2.4267855903724465E-2</c:v>
                </c:pt>
                <c:pt idx="906">
                  <c:v>3.7660426116212613E-2</c:v>
                </c:pt>
                <c:pt idx="907">
                  <c:v>5.7282219762519952E-2</c:v>
                </c:pt>
                <c:pt idx="908">
                  <c:v>5.2201773587735992E-2</c:v>
                </c:pt>
                <c:pt idx="909">
                  <c:v>4.868478193243473E-2</c:v>
                </c:pt>
                <c:pt idx="910">
                  <c:v>6.391823242636209E-2</c:v>
                </c:pt>
                <c:pt idx="911">
                  <c:v>5.2193644928218846E-3</c:v>
                </c:pt>
                <c:pt idx="912">
                  <c:v>2.406677870761597E-2</c:v>
                </c:pt>
                <c:pt idx="913">
                  <c:v>1.639231281887155E-2</c:v>
                </c:pt>
                <c:pt idx="914">
                  <c:v>4.3693449909215157E-2</c:v>
                </c:pt>
                <c:pt idx="915">
                  <c:v>6.2494705357524487E-2</c:v>
                </c:pt>
                <c:pt idx="916">
                  <c:v>4.7131497812732681E-2</c:v>
                </c:pt>
                <c:pt idx="917">
                  <c:v>5.0974681416691307E-2</c:v>
                </c:pt>
                <c:pt idx="918">
                  <c:v>4.169622832767169E-2</c:v>
                </c:pt>
                <c:pt idx="919">
                  <c:v>7.8109068841615836E-2</c:v>
                </c:pt>
                <c:pt idx="920">
                  <c:v>3.9105506280834271E-2</c:v>
                </c:pt>
                <c:pt idx="921">
                  <c:v>4.2849099339926949E-2</c:v>
                </c:pt>
                <c:pt idx="922">
                  <c:v>5.6052507113217694E-2</c:v>
                </c:pt>
                <c:pt idx="923">
                  <c:v>3.7495062166188767E-2</c:v>
                </c:pt>
                <c:pt idx="924">
                  <c:v>4.3437732128601199E-2</c:v>
                </c:pt>
                <c:pt idx="925">
                  <c:v>6.1721306379490075E-2</c:v>
                </c:pt>
                <c:pt idx="926">
                  <c:v>1.1391824783762773E-2</c:v>
                </c:pt>
                <c:pt idx="927">
                  <c:v>5.0265506800771818E-2</c:v>
                </c:pt>
                <c:pt idx="928">
                  <c:v>4.8280145302964372E-2</c:v>
                </c:pt>
                <c:pt idx="929">
                  <c:v>6.3416824464815155E-2</c:v>
                </c:pt>
                <c:pt idx="930">
                  <c:v>2.664340174614346E-2</c:v>
                </c:pt>
                <c:pt idx="931">
                  <c:v>5.4828022285275058E-2</c:v>
                </c:pt>
                <c:pt idx="932">
                  <c:v>6.8949657339124254E-2</c:v>
                </c:pt>
                <c:pt idx="933">
                  <c:v>3.4446490263430996E-2</c:v>
                </c:pt>
                <c:pt idx="934">
                  <c:v>2.2219168327762086E-2</c:v>
                </c:pt>
                <c:pt idx="935">
                  <c:v>4.3108649548611121E-2</c:v>
                </c:pt>
                <c:pt idx="936">
                  <c:v>5.2803806101539105E-2</c:v>
                </c:pt>
                <c:pt idx="937">
                  <c:v>5.4115874959177475E-2</c:v>
                </c:pt>
                <c:pt idx="938">
                  <c:v>4.4578179622916853E-2</c:v>
                </c:pt>
                <c:pt idx="939">
                  <c:v>4.9499336343110246E-2</c:v>
                </c:pt>
                <c:pt idx="940">
                  <c:v>7.025272178502108E-2</c:v>
                </c:pt>
                <c:pt idx="941">
                  <c:v>5.1584537606379696E-2</c:v>
                </c:pt>
                <c:pt idx="942">
                  <c:v>5.3649674571307066E-2</c:v>
                </c:pt>
                <c:pt idx="943">
                  <c:v>4.0423129486237871E-2</c:v>
                </c:pt>
                <c:pt idx="944">
                  <c:v>5.2845598951468155E-2</c:v>
                </c:pt>
                <c:pt idx="945">
                  <c:v>5.0942134352669033E-2</c:v>
                </c:pt>
                <c:pt idx="946">
                  <c:v>6.8756666759401605E-2</c:v>
                </c:pt>
                <c:pt idx="947">
                  <c:v>5.3053040387332225E-2</c:v>
                </c:pt>
                <c:pt idx="948">
                  <c:v>1.4605613332594974E-2</c:v>
                </c:pt>
                <c:pt idx="949">
                  <c:v>3.2888637856137805E-2</c:v>
                </c:pt>
                <c:pt idx="950">
                  <c:v>7.9924412740072587E-2</c:v>
                </c:pt>
                <c:pt idx="951">
                  <c:v>4.7473013051319291E-2</c:v>
                </c:pt>
                <c:pt idx="952">
                  <c:v>8.860338760173174E-2</c:v>
                </c:pt>
                <c:pt idx="953">
                  <c:v>4.9607814514391169E-2</c:v>
                </c:pt>
                <c:pt idx="954">
                  <c:v>5.1983073611381658E-2</c:v>
                </c:pt>
                <c:pt idx="955">
                  <c:v>2.9741613863330886E-2</c:v>
                </c:pt>
                <c:pt idx="956">
                  <c:v>7.0082288416781949E-2</c:v>
                </c:pt>
                <c:pt idx="957">
                  <c:v>4.852213786657323E-2</c:v>
                </c:pt>
                <c:pt idx="958">
                  <c:v>3.4238795477791233E-2</c:v>
                </c:pt>
                <c:pt idx="959">
                  <c:v>3.052607497935354E-2</c:v>
                </c:pt>
                <c:pt idx="960">
                  <c:v>4.1419856518141722E-2</c:v>
                </c:pt>
                <c:pt idx="961">
                  <c:v>3.3512852048963218E-2</c:v>
                </c:pt>
                <c:pt idx="962">
                  <c:v>3.1281204334477938E-2</c:v>
                </c:pt>
                <c:pt idx="963">
                  <c:v>2.6396506044840652E-2</c:v>
                </c:pt>
                <c:pt idx="964">
                  <c:v>3.4664222088291417E-2</c:v>
                </c:pt>
                <c:pt idx="965">
                  <c:v>2.2057640014547405E-2</c:v>
                </c:pt>
                <c:pt idx="966">
                  <c:v>3.0357408661040863E-2</c:v>
                </c:pt>
                <c:pt idx="967">
                  <c:v>6.817063026377429E-2</c:v>
                </c:pt>
                <c:pt idx="968">
                  <c:v>4.6349068422471745E-2</c:v>
                </c:pt>
                <c:pt idx="969">
                  <c:v>3.5762028530536928E-2</c:v>
                </c:pt>
                <c:pt idx="970">
                  <c:v>7.5017957206039085E-2</c:v>
                </c:pt>
                <c:pt idx="971">
                  <c:v>6.8864142325430797E-2</c:v>
                </c:pt>
                <c:pt idx="972">
                  <c:v>2.1712252600468329E-2</c:v>
                </c:pt>
                <c:pt idx="973">
                  <c:v>6.413724430059807E-2</c:v>
                </c:pt>
                <c:pt idx="974">
                  <c:v>3.9190243401831734E-2</c:v>
                </c:pt>
                <c:pt idx="975">
                  <c:v>2.6513987244854535E-2</c:v>
                </c:pt>
                <c:pt idx="976">
                  <c:v>4.492203585506347E-2</c:v>
                </c:pt>
                <c:pt idx="977">
                  <c:v>2.7268358780114119E-2</c:v>
                </c:pt>
                <c:pt idx="978">
                  <c:v>6.3279358038126426E-2</c:v>
                </c:pt>
                <c:pt idx="979">
                  <c:v>4.6205990283921528E-2</c:v>
                </c:pt>
                <c:pt idx="980">
                  <c:v>4.4287338865941231E-2</c:v>
                </c:pt>
                <c:pt idx="981">
                  <c:v>6.6639522178938621E-2</c:v>
                </c:pt>
                <c:pt idx="982">
                  <c:v>4.3995751786836221E-2</c:v>
                </c:pt>
                <c:pt idx="983">
                  <c:v>6.9055672670752577E-2</c:v>
                </c:pt>
                <c:pt idx="984">
                  <c:v>3.5586594812874205E-2</c:v>
                </c:pt>
                <c:pt idx="985">
                  <c:v>6.5118461324026156E-2</c:v>
                </c:pt>
                <c:pt idx="986">
                  <c:v>7.3036580570909185E-2</c:v>
                </c:pt>
                <c:pt idx="987">
                  <c:v>4.849120713590889E-2</c:v>
                </c:pt>
                <c:pt idx="988">
                  <c:v>3.7874448752686321E-2</c:v>
                </c:pt>
                <c:pt idx="989">
                  <c:v>3.2640008139743958E-2</c:v>
                </c:pt>
                <c:pt idx="990">
                  <c:v>1.5931680729330103E-2</c:v>
                </c:pt>
                <c:pt idx="991">
                  <c:v>5.8099508455641637E-2</c:v>
                </c:pt>
                <c:pt idx="992">
                  <c:v>3.3225990403805659E-2</c:v>
                </c:pt>
                <c:pt idx="993">
                  <c:v>1.982981309529816E-2</c:v>
                </c:pt>
                <c:pt idx="994">
                  <c:v>4.1861467778809405E-2</c:v>
                </c:pt>
                <c:pt idx="995">
                  <c:v>3.443221288508836E-2</c:v>
                </c:pt>
                <c:pt idx="996">
                  <c:v>9.9078455259404303E-3</c:v>
                </c:pt>
                <c:pt idx="997">
                  <c:v>7.872096736870611E-2</c:v>
                </c:pt>
                <c:pt idx="998">
                  <c:v>4.4712112079133892E-2</c:v>
                </c:pt>
                <c:pt idx="999">
                  <c:v>4.8155104316083212E-2</c:v>
                </c:pt>
                <c:pt idx="1000">
                  <c:v>7.194932509694725E-2</c:v>
                </c:pt>
                <c:pt idx="1001">
                  <c:v>3.4610455775838156E-2</c:v>
                </c:pt>
                <c:pt idx="1002">
                  <c:v>5.9682755336359916E-2</c:v>
                </c:pt>
                <c:pt idx="1003">
                  <c:v>3.1525425524177565E-2</c:v>
                </c:pt>
                <c:pt idx="1004">
                  <c:v>5.0307767160676524E-2</c:v>
                </c:pt>
                <c:pt idx="1005">
                  <c:v>7.7298044087901363E-2</c:v>
                </c:pt>
                <c:pt idx="1006">
                  <c:v>4.8972021818198319E-2</c:v>
                </c:pt>
                <c:pt idx="1007">
                  <c:v>8.0256463417571366E-2</c:v>
                </c:pt>
                <c:pt idx="1008">
                  <c:v>5.9018197607021185E-2</c:v>
                </c:pt>
                <c:pt idx="1009">
                  <c:v>1.9776805957584052E-2</c:v>
                </c:pt>
                <c:pt idx="1010">
                  <c:v>6.0047644628421507E-2</c:v>
                </c:pt>
                <c:pt idx="1011">
                  <c:v>3.3440681084553392E-2</c:v>
                </c:pt>
                <c:pt idx="1012">
                  <c:v>5.7913192871666241E-2</c:v>
                </c:pt>
                <c:pt idx="1013">
                  <c:v>1.5576583739030364E-2</c:v>
                </c:pt>
                <c:pt idx="1014">
                  <c:v>3.1361966041030191E-2</c:v>
                </c:pt>
                <c:pt idx="1015">
                  <c:v>3.9250245394680881E-2</c:v>
                </c:pt>
                <c:pt idx="1016">
                  <c:v>3.7303177544588235E-2</c:v>
                </c:pt>
                <c:pt idx="1017">
                  <c:v>5.4690233416798566E-2</c:v>
                </c:pt>
                <c:pt idx="1018">
                  <c:v>4.2565729211936611E-2</c:v>
                </c:pt>
                <c:pt idx="1019">
                  <c:v>6.8566286988227712E-2</c:v>
                </c:pt>
                <c:pt idx="1020">
                  <c:v>4.6443834053578381E-2</c:v>
                </c:pt>
                <c:pt idx="1021">
                  <c:v>7.4117133577502103E-2</c:v>
                </c:pt>
                <c:pt idx="1022">
                  <c:v>5.6139615737732788E-2</c:v>
                </c:pt>
                <c:pt idx="1023">
                  <c:v>5.2308686996078844E-2</c:v>
                </c:pt>
                <c:pt idx="1024">
                  <c:v>7.612693155569264E-2</c:v>
                </c:pt>
                <c:pt idx="1025">
                  <c:v>4.75690403325921E-2</c:v>
                </c:pt>
                <c:pt idx="1026">
                  <c:v>4.8703963748325599E-2</c:v>
                </c:pt>
                <c:pt idx="1027">
                  <c:v>4.0576026903736691E-2</c:v>
                </c:pt>
                <c:pt idx="1028">
                  <c:v>6.4216644473196582E-2</c:v>
                </c:pt>
                <c:pt idx="1029">
                  <c:v>4.2189471935109982E-2</c:v>
                </c:pt>
                <c:pt idx="1030">
                  <c:v>6.3902576912809164E-2</c:v>
                </c:pt>
                <c:pt idx="1031">
                  <c:v>6.666571991249505E-2</c:v>
                </c:pt>
                <c:pt idx="1032">
                  <c:v>6.0326573802349584E-2</c:v>
                </c:pt>
                <c:pt idx="1033">
                  <c:v>6.5002570924335784E-2</c:v>
                </c:pt>
                <c:pt idx="1034">
                  <c:v>6.203482880747245E-2</c:v>
                </c:pt>
                <c:pt idx="1035">
                  <c:v>6.3432698067071414E-2</c:v>
                </c:pt>
                <c:pt idx="1036">
                  <c:v>6.5631712522552718E-2</c:v>
                </c:pt>
                <c:pt idx="1037">
                  <c:v>4.3698478760477631E-2</c:v>
                </c:pt>
                <c:pt idx="1038">
                  <c:v>4.1239497621595789E-2</c:v>
                </c:pt>
                <c:pt idx="1039">
                  <c:v>5.6770245413350025E-2</c:v>
                </c:pt>
                <c:pt idx="1040">
                  <c:v>3.8184184243903779E-3</c:v>
                </c:pt>
                <c:pt idx="1041">
                  <c:v>4.020619634501682E-2</c:v>
                </c:pt>
                <c:pt idx="1042">
                  <c:v>7.3453450571723811E-2</c:v>
                </c:pt>
                <c:pt idx="1043">
                  <c:v>7.8479295545228089E-2</c:v>
                </c:pt>
                <c:pt idx="1044">
                  <c:v>2.9960887198704719E-3</c:v>
                </c:pt>
                <c:pt idx="1045">
                  <c:v>3.7627684042165245E-2</c:v>
                </c:pt>
                <c:pt idx="1046">
                  <c:v>7.1653827047616164E-2</c:v>
                </c:pt>
                <c:pt idx="1047">
                  <c:v>7.4987068323604619E-2</c:v>
                </c:pt>
                <c:pt idx="1048">
                  <c:v>5.2467770484398109E-2</c:v>
                </c:pt>
                <c:pt idx="1049">
                  <c:v>3.3402753120053967E-2</c:v>
                </c:pt>
                <c:pt idx="1050">
                  <c:v>3.1587357602702676E-2</c:v>
                </c:pt>
                <c:pt idx="1051">
                  <c:v>5.8665653994899314E-2</c:v>
                </c:pt>
                <c:pt idx="1052">
                  <c:v>3.258986609360081E-2</c:v>
                </c:pt>
                <c:pt idx="1053">
                  <c:v>6.1655987172473475E-2</c:v>
                </c:pt>
                <c:pt idx="1054">
                  <c:v>6.0752332470453023E-2</c:v>
                </c:pt>
                <c:pt idx="1055">
                  <c:v>5.5145567687401531E-2</c:v>
                </c:pt>
                <c:pt idx="1056">
                  <c:v>7.0802202753886476E-2</c:v>
                </c:pt>
                <c:pt idx="1057">
                  <c:v>3.5211883758530196E-2</c:v>
                </c:pt>
                <c:pt idx="1058">
                  <c:v>6.1089391293128882E-2</c:v>
                </c:pt>
                <c:pt idx="1059">
                  <c:v>2.1794812359540349E-2</c:v>
                </c:pt>
                <c:pt idx="1060">
                  <c:v>4.9530310525396269E-2</c:v>
                </c:pt>
                <c:pt idx="1061">
                  <c:v>4.8632073187218905E-2</c:v>
                </c:pt>
                <c:pt idx="1062">
                  <c:v>6.9983758235362292E-2</c:v>
                </c:pt>
                <c:pt idx="1063">
                  <c:v>3.0840671988175986E-2</c:v>
                </c:pt>
                <c:pt idx="1064">
                  <c:v>3.8050920123308386E-2</c:v>
                </c:pt>
                <c:pt idx="1065">
                  <c:v>1.7856333945139163E-2</c:v>
                </c:pt>
                <c:pt idx="1066">
                  <c:v>4.4038371968244623E-2</c:v>
                </c:pt>
                <c:pt idx="1067">
                  <c:v>4.2212221143700164E-2</c:v>
                </c:pt>
                <c:pt idx="1068">
                  <c:v>2.7481974357576679E-2</c:v>
                </c:pt>
                <c:pt idx="1069">
                  <c:v>3.1045128800739352E-2</c:v>
                </c:pt>
                <c:pt idx="1070">
                  <c:v>5.1750855883408095E-3</c:v>
                </c:pt>
                <c:pt idx="1071">
                  <c:v>6.175391896829871E-2</c:v>
                </c:pt>
                <c:pt idx="1072">
                  <c:v>3.9680910797529265E-2</c:v>
                </c:pt>
                <c:pt idx="1073">
                  <c:v>6.7766730665904495E-2</c:v>
                </c:pt>
                <c:pt idx="1074">
                  <c:v>1.5658695751715281E-2</c:v>
                </c:pt>
                <c:pt idx="1075">
                  <c:v>7.5066831917225518E-2</c:v>
                </c:pt>
                <c:pt idx="1076">
                  <c:v>4.9049952405199257E-2</c:v>
                </c:pt>
                <c:pt idx="1077">
                  <c:v>6.6580034109678402E-2</c:v>
                </c:pt>
                <c:pt idx="1078">
                  <c:v>4.6125449570507411E-2</c:v>
                </c:pt>
                <c:pt idx="1079">
                  <c:v>3.3788486293451894E-2</c:v>
                </c:pt>
                <c:pt idx="1080">
                  <c:v>4.2219970866821471E-2</c:v>
                </c:pt>
                <c:pt idx="1081">
                  <c:v>8.5177273587364696E-2</c:v>
                </c:pt>
                <c:pt idx="1082">
                  <c:v>1.5595643473273076E-2</c:v>
                </c:pt>
                <c:pt idx="1083">
                  <c:v>5.466575607557507E-2</c:v>
                </c:pt>
                <c:pt idx="1084">
                  <c:v>6.0555128738872897E-3</c:v>
                </c:pt>
                <c:pt idx="1085">
                  <c:v>3.090013787062244E-2</c:v>
                </c:pt>
                <c:pt idx="1086">
                  <c:v>3.0550343266864663E-2</c:v>
                </c:pt>
                <c:pt idx="1087">
                  <c:v>3.9755529224575398E-2</c:v>
                </c:pt>
                <c:pt idx="1088">
                  <c:v>5.084319860899001E-2</c:v>
                </c:pt>
                <c:pt idx="1089">
                  <c:v>2.3054518818467182E-2</c:v>
                </c:pt>
                <c:pt idx="1090">
                  <c:v>4.5157571221071967E-2</c:v>
                </c:pt>
                <c:pt idx="1091">
                  <c:v>3.7231080594000009E-2</c:v>
                </c:pt>
                <c:pt idx="1092">
                  <c:v>3.3362953034252053E-2</c:v>
                </c:pt>
                <c:pt idx="1093">
                  <c:v>7.7883938353437474E-2</c:v>
                </c:pt>
                <c:pt idx="1094">
                  <c:v>6.5709528068435621E-2</c:v>
                </c:pt>
                <c:pt idx="1095">
                  <c:v>6.3183345405033411E-2</c:v>
                </c:pt>
                <c:pt idx="1096">
                  <c:v>3.3460836990372653E-2</c:v>
                </c:pt>
                <c:pt idx="1097">
                  <c:v>5.0926216083678047E-2</c:v>
                </c:pt>
                <c:pt idx="1098">
                  <c:v>4.397080540944405E-2</c:v>
                </c:pt>
                <c:pt idx="1099">
                  <c:v>6.6902919741824884E-2</c:v>
                </c:pt>
                <c:pt idx="1100">
                  <c:v>2.5803130156921664E-2</c:v>
                </c:pt>
                <c:pt idx="1101">
                  <c:v>4.673231047291973E-2</c:v>
                </c:pt>
                <c:pt idx="1102">
                  <c:v>-4.666342285560364E-3</c:v>
                </c:pt>
                <c:pt idx="1103">
                  <c:v>5.7135542813628079E-2</c:v>
                </c:pt>
                <c:pt idx="1104">
                  <c:v>4.6799245664998865E-2</c:v>
                </c:pt>
                <c:pt idx="1105">
                  <c:v>5.8436050348205697E-2</c:v>
                </c:pt>
                <c:pt idx="1106">
                  <c:v>8.4219392564817419E-2</c:v>
                </c:pt>
                <c:pt idx="1107">
                  <c:v>8.9096236893934005E-2</c:v>
                </c:pt>
                <c:pt idx="1108">
                  <c:v>3.3975502316306743E-3</c:v>
                </c:pt>
                <c:pt idx="1109">
                  <c:v>2.0011248682253402E-2</c:v>
                </c:pt>
                <c:pt idx="1110">
                  <c:v>6.7861004249529233E-2</c:v>
                </c:pt>
                <c:pt idx="1111">
                  <c:v>4.4880625569450959E-2</c:v>
                </c:pt>
                <c:pt idx="1112">
                  <c:v>8.0291226969759086E-2</c:v>
                </c:pt>
                <c:pt idx="1113">
                  <c:v>-5.9951908392619664E-3</c:v>
                </c:pt>
                <c:pt idx="1114">
                  <c:v>6.3413134408067631E-2</c:v>
                </c:pt>
                <c:pt idx="1115">
                  <c:v>3.0865541869460365E-2</c:v>
                </c:pt>
                <c:pt idx="1116">
                  <c:v>2.6832608165524182E-2</c:v>
                </c:pt>
                <c:pt idx="1117">
                  <c:v>6.1345624259228397E-2</c:v>
                </c:pt>
                <c:pt idx="1118">
                  <c:v>5.659095840095802E-2</c:v>
                </c:pt>
                <c:pt idx="1119">
                  <c:v>5.1700086697967017E-2</c:v>
                </c:pt>
                <c:pt idx="1120">
                  <c:v>3.3564193933257443E-2</c:v>
                </c:pt>
                <c:pt idx="1121">
                  <c:v>3.7925732908065599E-2</c:v>
                </c:pt>
                <c:pt idx="1122">
                  <c:v>6.4268753055811464E-2</c:v>
                </c:pt>
                <c:pt idx="1123">
                  <c:v>3.2558356357849205E-2</c:v>
                </c:pt>
                <c:pt idx="1124">
                  <c:v>7.8697288840796353E-2</c:v>
                </c:pt>
                <c:pt idx="1125">
                  <c:v>2.2320895687020996E-2</c:v>
                </c:pt>
                <c:pt idx="1126">
                  <c:v>8.1203651722234232E-2</c:v>
                </c:pt>
                <c:pt idx="1127">
                  <c:v>1.7975894814463923E-2</c:v>
                </c:pt>
                <c:pt idx="1128">
                  <c:v>3.2969341075485992E-2</c:v>
                </c:pt>
                <c:pt idx="1129">
                  <c:v>1.6626274580803742E-2</c:v>
                </c:pt>
                <c:pt idx="1130">
                  <c:v>7.0693184078424065E-2</c:v>
                </c:pt>
                <c:pt idx="1131">
                  <c:v>6.5078294854637703E-2</c:v>
                </c:pt>
                <c:pt idx="1132">
                  <c:v>1.8377235764831346E-2</c:v>
                </c:pt>
                <c:pt idx="1133">
                  <c:v>3.46466893657255E-2</c:v>
                </c:pt>
                <c:pt idx="1134">
                  <c:v>2.2211053878671626E-2</c:v>
                </c:pt>
                <c:pt idx="1135">
                  <c:v>6.6029088207597356E-2</c:v>
                </c:pt>
                <c:pt idx="1136">
                  <c:v>2.9880603505071355E-2</c:v>
                </c:pt>
                <c:pt idx="1137">
                  <c:v>5.7592311882169671E-2</c:v>
                </c:pt>
                <c:pt idx="1138">
                  <c:v>7.0631734880916994E-2</c:v>
                </c:pt>
                <c:pt idx="1139">
                  <c:v>4.7532365229227359E-2</c:v>
                </c:pt>
                <c:pt idx="1140">
                  <c:v>4.6383046146280908E-2</c:v>
                </c:pt>
                <c:pt idx="1141">
                  <c:v>1.0851002042438917E-2</c:v>
                </c:pt>
                <c:pt idx="1142">
                  <c:v>5.5762529179488339E-2</c:v>
                </c:pt>
                <c:pt idx="1143">
                  <c:v>1.5922728323088574E-2</c:v>
                </c:pt>
                <c:pt idx="1144">
                  <c:v>5.2074505070438336E-2</c:v>
                </c:pt>
                <c:pt idx="1145">
                  <c:v>6.1328659009804026E-2</c:v>
                </c:pt>
                <c:pt idx="1146">
                  <c:v>5.941916513929129E-2</c:v>
                </c:pt>
                <c:pt idx="1147">
                  <c:v>4.2950891878006492E-2</c:v>
                </c:pt>
                <c:pt idx="1148">
                  <c:v>2.805778866425938E-2</c:v>
                </c:pt>
                <c:pt idx="1149">
                  <c:v>4.4600777530367917E-2</c:v>
                </c:pt>
                <c:pt idx="1150">
                  <c:v>5.1148356366177428E-2</c:v>
                </c:pt>
                <c:pt idx="1151">
                  <c:v>5.5938587032080038E-2</c:v>
                </c:pt>
                <c:pt idx="1152">
                  <c:v>8.3419153964305173E-2</c:v>
                </c:pt>
                <c:pt idx="1153">
                  <c:v>2.947230642977168E-2</c:v>
                </c:pt>
                <c:pt idx="1154">
                  <c:v>7.0880040329878463E-2</c:v>
                </c:pt>
                <c:pt idx="1155">
                  <c:v>8.3853382231034723E-2</c:v>
                </c:pt>
                <c:pt idx="1156">
                  <c:v>4.1010390923750417E-2</c:v>
                </c:pt>
                <c:pt idx="1157">
                  <c:v>6.1007908910537173E-2</c:v>
                </c:pt>
                <c:pt idx="1158">
                  <c:v>3.4765936343588863E-2</c:v>
                </c:pt>
                <c:pt idx="1159">
                  <c:v>4.2230595790327584E-2</c:v>
                </c:pt>
                <c:pt idx="1160">
                  <c:v>5.6465425863328242E-2</c:v>
                </c:pt>
                <c:pt idx="1161">
                  <c:v>2.9636885203061538E-2</c:v>
                </c:pt>
                <c:pt idx="1162">
                  <c:v>7.5397130122905873E-2</c:v>
                </c:pt>
                <c:pt idx="1163">
                  <c:v>7.3217876825694139E-2</c:v>
                </c:pt>
                <c:pt idx="1164">
                  <c:v>4.781401107832528E-2</c:v>
                </c:pt>
                <c:pt idx="1165">
                  <c:v>1.4052813176526513E-2</c:v>
                </c:pt>
                <c:pt idx="1166">
                  <c:v>1.143051146130257E-2</c:v>
                </c:pt>
                <c:pt idx="1167">
                  <c:v>5.3965990699118914E-2</c:v>
                </c:pt>
                <c:pt idx="1168">
                  <c:v>5.0044633957069755E-2</c:v>
                </c:pt>
                <c:pt idx="1169">
                  <c:v>6.6623061003895909E-2</c:v>
                </c:pt>
                <c:pt idx="1170">
                  <c:v>2.6049769595797436E-2</c:v>
                </c:pt>
                <c:pt idx="1171">
                  <c:v>2.9931777082190397E-2</c:v>
                </c:pt>
                <c:pt idx="1172">
                  <c:v>2.6489487268485282E-2</c:v>
                </c:pt>
                <c:pt idx="1173">
                  <c:v>4.9849756236098872E-2</c:v>
                </c:pt>
                <c:pt idx="1174">
                  <c:v>3.2125031629592689E-2</c:v>
                </c:pt>
                <c:pt idx="1175">
                  <c:v>7.2088324747779639E-2</c:v>
                </c:pt>
                <c:pt idx="1176">
                  <c:v>6.7612366872748962E-3</c:v>
                </c:pt>
                <c:pt idx="1177">
                  <c:v>5.2662574719111684E-2</c:v>
                </c:pt>
                <c:pt idx="1178">
                  <c:v>2.0261081403172607E-2</c:v>
                </c:pt>
                <c:pt idx="1179">
                  <c:v>6.0364115139919683E-2</c:v>
                </c:pt>
                <c:pt idx="1180">
                  <c:v>2.6797757875034158E-2</c:v>
                </c:pt>
                <c:pt idx="1181">
                  <c:v>3.4413579949383155E-2</c:v>
                </c:pt>
                <c:pt idx="1182">
                  <c:v>2.9668051621130943E-2</c:v>
                </c:pt>
                <c:pt idx="1183">
                  <c:v>5.2595393773870867E-2</c:v>
                </c:pt>
                <c:pt idx="1184">
                  <c:v>3.9204533661683111E-2</c:v>
                </c:pt>
                <c:pt idx="1185">
                  <c:v>2.768417232642105E-2</c:v>
                </c:pt>
                <c:pt idx="1186">
                  <c:v>4.008860959002427E-2</c:v>
                </c:pt>
                <c:pt idx="1187">
                  <c:v>1.9958275475410445E-2</c:v>
                </c:pt>
                <c:pt idx="1188">
                  <c:v>1.1266384807105548E-2</c:v>
                </c:pt>
                <c:pt idx="1189">
                  <c:v>4.4279868764225835E-2</c:v>
                </c:pt>
                <c:pt idx="1190">
                  <c:v>7.3030412559500948E-2</c:v>
                </c:pt>
                <c:pt idx="1191">
                  <c:v>1.0601790225089761E-2</c:v>
                </c:pt>
                <c:pt idx="1192">
                  <c:v>3.9941816917753656E-2</c:v>
                </c:pt>
                <c:pt idx="1193">
                  <c:v>5.9073131739377671E-2</c:v>
                </c:pt>
                <c:pt idx="1194">
                  <c:v>4.3488438799055576E-2</c:v>
                </c:pt>
                <c:pt idx="1195">
                  <c:v>6.4551514667802679E-2</c:v>
                </c:pt>
                <c:pt idx="1196">
                  <c:v>3.1996947087138204E-2</c:v>
                </c:pt>
                <c:pt idx="1197">
                  <c:v>3.1325815860129398E-2</c:v>
                </c:pt>
                <c:pt idx="1198">
                  <c:v>1.4070530979692828E-2</c:v>
                </c:pt>
                <c:pt idx="1199">
                  <c:v>3.8918985427561587E-2</c:v>
                </c:pt>
                <c:pt idx="1200">
                  <c:v>2.8209562775186475E-2</c:v>
                </c:pt>
                <c:pt idx="1201">
                  <c:v>2.5560975839531219E-2</c:v>
                </c:pt>
                <c:pt idx="1202">
                  <c:v>3.8501102607050711E-2</c:v>
                </c:pt>
                <c:pt idx="1203">
                  <c:v>5.0175794225997127E-2</c:v>
                </c:pt>
                <c:pt idx="1204">
                  <c:v>3.4621515777005611E-2</c:v>
                </c:pt>
                <c:pt idx="1205">
                  <c:v>4.9796043245674618E-2</c:v>
                </c:pt>
                <c:pt idx="1206">
                  <c:v>5.7289084520403454E-2</c:v>
                </c:pt>
                <c:pt idx="1207">
                  <c:v>4.3729451754033977E-2</c:v>
                </c:pt>
                <c:pt idx="1208">
                  <c:v>5.5251584144446822E-2</c:v>
                </c:pt>
                <c:pt idx="1209">
                  <c:v>5.6672757645882359E-2</c:v>
                </c:pt>
                <c:pt idx="1210">
                  <c:v>1.4636708293013442E-2</c:v>
                </c:pt>
                <c:pt idx="1211">
                  <c:v>4.2345317842036788E-2</c:v>
                </c:pt>
                <c:pt idx="1212">
                  <c:v>8.1989864982730087E-2</c:v>
                </c:pt>
                <c:pt idx="1213">
                  <c:v>-3.1040100991016387E-3</c:v>
                </c:pt>
                <c:pt idx="1214">
                  <c:v>8.9129372893439834E-2</c:v>
                </c:pt>
                <c:pt idx="1215">
                  <c:v>1.8576084375124986E-2</c:v>
                </c:pt>
                <c:pt idx="1216">
                  <c:v>2.9571976297844978E-2</c:v>
                </c:pt>
                <c:pt idx="1217">
                  <c:v>3.9207222873512006E-2</c:v>
                </c:pt>
                <c:pt idx="1218">
                  <c:v>2.2494678492155057E-2</c:v>
                </c:pt>
                <c:pt idx="1219">
                  <c:v>5.2518569041994839E-2</c:v>
                </c:pt>
                <c:pt idx="1220">
                  <c:v>7.8218763980321793E-2</c:v>
                </c:pt>
                <c:pt idx="1221">
                  <c:v>5.0674394791931705E-2</c:v>
                </c:pt>
                <c:pt idx="1222">
                  <c:v>5.169917455162127E-2</c:v>
                </c:pt>
                <c:pt idx="1223">
                  <c:v>6.6488736574809625E-3</c:v>
                </c:pt>
                <c:pt idx="1224">
                  <c:v>4.5617516595249742E-2</c:v>
                </c:pt>
                <c:pt idx="1225">
                  <c:v>5.2459065706050099E-2</c:v>
                </c:pt>
                <c:pt idx="1226">
                  <c:v>3.862623967600351E-2</c:v>
                </c:pt>
                <c:pt idx="1227">
                  <c:v>2.5619350314057272E-2</c:v>
                </c:pt>
                <c:pt idx="1228">
                  <c:v>2.7402776149928674E-2</c:v>
                </c:pt>
                <c:pt idx="1229">
                  <c:v>4.221083906285495E-2</c:v>
                </c:pt>
                <c:pt idx="1230">
                  <c:v>5.1655278920689711E-2</c:v>
                </c:pt>
                <c:pt idx="1231">
                  <c:v>1.2825103277948427E-2</c:v>
                </c:pt>
                <c:pt idx="1232">
                  <c:v>4.532787751152545E-2</c:v>
                </c:pt>
                <c:pt idx="1233">
                  <c:v>5.9660406392530466E-2</c:v>
                </c:pt>
                <c:pt idx="1234">
                  <c:v>3.593941382467012E-2</c:v>
                </c:pt>
                <c:pt idx="1235">
                  <c:v>4.5127709438042549E-2</c:v>
                </c:pt>
                <c:pt idx="1236">
                  <c:v>7.1939335781378372E-2</c:v>
                </c:pt>
                <c:pt idx="1237">
                  <c:v>3.9218250430233491E-2</c:v>
                </c:pt>
                <c:pt idx="1238">
                  <c:v>5.2029195042194928E-2</c:v>
                </c:pt>
                <c:pt idx="1239">
                  <c:v>6.4910204467822502E-2</c:v>
                </c:pt>
                <c:pt idx="1240">
                  <c:v>7.944150390737939E-2</c:v>
                </c:pt>
                <c:pt idx="1241">
                  <c:v>2.3030340644358546E-2</c:v>
                </c:pt>
                <c:pt idx="1242">
                  <c:v>2.6491520629952973E-2</c:v>
                </c:pt>
                <c:pt idx="1243">
                  <c:v>4.2078249305985867E-2</c:v>
                </c:pt>
                <c:pt idx="1244">
                  <c:v>2.8974924420240453E-2</c:v>
                </c:pt>
                <c:pt idx="1245">
                  <c:v>2.4952251585004002E-2</c:v>
                </c:pt>
                <c:pt idx="1246">
                  <c:v>4.7084863527978374E-2</c:v>
                </c:pt>
                <c:pt idx="1247">
                  <c:v>3.868454115270191E-2</c:v>
                </c:pt>
                <c:pt idx="1248">
                  <c:v>2.2422360970064635E-2</c:v>
                </c:pt>
                <c:pt idx="1249">
                  <c:v>5.8236868852524187E-2</c:v>
                </c:pt>
                <c:pt idx="1250">
                  <c:v>2.9305738984213216E-2</c:v>
                </c:pt>
                <c:pt idx="1251">
                  <c:v>3.9418074773190565E-2</c:v>
                </c:pt>
                <c:pt idx="1252">
                  <c:v>2.8398704130042394E-2</c:v>
                </c:pt>
                <c:pt idx="1253">
                  <c:v>5.5513801404494634E-2</c:v>
                </c:pt>
                <c:pt idx="1254">
                  <c:v>3.5037075298216272E-2</c:v>
                </c:pt>
                <c:pt idx="1255">
                  <c:v>3.6477278740456212E-2</c:v>
                </c:pt>
                <c:pt idx="1256">
                  <c:v>5.4526853095026584E-2</c:v>
                </c:pt>
                <c:pt idx="1257">
                  <c:v>5.9288552370183857E-2</c:v>
                </c:pt>
                <c:pt idx="1258">
                  <c:v>3.1588027537911512E-2</c:v>
                </c:pt>
                <c:pt idx="1259">
                  <c:v>5.3625331604433585E-2</c:v>
                </c:pt>
                <c:pt idx="1260">
                  <c:v>4.9813171924405493E-2</c:v>
                </c:pt>
                <c:pt idx="1261">
                  <c:v>5.5058303356513932E-2</c:v>
                </c:pt>
                <c:pt idx="1262">
                  <c:v>7.6667021785177519E-3</c:v>
                </c:pt>
                <c:pt idx="1263">
                  <c:v>3.340485472105674E-2</c:v>
                </c:pt>
                <c:pt idx="1264">
                  <c:v>2.4151061117422438E-2</c:v>
                </c:pt>
                <c:pt idx="1265">
                  <c:v>3.5312537510535986E-2</c:v>
                </c:pt>
                <c:pt idx="1266">
                  <c:v>1.0856546198883753E-2</c:v>
                </c:pt>
                <c:pt idx="1267">
                  <c:v>6.1182182367568373E-2</c:v>
                </c:pt>
                <c:pt idx="1268">
                  <c:v>3.7251961431853539E-2</c:v>
                </c:pt>
                <c:pt idx="1269">
                  <c:v>3.0395001104203106E-2</c:v>
                </c:pt>
                <c:pt idx="1270">
                  <c:v>3.1295018432527341E-2</c:v>
                </c:pt>
                <c:pt idx="1271">
                  <c:v>5.4672426033040435E-2</c:v>
                </c:pt>
                <c:pt idx="1272">
                  <c:v>8.1343796487391928E-2</c:v>
                </c:pt>
                <c:pt idx="1273">
                  <c:v>7.1876411956566175E-2</c:v>
                </c:pt>
                <c:pt idx="1274">
                  <c:v>6.8188344259168782E-2</c:v>
                </c:pt>
                <c:pt idx="1275">
                  <c:v>3.5773338386165698E-2</c:v>
                </c:pt>
                <c:pt idx="1276">
                  <c:v>6.4810824797753269E-2</c:v>
                </c:pt>
                <c:pt idx="1277">
                  <c:v>5.2154875891354091E-2</c:v>
                </c:pt>
                <c:pt idx="1278">
                  <c:v>3.9347850032533833E-2</c:v>
                </c:pt>
                <c:pt idx="1279">
                  <c:v>6.3839000141920663E-2</c:v>
                </c:pt>
                <c:pt idx="1280">
                  <c:v>5.643697950589522E-2</c:v>
                </c:pt>
                <c:pt idx="1281">
                  <c:v>5.4045337690331922E-2</c:v>
                </c:pt>
                <c:pt idx="1282">
                  <c:v>3.6235972331965981E-2</c:v>
                </c:pt>
                <c:pt idx="1283">
                  <c:v>4.2568394247303826E-2</c:v>
                </c:pt>
                <c:pt idx="1284">
                  <c:v>4.7039693868592893E-2</c:v>
                </c:pt>
                <c:pt idx="1285">
                  <c:v>5.2584765083154773E-2</c:v>
                </c:pt>
                <c:pt idx="1286">
                  <c:v>3.1808704003170964E-2</c:v>
                </c:pt>
                <c:pt idx="1287">
                  <c:v>3.3845393858674251E-2</c:v>
                </c:pt>
                <c:pt idx="1288">
                  <c:v>2.6669591088431081E-2</c:v>
                </c:pt>
                <c:pt idx="1289">
                  <c:v>7.9966321095770121E-2</c:v>
                </c:pt>
                <c:pt idx="1290">
                  <c:v>5.5022349366450611E-2</c:v>
                </c:pt>
                <c:pt idx="1291">
                  <c:v>5.4832204164754955E-2</c:v>
                </c:pt>
                <c:pt idx="1292">
                  <c:v>4.2470272656415176E-2</c:v>
                </c:pt>
                <c:pt idx="1293">
                  <c:v>1.1706382804323526E-2</c:v>
                </c:pt>
                <c:pt idx="1294">
                  <c:v>7.4889676719513923E-2</c:v>
                </c:pt>
                <c:pt idx="1295">
                  <c:v>5.113387193725185E-2</c:v>
                </c:pt>
                <c:pt idx="1296">
                  <c:v>6.5295698996362117E-2</c:v>
                </c:pt>
                <c:pt idx="1297">
                  <c:v>3.3355673001712993E-2</c:v>
                </c:pt>
                <c:pt idx="1298">
                  <c:v>3.9623309381289891E-2</c:v>
                </c:pt>
                <c:pt idx="1299">
                  <c:v>3.9439584370188838E-2</c:v>
                </c:pt>
                <c:pt idx="1300">
                  <c:v>6.281348629436434E-2</c:v>
                </c:pt>
                <c:pt idx="1301">
                  <c:v>2.677364890309257E-2</c:v>
                </c:pt>
                <c:pt idx="1302">
                  <c:v>4.3520655649145888E-2</c:v>
                </c:pt>
                <c:pt idx="1303">
                  <c:v>2.8915404622414379E-2</c:v>
                </c:pt>
                <c:pt idx="1304">
                  <c:v>7.4041943995952916E-2</c:v>
                </c:pt>
                <c:pt idx="1305">
                  <c:v>-1.0998361918757414E-2</c:v>
                </c:pt>
                <c:pt idx="1306">
                  <c:v>2.1931377478108229E-2</c:v>
                </c:pt>
                <c:pt idx="1307">
                  <c:v>3.9169292693873856E-2</c:v>
                </c:pt>
                <c:pt idx="1308">
                  <c:v>3.2486844423718193E-2</c:v>
                </c:pt>
                <c:pt idx="1309">
                  <c:v>5.7273368252058518E-2</c:v>
                </c:pt>
                <c:pt idx="1310">
                  <c:v>5.3989492269085636E-2</c:v>
                </c:pt>
                <c:pt idx="1311">
                  <c:v>2.2781427643406842E-2</c:v>
                </c:pt>
                <c:pt idx="1312">
                  <c:v>3.0431943474432527E-2</c:v>
                </c:pt>
                <c:pt idx="1313">
                  <c:v>3.1813526710714829E-2</c:v>
                </c:pt>
                <c:pt idx="1314">
                  <c:v>5.1955649135547115E-2</c:v>
                </c:pt>
                <c:pt idx="1315">
                  <c:v>1.7680435763186234E-2</c:v>
                </c:pt>
                <c:pt idx="1316">
                  <c:v>6.020063842210667E-2</c:v>
                </c:pt>
                <c:pt idx="1317">
                  <c:v>5.5423174149434415E-2</c:v>
                </c:pt>
                <c:pt idx="1318">
                  <c:v>3.3222464259395582E-2</c:v>
                </c:pt>
                <c:pt idx="1319">
                  <c:v>5.9544774525187152E-2</c:v>
                </c:pt>
                <c:pt idx="1320">
                  <c:v>5.4735457335753246E-2</c:v>
                </c:pt>
                <c:pt idx="1321">
                  <c:v>3.2367073054384098E-2</c:v>
                </c:pt>
                <c:pt idx="1322">
                  <c:v>7.2743403477397162E-2</c:v>
                </c:pt>
                <c:pt idx="1323">
                  <c:v>3.9862660699639875E-2</c:v>
                </c:pt>
                <c:pt idx="1324">
                  <c:v>5.7203606830989844E-2</c:v>
                </c:pt>
                <c:pt idx="1325">
                  <c:v>6.7590900675183502E-2</c:v>
                </c:pt>
                <c:pt idx="1326">
                  <c:v>6.604131127930768E-2</c:v>
                </c:pt>
                <c:pt idx="1327">
                  <c:v>5.5791544229982559E-2</c:v>
                </c:pt>
                <c:pt idx="1328">
                  <c:v>5.2549167732173233E-2</c:v>
                </c:pt>
                <c:pt idx="1329">
                  <c:v>4.0300838818793233E-2</c:v>
                </c:pt>
                <c:pt idx="1330">
                  <c:v>3.1230034156392552E-2</c:v>
                </c:pt>
                <c:pt idx="1331">
                  <c:v>5.4425920106530815E-2</c:v>
                </c:pt>
                <c:pt idx="1332">
                  <c:v>6.3440464307149461E-2</c:v>
                </c:pt>
                <c:pt idx="1333">
                  <c:v>8.0440392870170227E-2</c:v>
                </c:pt>
                <c:pt idx="1334">
                  <c:v>4.5199958931291424E-2</c:v>
                </c:pt>
                <c:pt idx="1335">
                  <c:v>5.5800422296045829E-2</c:v>
                </c:pt>
                <c:pt idx="1336">
                  <c:v>6.5517054585127313E-2</c:v>
                </c:pt>
                <c:pt idx="1337">
                  <c:v>7.057102040983193E-2</c:v>
                </c:pt>
                <c:pt idx="1338">
                  <c:v>6.727468834647217E-2</c:v>
                </c:pt>
                <c:pt idx="1339">
                  <c:v>8.0636998284250042E-2</c:v>
                </c:pt>
                <c:pt idx="1340">
                  <c:v>8.0448041985101221E-2</c:v>
                </c:pt>
                <c:pt idx="1341">
                  <c:v>4.0663670141052093E-2</c:v>
                </c:pt>
                <c:pt idx="1342">
                  <c:v>7.3607244480722214E-2</c:v>
                </c:pt>
                <c:pt idx="1343">
                  <c:v>4.0559012051142852E-2</c:v>
                </c:pt>
                <c:pt idx="1344">
                  <c:v>4.5633305068665142E-2</c:v>
                </c:pt>
                <c:pt idx="1345">
                  <c:v>7.0717831284802413E-2</c:v>
                </c:pt>
                <c:pt idx="1346">
                  <c:v>-7.8137014479179364E-3</c:v>
                </c:pt>
                <c:pt idx="1347">
                  <c:v>4.4690025592080532E-2</c:v>
                </c:pt>
                <c:pt idx="1348">
                  <c:v>4.9308633772727352E-2</c:v>
                </c:pt>
                <c:pt idx="1349">
                  <c:v>2.8891124481155977E-2</c:v>
                </c:pt>
                <c:pt idx="1350">
                  <c:v>2.0804373999175459E-2</c:v>
                </c:pt>
                <c:pt idx="1351">
                  <c:v>6.2904086462908654E-2</c:v>
                </c:pt>
                <c:pt idx="1352">
                  <c:v>1.7173363321373106E-2</c:v>
                </c:pt>
                <c:pt idx="1353">
                  <c:v>2.4048198638132682E-2</c:v>
                </c:pt>
                <c:pt idx="1354">
                  <c:v>7.8705117443569783E-2</c:v>
                </c:pt>
                <c:pt idx="1355">
                  <c:v>5.1217288424972217E-2</c:v>
                </c:pt>
                <c:pt idx="1356">
                  <c:v>6.0819233290898653E-2</c:v>
                </c:pt>
                <c:pt idx="1357">
                  <c:v>5.3288931522704482E-2</c:v>
                </c:pt>
                <c:pt idx="1358">
                  <c:v>8.3421752280187292E-2</c:v>
                </c:pt>
                <c:pt idx="1359">
                  <c:v>6.6458250854153885E-3</c:v>
                </c:pt>
                <c:pt idx="1360">
                  <c:v>7.3417986347676184E-2</c:v>
                </c:pt>
                <c:pt idx="1361">
                  <c:v>1.508447682924452E-2</c:v>
                </c:pt>
                <c:pt idx="1362">
                  <c:v>3.5407692716336238E-2</c:v>
                </c:pt>
                <c:pt idx="1363">
                  <c:v>5.8771762571725485E-2</c:v>
                </c:pt>
                <c:pt idx="1364">
                  <c:v>6.5349999191778529E-2</c:v>
                </c:pt>
                <c:pt idx="1365">
                  <c:v>5.09988117130954E-2</c:v>
                </c:pt>
                <c:pt idx="1366">
                  <c:v>5.4409781565136192E-2</c:v>
                </c:pt>
                <c:pt idx="1367">
                  <c:v>4.3935456479994917E-2</c:v>
                </c:pt>
                <c:pt idx="1368">
                  <c:v>6.048662316434851E-2</c:v>
                </c:pt>
                <c:pt idx="1369">
                  <c:v>6.7767170618933614E-2</c:v>
                </c:pt>
                <c:pt idx="1370">
                  <c:v>7.9324176099958399E-2</c:v>
                </c:pt>
                <c:pt idx="1371">
                  <c:v>5.0604578109886425E-3</c:v>
                </c:pt>
                <c:pt idx="1372">
                  <c:v>4.9095973544304811E-2</c:v>
                </c:pt>
                <c:pt idx="1373">
                  <c:v>5.7107336330054957E-2</c:v>
                </c:pt>
                <c:pt idx="1374">
                  <c:v>6.4741850154561284E-2</c:v>
                </c:pt>
                <c:pt idx="1375">
                  <c:v>7.5335432767782595E-2</c:v>
                </c:pt>
                <c:pt idx="1376">
                  <c:v>2.7654341681011552E-2</c:v>
                </c:pt>
                <c:pt idx="1377">
                  <c:v>5.9073579977582273E-2</c:v>
                </c:pt>
                <c:pt idx="1378">
                  <c:v>2.8730684047185189E-2</c:v>
                </c:pt>
                <c:pt idx="1379">
                  <c:v>2.3652193559287722E-2</c:v>
                </c:pt>
                <c:pt idx="1380">
                  <c:v>5.8379223637299714E-2</c:v>
                </c:pt>
                <c:pt idx="1381">
                  <c:v>7.5390200200510252E-2</c:v>
                </c:pt>
                <c:pt idx="1382">
                  <c:v>3.6489062378099922E-2</c:v>
                </c:pt>
                <c:pt idx="1383">
                  <c:v>3.9847083032977459E-2</c:v>
                </c:pt>
                <c:pt idx="1384">
                  <c:v>3.1992622519305153E-2</c:v>
                </c:pt>
                <c:pt idx="1385">
                  <c:v>8.0798649240365158E-2</c:v>
                </c:pt>
                <c:pt idx="1386">
                  <c:v>4.2913530406822206E-2</c:v>
                </c:pt>
                <c:pt idx="1387">
                  <c:v>8.115592864022228E-2</c:v>
                </c:pt>
                <c:pt idx="1388">
                  <c:v>3.9499083441616012E-2</c:v>
                </c:pt>
                <c:pt idx="1389">
                  <c:v>4.7425914118976203E-2</c:v>
                </c:pt>
                <c:pt idx="1390">
                  <c:v>4.8363129396819915E-2</c:v>
                </c:pt>
                <c:pt idx="1391">
                  <c:v>5.8991966439810403E-2</c:v>
                </c:pt>
                <c:pt idx="1392">
                  <c:v>3.1926921930896579E-2</c:v>
                </c:pt>
                <c:pt idx="1393">
                  <c:v>4.9752165530042032E-2</c:v>
                </c:pt>
                <c:pt idx="1394">
                  <c:v>5.5640358635376294E-2</c:v>
                </c:pt>
                <c:pt idx="1395">
                  <c:v>7.5236391409026465E-2</c:v>
                </c:pt>
                <c:pt idx="1396">
                  <c:v>4.2776508446886179E-2</c:v>
                </c:pt>
                <c:pt idx="1397">
                  <c:v>5.4429497683297585E-2</c:v>
                </c:pt>
                <c:pt idx="1398">
                  <c:v>1.9586871119194335E-3</c:v>
                </c:pt>
                <c:pt idx="1399">
                  <c:v>8.9687162495762196E-2</c:v>
                </c:pt>
                <c:pt idx="1400">
                  <c:v>7.2392721776808777E-2</c:v>
                </c:pt>
                <c:pt idx="1401">
                  <c:v>2.3103363898827289E-2</c:v>
                </c:pt>
                <c:pt idx="1402">
                  <c:v>2.8862763271955413E-2</c:v>
                </c:pt>
                <c:pt idx="1403">
                  <c:v>7.4641503663344405E-2</c:v>
                </c:pt>
                <c:pt idx="1404">
                  <c:v>6.4199276805179673E-2</c:v>
                </c:pt>
                <c:pt idx="1405">
                  <c:v>6.4034763769676512E-2</c:v>
                </c:pt>
                <c:pt idx="1406">
                  <c:v>6.2951773462110366E-2</c:v>
                </c:pt>
                <c:pt idx="1407">
                  <c:v>7.9049598230771623E-2</c:v>
                </c:pt>
                <c:pt idx="1408">
                  <c:v>6.823248140281854E-2</c:v>
                </c:pt>
                <c:pt idx="1409">
                  <c:v>4.3853910727987083E-2</c:v>
                </c:pt>
                <c:pt idx="1410">
                  <c:v>4.3027346389498101E-2</c:v>
                </c:pt>
                <c:pt idx="1411">
                  <c:v>4.1004849655768144E-2</c:v>
                </c:pt>
                <c:pt idx="1412">
                  <c:v>5.664762778213913E-2</c:v>
                </c:pt>
                <c:pt idx="1413">
                  <c:v>4.8760014067142844E-2</c:v>
                </c:pt>
                <c:pt idx="1414">
                  <c:v>9.2828156773926002E-3</c:v>
                </c:pt>
                <c:pt idx="1415">
                  <c:v>3.2997226018401438E-2</c:v>
                </c:pt>
                <c:pt idx="1416">
                  <c:v>2.5836371107215685E-2</c:v>
                </c:pt>
                <c:pt idx="1417">
                  <c:v>3.7712754421276397E-2</c:v>
                </c:pt>
                <c:pt idx="1418">
                  <c:v>5.0528766630235242E-2</c:v>
                </c:pt>
                <c:pt idx="1419">
                  <c:v>4.5555733195164615E-2</c:v>
                </c:pt>
                <c:pt idx="1420">
                  <c:v>8.2226211848477476E-2</c:v>
                </c:pt>
                <c:pt idx="1421">
                  <c:v>4.8260429439249186E-2</c:v>
                </c:pt>
                <c:pt idx="1422">
                  <c:v>5.0147404934527184E-2</c:v>
                </c:pt>
                <c:pt idx="1423">
                  <c:v>5.1039825999851005E-2</c:v>
                </c:pt>
                <c:pt idx="1424">
                  <c:v>3.9356714048582819E-2</c:v>
                </c:pt>
                <c:pt idx="1425">
                  <c:v>2.2191423939578157E-2</c:v>
                </c:pt>
                <c:pt idx="1426">
                  <c:v>5.3636759380054751E-2</c:v>
                </c:pt>
                <c:pt idx="1427">
                  <c:v>4.5418036896491348E-2</c:v>
                </c:pt>
                <c:pt idx="1428">
                  <c:v>4.6623136202873776E-2</c:v>
                </c:pt>
                <c:pt idx="1429">
                  <c:v>3.0188882488915242E-2</c:v>
                </c:pt>
                <c:pt idx="1430">
                  <c:v>6.6439525616217313E-2</c:v>
                </c:pt>
                <c:pt idx="1431">
                  <c:v>7.7861843819529458E-2</c:v>
                </c:pt>
                <c:pt idx="1432">
                  <c:v>6.6256563285807438E-2</c:v>
                </c:pt>
                <c:pt idx="1433">
                  <c:v>4.2682583422521979E-2</c:v>
                </c:pt>
                <c:pt idx="1434">
                  <c:v>5.7232754013644062E-2</c:v>
                </c:pt>
                <c:pt idx="1435">
                  <c:v>2.8579636657280701E-2</c:v>
                </c:pt>
                <c:pt idx="1436">
                  <c:v>3.3305060285289276E-2</c:v>
                </c:pt>
                <c:pt idx="1437">
                  <c:v>2.3563796109401423E-2</c:v>
                </c:pt>
                <c:pt idx="1438">
                  <c:v>6.4603331661564012E-2</c:v>
                </c:pt>
                <c:pt idx="1439">
                  <c:v>4.8223490225198992E-2</c:v>
                </c:pt>
                <c:pt idx="1440">
                  <c:v>3.8922123636029975E-2</c:v>
                </c:pt>
                <c:pt idx="1441">
                  <c:v>7.0000031848802907E-2</c:v>
                </c:pt>
                <c:pt idx="1442">
                  <c:v>2.6310097275520593E-2</c:v>
                </c:pt>
                <c:pt idx="1443">
                  <c:v>5.2386489789041597E-2</c:v>
                </c:pt>
                <c:pt idx="1444">
                  <c:v>3.5762397677697767E-2</c:v>
                </c:pt>
                <c:pt idx="1445">
                  <c:v>7.6207939756244944E-2</c:v>
                </c:pt>
                <c:pt idx="1446">
                  <c:v>4.3260089724959525E-2</c:v>
                </c:pt>
                <c:pt idx="1447">
                  <c:v>7.3470841666489858E-2</c:v>
                </c:pt>
                <c:pt idx="1448">
                  <c:v>8.2201030245105472E-2</c:v>
                </c:pt>
                <c:pt idx="1449">
                  <c:v>5.6698215068227975E-2</c:v>
                </c:pt>
                <c:pt idx="1450">
                  <c:v>2.5870436235792486E-2</c:v>
                </c:pt>
                <c:pt idx="1451">
                  <c:v>2.3473914111295346E-2</c:v>
                </c:pt>
                <c:pt idx="1452">
                  <c:v>1.6741814000767224E-2</c:v>
                </c:pt>
                <c:pt idx="1453">
                  <c:v>4.4205730991378707E-2</c:v>
                </c:pt>
                <c:pt idx="1454">
                  <c:v>2.4899586336929829E-2</c:v>
                </c:pt>
                <c:pt idx="1455">
                  <c:v>4.9647667995073731E-2</c:v>
                </c:pt>
                <c:pt idx="1456">
                  <c:v>1.6870621448869999E-2</c:v>
                </c:pt>
                <c:pt idx="1457">
                  <c:v>3.9817732816533863E-2</c:v>
                </c:pt>
                <c:pt idx="1458">
                  <c:v>8.2301541234828537E-2</c:v>
                </c:pt>
                <c:pt idx="1459">
                  <c:v>5.1525944691944894E-2</c:v>
                </c:pt>
                <c:pt idx="1460">
                  <c:v>4.1110915720222185E-2</c:v>
                </c:pt>
                <c:pt idx="1461">
                  <c:v>5.5037692718610969E-2</c:v>
                </c:pt>
                <c:pt idx="1462">
                  <c:v>3.008474756595483E-2</c:v>
                </c:pt>
                <c:pt idx="1463">
                  <c:v>5.3790383576436528E-2</c:v>
                </c:pt>
                <c:pt idx="1464">
                  <c:v>3.3817959436128434E-2</c:v>
                </c:pt>
                <c:pt idx="1465">
                  <c:v>4.135616036202959E-2</c:v>
                </c:pt>
                <c:pt idx="1466">
                  <c:v>3.9647549230367597E-2</c:v>
                </c:pt>
                <c:pt idx="1467">
                  <c:v>4.047149039663242E-2</c:v>
                </c:pt>
                <c:pt idx="1468">
                  <c:v>4.4672679537662137E-2</c:v>
                </c:pt>
                <c:pt idx="1469">
                  <c:v>2.9504528923150981E-2</c:v>
                </c:pt>
                <c:pt idx="1470">
                  <c:v>3.4892524515477856E-2</c:v>
                </c:pt>
                <c:pt idx="1471">
                  <c:v>4.7941152810881855E-2</c:v>
                </c:pt>
                <c:pt idx="1472">
                  <c:v>5.4631299615000982E-2</c:v>
                </c:pt>
                <c:pt idx="1473">
                  <c:v>2.6149703894088747E-2</c:v>
                </c:pt>
                <c:pt idx="1474">
                  <c:v>2.4263038361919034E-2</c:v>
                </c:pt>
                <c:pt idx="1475">
                  <c:v>6.3846043144198519E-2</c:v>
                </c:pt>
                <c:pt idx="1476">
                  <c:v>7.8396752947630741E-3</c:v>
                </c:pt>
                <c:pt idx="1477">
                  <c:v>3.6745930832817186E-2</c:v>
                </c:pt>
                <c:pt idx="1478">
                  <c:v>2.0581279581580073E-2</c:v>
                </c:pt>
                <c:pt idx="1479">
                  <c:v>6.4342710018509691E-2</c:v>
                </c:pt>
                <c:pt idx="1480">
                  <c:v>2.0825509780151869E-2</c:v>
                </c:pt>
                <c:pt idx="1481">
                  <c:v>3.8496393825705945E-2</c:v>
                </c:pt>
                <c:pt idx="1482">
                  <c:v>3.0959408031401143E-2</c:v>
                </c:pt>
                <c:pt idx="1483">
                  <c:v>4.8019297020079219E-2</c:v>
                </c:pt>
                <c:pt idx="1484">
                  <c:v>2.7896920483419459E-2</c:v>
                </c:pt>
                <c:pt idx="1485">
                  <c:v>2.1990907569757818E-2</c:v>
                </c:pt>
                <c:pt idx="1486">
                  <c:v>5.0815468772924109E-2</c:v>
                </c:pt>
                <c:pt idx="1487">
                  <c:v>3.1412634152674095E-3</c:v>
                </c:pt>
                <c:pt idx="1488">
                  <c:v>2.1803703133397898E-2</c:v>
                </c:pt>
                <c:pt idx="1489">
                  <c:v>5.5314672519624242E-2</c:v>
                </c:pt>
                <c:pt idx="1490">
                  <c:v>3.9385002536166988E-2</c:v>
                </c:pt>
                <c:pt idx="1491">
                  <c:v>3.0408921045887764E-2</c:v>
                </c:pt>
                <c:pt idx="1492">
                  <c:v>3.591510112837442E-2</c:v>
                </c:pt>
                <c:pt idx="1493">
                  <c:v>3.2047039715638881E-2</c:v>
                </c:pt>
                <c:pt idx="1494">
                  <c:v>4.5817130495788734E-2</c:v>
                </c:pt>
                <c:pt idx="1495">
                  <c:v>5.3053599762730809E-2</c:v>
                </c:pt>
                <c:pt idx="1496">
                  <c:v>2.5867119003508385E-2</c:v>
                </c:pt>
                <c:pt idx="1497">
                  <c:v>7.416036868527176E-2</c:v>
                </c:pt>
                <c:pt idx="1498">
                  <c:v>5.2604833991148035E-2</c:v>
                </c:pt>
                <c:pt idx="1499">
                  <c:v>-1.1817009278072034E-2</c:v>
                </c:pt>
              </c:numCache>
            </c:numRef>
          </c:val>
          <c:extLst xmlns:c16r2="http://schemas.microsoft.com/office/drawing/2015/06/chart">
            <c:ext xmlns:c16="http://schemas.microsoft.com/office/drawing/2014/chart" uri="{C3380CC4-5D6E-409C-BE32-E72D297353CC}">
              <c16:uniqueId val="{00000000-F3E6-42F1-8A7F-A7778F011B01}"/>
            </c:ext>
          </c:extLst>
        </c:ser>
        <c:ser>
          <c:idx val="3"/>
          <c:order val="1"/>
          <c:tx>
            <c:strRef>
              <c:f>Лист2!$AF$1</c:f>
              <c:strCache>
                <c:ptCount val="1"/>
                <c:pt idx="0">
                  <c:v>ROA4</c:v>
                </c:pt>
              </c:strCache>
            </c:strRef>
          </c:tx>
          <c:spPr>
            <a:ln w="28575" cap="rnd">
              <a:solidFill>
                <a:schemeClr val="accent4"/>
              </a:solidFill>
              <a:round/>
            </a:ln>
            <a:effectLst/>
          </c:spPr>
          <c:marker>
            <c:symbol val="none"/>
          </c:marker>
          <c:val>
            <c:numRef>
              <c:f>Лист2!$AF$2:$AF$1501</c:f>
              <c:numCache>
                <c:formatCode>General</c:formatCode>
                <c:ptCount val="1500"/>
                <c:pt idx="0">
                  <c:v>3.3883554247890982E-2</c:v>
                </c:pt>
                <c:pt idx="1">
                  <c:v>3.1663207897055713E-2</c:v>
                </c:pt>
                <c:pt idx="2">
                  <c:v>2.5730517660628654E-2</c:v>
                </c:pt>
                <c:pt idx="3">
                  <c:v>7.2270886792373701E-2</c:v>
                </c:pt>
                <c:pt idx="4">
                  <c:v>6.7578591348005715E-3</c:v>
                </c:pt>
                <c:pt idx="5">
                  <c:v>3.5179486558818161E-2</c:v>
                </c:pt>
                <c:pt idx="6">
                  <c:v>4.7423913616022675E-2</c:v>
                </c:pt>
                <c:pt idx="7">
                  <c:v>6.220002004778382E-2</c:v>
                </c:pt>
                <c:pt idx="8">
                  <c:v>2.8105657560635974E-2</c:v>
                </c:pt>
                <c:pt idx="9">
                  <c:v>2.6211989413862137E-2</c:v>
                </c:pt>
                <c:pt idx="10">
                  <c:v>1.2044905674825589E-2</c:v>
                </c:pt>
                <c:pt idx="11">
                  <c:v>6.1963293985295077E-2</c:v>
                </c:pt>
                <c:pt idx="12">
                  <c:v>5.5378624289881224E-2</c:v>
                </c:pt>
                <c:pt idx="13">
                  <c:v>2.0760228875180281E-2</c:v>
                </c:pt>
                <c:pt idx="14">
                  <c:v>4.9330321604569453E-2</c:v>
                </c:pt>
                <c:pt idx="15">
                  <c:v>3.0600991845106722E-2</c:v>
                </c:pt>
                <c:pt idx="16">
                  <c:v>5.6923974548489423E-2</c:v>
                </c:pt>
                <c:pt idx="17">
                  <c:v>5.6773153681848113E-2</c:v>
                </c:pt>
                <c:pt idx="18">
                  <c:v>7.1726526325474521E-2</c:v>
                </c:pt>
                <c:pt idx="19">
                  <c:v>1.7096008076017535E-2</c:v>
                </c:pt>
                <c:pt idx="20">
                  <c:v>6.4242942813240902E-2</c:v>
                </c:pt>
                <c:pt idx="21">
                  <c:v>2.1202091214161767E-2</c:v>
                </c:pt>
                <c:pt idx="22">
                  <c:v>5.9594030611565922E-2</c:v>
                </c:pt>
                <c:pt idx="23">
                  <c:v>6.7933639201796887E-3</c:v>
                </c:pt>
                <c:pt idx="24">
                  <c:v>3.1348338603937972E-2</c:v>
                </c:pt>
                <c:pt idx="25">
                  <c:v>5.1886685735292003E-2</c:v>
                </c:pt>
                <c:pt idx="26">
                  <c:v>4.3349983499221464E-2</c:v>
                </c:pt>
                <c:pt idx="27">
                  <c:v>3.9393872151645047E-2</c:v>
                </c:pt>
                <c:pt idx="28">
                  <c:v>7.0405364312077653E-2</c:v>
                </c:pt>
                <c:pt idx="29">
                  <c:v>3.9612402991090229E-2</c:v>
                </c:pt>
                <c:pt idx="30">
                  <c:v>1.5248251996065262E-2</c:v>
                </c:pt>
                <c:pt idx="31">
                  <c:v>5.3946952585770355E-2</c:v>
                </c:pt>
                <c:pt idx="32">
                  <c:v>4.2164589987986133E-2</c:v>
                </c:pt>
                <c:pt idx="33">
                  <c:v>1.7612791750588542E-2</c:v>
                </c:pt>
                <c:pt idx="34">
                  <c:v>6.3852401114048843E-2</c:v>
                </c:pt>
                <c:pt idx="35">
                  <c:v>5.8943966716733437E-2</c:v>
                </c:pt>
                <c:pt idx="36">
                  <c:v>1.9915853533492362E-2</c:v>
                </c:pt>
                <c:pt idx="37">
                  <c:v>5.3739822069261235E-2</c:v>
                </c:pt>
                <c:pt idx="38">
                  <c:v>4.3702168212861409E-2</c:v>
                </c:pt>
                <c:pt idx="39">
                  <c:v>3.6093870445420735E-2</c:v>
                </c:pt>
                <c:pt idx="40">
                  <c:v>1.8954342664552582E-2</c:v>
                </c:pt>
                <c:pt idx="41">
                  <c:v>7.9812836465475573E-2</c:v>
                </c:pt>
                <c:pt idx="42">
                  <c:v>1.3145861352610123E-2</c:v>
                </c:pt>
                <c:pt idx="43">
                  <c:v>4.6372247964246091E-2</c:v>
                </c:pt>
                <c:pt idx="44">
                  <c:v>3.0212113023677909E-2</c:v>
                </c:pt>
                <c:pt idx="45">
                  <c:v>2.8154541273241414E-2</c:v>
                </c:pt>
                <c:pt idx="46">
                  <c:v>4.5116730634111139E-2</c:v>
                </c:pt>
                <c:pt idx="47">
                  <c:v>2.5176167218249067E-2</c:v>
                </c:pt>
                <c:pt idx="48">
                  <c:v>4.6722483811511221E-2</c:v>
                </c:pt>
                <c:pt idx="49">
                  <c:v>1.5139811854823958E-2</c:v>
                </c:pt>
                <c:pt idx="50">
                  <c:v>6.5618121350597192E-2</c:v>
                </c:pt>
                <c:pt idx="51">
                  <c:v>1.6382692010103415E-2</c:v>
                </c:pt>
                <c:pt idx="52">
                  <c:v>1.0659206739903521E-2</c:v>
                </c:pt>
                <c:pt idx="53">
                  <c:v>5.2547502490747786E-2</c:v>
                </c:pt>
                <c:pt idx="54">
                  <c:v>6.0323928314324822E-2</c:v>
                </c:pt>
                <c:pt idx="55">
                  <c:v>6.7443723825108715E-2</c:v>
                </c:pt>
                <c:pt idx="56">
                  <c:v>7.1236737434036274E-2</c:v>
                </c:pt>
                <c:pt idx="57">
                  <c:v>-3.2041394019371602E-2</c:v>
                </c:pt>
                <c:pt idx="58">
                  <c:v>4.8913982718639885E-2</c:v>
                </c:pt>
                <c:pt idx="59">
                  <c:v>1.9164773328654829E-2</c:v>
                </c:pt>
                <c:pt idx="60">
                  <c:v>1.2127544460959164E-2</c:v>
                </c:pt>
                <c:pt idx="61">
                  <c:v>6.3086022202276396E-2</c:v>
                </c:pt>
                <c:pt idx="62">
                  <c:v>2.8061846627826934E-2</c:v>
                </c:pt>
                <c:pt idx="63">
                  <c:v>4.3438626657527311E-2</c:v>
                </c:pt>
                <c:pt idx="64">
                  <c:v>2.5157779065813204E-2</c:v>
                </c:pt>
                <c:pt idx="65">
                  <c:v>5.0540368563158598E-2</c:v>
                </c:pt>
                <c:pt idx="66">
                  <c:v>1.5814728101629788E-2</c:v>
                </c:pt>
                <c:pt idx="67">
                  <c:v>7.402359255578056E-2</c:v>
                </c:pt>
                <c:pt idx="68">
                  <c:v>1.722544562269342E-2</c:v>
                </c:pt>
                <c:pt idx="69">
                  <c:v>5.8146513084523947E-2</c:v>
                </c:pt>
                <c:pt idx="70">
                  <c:v>2.9779961965238208E-3</c:v>
                </c:pt>
                <c:pt idx="71">
                  <c:v>7.1371161965447752E-2</c:v>
                </c:pt>
                <c:pt idx="72">
                  <c:v>5.4690826720172579E-2</c:v>
                </c:pt>
                <c:pt idx="73">
                  <c:v>1.0443107283729415E-2</c:v>
                </c:pt>
                <c:pt idx="74">
                  <c:v>4.1358166910199425E-2</c:v>
                </c:pt>
                <c:pt idx="75">
                  <c:v>6.6408138738287256E-2</c:v>
                </c:pt>
                <c:pt idx="76">
                  <c:v>4.7670538679768421E-2</c:v>
                </c:pt>
                <c:pt idx="77">
                  <c:v>5.1984598311897286E-2</c:v>
                </c:pt>
                <c:pt idx="78">
                  <c:v>2.7463258625373316E-2</c:v>
                </c:pt>
                <c:pt idx="79">
                  <c:v>5.1846897933660735E-2</c:v>
                </c:pt>
                <c:pt idx="80">
                  <c:v>2.1992280814055198E-2</c:v>
                </c:pt>
                <c:pt idx="81">
                  <c:v>5.8108575415706354E-2</c:v>
                </c:pt>
                <c:pt idx="82">
                  <c:v>1.9444237547259685E-2</c:v>
                </c:pt>
                <c:pt idx="83">
                  <c:v>2.5166420330307748E-2</c:v>
                </c:pt>
                <c:pt idx="84">
                  <c:v>3.4894226723167325E-2</c:v>
                </c:pt>
                <c:pt idx="85">
                  <c:v>2.580669599651814E-2</c:v>
                </c:pt>
                <c:pt idx="86">
                  <c:v>6.0512505088424706E-2</c:v>
                </c:pt>
                <c:pt idx="87">
                  <c:v>5.1149715242234203E-2</c:v>
                </c:pt>
                <c:pt idx="88">
                  <c:v>5.4699529789426521E-2</c:v>
                </c:pt>
                <c:pt idx="89">
                  <c:v>4.4545932152881149E-2</c:v>
                </c:pt>
                <c:pt idx="90">
                  <c:v>5.0327215482630402E-2</c:v>
                </c:pt>
                <c:pt idx="91">
                  <c:v>3.1499053706958942E-2</c:v>
                </c:pt>
                <c:pt idx="92">
                  <c:v>6.2000039399667389E-2</c:v>
                </c:pt>
                <c:pt idx="93">
                  <c:v>5.2421692235057313E-2</c:v>
                </c:pt>
                <c:pt idx="94">
                  <c:v>4.3508871457074515E-2</c:v>
                </c:pt>
                <c:pt idx="95">
                  <c:v>5.668769656322676E-2</c:v>
                </c:pt>
                <c:pt idx="96">
                  <c:v>2.1704246738895026E-3</c:v>
                </c:pt>
                <c:pt idx="97">
                  <c:v>3.8828326043523688E-2</c:v>
                </c:pt>
                <c:pt idx="98">
                  <c:v>3.7530798736891351E-2</c:v>
                </c:pt>
                <c:pt idx="99">
                  <c:v>2.2233732673885124E-2</c:v>
                </c:pt>
                <c:pt idx="100">
                  <c:v>4.7976996261065004E-2</c:v>
                </c:pt>
                <c:pt idx="101">
                  <c:v>6.9354290468131144E-2</c:v>
                </c:pt>
                <c:pt idx="102">
                  <c:v>2.0546148789125303E-2</c:v>
                </c:pt>
                <c:pt idx="103">
                  <c:v>2.6008932952358114E-2</c:v>
                </c:pt>
                <c:pt idx="104">
                  <c:v>5.8207357031923888E-2</c:v>
                </c:pt>
                <c:pt idx="105">
                  <c:v>7.8837496592594022E-2</c:v>
                </c:pt>
                <c:pt idx="106">
                  <c:v>4.2758135453333887E-2</c:v>
                </c:pt>
                <c:pt idx="107">
                  <c:v>8.0006505928356716E-2</c:v>
                </c:pt>
                <c:pt idx="108">
                  <c:v>3.2551089449041275E-2</c:v>
                </c:pt>
                <c:pt idx="109">
                  <c:v>7.7684898151567025E-2</c:v>
                </c:pt>
                <c:pt idx="110">
                  <c:v>6.456033497747056E-2</c:v>
                </c:pt>
                <c:pt idx="111">
                  <c:v>8.6444850758742531E-2</c:v>
                </c:pt>
                <c:pt idx="112">
                  <c:v>4.7852718598693014E-2</c:v>
                </c:pt>
                <c:pt idx="113">
                  <c:v>5.4167077004708526E-2</c:v>
                </c:pt>
                <c:pt idx="114">
                  <c:v>7.4475757326777942E-2</c:v>
                </c:pt>
                <c:pt idx="115">
                  <c:v>8.226395305769621E-2</c:v>
                </c:pt>
                <c:pt idx="116">
                  <c:v>3.2528705217435346E-2</c:v>
                </c:pt>
                <c:pt idx="117">
                  <c:v>2.6318893790415458E-2</c:v>
                </c:pt>
                <c:pt idx="118">
                  <c:v>8.7960925074135193E-2</c:v>
                </c:pt>
                <c:pt idx="119">
                  <c:v>2.4993012964169149E-2</c:v>
                </c:pt>
                <c:pt idx="120">
                  <c:v>7.2128854852012217E-2</c:v>
                </c:pt>
                <c:pt idx="121">
                  <c:v>6.4685856059138916E-2</c:v>
                </c:pt>
                <c:pt idx="122">
                  <c:v>6.0095638860840121E-2</c:v>
                </c:pt>
                <c:pt idx="123">
                  <c:v>4.1630616591383715E-2</c:v>
                </c:pt>
                <c:pt idx="124">
                  <c:v>5.0305973385345717E-2</c:v>
                </c:pt>
                <c:pt idx="125">
                  <c:v>4.250381988162609E-2</c:v>
                </c:pt>
                <c:pt idx="126">
                  <c:v>4.3824341480593429E-2</c:v>
                </c:pt>
                <c:pt idx="127">
                  <c:v>4.1662576581544875E-2</c:v>
                </c:pt>
                <c:pt idx="128">
                  <c:v>5.895949774326132E-2</c:v>
                </c:pt>
                <c:pt idx="129">
                  <c:v>2.6040401783677412E-2</c:v>
                </c:pt>
                <c:pt idx="130">
                  <c:v>5.6363778260177237E-2</c:v>
                </c:pt>
                <c:pt idx="131">
                  <c:v>5.5789625720466404E-2</c:v>
                </c:pt>
                <c:pt idx="132">
                  <c:v>6.9799512089824642E-2</c:v>
                </c:pt>
                <c:pt idx="133">
                  <c:v>5.3404737037856108E-2</c:v>
                </c:pt>
                <c:pt idx="134">
                  <c:v>7.124075601949717E-2</c:v>
                </c:pt>
                <c:pt idx="135">
                  <c:v>2.082409444137303E-2</c:v>
                </c:pt>
                <c:pt idx="136">
                  <c:v>3.4205120312406551E-2</c:v>
                </c:pt>
                <c:pt idx="137">
                  <c:v>4.4841701582855206E-2</c:v>
                </c:pt>
                <c:pt idx="138">
                  <c:v>4.4560747932843245E-2</c:v>
                </c:pt>
                <c:pt idx="139">
                  <c:v>7.9177337286259711E-2</c:v>
                </c:pt>
                <c:pt idx="140">
                  <c:v>7.1361464470787284E-2</c:v>
                </c:pt>
                <c:pt idx="141">
                  <c:v>4.8218288325815324E-2</c:v>
                </c:pt>
                <c:pt idx="142">
                  <c:v>5.327536095385791E-2</c:v>
                </c:pt>
                <c:pt idx="143">
                  <c:v>4.1306509108939439E-2</c:v>
                </c:pt>
                <c:pt idx="144">
                  <c:v>5.3682882212531868E-2</c:v>
                </c:pt>
                <c:pt idx="145">
                  <c:v>1.8912086570424966E-2</c:v>
                </c:pt>
                <c:pt idx="146">
                  <c:v>7.6073196200208068E-2</c:v>
                </c:pt>
                <c:pt idx="147">
                  <c:v>8.3141435102022834E-2</c:v>
                </c:pt>
                <c:pt idx="148">
                  <c:v>4.5317590296166541E-2</c:v>
                </c:pt>
                <c:pt idx="149">
                  <c:v>8.7571100603606386E-2</c:v>
                </c:pt>
                <c:pt idx="150">
                  <c:v>4.5639391339763191E-2</c:v>
                </c:pt>
                <c:pt idx="151">
                  <c:v>2.7626806158020094E-2</c:v>
                </c:pt>
                <c:pt idx="152">
                  <c:v>4.6359539197441985E-2</c:v>
                </c:pt>
                <c:pt idx="153">
                  <c:v>3.9684821538035236E-2</c:v>
                </c:pt>
                <c:pt idx="154">
                  <c:v>5.3331086607311194E-2</c:v>
                </c:pt>
                <c:pt idx="155">
                  <c:v>6.4807558606456817E-2</c:v>
                </c:pt>
                <c:pt idx="156">
                  <c:v>6.3142806554945169E-2</c:v>
                </c:pt>
                <c:pt idx="157">
                  <c:v>5.5837513813283425E-2</c:v>
                </c:pt>
                <c:pt idx="158">
                  <c:v>6.0935812349602596E-2</c:v>
                </c:pt>
                <c:pt idx="159">
                  <c:v>6.9554475335635621E-2</c:v>
                </c:pt>
                <c:pt idx="160">
                  <c:v>-5.0109073933444336E-3</c:v>
                </c:pt>
                <c:pt idx="161">
                  <c:v>5.0069747651327531E-2</c:v>
                </c:pt>
                <c:pt idx="162">
                  <c:v>5.5923329986480211E-2</c:v>
                </c:pt>
                <c:pt idx="163">
                  <c:v>4.9462476529992753E-4</c:v>
                </c:pt>
                <c:pt idx="164">
                  <c:v>4.7256700178285302E-2</c:v>
                </c:pt>
                <c:pt idx="165">
                  <c:v>1.3196054778610947E-2</c:v>
                </c:pt>
                <c:pt idx="166">
                  <c:v>7.580243371741005E-2</c:v>
                </c:pt>
                <c:pt idx="167">
                  <c:v>5.8641749332713017E-2</c:v>
                </c:pt>
                <c:pt idx="168">
                  <c:v>6.7844713911403301E-2</c:v>
                </c:pt>
                <c:pt idx="169">
                  <c:v>5.9600954711068049E-2</c:v>
                </c:pt>
                <c:pt idx="170">
                  <c:v>1.0880679859122604E-2</c:v>
                </c:pt>
                <c:pt idx="171">
                  <c:v>5.5621841106691973E-2</c:v>
                </c:pt>
                <c:pt idx="172">
                  <c:v>5.9729147868091283E-2</c:v>
                </c:pt>
                <c:pt idx="173">
                  <c:v>6.5242167625716913E-2</c:v>
                </c:pt>
                <c:pt idx="174">
                  <c:v>5.3163505642335698E-2</c:v>
                </c:pt>
                <c:pt idx="175">
                  <c:v>8.0668117441015902E-2</c:v>
                </c:pt>
                <c:pt idx="176">
                  <c:v>6.0598892876971587E-2</c:v>
                </c:pt>
                <c:pt idx="177">
                  <c:v>3.8550375448046577E-2</c:v>
                </c:pt>
                <c:pt idx="178">
                  <c:v>5.2263591958451108E-2</c:v>
                </c:pt>
                <c:pt idx="179">
                  <c:v>7.4819879197573422E-2</c:v>
                </c:pt>
                <c:pt idx="180">
                  <c:v>2.7546390103463877E-2</c:v>
                </c:pt>
                <c:pt idx="181">
                  <c:v>7.1501423568552283E-2</c:v>
                </c:pt>
                <c:pt idx="182">
                  <c:v>6.9742449853613525E-2</c:v>
                </c:pt>
                <c:pt idx="183">
                  <c:v>5.8645265593216145E-2</c:v>
                </c:pt>
                <c:pt idx="184">
                  <c:v>5.8554622810912241E-2</c:v>
                </c:pt>
                <c:pt idx="185">
                  <c:v>5.8764820019626539E-2</c:v>
                </c:pt>
                <c:pt idx="186">
                  <c:v>5.6869201233724034E-2</c:v>
                </c:pt>
                <c:pt idx="187">
                  <c:v>1.7237038338531775E-2</c:v>
                </c:pt>
                <c:pt idx="188">
                  <c:v>8.581657442452445E-2</c:v>
                </c:pt>
                <c:pt idx="189">
                  <c:v>4.9399938403136869E-2</c:v>
                </c:pt>
                <c:pt idx="190">
                  <c:v>6.0296779316077166E-2</c:v>
                </c:pt>
                <c:pt idx="191">
                  <c:v>3.6891901884886613E-2</c:v>
                </c:pt>
                <c:pt idx="192">
                  <c:v>7.094533368136785E-2</c:v>
                </c:pt>
                <c:pt idx="193">
                  <c:v>8.0960794226098184E-2</c:v>
                </c:pt>
                <c:pt idx="194">
                  <c:v>6.7381496687704632E-4</c:v>
                </c:pt>
                <c:pt idx="195">
                  <c:v>3.668275298543891E-2</c:v>
                </c:pt>
                <c:pt idx="196">
                  <c:v>6.1989714967021672E-2</c:v>
                </c:pt>
                <c:pt idx="197">
                  <c:v>4.9082803368964957E-2</c:v>
                </c:pt>
                <c:pt idx="198">
                  <c:v>3.1131918613103784E-2</c:v>
                </c:pt>
                <c:pt idx="199">
                  <c:v>6.6457460045164354E-2</c:v>
                </c:pt>
                <c:pt idx="200">
                  <c:v>6.6428439875622428E-2</c:v>
                </c:pt>
                <c:pt idx="201">
                  <c:v>8.8284015434513669E-2</c:v>
                </c:pt>
                <c:pt idx="202">
                  <c:v>2.556173828864225E-2</c:v>
                </c:pt>
                <c:pt idx="203">
                  <c:v>9.3030824369201348E-2</c:v>
                </c:pt>
                <c:pt idx="204">
                  <c:v>1.6555870117092022E-3</c:v>
                </c:pt>
                <c:pt idx="205">
                  <c:v>6.3667472575113598E-2</c:v>
                </c:pt>
                <c:pt idx="206">
                  <c:v>3.0123626470080798E-2</c:v>
                </c:pt>
                <c:pt idx="207">
                  <c:v>1.8920758450905999E-2</c:v>
                </c:pt>
                <c:pt idx="208">
                  <c:v>5.6773340262818946E-2</c:v>
                </c:pt>
                <c:pt idx="209">
                  <c:v>6.6667448425106662E-2</c:v>
                </c:pt>
                <c:pt idx="210">
                  <c:v>4.9237996473479942E-2</c:v>
                </c:pt>
                <c:pt idx="211">
                  <c:v>8.2585639379099685E-2</c:v>
                </c:pt>
                <c:pt idx="212">
                  <c:v>5.0581171618707774E-2</c:v>
                </c:pt>
                <c:pt idx="213">
                  <c:v>8.5365616211768497E-2</c:v>
                </c:pt>
                <c:pt idx="214">
                  <c:v>5.1680548230184288E-2</c:v>
                </c:pt>
                <c:pt idx="215">
                  <c:v>3.6225755850786717E-2</c:v>
                </c:pt>
                <c:pt idx="216">
                  <c:v>6.8927937133715173E-2</c:v>
                </c:pt>
                <c:pt idx="217">
                  <c:v>6.0546796657734388E-2</c:v>
                </c:pt>
                <c:pt idx="218">
                  <c:v>6.7489867674540197E-2</c:v>
                </c:pt>
                <c:pt idx="219">
                  <c:v>8.2974294023660522E-2</c:v>
                </c:pt>
                <c:pt idx="220">
                  <c:v>2.9708006979051963E-2</c:v>
                </c:pt>
                <c:pt idx="221">
                  <c:v>5.09733212572102E-2</c:v>
                </c:pt>
                <c:pt idx="222">
                  <c:v>4.078496426259131E-2</c:v>
                </c:pt>
                <c:pt idx="223">
                  <c:v>6.1010139260530526E-2</c:v>
                </c:pt>
                <c:pt idx="224">
                  <c:v>6.6159516049345404E-2</c:v>
                </c:pt>
                <c:pt idx="225">
                  <c:v>4.0772796753087023E-2</c:v>
                </c:pt>
                <c:pt idx="226">
                  <c:v>3.9569396597459908E-2</c:v>
                </c:pt>
                <c:pt idx="227">
                  <c:v>1.7862296338693982E-2</c:v>
                </c:pt>
                <c:pt idx="228">
                  <c:v>3.9543683686797476E-2</c:v>
                </c:pt>
                <c:pt idx="229">
                  <c:v>6.4408431457297632E-2</c:v>
                </c:pt>
                <c:pt idx="230">
                  <c:v>3.4584373865076651E-2</c:v>
                </c:pt>
                <c:pt idx="231">
                  <c:v>4.915921852749177E-2</c:v>
                </c:pt>
                <c:pt idx="232">
                  <c:v>6.5662262855938583E-2</c:v>
                </c:pt>
                <c:pt idx="233">
                  <c:v>9.1906438177900979E-2</c:v>
                </c:pt>
                <c:pt idx="234">
                  <c:v>6.3718943058693384E-2</c:v>
                </c:pt>
                <c:pt idx="235">
                  <c:v>4.4039362141599356E-2</c:v>
                </c:pt>
                <c:pt idx="236">
                  <c:v>8.4616126651810689E-2</c:v>
                </c:pt>
                <c:pt idx="237">
                  <c:v>4.8092730614305912E-2</c:v>
                </c:pt>
                <c:pt idx="238">
                  <c:v>6.3215454241314709E-2</c:v>
                </c:pt>
                <c:pt idx="239">
                  <c:v>6.7686730581415999E-2</c:v>
                </c:pt>
                <c:pt idx="240">
                  <c:v>8.0625727778510639E-2</c:v>
                </c:pt>
                <c:pt idx="241">
                  <c:v>6.86731199093501E-2</c:v>
                </c:pt>
                <c:pt idx="242">
                  <c:v>1.3651172062884633E-2</c:v>
                </c:pt>
                <c:pt idx="243">
                  <c:v>1.8946548735409085E-2</c:v>
                </c:pt>
                <c:pt idx="244">
                  <c:v>8.0775637149002752E-2</c:v>
                </c:pt>
                <c:pt idx="245">
                  <c:v>7.5573528368811593E-2</c:v>
                </c:pt>
                <c:pt idx="246">
                  <c:v>-1.3958506351145452E-2</c:v>
                </c:pt>
                <c:pt idx="247">
                  <c:v>9.0371900285617632E-2</c:v>
                </c:pt>
                <c:pt idx="248">
                  <c:v>6.2538372086976352E-2</c:v>
                </c:pt>
                <c:pt idx="249">
                  <c:v>6.5503491644289077E-2</c:v>
                </c:pt>
                <c:pt idx="250">
                  <c:v>6.2214126782502932E-2</c:v>
                </c:pt>
                <c:pt idx="251">
                  <c:v>8.4786726331313025E-2</c:v>
                </c:pt>
                <c:pt idx="252">
                  <c:v>6.4877745875322704E-2</c:v>
                </c:pt>
                <c:pt idx="253">
                  <c:v>7.1480736114093571E-2</c:v>
                </c:pt>
                <c:pt idx="254">
                  <c:v>7.3209788011058083E-2</c:v>
                </c:pt>
                <c:pt idx="255">
                  <c:v>6.9394242814413074E-2</c:v>
                </c:pt>
                <c:pt idx="256">
                  <c:v>3.759407600799243E-2</c:v>
                </c:pt>
                <c:pt idx="257">
                  <c:v>5.3149243098730668E-2</c:v>
                </c:pt>
                <c:pt idx="258">
                  <c:v>4.2986405853462854E-2</c:v>
                </c:pt>
                <c:pt idx="259">
                  <c:v>4.1060339864853891E-2</c:v>
                </c:pt>
                <c:pt idx="260">
                  <c:v>3.6536018998694568E-2</c:v>
                </c:pt>
                <c:pt idx="261">
                  <c:v>4.8571211612968505E-2</c:v>
                </c:pt>
                <c:pt idx="262">
                  <c:v>7.5245408577892969E-2</c:v>
                </c:pt>
                <c:pt idx="263">
                  <c:v>6.6955194418217651E-2</c:v>
                </c:pt>
                <c:pt idx="264">
                  <c:v>5.0263083596511673E-2</c:v>
                </c:pt>
                <c:pt idx="265">
                  <c:v>5.8386558197765157E-2</c:v>
                </c:pt>
                <c:pt idx="266">
                  <c:v>2.6218019967924333E-2</c:v>
                </c:pt>
                <c:pt idx="267">
                  <c:v>3.8382468055473289E-2</c:v>
                </c:pt>
                <c:pt idx="268">
                  <c:v>2.909843002642231E-2</c:v>
                </c:pt>
                <c:pt idx="269">
                  <c:v>3.5125955368732045E-2</c:v>
                </c:pt>
                <c:pt idx="270">
                  <c:v>8.4961970910423429E-2</c:v>
                </c:pt>
                <c:pt idx="271">
                  <c:v>4.3195569429097101E-2</c:v>
                </c:pt>
                <c:pt idx="272">
                  <c:v>5.3415299999642556E-2</c:v>
                </c:pt>
                <c:pt idx="273">
                  <c:v>5.2510668149998517E-2</c:v>
                </c:pt>
                <c:pt idx="274">
                  <c:v>4.4218783465956368E-2</c:v>
                </c:pt>
                <c:pt idx="275">
                  <c:v>8.5032072976688258E-2</c:v>
                </c:pt>
                <c:pt idx="276">
                  <c:v>4.7972400692181033E-2</c:v>
                </c:pt>
                <c:pt idx="277">
                  <c:v>7.9048453172091526E-2</c:v>
                </c:pt>
                <c:pt idx="278">
                  <c:v>7.5243906405664515E-2</c:v>
                </c:pt>
                <c:pt idx="279">
                  <c:v>7.5176876175051088E-2</c:v>
                </c:pt>
                <c:pt idx="280">
                  <c:v>1.2707086149029797E-2</c:v>
                </c:pt>
                <c:pt idx="281">
                  <c:v>5.1729678928835045E-2</c:v>
                </c:pt>
                <c:pt idx="282">
                  <c:v>6.516162572138999E-2</c:v>
                </c:pt>
                <c:pt idx="283">
                  <c:v>2.4779894921331203E-2</c:v>
                </c:pt>
                <c:pt idx="284">
                  <c:v>1.8544766257866743E-2</c:v>
                </c:pt>
                <c:pt idx="285">
                  <c:v>9.7706797560146524E-2</c:v>
                </c:pt>
                <c:pt idx="286">
                  <c:v>4.0173532435393303E-2</c:v>
                </c:pt>
                <c:pt idx="287">
                  <c:v>7.3975917420462736E-2</c:v>
                </c:pt>
                <c:pt idx="288">
                  <c:v>0.10424821796229802</c:v>
                </c:pt>
                <c:pt idx="289">
                  <c:v>6.1366434493435082E-2</c:v>
                </c:pt>
                <c:pt idx="290">
                  <c:v>4.6423325028960467E-2</c:v>
                </c:pt>
                <c:pt idx="291">
                  <c:v>5.6643870782991809E-2</c:v>
                </c:pt>
                <c:pt idx="292">
                  <c:v>6.1157253079338142E-2</c:v>
                </c:pt>
                <c:pt idx="293">
                  <c:v>1.7027520039853836E-2</c:v>
                </c:pt>
                <c:pt idx="294">
                  <c:v>3.1363409403500346E-2</c:v>
                </c:pt>
                <c:pt idx="295">
                  <c:v>7.9524976958392016E-2</c:v>
                </c:pt>
                <c:pt idx="296">
                  <c:v>6.0308980418784457E-2</c:v>
                </c:pt>
                <c:pt idx="297">
                  <c:v>2.7017428833691966E-2</c:v>
                </c:pt>
                <c:pt idx="298">
                  <c:v>1.0663867244403219E-2</c:v>
                </c:pt>
                <c:pt idx="299">
                  <c:v>4.175759604562123E-2</c:v>
                </c:pt>
                <c:pt idx="300">
                  <c:v>5.3610356674057481E-2</c:v>
                </c:pt>
                <c:pt idx="301">
                  <c:v>6.0959607674493384E-2</c:v>
                </c:pt>
                <c:pt idx="302">
                  <c:v>7.9806221263281005E-2</c:v>
                </c:pt>
                <c:pt idx="303">
                  <c:v>2.4833628801661203E-2</c:v>
                </c:pt>
                <c:pt idx="304">
                  <c:v>4.9057964336663068E-2</c:v>
                </c:pt>
                <c:pt idx="305">
                  <c:v>4.3837551612995782E-2</c:v>
                </c:pt>
                <c:pt idx="306">
                  <c:v>5.7457562503242174E-2</c:v>
                </c:pt>
                <c:pt idx="307">
                  <c:v>6.6500493612348097E-2</c:v>
                </c:pt>
                <c:pt idx="308">
                  <c:v>5.862265069461213E-2</c:v>
                </c:pt>
                <c:pt idx="309">
                  <c:v>3.847618229230846E-2</c:v>
                </c:pt>
                <c:pt idx="310">
                  <c:v>5.8422555892571344E-2</c:v>
                </c:pt>
                <c:pt idx="311">
                  <c:v>6.8209378239395296E-2</c:v>
                </c:pt>
                <c:pt idx="312">
                  <c:v>3.4312413558159234E-2</c:v>
                </c:pt>
                <c:pt idx="313">
                  <c:v>2.1110188113550511E-2</c:v>
                </c:pt>
                <c:pt idx="314">
                  <c:v>2.2157964031892012E-2</c:v>
                </c:pt>
                <c:pt idx="315">
                  <c:v>5.3189621738511272E-2</c:v>
                </c:pt>
                <c:pt idx="316">
                  <c:v>4.1261619853190115E-2</c:v>
                </c:pt>
                <c:pt idx="317">
                  <c:v>3.0005787688976094E-2</c:v>
                </c:pt>
                <c:pt idx="318">
                  <c:v>3.0055974985457794E-2</c:v>
                </c:pt>
                <c:pt idx="319">
                  <c:v>4.6715541052857357E-2</c:v>
                </c:pt>
                <c:pt idx="320">
                  <c:v>9.3395128498793223E-2</c:v>
                </c:pt>
                <c:pt idx="321">
                  <c:v>3.5664571996521344E-2</c:v>
                </c:pt>
                <c:pt idx="322">
                  <c:v>6.394155328567834E-2</c:v>
                </c:pt>
                <c:pt idx="323">
                  <c:v>1.4877590825424981E-2</c:v>
                </c:pt>
                <c:pt idx="324">
                  <c:v>3.8783357793793091E-2</c:v>
                </c:pt>
                <c:pt idx="325">
                  <c:v>6.0568105698765279E-2</c:v>
                </c:pt>
                <c:pt idx="326">
                  <c:v>2.8034359900961189E-2</c:v>
                </c:pt>
                <c:pt idx="327">
                  <c:v>7.259488336077978E-2</c:v>
                </c:pt>
                <c:pt idx="328">
                  <c:v>3.1440929163311801E-2</c:v>
                </c:pt>
                <c:pt idx="329">
                  <c:v>4.7455040286571652E-2</c:v>
                </c:pt>
                <c:pt idx="330">
                  <c:v>5.486799731402791E-2</c:v>
                </c:pt>
                <c:pt idx="331">
                  <c:v>1.82879237006002E-2</c:v>
                </c:pt>
                <c:pt idx="332">
                  <c:v>5.1803573837402195E-2</c:v>
                </c:pt>
                <c:pt idx="333">
                  <c:v>4.1496346403836246E-2</c:v>
                </c:pt>
                <c:pt idx="334">
                  <c:v>6.0572857736425831E-2</c:v>
                </c:pt>
                <c:pt idx="335">
                  <c:v>4.3963268521749962E-2</c:v>
                </c:pt>
                <c:pt idx="336">
                  <c:v>5.7022852977287319E-2</c:v>
                </c:pt>
                <c:pt idx="337">
                  <c:v>1.0201600401017315E-2</c:v>
                </c:pt>
                <c:pt idx="338">
                  <c:v>4.4741915736307057E-2</c:v>
                </c:pt>
                <c:pt idx="339">
                  <c:v>4.7309994400146729E-2</c:v>
                </c:pt>
                <c:pt idx="340">
                  <c:v>4.8956568992840226E-2</c:v>
                </c:pt>
                <c:pt idx="341">
                  <c:v>3.1362164245790865E-2</c:v>
                </c:pt>
                <c:pt idx="342">
                  <c:v>4.6914181192496719E-2</c:v>
                </c:pt>
                <c:pt idx="343">
                  <c:v>1.6707173372645028E-2</c:v>
                </c:pt>
                <c:pt idx="344">
                  <c:v>5.7373993167670646E-2</c:v>
                </c:pt>
                <c:pt idx="345">
                  <c:v>6.4838143254716513E-2</c:v>
                </c:pt>
                <c:pt idx="346">
                  <c:v>9.1910125316902083E-2</c:v>
                </c:pt>
                <c:pt idx="347">
                  <c:v>6.0651784862408437E-2</c:v>
                </c:pt>
                <c:pt idx="348">
                  <c:v>4.3514338863157885E-2</c:v>
                </c:pt>
                <c:pt idx="349">
                  <c:v>4.7204849062611492E-2</c:v>
                </c:pt>
                <c:pt idx="350">
                  <c:v>3.5751543327097138E-2</c:v>
                </c:pt>
                <c:pt idx="351">
                  <c:v>6.0821722251559907E-2</c:v>
                </c:pt>
                <c:pt idx="352">
                  <c:v>4.6422106717057939E-2</c:v>
                </c:pt>
                <c:pt idx="353">
                  <c:v>6.0550751914656004E-2</c:v>
                </c:pt>
                <c:pt idx="354">
                  <c:v>6.2165445238467086E-2</c:v>
                </c:pt>
                <c:pt idx="355">
                  <c:v>5.6399084707873234E-2</c:v>
                </c:pt>
                <c:pt idx="356">
                  <c:v>4.3398111836459294E-2</c:v>
                </c:pt>
                <c:pt idx="357">
                  <c:v>5.1633358488583365E-2</c:v>
                </c:pt>
                <c:pt idx="358">
                  <c:v>5.1413711950650202E-3</c:v>
                </c:pt>
                <c:pt idx="359">
                  <c:v>5.9616789076698477E-2</c:v>
                </c:pt>
                <c:pt idx="360">
                  <c:v>3.7225051898803978E-2</c:v>
                </c:pt>
                <c:pt idx="361">
                  <c:v>4.5390669925853014E-2</c:v>
                </c:pt>
                <c:pt idx="362">
                  <c:v>5.8568486833137895E-2</c:v>
                </c:pt>
                <c:pt idx="363">
                  <c:v>6.9727816449580482E-2</c:v>
                </c:pt>
                <c:pt idx="364">
                  <c:v>3.2695058623416588E-2</c:v>
                </c:pt>
                <c:pt idx="365">
                  <c:v>8.8170515742338335E-2</c:v>
                </c:pt>
                <c:pt idx="366">
                  <c:v>2.8420050213529401E-2</c:v>
                </c:pt>
                <c:pt idx="367">
                  <c:v>5.9364722105183121E-2</c:v>
                </c:pt>
                <c:pt idx="368">
                  <c:v>4.3824710316080463E-2</c:v>
                </c:pt>
                <c:pt idx="369">
                  <c:v>6.5820051234777535E-2</c:v>
                </c:pt>
                <c:pt idx="370">
                  <c:v>7.0519085110950314E-2</c:v>
                </c:pt>
                <c:pt idx="371">
                  <c:v>5.7009078655606893E-2</c:v>
                </c:pt>
                <c:pt idx="372">
                  <c:v>3.6971393841059151E-2</c:v>
                </c:pt>
                <c:pt idx="373">
                  <c:v>6.840499918187945E-2</c:v>
                </c:pt>
                <c:pt idx="374">
                  <c:v>5.8621556153994621E-2</c:v>
                </c:pt>
                <c:pt idx="375">
                  <c:v>4.6677463358493057E-2</c:v>
                </c:pt>
                <c:pt idx="376">
                  <c:v>8.4333997121781343E-2</c:v>
                </c:pt>
                <c:pt idx="377">
                  <c:v>4.509081458956176E-2</c:v>
                </c:pt>
                <c:pt idx="378">
                  <c:v>6.7034291321057982E-2</c:v>
                </c:pt>
                <c:pt idx="379">
                  <c:v>4.7718964925673117E-2</c:v>
                </c:pt>
                <c:pt idx="380">
                  <c:v>6.5312269153526448E-2</c:v>
                </c:pt>
                <c:pt idx="381">
                  <c:v>5.3857205563293542E-2</c:v>
                </c:pt>
                <c:pt idx="382">
                  <c:v>3.2357839583988454E-2</c:v>
                </c:pt>
                <c:pt idx="383">
                  <c:v>8.3437438519313206E-2</c:v>
                </c:pt>
                <c:pt idx="384">
                  <c:v>4.8013671964186856E-2</c:v>
                </c:pt>
                <c:pt idx="385">
                  <c:v>7.4510993134431708E-3</c:v>
                </c:pt>
                <c:pt idx="386">
                  <c:v>8.7532241797987201E-2</c:v>
                </c:pt>
                <c:pt idx="387">
                  <c:v>3.2969401086636742E-2</c:v>
                </c:pt>
                <c:pt idx="388">
                  <c:v>2.5694721406359453E-2</c:v>
                </c:pt>
                <c:pt idx="389">
                  <c:v>3.7899360258188027E-2</c:v>
                </c:pt>
                <c:pt idx="390">
                  <c:v>1.0332760992811364E-2</c:v>
                </c:pt>
                <c:pt idx="391">
                  <c:v>2.897941442951114E-2</c:v>
                </c:pt>
                <c:pt idx="392">
                  <c:v>5.5064080162376072E-2</c:v>
                </c:pt>
                <c:pt idx="393">
                  <c:v>6.4535299023575257E-2</c:v>
                </c:pt>
                <c:pt idx="394">
                  <c:v>3.4596351017807309E-2</c:v>
                </c:pt>
                <c:pt idx="395">
                  <c:v>7.0531307475424077E-2</c:v>
                </c:pt>
                <c:pt idx="396">
                  <c:v>9.3690455198077269E-2</c:v>
                </c:pt>
                <c:pt idx="397">
                  <c:v>3.7644767085934193E-2</c:v>
                </c:pt>
                <c:pt idx="398">
                  <c:v>4.2831423362802427E-2</c:v>
                </c:pt>
                <c:pt idx="399">
                  <c:v>7.1701564901799561E-2</c:v>
                </c:pt>
                <c:pt idx="400">
                  <c:v>7.740814043850397E-2</c:v>
                </c:pt>
                <c:pt idx="401">
                  <c:v>7.6350149957793711E-2</c:v>
                </c:pt>
                <c:pt idx="402">
                  <c:v>4.5731378570441517E-2</c:v>
                </c:pt>
                <c:pt idx="403">
                  <c:v>5.7092158612780941E-2</c:v>
                </c:pt>
                <c:pt idx="404">
                  <c:v>5.3580598213764305E-2</c:v>
                </c:pt>
                <c:pt idx="405">
                  <c:v>2.8743185868549074E-2</c:v>
                </c:pt>
                <c:pt idx="406">
                  <c:v>8.8552084632483957E-2</c:v>
                </c:pt>
                <c:pt idx="407">
                  <c:v>5.6198436842231678E-2</c:v>
                </c:pt>
                <c:pt idx="408">
                  <c:v>5.1188482458323956E-2</c:v>
                </c:pt>
                <c:pt idx="409">
                  <c:v>3.3829882818210547E-2</c:v>
                </c:pt>
                <c:pt idx="410">
                  <c:v>6.8610035699498223E-2</c:v>
                </c:pt>
                <c:pt idx="411">
                  <c:v>9.4199882955106465E-2</c:v>
                </c:pt>
                <c:pt idx="412">
                  <c:v>1.3984617244513921E-2</c:v>
                </c:pt>
                <c:pt idx="413">
                  <c:v>8.4747008069480184E-2</c:v>
                </c:pt>
                <c:pt idx="414">
                  <c:v>7.6747240939343764E-2</c:v>
                </c:pt>
                <c:pt idx="415">
                  <c:v>7.707141671094471E-2</c:v>
                </c:pt>
                <c:pt idx="416">
                  <c:v>2.9369868409145735E-2</c:v>
                </c:pt>
                <c:pt idx="417">
                  <c:v>5.8182483466854618E-2</c:v>
                </c:pt>
                <c:pt idx="418">
                  <c:v>7.0892914321522824E-2</c:v>
                </c:pt>
                <c:pt idx="419">
                  <c:v>1.8653807855494281E-2</c:v>
                </c:pt>
                <c:pt idx="420">
                  <c:v>6.4230550057692404E-2</c:v>
                </c:pt>
                <c:pt idx="421">
                  <c:v>9.769510780351659E-2</c:v>
                </c:pt>
                <c:pt idx="422">
                  <c:v>2.4838726775266589E-2</c:v>
                </c:pt>
                <c:pt idx="423">
                  <c:v>5.4838388971181151E-2</c:v>
                </c:pt>
                <c:pt idx="424">
                  <c:v>4.1035017822207871E-2</c:v>
                </c:pt>
                <c:pt idx="425">
                  <c:v>7.1714461396006193E-2</c:v>
                </c:pt>
                <c:pt idx="426">
                  <c:v>1.0658433075572139E-2</c:v>
                </c:pt>
                <c:pt idx="427">
                  <c:v>2.5945644492857071E-2</c:v>
                </c:pt>
                <c:pt idx="428">
                  <c:v>6.4477769488213404E-2</c:v>
                </c:pt>
                <c:pt idx="429">
                  <c:v>4.0048187312781217E-2</c:v>
                </c:pt>
                <c:pt idx="430">
                  <c:v>3.167924260864672E-2</c:v>
                </c:pt>
                <c:pt idx="431">
                  <c:v>8.7291383768119332E-2</c:v>
                </c:pt>
                <c:pt idx="432">
                  <c:v>6.3774336793490108E-2</c:v>
                </c:pt>
                <c:pt idx="433">
                  <c:v>4.7237575666115146E-2</c:v>
                </c:pt>
                <c:pt idx="434">
                  <c:v>4.8878488454174973E-2</c:v>
                </c:pt>
                <c:pt idx="435">
                  <c:v>6.4493511796312283E-2</c:v>
                </c:pt>
                <c:pt idx="436">
                  <c:v>5.4127200607609872E-2</c:v>
                </c:pt>
                <c:pt idx="437">
                  <c:v>4.6113489191795094E-2</c:v>
                </c:pt>
                <c:pt idx="438">
                  <c:v>4.3350830192522512E-2</c:v>
                </c:pt>
                <c:pt idx="439">
                  <c:v>4.9052682739724726E-2</c:v>
                </c:pt>
                <c:pt idx="440">
                  <c:v>0.10427355115793015</c:v>
                </c:pt>
                <c:pt idx="441">
                  <c:v>4.0378012613412027E-2</c:v>
                </c:pt>
                <c:pt idx="442">
                  <c:v>7.1207836003139222E-2</c:v>
                </c:pt>
                <c:pt idx="443">
                  <c:v>4.999380902989406E-2</c:v>
                </c:pt>
                <c:pt idx="444">
                  <c:v>3.8528838057593003E-2</c:v>
                </c:pt>
                <c:pt idx="445">
                  <c:v>7.5630744011645323E-2</c:v>
                </c:pt>
                <c:pt idx="446">
                  <c:v>8.2596556835561937E-3</c:v>
                </c:pt>
                <c:pt idx="447">
                  <c:v>4.3444216569690074E-2</c:v>
                </c:pt>
                <c:pt idx="448">
                  <c:v>6.5119768443250778E-2</c:v>
                </c:pt>
                <c:pt idx="449">
                  <c:v>7.141893549990519E-2</c:v>
                </c:pt>
                <c:pt idx="450">
                  <c:v>6.456398296900491E-2</c:v>
                </c:pt>
                <c:pt idx="451">
                  <c:v>6.7695464208650191E-2</c:v>
                </c:pt>
                <c:pt idx="452">
                  <c:v>5.2077968911943703E-2</c:v>
                </c:pt>
                <c:pt idx="453">
                  <c:v>5.5055995750285802E-2</c:v>
                </c:pt>
                <c:pt idx="454">
                  <c:v>3.3512143087152911E-2</c:v>
                </c:pt>
                <c:pt idx="455">
                  <c:v>6.0454899118366906E-2</c:v>
                </c:pt>
                <c:pt idx="456">
                  <c:v>6.3558818100345554E-2</c:v>
                </c:pt>
                <c:pt idx="457">
                  <c:v>5.6928280824587681E-2</c:v>
                </c:pt>
                <c:pt idx="458">
                  <c:v>7.2211208350950504E-2</c:v>
                </c:pt>
                <c:pt idx="459">
                  <c:v>5.1969749237287581E-2</c:v>
                </c:pt>
                <c:pt idx="460">
                  <c:v>8.1436551858899295E-2</c:v>
                </c:pt>
                <c:pt idx="461">
                  <c:v>6.6766481506347203E-2</c:v>
                </c:pt>
                <c:pt idx="462">
                  <c:v>9.1179332974750796E-2</c:v>
                </c:pt>
                <c:pt idx="463">
                  <c:v>7.8007825470185296E-2</c:v>
                </c:pt>
                <c:pt idx="464">
                  <c:v>2.8192235606927699E-2</c:v>
                </c:pt>
                <c:pt idx="465">
                  <c:v>6.9744636558096568E-2</c:v>
                </c:pt>
                <c:pt idx="466">
                  <c:v>6.9057286676094037E-2</c:v>
                </c:pt>
                <c:pt idx="467">
                  <c:v>3.531382870026592E-2</c:v>
                </c:pt>
                <c:pt idx="468">
                  <c:v>5.2237659946058626E-2</c:v>
                </c:pt>
                <c:pt idx="469">
                  <c:v>8.9007464138155856E-2</c:v>
                </c:pt>
                <c:pt idx="470">
                  <c:v>3.1587816702712844E-2</c:v>
                </c:pt>
                <c:pt idx="471">
                  <c:v>4.8512197789155331E-2</c:v>
                </c:pt>
                <c:pt idx="472">
                  <c:v>5.2101508054114086E-2</c:v>
                </c:pt>
                <c:pt idx="473">
                  <c:v>3.9176550298600094E-2</c:v>
                </c:pt>
                <c:pt idx="474">
                  <c:v>4.6634117095822714E-2</c:v>
                </c:pt>
                <c:pt idx="475">
                  <c:v>6.2610246522986329E-2</c:v>
                </c:pt>
                <c:pt idx="476">
                  <c:v>7.9971277796611312E-2</c:v>
                </c:pt>
                <c:pt idx="477">
                  <c:v>3.2670964459697437E-2</c:v>
                </c:pt>
                <c:pt idx="478">
                  <c:v>5.9718016053052228E-2</c:v>
                </c:pt>
                <c:pt idx="479">
                  <c:v>5.6558421392068368E-2</c:v>
                </c:pt>
                <c:pt idx="480">
                  <c:v>6.0941351678726025E-2</c:v>
                </c:pt>
                <c:pt idx="481">
                  <c:v>7.584724901305176E-2</c:v>
                </c:pt>
                <c:pt idx="482">
                  <c:v>2.9341224484315091E-2</c:v>
                </c:pt>
                <c:pt idx="483">
                  <c:v>5.0999745876180155E-2</c:v>
                </c:pt>
                <c:pt idx="484">
                  <c:v>5.9906687043731262E-2</c:v>
                </c:pt>
                <c:pt idx="485">
                  <c:v>6.2226657919608512E-2</c:v>
                </c:pt>
                <c:pt idx="486">
                  <c:v>4.7185155178597719E-2</c:v>
                </c:pt>
                <c:pt idx="487">
                  <c:v>6.2961419632374879E-2</c:v>
                </c:pt>
                <c:pt idx="488">
                  <c:v>4.3057049058121709E-2</c:v>
                </c:pt>
                <c:pt idx="489">
                  <c:v>5.6724712320531417E-2</c:v>
                </c:pt>
                <c:pt idx="490">
                  <c:v>8.108771633953954E-2</c:v>
                </c:pt>
                <c:pt idx="491">
                  <c:v>7.5301558703070204E-2</c:v>
                </c:pt>
                <c:pt idx="492">
                  <c:v>4.7197629006095421E-2</c:v>
                </c:pt>
                <c:pt idx="493">
                  <c:v>9.0636885877419526E-2</c:v>
                </c:pt>
                <c:pt idx="494">
                  <c:v>4.5510688774040096E-2</c:v>
                </c:pt>
                <c:pt idx="495">
                  <c:v>4.5560589916305412E-2</c:v>
                </c:pt>
                <c:pt idx="496">
                  <c:v>7.9460168061165001E-2</c:v>
                </c:pt>
                <c:pt idx="497">
                  <c:v>5.8108598340060422E-2</c:v>
                </c:pt>
                <c:pt idx="498">
                  <c:v>8.7542529233362948E-2</c:v>
                </c:pt>
                <c:pt idx="499">
                  <c:v>0.10026086148373196</c:v>
                </c:pt>
                <c:pt idx="500">
                  <c:v>6.2360763812147911E-2</c:v>
                </c:pt>
                <c:pt idx="501">
                  <c:v>3.916913396831434E-2</c:v>
                </c:pt>
                <c:pt idx="502">
                  <c:v>3.5670238537755292E-2</c:v>
                </c:pt>
                <c:pt idx="503">
                  <c:v>5.2635209436991279E-2</c:v>
                </c:pt>
                <c:pt idx="504">
                  <c:v>7.1204942536714388E-2</c:v>
                </c:pt>
                <c:pt idx="505">
                  <c:v>8.0463519489449006E-2</c:v>
                </c:pt>
                <c:pt idx="506">
                  <c:v>3.4972468854193216E-2</c:v>
                </c:pt>
                <c:pt idx="507">
                  <c:v>8.3810854776273633E-2</c:v>
                </c:pt>
                <c:pt idx="508">
                  <c:v>9.3553318121188764E-2</c:v>
                </c:pt>
                <c:pt idx="509">
                  <c:v>2.2676298791796314E-2</c:v>
                </c:pt>
                <c:pt idx="510">
                  <c:v>2.6906867915846712E-2</c:v>
                </c:pt>
                <c:pt idx="511">
                  <c:v>6.3373158577974681E-2</c:v>
                </c:pt>
                <c:pt idx="512">
                  <c:v>6.9589010216865324E-2</c:v>
                </c:pt>
                <c:pt idx="513">
                  <c:v>4.2610946518546723E-2</c:v>
                </c:pt>
                <c:pt idx="514">
                  <c:v>4.6847959161644206E-2</c:v>
                </c:pt>
                <c:pt idx="515">
                  <c:v>3.007964111525115E-2</c:v>
                </c:pt>
                <c:pt idx="516">
                  <c:v>7.00984574732198E-2</c:v>
                </c:pt>
                <c:pt idx="517">
                  <c:v>2.6878338247609917E-2</c:v>
                </c:pt>
                <c:pt idx="518">
                  <c:v>2.8415636827692246E-2</c:v>
                </c:pt>
                <c:pt idx="519">
                  <c:v>5.0472336025052661E-2</c:v>
                </c:pt>
                <c:pt idx="520">
                  <c:v>7.3367266255408181E-2</c:v>
                </c:pt>
                <c:pt idx="521">
                  <c:v>5.5646468832867238E-2</c:v>
                </c:pt>
                <c:pt idx="522">
                  <c:v>8.1108408365474755E-2</c:v>
                </c:pt>
                <c:pt idx="523">
                  <c:v>6.0030040408908879E-2</c:v>
                </c:pt>
                <c:pt idx="524">
                  <c:v>8.2242593511763204E-2</c:v>
                </c:pt>
                <c:pt idx="525">
                  <c:v>5.4334158484239878E-3</c:v>
                </c:pt>
                <c:pt idx="526">
                  <c:v>4.3450575342794583E-2</c:v>
                </c:pt>
                <c:pt idx="527">
                  <c:v>6.1957175633144297E-2</c:v>
                </c:pt>
                <c:pt idx="528">
                  <c:v>8.0638044902230477E-2</c:v>
                </c:pt>
                <c:pt idx="529">
                  <c:v>3.5204395592938281E-2</c:v>
                </c:pt>
                <c:pt idx="530">
                  <c:v>2.345143072724052E-2</c:v>
                </c:pt>
                <c:pt idx="531">
                  <c:v>3.0685423693191875E-2</c:v>
                </c:pt>
                <c:pt idx="532">
                  <c:v>4.4253603775705891E-2</c:v>
                </c:pt>
                <c:pt idx="533">
                  <c:v>8.1733250753980746E-2</c:v>
                </c:pt>
                <c:pt idx="534">
                  <c:v>6.310186961422326E-2</c:v>
                </c:pt>
                <c:pt idx="535">
                  <c:v>7.4904622657757644E-2</c:v>
                </c:pt>
                <c:pt idx="536">
                  <c:v>6.9486500989462879E-2</c:v>
                </c:pt>
                <c:pt idx="537">
                  <c:v>2.6076355513004031E-2</c:v>
                </c:pt>
                <c:pt idx="538">
                  <c:v>4.5451211477671317E-2</c:v>
                </c:pt>
                <c:pt idx="539">
                  <c:v>6.0389087451797517E-2</c:v>
                </c:pt>
                <c:pt idx="540">
                  <c:v>5.2410964805536753E-2</c:v>
                </c:pt>
                <c:pt idx="541">
                  <c:v>5.8607040560177008E-2</c:v>
                </c:pt>
                <c:pt idx="542">
                  <c:v>5.2359508752532008E-2</c:v>
                </c:pt>
                <c:pt idx="543">
                  <c:v>9.2679879479559066E-2</c:v>
                </c:pt>
                <c:pt idx="544">
                  <c:v>4.0287135671494799E-2</c:v>
                </c:pt>
                <c:pt idx="545">
                  <c:v>4.6607544565039752E-2</c:v>
                </c:pt>
                <c:pt idx="546">
                  <c:v>3.7880103835067784E-2</c:v>
                </c:pt>
                <c:pt idx="547">
                  <c:v>8.8928864068924252E-2</c:v>
                </c:pt>
                <c:pt idx="548">
                  <c:v>7.0185300939501094E-2</c:v>
                </c:pt>
                <c:pt idx="549">
                  <c:v>8.8055833040536713E-2</c:v>
                </c:pt>
                <c:pt idx="550">
                  <c:v>4.559165552350597E-2</c:v>
                </c:pt>
                <c:pt idx="551">
                  <c:v>7.0293369788714657E-2</c:v>
                </c:pt>
                <c:pt idx="552">
                  <c:v>4.0299415688551658E-2</c:v>
                </c:pt>
                <c:pt idx="553">
                  <c:v>5.973201236808344E-2</c:v>
                </c:pt>
                <c:pt idx="554">
                  <c:v>2.1253134057224895E-2</c:v>
                </c:pt>
                <c:pt idx="555">
                  <c:v>2.5138613259130575E-2</c:v>
                </c:pt>
                <c:pt idx="556">
                  <c:v>5.562959646932239E-2</c:v>
                </c:pt>
                <c:pt idx="557">
                  <c:v>8.6424216593035924E-2</c:v>
                </c:pt>
                <c:pt idx="558">
                  <c:v>6.2814845897854854E-2</c:v>
                </c:pt>
                <c:pt idx="559">
                  <c:v>2.5524621880437144E-2</c:v>
                </c:pt>
                <c:pt idx="560">
                  <c:v>5.4648232739773532E-2</c:v>
                </c:pt>
                <c:pt idx="561">
                  <c:v>6.0676249809429761E-2</c:v>
                </c:pt>
                <c:pt idx="562">
                  <c:v>3.8059312810521238E-2</c:v>
                </c:pt>
                <c:pt idx="563">
                  <c:v>3.0126539444480186E-2</c:v>
                </c:pt>
                <c:pt idx="564">
                  <c:v>3.3049830696977055E-2</c:v>
                </c:pt>
                <c:pt idx="565">
                  <c:v>3.6517639334308238E-2</c:v>
                </c:pt>
                <c:pt idx="566">
                  <c:v>1.9555885872889561E-2</c:v>
                </c:pt>
                <c:pt idx="567">
                  <c:v>5.279432486792382E-2</c:v>
                </c:pt>
                <c:pt idx="568">
                  <c:v>6.2490039337375396E-2</c:v>
                </c:pt>
                <c:pt idx="569">
                  <c:v>4.4460146604539251E-2</c:v>
                </c:pt>
                <c:pt idx="570">
                  <c:v>7.877418104630303E-2</c:v>
                </c:pt>
                <c:pt idx="571">
                  <c:v>4.0404225850782377E-2</c:v>
                </c:pt>
                <c:pt idx="572">
                  <c:v>3.7258325417328486E-2</c:v>
                </c:pt>
                <c:pt idx="573">
                  <c:v>6.1367937059234504E-2</c:v>
                </c:pt>
                <c:pt idx="574">
                  <c:v>6.3269066419724518E-2</c:v>
                </c:pt>
                <c:pt idx="575">
                  <c:v>9.4950864225509857E-2</c:v>
                </c:pt>
                <c:pt idx="576">
                  <c:v>4.375092267822471E-2</c:v>
                </c:pt>
                <c:pt idx="577">
                  <c:v>6.3122263466057885E-2</c:v>
                </c:pt>
                <c:pt idx="578">
                  <c:v>1.9968462209145492E-2</c:v>
                </c:pt>
                <c:pt idx="579">
                  <c:v>2.3691078560876176E-2</c:v>
                </c:pt>
                <c:pt idx="580">
                  <c:v>5.1932529793532405E-2</c:v>
                </c:pt>
                <c:pt idx="581">
                  <c:v>5.2500716983358411E-2</c:v>
                </c:pt>
                <c:pt idx="582">
                  <c:v>1.4615167316013542E-2</c:v>
                </c:pt>
                <c:pt idx="583">
                  <c:v>5.2309208919766585E-2</c:v>
                </c:pt>
                <c:pt idx="584">
                  <c:v>4.4384682085164023E-2</c:v>
                </c:pt>
                <c:pt idx="585">
                  <c:v>4.958126242031137E-2</c:v>
                </c:pt>
                <c:pt idx="586">
                  <c:v>5.1711519178952912E-2</c:v>
                </c:pt>
                <c:pt idx="587">
                  <c:v>3.920991312601086E-2</c:v>
                </c:pt>
                <c:pt idx="588">
                  <c:v>5.8496645477193181E-2</c:v>
                </c:pt>
                <c:pt idx="589">
                  <c:v>4.8653124309081357E-2</c:v>
                </c:pt>
                <c:pt idx="590">
                  <c:v>7.0553221150839493E-2</c:v>
                </c:pt>
                <c:pt idx="591">
                  <c:v>5.9851068206300782E-2</c:v>
                </c:pt>
                <c:pt idx="592">
                  <c:v>1.1842613310779721E-2</c:v>
                </c:pt>
                <c:pt idx="593">
                  <c:v>6.5848235135141556E-2</c:v>
                </c:pt>
                <c:pt idx="594">
                  <c:v>5.429769391963047E-2</c:v>
                </c:pt>
                <c:pt idx="595">
                  <c:v>3.0589334002528397E-2</c:v>
                </c:pt>
                <c:pt idx="596">
                  <c:v>6.3012638181998537E-2</c:v>
                </c:pt>
                <c:pt idx="597">
                  <c:v>1.3500174142412946E-2</c:v>
                </c:pt>
                <c:pt idx="598">
                  <c:v>0.10251473580317499</c:v>
                </c:pt>
                <c:pt idx="599">
                  <c:v>4.8213385546402317E-2</c:v>
                </c:pt>
                <c:pt idx="600">
                  <c:v>3.2227170167759563E-2</c:v>
                </c:pt>
                <c:pt idx="601">
                  <c:v>3.6007655599231005E-2</c:v>
                </c:pt>
                <c:pt idx="602">
                  <c:v>5.285670845155499E-2</c:v>
                </c:pt>
                <c:pt idx="603">
                  <c:v>3.338771351171841E-2</c:v>
                </c:pt>
                <c:pt idx="604">
                  <c:v>4.4724720063818245E-2</c:v>
                </c:pt>
                <c:pt idx="605">
                  <c:v>9.578787727401275E-2</c:v>
                </c:pt>
                <c:pt idx="606">
                  <c:v>3.4834755711389352E-2</c:v>
                </c:pt>
                <c:pt idx="607">
                  <c:v>5.0283219325531661E-2</c:v>
                </c:pt>
                <c:pt idx="608">
                  <c:v>8.2911618121274164E-2</c:v>
                </c:pt>
                <c:pt idx="609">
                  <c:v>6.4657890920117644E-2</c:v>
                </c:pt>
                <c:pt idx="610">
                  <c:v>3.7455531127258995E-2</c:v>
                </c:pt>
                <c:pt idx="611">
                  <c:v>3.4270514381384044E-2</c:v>
                </c:pt>
                <c:pt idx="612">
                  <c:v>2.5408780676346294E-2</c:v>
                </c:pt>
                <c:pt idx="613">
                  <c:v>6.9818423007590183E-2</c:v>
                </c:pt>
                <c:pt idx="614">
                  <c:v>3.3960657832646325E-2</c:v>
                </c:pt>
                <c:pt idx="615">
                  <c:v>5.197068467169387E-2</c:v>
                </c:pt>
                <c:pt idx="616">
                  <c:v>5.7734690152031226E-2</c:v>
                </c:pt>
                <c:pt idx="617">
                  <c:v>7.8522158714750601E-2</c:v>
                </c:pt>
                <c:pt idx="618">
                  <c:v>7.3224455596153093E-2</c:v>
                </c:pt>
                <c:pt idx="619">
                  <c:v>-1.0862941146258788E-4</c:v>
                </c:pt>
                <c:pt idx="620">
                  <c:v>8.9517203328450798E-2</c:v>
                </c:pt>
                <c:pt idx="621">
                  <c:v>3.5329591906972269E-2</c:v>
                </c:pt>
                <c:pt idx="622">
                  <c:v>6.3264298562060478E-2</c:v>
                </c:pt>
                <c:pt idx="623">
                  <c:v>7.4120542384158355E-2</c:v>
                </c:pt>
                <c:pt idx="624">
                  <c:v>4.0644868858662503E-2</c:v>
                </c:pt>
                <c:pt idx="625">
                  <c:v>7.7856874300184092E-2</c:v>
                </c:pt>
                <c:pt idx="626">
                  <c:v>7.9869985834325696E-2</c:v>
                </c:pt>
                <c:pt idx="627">
                  <c:v>2.1817294918159803E-2</c:v>
                </c:pt>
                <c:pt idx="628">
                  <c:v>6.1225108391417905E-2</c:v>
                </c:pt>
                <c:pt idx="629">
                  <c:v>4.0211652849631407E-2</c:v>
                </c:pt>
                <c:pt idx="630">
                  <c:v>7.3335025352404257E-2</c:v>
                </c:pt>
                <c:pt idx="631">
                  <c:v>2.5549884538958807E-2</c:v>
                </c:pt>
                <c:pt idx="632">
                  <c:v>8.9227281297998673E-2</c:v>
                </c:pt>
                <c:pt idx="633">
                  <c:v>7.0029639069971936E-2</c:v>
                </c:pt>
                <c:pt idx="634">
                  <c:v>6.5011463503140021E-2</c:v>
                </c:pt>
                <c:pt idx="635">
                  <c:v>1.0786169952584029E-3</c:v>
                </c:pt>
                <c:pt idx="636">
                  <c:v>8.8443590053602208E-2</c:v>
                </c:pt>
                <c:pt idx="637">
                  <c:v>5.5643427495870625E-2</c:v>
                </c:pt>
                <c:pt idx="638">
                  <c:v>5.8803996748789333E-2</c:v>
                </c:pt>
                <c:pt idx="639">
                  <c:v>3.7203929334335716E-2</c:v>
                </c:pt>
                <c:pt idx="640">
                  <c:v>5.5467544454092702E-2</c:v>
                </c:pt>
                <c:pt idx="641">
                  <c:v>4.2669901164237377E-2</c:v>
                </c:pt>
                <c:pt idx="642">
                  <c:v>4.7825005701437856E-2</c:v>
                </c:pt>
                <c:pt idx="643">
                  <c:v>3.810149280682245E-2</c:v>
                </c:pt>
                <c:pt idx="644">
                  <c:v>3.4088591212985145E-2</c:v>
                </c:pt>
                <c:pt idx="645">
                  <c:v>3.4180500112478862E-2</c:v>
                </c:pt>
                <c:pt idx="646">
                  <c:v>8.9915831963336176E-2</c:v>
                </c:pt>
                <c:pt idx="647">
                  <c:v>4.2505863782854723E-2</c:v>
                </c:pt>
                <c:pt idx="648">
                  <c:v>4.8106321482943519E-2</c:v>
                </c:pt>
                <c:pt idx="649">
                  <c:v>5.4975961440615916E-2</c:v>
                </c:pt>
                <c:pt idx="650">
                  <c:v>4.1258295076330775E-2</c:v>
                </c:pt>
                <c:pt idx="651">
                  <c:v>3.281025460483853E-2</c:v>
                </c:pt>
                <c:pt idx="652">
                  <c:v>3.8521338210221155E-2</c:v>
                </c:pt>
                <c:pt idx="653">
                  <c:v>4.5570569872529006E-2</c:v>
                </c:pt>
                <c:pt idx="654">
                  <c:v>6.9863167422212533E-2</c:v>
                </c:pt>
                <c:pt idx="655">
                  <c:v>5.5630313487929316E-2</c:v>
                </c:pt>
                <c:pt idx="656">
                  <c:v>3.7353961962485381E-2</c:v>
                </c:pt>
                <c:pt idx="657">
                  <c:v>3.4489749555521608E-2</c:v>
                </c:pt>
                <c:pt idx="658">
                  <c:v>7.3777882295944341E-2</c:v>
                </c:pt>
                <c:pt idx="659">
                  <c:v>3.8884454382060049E-2</c:v>
                </c:pt>
                <c:pt idx="660">
                  <c:v>4.0846288071752501E-2</c:v>
                </c:pt>
                <c:pt idx="661">
                  <c:v>8.1630848623237759E-2</c:v>
                </c:pt>
                <c:pt idx="662">
                  <c:v>3.3487054425292935E-2</c:v>
                </c:pt>
                <c:pt idx="663">
                  <c:v>6.5963343716056569E-2</c:v>
                </c:pt>
                <c:pt idx="664">
                  <c:v>-8.0728088005042431E-4</c:v>
                </c:pt>
                <c:pt idx="665">
                  <c:v>5.5696353985661737E-2</c:v>
                </c:pt>
                <c:pt idx="666">
                  <c:v>4.516218430253946E-2</c:v>
                </c:pt>
                <c:pt idx="667">
                  <c:v>6.3577226250147528E-2</c:v>
                </c:pt>
                <c:pt idx="668">
                  <c:v>3.5067107553787349E-2</c:v>
                </c:pt>
                <c:pt idx="669">
                  <c:v>6.1896545204249358E-2</c:v>
                </c:pt>
                <c:pt idx="670">
                  <c:v>2.6392499128305595E-2</c:v>
                </c:pt>
                <c:pt idx="671">
                  <c:v>7.2804796845882438E-2</c:v>
                </c:pt>
                <c:pt idx="672">
                  <c:v>4.0900221497108646E-2</c:v>
                </c:pt>
                <c:pt idx="673">
                  <c:v>4.8573386706371478E-2</c:v>
                </c:pt>
                <c:pt idx="674">
                  <c:v>3.8988151001271322E-2</c:v>
                </c:pt>
                <c:pt idx="675">
                  <c:v>5.1508524594321398E-2</c:v>
                </c:pt>
                <c:pt idx="676">
                  <c:v>3.3256429254360974E-2</c:v>
                </c:pt>
                <c:pt idx="677">
                  <c:v>5.2604720037737217E-2</c:v>
                </c:pt>
                <c:pt idx="678">
                  <c:v>4.0703432557420441E-2</c:v>
                </c:pt>
                <c:pt idx="679">
                  <c:v>5.5959791390140179E-2</c:v>
                </c:pt>
                <c:pt idx="680">
                  <c:v>3.8766299287064127E-2</c:v>
                </c:pt>
                <c:pt idx="681">
                  <c:v>1.3706806733690039E-2</c:v>
                </c:pt>
                <c:pt idx="682">
                  <c:v>7.0269950479801169E-2</c:v>
                </c:pt>
                <c:pt idx="683">
                  <c:v>3.6444206005494591E-2</c:v>
                </c:pt>
                <c:pt idx="684">
                  <c:v>6.5262692005256265E-2</c:v>
                </c:pt>
                <c:pt idx="685">
                  <c:v>5.4920697133480488E-2</c:v>
                </c:pt>
                <c:pt idx="686">
                  <c:v>8.8196609464016612E-2</c:v>
                </c:pt>
                <c:pt idx="687">
                  <c:v>7.0331889427990443E-2</c:v>
                </c:pt>
                <c:pt idx="688">
                  <c:v>6.8348381726550819E-2</c:v>
                </c:pt>
                <c:pt idx="689">
                  <c:v>5.4678407308812627E-2</c:v>
                </c:pt>
                <c:pt idx="690">
                  <c:v>5.3875552104767535E-2</c:v>
                </c:pt>
                <c:pt idx="691">
                  <c:v>2.9792060971048029E-2</c:v>
                </c:pt>
                <c:pt idx="692">
                  <c:v>3.857836790848175E-2</c:v>
                </c:pt>
                <c:pt idx="693">
                  <c:v>7.5010369262330234E-2</c:v>
                </c:pt>
                <c:pt idx="694">
                  <c:v>7.2702485726750685E-2</c:v>
                </c:pt>
                <c:pt idx="695">
                  <c:v>2.0376848342174611E-2</c:v>
                </c:pt>
                <c:pt idx="696">
                  <c:v>3.9495573342688835E-2</c:v>
                </c:pt>
                <c:pt idx="697">
                  <c:v>1.7276643004378905E-2</c:v>
                </c:pt>
                <c:pt idx="698">
                  <c:v>5.5503494406564026E-2</c:v>
                </c:pt>
                <c:pt idx="699">
                  <c:v>4.2968741714739286E-2</c:v>
                </c:pt>
                <c:pt idx="700">
                  <c:v>7.0418237017461693E-2</c:v>
                </c:pt>
                <c:pt idx="701">
                  <c:v>6.1584277442036886E-2</c:v>
                </c:pt>
                <c:pt idx="702">
                  <c:v>6.2151077519212575E-2</c:v>
                </c:pt>
                <c:pt idx="703">
                  <c:v>7.5963552098858009E-2</c:v>
                </c:pt>
                <c:pt idx="704">
                  <c:v>7.8242287710218239E-2</c:v>
                </c:pt>
                <c:pt idx="705">
                  <c:v>5.346373232306318E-2</c:v>
                </c:pt>
                <c:pt idx="706">
                  <c:v>7.0119406879404114E-2</c:v>
                </c:pt>
                <c:pt idx="707">
                  <c:v>8.0105110299140692E-2</c:v>
                </c:pt>
                <c:pt idx="708">
                  <c:v>7.2797992218559551E-2</c:v>
                </c:pt>
                <c:pt idx="709">
                  <c:v>6.966512543084627E-2</c:v>
                </c:pt>
                <c:pt idx="710">
                  <c:v>7.6877672698250007E-2</c:v>
                </c:pt>
                <c:pt idx="711">
                  <c:v>6.976515158811096E-2</c:v>
                </c:pt>
                <c:pt idx="712">
                  <c:v>6.6087341305914926E-2</c:v>
                </c:pt>
                <c:pt idx="713">
                  <c:v>5.7277997348971467E-2</c:v>
                </c:pt>
                <c:pt idx="714">
                  <c:v>7.5607062131309341E-2</c:v>
                </c:pt>
                <c:pt idx="715">
                  <c:v>4.6242292796000686E-2</c:v>
                </c:pt>
                <c:pt idx="716">
                  <c:v>3.8167223480652018E-2</c:v>
                </c:pt>
                <c:pt idx="717">
                  <c:v>3.0067442671875798E-2</c:v>
                </c:pt>
                <c:pt idx="718">
                  <c:v>3.7380195666710275E-2</c:v>
                </c:pt>
                <c:pt idx="719">
                  <c:v>6.081828863234303E-2</c:v>
                </c:pt>
                <c:pt idx="720">
                  <c:v>3.7929471383295429E-2</c:v>
                </c:pt>
                <c:pt idx="721">
                  <c:v>4.9204626436215378E-2</c:v>
                </c:pt>
                <c:pt idx="722">
                  <c:v>7.3251035309330054E-2</c:v>
                </c:pt>
                <c:pt idx="723">
                  <c:v>5.8560318587840984E-2</c:v>
                </c:pt>
                <c:pt idx="724">
                  <c:v>3.5032738878951988E-2</c:v>
                </c:pt>
                <c:pt idx="725">
                  <c:v>6.5371072182177317E-2</c:v>
                </c:pt>
                <c:pt idx="726">
                  <c:v>5.5080868473429676E-2</c:v>
                </c:pt>
                <c:pt idx="727">
                  <c:v>3.2779091879298845E-2</c:v>
                </c:pt>
                <c:pt idx="728">
                  <c:v>7.0631884802320674E-2</c:v>
                </c:pt>
                <c:pt idx="729">
                  <c:v>5.2226372495729867E-2</c:v>
                </c:pt>
                <c:pt idx="730">
                  <c:v>6.0248730144814286E-2</c:v>
                </c:pt>
                <c:pt idx="731">
                  <c:v>6.4685263750566754E-2</c:v>
                </c:pt>
                <c:pt idx="732">
                  <c:v>5.1710039802127836E-2</c:v>
                </c:pt>
                <c:pt idx="733">
                  <c:v>8.1351441838584351E-2</c:v>
                </c:pt>
                <c:pt idx="734">
                  <c:v>6.7509154409489916E-2</c:v>
                </c:pt>
                <c:pt idx="735">
                  <c:v>9.173385564701092E-2</c:v>
                </c:pt>
                <c:pt idx="736">
                  <c:v>7.7881603865150667E-2</c:v>
                </c:pt>
                <c:pt idx="737">
                  <c:v>1.1131006066031058E-2</c:v>
                </c:pt>
                <c:pt idx="738">
                  <c:v>6.207616811665348E-2</c:v>
                </c:pt>
                <c:pt idx="739">
                  <c:v>7.6485374871210696E-2</c:v>
                </c:pt>
                <c:pt idx="740">
                  <c:v>4.5270488823736688E-2</c:v>
                </c:pt>
                <c:pt idx="741">
                  <c:v>9.7446799649247504E-2</c:v>
                </c:pt>
                <c:pt idx="742">
                  <c:v>5.9719912641764343E-2</c:v>
                </c:pt>
                <c:pt idx="743">
                  <c:v>5.9886165171823318E-2</c:v>
                </c:pt>
                <c:pt idx="744">
                  <c:v>7.2062141699489199E-2</c:v>
                </c:pt>
                <c:pt idx="745">
                  <c:v>1.7206223140928085E-2</c:v>
                </c:pt>
                <c:pt idx="746">
                  <c:v>3.3712843469025214E-2</c:v>
                </c:pt>
                <c:pt idx="747">
                  <c:v>6.1801847117302272E-2</c:v>
                </c:pt>
                <c:pt idx="748">
                  <c:v>6.2426602654477185E-2</c:v>
                </c:pt>
                <c:pt idx="749">
                  <c:v>1.851983692858709E-2</c:v>
                </c:pt>
                <c:pt idx="750">
                  <c:v>9.0479932877582506E-2</c:v>
                </c:pt>
                <c:pt idx="751">
                  <c:v>2.9555481859426531E-2</c:v>
                </c:pt>
                <c:pt idx="752">
                  <c:v>4.0636322155982903E-2</c:v>
                </c:pt>
                <c:pt idx="753">
                  <c:v>3.3411193569366338E-2</c:v>
                </c:pt>
                <c:pt idx="754">
                  <c:v>8.0143513980209538E-2</c:v>
                </c:pt>
                <c:pt idx="755">
                  <c:v>2.8105665191691356E-2</c:v>
                </c:pt>
                <c:pt idx="756">
                  <c:v>5.0076406151600694E-2</c:v>
                </c:pt>
                <c:pt idx="757">
                  <c:v>3.022723026347534E-2</c:v>
                </c:pt>
                <c:pt idx="758">
                  <c:v>5.3502921120786424E-2</c:v>
                </c:pt>
                <c:pt idx="759">
                  <c:v>7.0434216129096339E-2</c:v>
                </c:pt>
                <c:pt idx="760">
                  <c:v>3.1094821465165165E-2</c:v>
                </c:pt>
                <c:pt idx="761">
                  <c:v>2.9292903719588211E-2</c:v>
                </c:pt>
                <c:pt idx="762">
                  <c:v>3.7784820160639609E-2</c:v>
                </c:pt>
                <c:pt idx="763">
                  <c:v>4.4733743072466914E-2</c:v>
                </c:pt>
                <c:pt idx="764">
                  <c:v>3.1810009166953139E-2</c:v>
                </c:pt>
                <c:pt idx="765">
                  <c:v>5.0993920836126139E-2</c:v>
                </c:pt>
                <c:pt idx="766">
                  <c:v>7.3304200321010315E-2</c:v>
                </c:pt>
                <c:pt idx="767">
                  <c:v>5.1411726421043323E-2</c:v>
                </c:pt>
                <c:pt idx="768">
                  <c:v>6.235237315767371E-2</c:v>
                </c:pt>
                <c:pt idx="769">
                  <c:v>7.4045948861344274E-2</c:v>
                </c:pt>
                <c:pt idx="770">
                  <c:v>7.956722376903631E-3</c:v>
                </c:pt>
                <c:pt idx="771">
                  <c:v>4.7925083409796829E-2</c:v>
                </c:pt>
                <c:pt idx="772">
                  <c:v>7.4280154038916968E-2</c:v>
                </c:pt>
                <c:pt idx="773">
                  <c:v>1.0259647316010178E-2</c:v>
                </c:pt>
                <c:pt idx="774">
                  <c:v>6.6207456098961545E-2</c:v>
                </c:pt>
                <c:pt idx="775">
                  <c:v>4.9879952046676973E-2</c:v>
                </c:pt>
                <c:pt idx="776">
                  <c:v>4.6268524820881292E-2</c:v>
                </c:pt>
                <c:pt idx="777">
                  <c:v>5.4381033718638297E-2</c:v>
                </c:pt>
                <c:pt idx="778">
                  <c:v>4.9028406361936283E-2</c:v>
                </c:pt>
                <c:pt idx="779">
                  <c:v>4.6768562279357828E-2</c:v>
                </c:pt>
                <c:pt idx="780">
                  <c:v>4.5315659908057818E-2</c:v>
                </c:pt>
                <c:pt idx="781">
                  <c:v>3.1415188661873351E-2</c:v>
                </c:pt>
                <c:pt idx="782">
                  <c:v>5.3682905409725284E-2</c:v>
                </c:pt>
                <c:pt idx="783">
                  <c:v>6.2679176251639851E-2</c:v>
                </c:pt>
                <c:pt idx="784">
                  <c:v>3.0107041984707403E-2</c:v>
                </c:pt>
                <c:pt idx="785">
                  <c:v>4.2265102963267319E-2</c:v>
                </c:pt>
                <c:pt idx="786">
                  <c:v>5.1057896132444783E-2</c:v>
                </c:pt>
                <c:pt idx="787">
                  <c:v>4.2758463045345238E-2</c:v>
                </c:pt>
                <c:pt idx="788">
                  <c:v>4.5467721479161463E-2</c:v>
                </c:pt>
                <c:pt idx="789">
                  <c:v>4.7649689503256785E-2</c:v>
                </c:pt>
                <c:pt idx="790">
                  <c:v>2.1229281302224873E-2</c:v>
                </c:pt>
                <c:pt idx="791">
                  <c:v>7.346778260660998E-2</c:v>
                </c:pt>
                <c:pt idx="792">
                  <c:v>6.4828655864481055E-2</c:v>
                </c:pt>
                <c:pt idx="793">
                  <c:v>6.9321203008730514E-2</c:v>
                </c:pt>
                <c:pt idx="794">
                  <c:v>5.1461712408775555E-2</c:v>
                </c:pt>
                <c:pt idx="795">
                  <c:v>6.850230376288928E-2</c:v>
                </c:pt>
                <c:pt idx="796">
                  <c:v>4.7089091994625326E-2</c:v>
                </c:pt>
                <c:pt idx="797">
                  <c:v>6.5112962800174298E-2</c:v>
                </c:pt>
                <c:pt idx="798">
                  <c:v>3.6636846635189901E-2</c:v>
                </c:pt>
                <c:pt idx="799">
                  <c:v>5.3113349479060219E-2</c:v>
                </c:pt>
                <c:pt idx="800">
                  <c:v>7.5525808028278268E-2</c:v>
                </c:pt>
                <c:pt idx="801">
                  <c:v>5.7654337286124464E-2</c:v>
                </c:pt>
                <c:pt idx="802">
                  <c:v>5.6254373199097291E-2</c:v>
                </c:pt>
                <c:pt idx="803">
                  <c:v>5.2458834756527205E-2</c:v>
                </c:pt>
                <c:pt idx="804">
                  <c:v>5.5990795393496579E-2</c:v>
                </c:pt>
                <c:pt idx="805">
                  <c:v>5.9467003075681119E-2</c:v>
                </c:pt>
                <c:pt idx="806">
                  <c:v>4.0644719046605417E-2</c:v>
                </c:pt>
                <c:pt idx="807">
                  <c:v>3.1335953252997352E-2</c:v>
                </c:pt>
                <c:pt idx="808">
                  <c:v>4.951188974544516E-2</c:v>
                </c:pt>
                <c:pt idx="809">
                  <c:v>6.6887204559446106E-2</c:v>
                </c:pt>
                <c:pt idx="810">
                  <c:v>5.1716223923969643E-2</c:v>
                </c:pt>
                <c:pt idx="811">
                  <c:v>5.5459913027038267E-2</c:v>
                </c:pt>
                <c:pt idx="812">
                  <c:v>4.5375795684581041E-2</c:v>
                </c:pt>
                <c:pt idx="813">
                  <c:v>4.5354969973619812E-2</c:v>
                </c:pt>
                <c:pt idx="814">
                  <c:v>6.0840183276192353E-2</c:v>
                </c:pt>
                <c:pt idx="815">
                  <c:v>6.2648818332956949E-2</c:v>
                </c:pt>
                <c:pt idx="816">
                  <c:v>-2.5011273465454253E-3</c:v>
                </c:pt>
                <c:pt idx="817">
                  <c:v>6.9942195704705501E-2</c:v>
                </c:pt>
                <c:pt idx="818">
                  <c:v>4.0104950528669497E-2</c:v>
                </c:pt>
                <c:pt idx="819">
                  <c:v>4.2759417759883241E-2</c:v>
                </c:pt>
                <c:pt idx="820">
                  <c:v>6.2908085806922004E-2</c:v>
                </c:pt>
                <c:pt idx="821">
                  <c:v>2.9638388843519943E-2</c:v>
                </c:pt>
                <c:pt idx="822">
                  <c:v>3.3443579639132484E-2</c:v>
                </c:pt>
                <c:pt idx="823">
                  <c:v>7.8561606460531855E-2</c:v>
                </c:pt>
                <c:pt idx="824">
                  <c:v>2.7353050783919579E-2</c:v>
                </c:pt>
                <c:pt idx="825">
                  <c:v>6.9814760303753831E-2</c:v>
                </c:pt>
                <c:pt idx="826">
                  <c:v>8.0024075365391495E-2</c:v>
                </c:pt>
                <c:pt idx="827">
                  <c:v>2.4995977102964643E-2</c:v>
                </c:pt>
                <c:pt idx="828">
                  <c:v>4.7652035654007538E-2</c:v>
                </c:pt>
                <c:pt idx="829">
                  <c:v>3.7882313524267075E-2</c:v>
                </c:pt>
                <c:pt idx="830">
                  <c:v>2.1475284962582386E-2</c:v>
                </c:pt>
                <c:pt idx="831">
                  <c:v>5.1221841394227856E-2</c:v>
                </c:pt>
                <c:pt idx="832">
                  <c:v>5.2442308651559681E-2</c:v>
                </c:pt>
                <c:pt idx="833">
                  <c:v>1.6615862974758585E-2</c:v>
                </c:pt>
                <c:pt idx="834">
                  <c:v>6.1586109042017827E-2</c:v>
                </c:pt>
                <c:pt idx="835">
                  <c:v>4.4640386284650113E-2</c:v>
                </c:pt>
                <c:pt idx="836">
                  <c:v>4.7641652278399733E-2</c:v>
                </c:pt>
                <c:pt idx="837">
                  <c:v>4.8679296469048769E-2</c:v>
                </c:pt>
                <c:pt idx="838">
                  <c:v>5.1887630986987614E-2</c:v>
                </c:pt>
                <c:pt idx="839">
                  <c:v>7.5281388586602119E-2</c:v>
                </c:pt>
                <c:pt idx="840">
                  <c:v>6.8889359884998586E-2</c:v>
                </c:pt>
                <c:pt idx="841">
                  <c:v>4.9716047968221024E-2</c:v>
                </c:pt>
                <c:pt idx="842">
                  <c:v>7.3602866630361363E-2</c:v>
                </c:pt>
                <c:pt idx="843">
                  <c:v>4.8666531900188693E-2</c:v>
                </c:pt>
                <c:pt idx="844">
                  <c:v>8.1746709249555488E-2</c:v>
                </c:pt>
                <c:pt idx="845">
                  <c:v>5.536924210258836E-2</c:v>
                </c:pt>
                <c:pt idx="846">
                  <c:v>3.5806269342175685E-2</c:v>
                </c:pt>
                <c:pt idx="847">
                  <c:v>6.7163982639247055E-2</c:v>
                </c:pt>
                <c:pt idx="848">
                  <c:v>9.5126393076827402E-3</c:v>
                </c:pt>
                <c:pt idx="849">
                  <c:v>4.9807527397806889E-2</c:v>
                </c:pt>
                <c:pt idx="850">
                  <c:v>2.5724501378937021E-2</c:v>
                </c:pt>
                <c:pt idx="851">
                  <c:v>5.3113626155913515E-2</c:v>
                </c:pt>
                <c:pt idx="852">
                  <c:v>5.0449121252797852E-2</c:v>
                </c:pt>
                <c:pt idx="853">
                  <c:v>4.4358385285211202E-2</c:v>
                </c:pt>
                <c:pt idx="854">
                  <c:v>5.6192998076886311E-2</c:v>
                </c:pt>
                <c:pt idx="855">
                  <c:v>3.0793434494601367E-3</c:v>
                </c:pt>
                <c:pt idx="856">
                  <c:v>3.9545171038361186E-2</c:v>
                </c:pt>
                <c:pt idx="857">
                  <c:v>6.8892798035962571E-2</c:v>
                </c:pt>
                <c:pt idx="858">
                  <c:v>5.8549623841605523E-2</c:v>
                </c:pt>
                <c:pt idx="859">
                  <c:v>6.8878036002978094E-2</c:v>
                </c:pt>
                <c:pt idx="860">
                  <c:v>6.3600343570542325E-2</c:v>
                </c:pt>
                <c:pt idx="861">
                  <c:v>8.8770119368371016E-3</c:v>
                </c:pt>
                <c:pt idx="862">
                  <c:v>8.2217349175884039E-2</c:v>
                </c:pt>
                <c:pt idx="863">
                  <c:v>5.5012026737440371E-2</c:v>
                </c:pt>
                <c:pt idx="864">
                  <c:v>4.7890232058682938E-2</c:v>
                </c:pt>
                <c:pt idx="865">
                  <c:v>5.5904389110579912E-2</c:v>
                </c:pt>
                <c:pt idx="866">
                  <c:v>1.3548495037269253E-2</c:v>
                </c:pt>
                <c:pt idx="867">
                  <c:v>5.9324466619167397E-2</c:v>
                </c:pt>
                <c:pt idx="868">
                  <c:v>6.8232877129535505E-2</c:v>
                </c:pt>
                <c:pt idx="869">
                  <c:v>3.5997240339053618E-2</c:v>
                </c:pt>
                <c:pt idx="870">
                  <c:v>2.1138678323587439E-2</c:v>
                </c:pt>
                <c:pt idx="871">
                  <c:v>4.3455408128989591E-2</c:v>
                </c:pt>
                <c:pt idx="872">
                  <c:v>7.2149695437184663E-2</c:v>
                </c:pt>
                <c:pt idx="873">
                  <c:v>7.2027972517228192E-3</c:v>
                </c:pt>
                <c:pt idx="874">
                  <c:v>3.1431793960172337E-2</c:v>
                </c:pt>
                <c:pt idx="875">
                  <c:v>3.1543995036979348E-2</c:v>
                </c:pt>
                <c:pt idx="876">
                  <c:v>6.8789759642878728E-2</c:v>
                </c:pt>
                <c:pt idx="877">
                  <c:v>4.1764532802560483E-2</c:v>
                </c:pt>
                <c:pt idx="878">
                  <c:v>4.7595122241317823E-2</c:v>
                </c:pt>
                <c:pt idx="879">
                  <c:v>5.5876224426323909E-2</c:v>
                </c:pt>
                <c:pt idx="880">
                  <c:v>5.1604414970859672E-2</c:v>
                </c:pt>
                <c:pt idx="881">
                  <c:v>1.9240292081961149E-2</c:v>
                </c:pt>
                <c:pt idx="882">
                  <c:v>4.8899177779123171E-2</c:v>
                </c:pt>
                <c:pt idx="883">
                  <c:v>8.2105402547428652E-2</c:v>
                </c:pt>
                <c:pt idx="884">
                  <c:v>2.961900986632842E-2</c:v>
                </c:pt>
                <c:pt idx="885">
                  <c:v>3.9679378326867923E-2</c:v>
                </c:pt>
                <c:pt idx="886">
                  <c:v>7.6109032048865238E-2</c:v>
                </c:pt>
                <c:pt idx="887">
                  <c:v>6.7962146745971563E-2</c:v>
                </c:pt>
                <c:pt idx="888">
                  <c:v>2.4382765182136328E-2</c:v>
                </c:pt>
                <c:pt idx="889">
                  <c:v>7.0979335348064262E-2</c:v>
                </c:pt>
                <c:pt idx="890">
                  <c:v>2.0399653015440104E-2</c:v>
                </c:pt>
                <c:pt idx="891">
                  <c:v>5.1887837336215124E-2</c:v>
                </c:pt>
                <c:pt idx="892">
                  <c:v>4.0987252413476713E-2</c:v>
                </c:pt>
                <c:pt idx="893">
                  <c:v>8.7858626143557161E-2</c:v>
                </c:pt>
                <c:pt idx="894">
                  <c:v>4.3408521429229893E-2</c:v>
                </c:pt>
                <c:pt idx="895">
                  <c:v>7.4191871494610234E-2</c:v>
                </c:pt>
                <c:pt idx="896">
                  <c:v>5.2496455285975699E-2</c:v>
                </c:pt>
                <c:pt idx="897">
                  <c:v>1.666039211990341E-2</c:v>
                </c:pt>
                <c:pt idx="898">
                  <c:v>5.1776693712636761E-2</c:v>
                </c:pt>
                <c:pt idx="899">
                  <c:v>1.9649210625880029E-2</c:v>
                </c:pt>
                <c:pt idx="900">
                  <c:v>5.9184190930382768E-2</c:v>
                </c:pt>
                <c:pt idx="901">
                  <c:v>7.4532003130202293E-2</c:v>
                </c:pt>
                <c:pt idx="902">
                  <c:v>1.8974801836986421E-2</c:v>
                </c:pt>
                <c:pt idx="903">
                  <c:v>7.3334530461816511E-2</c:v>
                </c:pt>
                <c:pt idx="904">
                  <c:v>4.1500347576305566E-2</c:v>
                </c:pt>
                <c:pt idx="905">
                  <c:v>3.1950720581206946E-2</c:v>
                </c:pt>
                <c:pt idx="906">
                  <c:v>3.4484229711224751E-2</c:v>
                </c:pt>
                <c:pt idx="907">
                  <c:v>5.4940999139620111E-2</c:v>
                </c:pt>
                <c:pt idx="908">
                  <c:v>5.0368651092757184E-2</c:v>
                </c:pt>
                <c:pt idx="909">
                  <c:v>5.9512889498648816E-2</c:v>
                </c:pt>
                <c:pt idx="910">
                  <c:v>7.0015089622077711E-2</c:v>
                </c:pt>
                <c:pt idx="911">
                  <c:v>4.9460364958499045E-3</c:v>
                </c:pt>
                <c:pt idx="912">
                  <c:v>3.4781081205607758E-2</c:v>
                </c:pt>
                <c:pt idx="913">
                  <c:v>1.8848292438100791E-2</c:v>
                </c:pt>
                <c:pt idx="914">
                  <c:v>3.4119530239659183E-2</c:v>
                </c:pt>
                <c:pt idx="915">
                  <c:v>5.3270461575341231E-2</c:v>
                </c:pt>
                <c:pt idx="916">
                  <c:v>3.6735296078238611E-2</c:v>
                </c:pt>
                <c:pt idx="917">
                  <c:v>5.2541688648402758E-2</c:v>
                </c:pt>
                <c:pt idx="918">
                  <c:v>4.5555336953446914E-2</c:v>
                </c:pt>
                <c:pt idx="919">
                  <c:v>8.082874284048637E-2</c:v>
                </c:pt>
                <c:pt idx="920">
                  <c:v>3.2482809413309249E-2</c:v>
                </c:pt>
                <c:pt idx="921">
                  <c:v>4.0736202465328018E-2</c:v>
                </c:pt>
                <c:pt idx="922">
                  <c:v>3.5500453969913373E-2</c:v>
                </c:pt>
                <c:pt idx="923">
                  <c:v>3.7711772083231586E-2</c:v>
                </c:pt>
                <c:pt idx="924">
                  <c:v>4.0910986839770486E-2</c:v>
                </c:pt>
                <c:pt idx="925">
                  <c:v>6.5794185197610058E-2</c:v>
                </c:pt>
                <c:pt idx="926">
                  <c:v>1.9570613883074389E-2</c:v>
                </c:pt>
                <c:pt idx="927">
                  <c:v>4.2330343030510566E-2</c:v>
                </c:pt>
                <c:pt idx="928">
                  <c:v>5.3281249667282961E-2</c:v>
                </c:pt>
                <c:pt idx="929">
                  <c:v>7.3530396059168016E-2</c:v>
                </c:pt>
                <c:pt idx="930">
                  <c:v>2.5818363863507762E-2</c:v>
                </c:pt>
                <c:pt idx="931">
                  <c:v>4.6913752704171557E-2</c:v>
                </c:pt>
                <c:pt idx="932">
                  <c:v>6.480157300986529E-2</c:v>
                </c:pt>
                <c:pt idx="933">
                  <c:v>3.3886325639150242E-2</c:v>
                </c:pt>
                <c:pt idx="934">
                  <c:v>3.1852050125619473E-2</c:v>
                </c:pt>
                <c:pt idx="935">
                  <c:v>4.8285813999631277E-2</c:v>
                </c:pt>
                <c:pt idx="936">
                  <c:v>5.1046063519990977E-2</c:v>
                </c:pt>
                <c:pt idx="937">
                  <c:v>4.1300824362309467E-2</c:v>
                </c:pt>
                <c:pt idx="938">
                  <c:v>3.657536714860684E-2</c:v>
                </c:pt>
                <c:pt idx="939">
                  <c:v>4.5668882722346538E-2</c:v>
                </c:pt>
                <c:pt idx="940">
                  <c:v>6.1508289194218878E-2</c:v>
                </c:pt>
                <c:pt idx="941">
                  <c:v>5.5503827610894868E-2</c:v>
                </c:pt>
                <c:pt idx="942">
                  <c:v>5.7684813961026794E-2</c:v>
                </c:pt>
                <c:pt idx="943">
                  <c:v>4.6148176301475316E-2</c:v>
                </c:pt>
                <c:pt idx="944">
                  <c:v>5.4796399252176733E-2</c:v>
                </c:pt>
                <c:pt idx="945">
                  <c:v>5.366080677689454E-2</c:v>
                </c:pt>
                <c:pt idx="946">
                  <c:v>6.8416973689450059E-2</c:v>
                </c:pt>
                <c:pt idx="947">
                  <c:v>3.9415545020925168E-2</c:v>
                </c:pt>
                <c:pt idx="948">
                  <c:v>1.0956119631135833E-2</c:v>
                </c:pt>
                <c:pt idx="949">
                  <c:v>5.0694519961205983E-2</c:v>
                </c:pt>
                <c:pt idx="950">
                  <c:v>6.7697957111547732E-2</c:v>
                </c:pt>
                <c:pt idx="951">
                  <c:v>3.8539345594562791E-2</c:v>
                </c:pt>
                <c:pt idx="952">
                  <c:v>7.8892017659949118E-2</c:v>
                </c:pt>
                <c:pt idx="953">
                  <c:v>4.2992210418191318E-2</c:v>
                </c:pt>
                <c:pt idx="954">
                  <c:v>4.5531209108531319E-2</c:v>
                </c:pt>
                <c:pt idx="955">
                  <c:v>2.7828788621818167E-2</c:v>
                </c:pt>
                <c:pt idx="956">
                  <c:v>5.2568122367343484E-2</c:v>
                </c:pt>
                <c:pt idx="957">
                  <c:v>4.1710715110892728E-2</c:v>
                </c:pt>
                <c:pt idx="958">
                  <c:v>2.1974463484463708E-2</c:v>
                </c:pt>
                <c:pt idx="959">
                  <c:v>3.3920066254963299E-2</c:v>
                </c:pt>
                <c:pt idx="960">
                  <c:v>4.351014950833041E-2</c:v>
                </c:pt>
                <c:pt idx="961">
                  <c:v>3.8536287356468919E-2</c:v>
                </c:pt>
                <c:pt idx="962">
                  <c:v>2.7519573371773787E-2</c:v>
                </c:pt>
                <c:pt idx="963">
                  <c:v>2.6593289330258802E-2</c:v>
                </c:pt>
                <c:pt idx="964">
                  <c:v>2.9192642020184852E-2</c:v>
                </c:pt>
                <c:pt idx="965">
                  <c:v>2.2269117969272088E-2</c:v>
                </c:pt>
                <c:pt idx="966">
                  <c:v>4.0180096373423513E-2</c:v>
                </c:pt>
                <c:pt idx="967">
                  <c:v>7.9181214777816381E-2</c:v>
                </c:pt>
                <c:pt idx="968">
                  <c:v>4.4382597518723574E-2</c:v>
                </c:pt>
                <c:pt idx="969">
                  <c:v>4.7256854836075113E-2</c:v>
                </c:pt>
                <c:pt idx="970">
                  <c:v>7.1324369034663063E-2</c:v>
                </c:pt>
                <c:pt idx="971">
                  <c:v>6.3353781381856919E-2</c:v>
                </c:pt>
                <c:pt idx="972">
                  <c:v>1.3383927998671127E-2</c:v>
                </c:pt>
                <c:pt idx="973">
                  <c:v>6.0636375828617924E-2</c:v>
                </c:pt>
                <c:pt idx="974">
                  <c:v>3.9581229427560601E-2</c:v>
                </c:pt>
                <c:pt idx="975">
                  <c:v>2.6939802603126516E-2</c:v>
                </c:pt>
                <c:pt idx="976">
                  <c:v>5.2426204692206199E-2</c:v>
                </c:pt>
                <c:pt idx="977">
                  <c:v>4.0445813149163887E-2</c:v>
                </c:pt>
                <c:pt idx="978">
                  <c:v>6.0911816422480447E-2</c:v>
                </c:pt>
                <c:pt idx="979">
                  <c:v>4.3667707569786669E-2</c:v>
                </c:pt>
                <c:pt idx="980">
                  <c:v>5.0514881685827392E-2</c:v>
                </c:pt>
                <c:pt idx="981">
                  <c:v>5.8632440822193245E-2</c:v>
                </c:pt>
                <c:pt idx="982">
                  <c:v>2.5264943794231793E-2</c:v>
                </c:pt>
                <c:pt idx="983">
                  <c:v>5.8015067400318115E-2</c:v>
                </c:pt>
                <c:pt idx="984">
                  <c:v>2.24001121438831E-2</c:v>
                </c:pt>
                <c:pt idx="985">
                  <c:v>7.2194368335631823E-2</c:v>
                </c:pt>
                <c:pt idx="986">
                  <c:v>6.3808014774637115E-2</c:v>
                </c:pt>
                <c:pt idx="987">
                  <c:v>4.4759578101011159E-2</c:v>
                </c:pt>
                <c:pt idx="988">
                  <c:v>3.3922078898383425E-2</c:v>
                </c:pt>
                <c:pt idx="989">
                  <c:v>3.1101811007728589E-2</c:v>
                </c:pt>
                <c:pt idx="990">
                  <c:v>2.1844761164110844E-2</c:v>
                </c:pt>
                <c:pt idx="991">
                  <c:v>5.3669551481794343E-2</c:v>
                </c:pt>
                <c:pt idx="992">
                  <c:v>2.6994935016447247E-2</c:v>
                </c:pt>
                <c:pt idx="993">
                  <c:v>2.0623154368035156E-2</c:v>
                </c:pt>
                <c:pt idx="994">
                  <c:v>3.2912553232708412E-2</c:v>
                </c:pt>
                <c:pt idx="995">
                  <c:v>3.592192492719104E-2</c:v>
                </c:pt>
                <c:pt idx="996">
                  <c:v>7.4663329772624463E-3</c:v>
                </c:pt>
                <c:pt idx="997">
                  <c:v>7.4367259850870365E-2</c:v>
                </c:pt>
                <c:pt idx="998">
                  <c:v>4.7412434923589007E-2</c:v>
                </c:pt>
                <c:pt idx="999">
                  <c:v>4.7257508728984481E-2</c:v>
                </c:pt>
                <c:pt idx="1000">
                  <c:v>6.9543165064192281E-2</c:v>
                </c:pt>
                <c:pt idx="1001">
                  <c:v>2.9782462930917845E-2</c:v>
                </c:pt>
                <c:pt idx="1002">
                  <c:v>6.0360773473654886E-2</c:v>
                </c:pt>
                <c:pt idx="1003">
                  <c:v>3.1257571213055002E-2</c:v>
                </c:pt>
                <c:pt idx="1004">
                  <c:v>5.0751978159067644E-2</c:v>
                </c:pt>
                <c:pt idx="1005">
                  <c:v>6.9299888272937551E-2</c:v>
                </c:pt>
                <c:pt idx="1006">
                  <c:v>5.3479566987400501E-2</c:v>
                </c:pt>
                <c:pt idx="1007">
                  <c:v>6.4837052862806374E-2</c:v>
                </c:pt>
                <c:pt idx="1008">
                  <c:v>4.6402314876078765E-2</c:v>
                </c:pt>
                <c:pt idx="1009">
                  <c:v>9.3180579841875711E-3</c:v>
                </c:pt>
                <c:pt idx="1010">
                  <c:v>6.153587860079146E-2</c:v>
                </c:pt>
                <c:pt idx="1011">
                  <c:v>3.3287668329991742E-2</c:v>
                </c:pt>
                <c:pt idx="1012">
                  <c:v>4.0635628548707961E-2</c:v>
                </c:pt>
                <c:pt idx="1013">
                  <c:v>2.8280875430099928E-2</c:v>
                </c:pt>
                <c:pt idx="1014">
                  <c:v>2.8126346258089841E-2</c:v>
                </c:pt>
                <c:pt idx="1015">
                  <c:v>3.0511318113029762E-2</c:v>
                </c:pt>
                <c:pt idx="1016">
                  <c:v>3.4243365004115407E-2</c:v>
                </c:pt>
                <c:pt idx="1017">
                  <c:v>5.3369499802286842E-2</c:v>
                </c:pt>
                <c:pt idx="1018">
                  <c:v>4.3498883517094619E-2</c:v>
                </c:pt>
                <c:pt idx="1019">
                  <c:v>7.0922916767088839E-2</c:v>
                </c:pt>
                <c:pt idx="1020">
                  <c:v>2.6109653791105258E-2</c:v>
                </c:pt>
                <c:pt idx="1021">
                  <c:v>6.9569986456090457E-2</c:v>
                </c:pt>
                <c:pt idx="1022">
                  <c:v>5.862874535526047E-2</c:v>
                </c:pt>
                <c:pt idx="1023">
                  <c:v>5.5078619300245171E-2</c:v>
                </c:pt>
                <c:pt idx="1024">
                  <c:v>5.7672727197430919E-2</c:v>
                </c:pt>
                <c:pt idx="1025">
                  <c:v>4.9076728683190719E-2</c:v>
                </c:pt>
                <c:pt idx="1026">
                  <c:v>5.0932235170188023E-2</c:v>
                </c:pt>
                <c:pt idx="1027">
                  <c:v>4.6037311265825102E-2</c:v>
                </c:pt>
                <c:pt idx="1028">
                  <c:v>5.9007245044670094E-2</c:v>
                </c:pt>
                <c:pt idx="1029">
                  <c:v>4.1128820590146067E-2</c:v>
                </c:pt>
                <c:pt idx="1030">
                  <c:v>6.5325225188861621E-2</c:v>
                </c:pt>
                <c:pt idx="1031">
                  <c:v>6.1491802049256951E-2</c:v>
                </c:pt>
                <c:pt idx="1032">
                  <c:v>6.8686008901809162E-2</c:v>
                </c:pt>
                <c:pt idx="1033">
                  <c:v>4.7466709301132858E-2</c:v>
                </c:pt>
                <c:pt idx="1034">
                  <c:v>6.2810933612693937E-2</c:v>
                </c:pt>
                <c:pt idx="1035">
                  <c:v>7.0071699105592869E-2</c:v>
                </c:pt>
                <c:pt idx="1036">
                  <c:v>6.3460447465873579E-2</c:v>
                </c:pt>
                <c:pt idx="1037">
                  <c:v>3.9693945298520113E-2</c:v>
                </c:pt>
                <c:pt idx="1038">
                  <c:v>2.532852013198892E-2</c:v>
                </c:pt>
                <c:pt idx="1039">
                  <c:v>3.8481489584813816E-2</c:v>
                </c:pt>
                <c:pt idx="1040">
                  <c:v>3.4344144053582559E-3</c:v>
                </c:pt>
                <c:pt idx="1041">
                  <c:v>2.6338732894937045E-2</c:v>
                </c:pt>
                <c:pt idx="1042">
                  <c:v>6.4975713174863003E-2</c:v>
                </c:pt>
                <c:pt idx="1043">
                  <c:v>6.9687646298647432E-2</c:v>
                </c:pt>
                <c:pt idx="1044">
                  <c:v>-8.9903215651669019E-3</c:v>
                </c:pt>
                <c:pt idx="1045">
                  <c:v>3.6266259876993411E-2</c:v>
                </c:pt>
                <c:pt idx="1046">
                  <c:v>7.2606947117232243E-2</c:v>
                </c:pt>
                <c:pt idx="1047">
                  <c:v>7.3832967001788083E-2</c:v>
                </c:pt>
                <c:pt idx="1048">
                  <c:v>5.6745988031026574E-2</c:v>
                </c:pt>
                <c:pt idx="1049">
                  <c:v>4.1902484931204464E-2</c:v>
                </c:pt>
                <c:pt idx="1050">
                  <c:v>1.4699854434950994E-2</c:v>
                </c:pt>
                <c:pt idx="1051">
                  <c:v>6.1865784755981527E-2</c:v>
                </c:pt>
                <c:pt idx="1052">
                  <c:v>2.1126370813810514E-2</c:v>
                </c:pt>
                <c:pt idx="1053">
                  <c:v>5.935105224649051E-2</c:v>
                </c:pt>
                <c:pt idx="1054">
                  <c:v>6.8015937189917913E-2</c:v>
                </c:pt>
                <c:pt idx="1055">
                  <c:v>5.4825758291943777E-2</c:v>
                </c:pt>
                <c:pt idx="1056">
                  <c:v>7.7998317036424597E-2</c:v>
                </c:pt>
                <c:pt idx="1057">
                  <c:v>4.694116412696879E-2</c:v>
                </c:pt>
                <c:pt idx="1058">
                  <c:v>5.4812686918630948E-2</c:v>
                </c:pt>
                <c:pt idx="1059">
                  <c:v>2.509125119826474E-2</c:v>
                </c:pt>
                <c:pt idx="1060">
                  <c:v>3.513080372909836E-2</c:v>
                </c:pt>
                <c:pt idx="1061">
                  <c:v>4.6139266595557921E-2</c:v>
                </c:pt>
                <c:pt idx="1062">
                  <c:v>6.3432752968501482E-2</c:v>
                </c:pt>
                <c:pt idx="1063">
                  <c:v>2.367372422073195E-2</c:v>
                </c:pt>
                <c:pt idx="1064">
                  <c:v>4.2201548272744305E-2</c:v>
                </c:pt>
                <c:pt idx="1065">
                  <c:v>2.3158635135080805E-2</c:v>
                </c:pt>
                <c:pt idx="1066">
                  <c:v>5.0652306976925708E-2</c:v>
                </c:pt>
                <c:pt idx="1067">
                  <c:v>3.9182073832022941E-2</c:v>
                </c:pt>
                <c:pt idx="1068">
                  <c:v>2.450284437210563E-2</c:v>
                </c:pt>
                <c:pt idx="1069">
                  <c:v>3.1677706095280561E-2</c:v>
                </c:pt>
                <c:pt idx="1070">
                  <c:v>5.5830957314483903E-3</c:v>
                </c:pt>
                <c:pt idx="1071">
                  <c:v>4.7911150764718705E-2</c:v>
                </c:pt>
                <c:pt idx="1072">
                  <c:v>3.8802424366238167E-2</c:v>
                </c:pt>
                <c:pt idx="1073">
                  <c:v>6.7853201701322058E-2</c:v>
                </c:pt>
                <c:pt idx="1074">
                  <c:v>2.0232184292211717E-2</c:v>
                </c:pt>
                <c:pt idx="1075">
                  <c:v>7.3705461427835531E-2</c:v>
                </c:pt>
                <c:pt idx="1076">
                  <c:v>5.4493115817199955E-2</c:v>
                </c:pt>
                <c:pt idx="1077">
                  <c:v>6.7038395809480983E-2</c:v>
                </c:pt>
                <c:pt idx="1078">
                  <c:v>4.8233503140476884E-2</c:v>
                </c:pt>
                <c:pt idx="1079">
                  <c:v>2.1609502354726338E-2</c:v>
                </c:pt>
                <c:pt idx="1080">
                  <c:v>4.3994327148694543E-2</c:v>
                </c:pt>
                <c:pt idx="1081">
                  <c:v>7.6659710801033107E-2</c:v>
                </c:pt>
                <c:pt idx="1082">
                  <c:v>-8.9442381749778033E-3</c:v>
                </c:pt>
                <c:pt idx="1083">
                  <c:v>7.1246522085148312E-2</c:v>
                </c:pt>
                <c:pt idx="1084">
                  <c:v>1.0714804673815222E-2</c:v>
                </c:pt>
                <c:pt idx="1085">
                  <c:v>3.8613251897826634E-2</c:v>
                </c:pt>
                <c:pt idx="1086">
                  <c:v>2.9530517148713242E-2</c:v>
                </c:pt>
                <c:pt idx="1087">
                  <c:v>3.7486608440266633E-2</c:v>
                </c:pt>
                <c:pt idx="1088">
                  <c:v>5.0066005391736855E-2</c:v>
                </c:pt>
                <c:pt idx="1089">
                  <c:v>4.1358771629414218E-2</c:v>
                </c:pt>
                <c:pt idx="1090">
                  <c:v>3.4886931129114465E-2</c:v>
                </c:pt>
                <c:pt idx="1091">
                  <c:v>3.5512998787857721E-2</c:v>
                </c:pt>
                <c:pt idx="1092">
                  <c:v>3.1267796125131433E-2</c:v>
                </c:pt>
                <c:pt idx="1093">
                  <c:v>7.9126826676853834E-2</c:v>
                </c:pt>
                <c:pt idx="1094">
                  <c:v>6.6281406788208846E-2</c:v>
                </c:pt>
                <c:pt idx="1095">
                  <c:v>5.4314405354318793E-2</c:v>
                </c:pt>
                <c:pt idx="1096">
                  <c:v>2.7344766137337009E-2</c:v>
                </c:pt>
                <c:pt idx="1097">
                  <c:v>4.081298883168772E-2</c:v>
                </c:pt>
                <c:pt idx="1098">
                  <c:v>3.9940808029481474E-2</c:v>
                </c:pt>
                <c:pt idx="1099">
                  <c:v>6.7308199961631066E-2</c:v>
                </c:pt>
                <c:pt idx="1100">
                  <c:v>2.6617506811691019E-2</c:v>
                </c:pt>
                <c:pt idx="1101">
                  <c:v>4.7463593402937258E-2</c:v>
                </c:pt>
                <c:pt idx="1102">
                  <c:v>-1.4928534527014514E-2</c:v>
                </c:pt>
                <c:pt idx="1103">
                  <c:v>5.4948928910017097E-2</c:v>
                </c:pt>
                <c:pt idx="1104">
                  <c:v>3.5714801166876364E-2</c:v>
                </c:pt>
                <c:pt idx="1105">
                  <c:v>5.8896555709752725E-2</c:v>
                </c:pt>
                <c:pt idx="1106">
                  <c:v>6.7836857998797268E-2</c:v>
                </c:pt>
                <c:pt idx="1107">
                  <c:v>8.3310276134317657E-2</c:v>
                </c:pt>
                <c:pt idx="1108">
                  <c:v>-9.3141702355334418E-3</c:v>
                </c:pt>
                <c:pt idx="1109">
                  <c:v>1.5917995285410838E-2</c:v>
                </c:pt>
                <c:pt idx="1110">
                  <c:v>6.2092138504064524E-2</c:v>
                </c:pt>
                <c:pt idx="1111">
                  <c:v>4.4408311249028727E-2</c:v>
                </c:pt>
                <c:pt idx="1112">
                  <c:v>7.7158695802449495E-2</c:v>
                </c:pt>
                <c:pt idx="1113">
                  <c:v>-2.3391696634450055E-2</c:v>
                </c:pt>
                <c:pt idx="1114">
                  <c:v>5.5790287331528882E-2</c:v>
                </c:pt>
                <c:pt idx="1115">
                  <c:v>3.8797659766489245E-2</c:v>
                </c:pt>
                <c:pt idx="1116">
                  <c:v>3.6290948660050171E-2</c:v>
                </c:pt>
                <c:pt idx="1117">
                  <c:v>6.2383938886890131E-2</c:v>
                </c:pt>
                <c:pt idx="1118">
                  <c:v>5.3026267729336003E-2</c:v>
                </c:pt>
                <c:pt idx="1119">
                  <c:v>4.1108219999855755E-2</c:v>
                </c:pt>
                <c:pt idx="1120">
                  <c:v>2.8126267267141038E-2</c:v>
                </c:pt>
                <c:pt idx="1121">
                  <c:v>2.9061252575242391E-2</c:v>
                </c:pt>
                <c:pt idx="1122">
                  <c:v>5.3315629453962322E-2</c:v>
                </c:pt>
                <c:pt idx="1123">
                  <c:v>3.1625284044908282E-2</c:v>
                </c:pt>
                <c:pt idx="1124">
                  <c:v>7.5679196618561595E-2</c:v>
                </c:pt>
                <c:pt idx="1125">
                  <c:v>1.9645988649523428E-2</c:v>
                </c:pt>
                <c:pt idx="1126">
                  <c:v>6.777772816176382E-2</c:v>
                </c:pt>
                <c:pt idx="1127">
                  <c:v>1.2158570225789835E-2</c:v>
                </c:pt>
                <c:pt idx="1128">
                  <c:v>2.7391864424632206E-2</c:v>
                </c:pt>
                <c:pt idx="1129">
                  <c:v>1.866066315954644E-2</c:v>
                </c:pt>
                <c:pt idx="1130">
                  <c:v>6.9222095881011733E-2</c:v>
                </c:pt>
                <c:pt idx="1131">
                  <c:v>7.1926346584872403E-2</c:v>
                </c:pt>
                <c:pt idx="1132">
                  <c:v>2.6738087156319462E-2</c:v>
                </c:pt>
                <c:pt idx="1133">
                  <c:v>4.1737716506874085E-2</c:v>
                </c:pt>
                <c:pt idx="1134">
                  <c:v>2.3471966193525769E-2</c:v>
                </c:pt>
                <c:pt idx="1135">
                  <c:v>6.6735055842700883E-2</c:v>
                </c:pt>
                <c:pt idx="1136">
                  <c:v>3.0240719712902858E-2</c:v>
                </c:pt>
                <c:pt idx="1137">
                  <c:v>5.1888145631902756E-2</c:v>
                </c:pt>
                <c:pt idx="1138">
                  <c:v>6.3720388931404054E-2</c:v>
                </c:pt>
                <c:pt idx="1139">
                  <c:v>4.4187154297678624E-2</c:v>
                </c:pt>
                <c:pt idx="1140">
                  <c:v>3.5135288884446655E-2</c:v>
                </c:pt>
                <c:pt idx="1141">
                  <c:v>1.8546747648683595E-2</c:v>
                </c:pt>
                <c:pt idx="1142">
                  <c:v>6.5565098873237707E-2</c:v>
                </c:pt>
                <c:pt idx="1143">
                  <c:v>2.978585919870157E-2</c:v>
                </c:pt>
                <c:pt idx="1144">
                  <c:v>4.7379351095781563E-2</c:v>
                </c:pt>
                <c:pt idx="1145">
                  <c:v>6.3273639488039921E-2</c:v>
                </c:pt>
                <c:pt idx="1146">
                  <c:v>6.0556229081244736E-2</c:v>
                </c:pt>
                <c:pt idx="1147">
                  <c:v>4.0178598002567664E-2</c:v>
                </c:pt>
                <c:pt idx="1148">
                  <c:v>1.5766065147119417E-2</c:v>
                </c:pt>
                <c:pt idx="1149">
                  <c:v>3.7936818986782604E-2</c:v>
                </c:pt>
                <c:pt idx="1150">
                  <c:v>4.5920371614669206E-2</c:v>
                </c:pt>
                <c:pt idx="1151">
                  <c:v>5.9401614280474531E-2</c:v>
                </c:pt>
                <c:pt idx="1152">
                  <c:v>8.1932839419106993E-2</c:v>
                </c:pt>
                <c:pt idx="1153">
                  <c:v>2.9670285812801758E-2</c:v>
                </c:pt>
                <c:pt idx="1154">
                  <c:v>7.1893404316247786E-2</c:v>
                </c:pt>
                <c:pt idx="1155">
                  <c:v>7.858620958212402E-2</c:v>
                </c:pt>
                <c:pt idx="1156">
                  <c:v>4.0069212513269691E-2</c:v>
                </c:pt>
                <c:pt idx="1157">
                  <c:v>6.4695715396086789E-2</c:v>
                </c:pt>
                <c:pt idx="1158">
                  <c:v>4.1477238349615565E-2</c:v>
                </c:pt>
                <c:pt idx="1159">
                  <c:v>4.8170485306338197E-2</c:v>
                </c:pt>
                <c:pt idx="1160">
                  <c:v>6.2034543576548411E-2</c:v>
                </c:pt>
                <c:pt idx="1161">
                  <c:v>2.9089559273929633E-2</c:v>
                </c:pt>
                <c:pt idx="1162">
                  <c:v>7.2587129610436368E-2</c:v>
                </c:pt>
                <c:pt idx="1163">
                  <c:v>7.1195208096860738E-2</c:v>
                </c:pt>
                <c:pt idx="1164">
                  <c:v>4.1982254272122474E-2</c:v>
                </c:pt>
                <c:pt idx="1165">
                  <c:v>1.6398693908601377E-2</c:v>
                </c:pt>
                <c:pt idx="1166">
                  <c:v>9.8227856798948649E-3</c:v>
                </c:pt>
                <c:pt idx="1167">
                  <c:v>4.9197783164501407E-2</c:v>
                </c:pt>
                <c:pt idx="1168">
                  <c:v>5.7597569800353007E-2</c:v>
                </c:pt>
                <c:pt idx="1169">
                  <c:v>6.208664776301881E-2</c:v>
                </c:pt>
                <c:pt idx="1170">
                  <c:v>2.8789553085601327E-2</c:v>
                </c:pt>
                <c:pt idx="1171">
                  <c:v>2.6358799038335556E-2</c:v>
                </c:pt>
                <c:pt idx="1172">
                  <c:v>2.2226500631699862E-2</c:v>
                </c:pt>
                <c:pt idx="1173">
                  <c:v>5.708332775042433E-2</c:v>
                </c:pt>
                <c:pt idx="1174">
                  <c:v>2.9627972232141808E-2</c:v>
                </c:pt>
                <c:pt idx="1175">
                  <c:v>6.8753986571117684E-2</c:v>
                </c:pt>
                <c:pt idx="1176">
                  <c:v>-1.0363491228482066E-2</c:v>
                </c:pt>
                <c:pt idx="1177">
                  <c:v>5.6140928379778798E-2</c:v>
                </c:pt>
                <c:pt idx="1178">
                  <c:v>2.557173548053164E-2</c:v>
                </c:pt>
                <c:pt idx="1179">
                  <c:v>5.6950875727810595E-2</c:v>
                </c:pt>
                <c:pt idx="1180">
                  <c:v>2.3579739330232229E-2</c:v>
                </c:pt>
                <c:pt idx="1181">
                  <c:v>2.3844014849252398E-2</c:v>
                </c:pt>
                <c:pt idx="1182">
                  <c:v>3.1833373055042628E-2</c:v>
                </c:pt>
                <c:pt idx="1183">
                  <c:v>3.285272111315031E-2</c:v>
                </c:pt>
                <c:pt idx="1184">
                  <c:v>2.9553297313817402E-2</c:v>
                </c:pt>
                <c:pt idx="1185">
                  <c:v>1.529084470470668E-2</c:v>
                </c:pt>
                <c:pt idx="1186">
                  <c:v>3.6085546803229958E-2</c:v>
                </c:pt>
                <c:pt idx="1187">
                  <c:v>2.2160798004832977E-2</c:v>
                </c:pt>
                <c:pt idx="1188">
                  <c:v>1.6938872203070728E-2</c:v>
                </c:pt>
                <c:pt idx="1189">
                  <c:v>5.1399740093563628E-2</c:v>
                </c:pt>
                <c:pt idx="1190">
                  <c:v>7.4014777957253905E-2</c:v>
                </c:pt>
                <c:pt idx="1191">
                  <c:v>1.3036066950623435E-2</c:v>
                </c:pt>
                <c:pt idx="1192">
                  <c:v>3.6015566487447442E-2</c:v>
                </c:pt>
                <c:pt idx="1193">
                  <c:v>5.4826165031136388E-2</c:v>
                </c:pt>
                <c:pt idx="1194">
                  <c:v>5.1042428221694774E-2</c:v>
                </c:pt>
                <c:pt idx="1195">
                  <c:v>6.1594776000260074E-2</c:v>
                </c:pt>
                <c:pt idx="1196">
                  <c:v>2.5232353427038438E-2</c:v>
                </c:pt>
                <c:pt idx="1197">
                  <c:v>3.5662296909537372E-2</c:v>
                </c:pt>
                <c:pt idx="1198">
                  <c:v>1.6092610698769563E-2</c:v>
                </c:pt>
                <c:pt idx="1199">
                  <c:v>3.9780477549083273E-2</c:v>
                </c:pt>
                <c:pt idx="1200">
                  <c:v>2.7299131534660754E-2</c:v>
                </c:pt>
                <c:pt idx="1201">
                  <c:v>2.831252495349083E-2</c:v>
                </c:pt>
                <c:pt idx="1202">
                  <c:v>3.4444201976185439E-2</c:v>
                </c:pt>
                <c:pt idx="1203">
                  <c:v>3.9945570244315054E-2</c:v>
                </c:pt>
                <c:pt idx="1204">
                  <c:v>3.2703742125374052E-2</c:v>
                </c:pt>
                <c:pt idx="1205">
                  <c:v>4.7007514722961663E-2</c:v>
                </c:pt>
                <c:pt idx="1206">
                  <c:v>5.0763332688423785E-2</c:v>
                </c:pt>
                <c:pt idx="1207">
                  <c:v>2.5089793828137089E-2</c:v>
                </c:pt>
                <c:pt idx="1208">
                  <c:v>6.2584155599769889E-2</c:v>
                </c:pt>
                <c:pt idx="1209">
                  <c:v>4.4225502525695896E-2</c:v>
                </c:pt>
                <c:pt idx="1210">
                  <c:v>6.2668197053487229E-3</c:v>
                </c:pt>
                <c:pt idx="1211">
                  <c:v>3.6284445802275994E-2</c:v>
                </c:pt>
                <c:pt idx="1212">
                  <c:v>7.3254307472361779E-2</c:v>
                </c:pt>
                <c:pt idx="1213">
                  <c:v>-4.3749142416306597E-4</c:v>
                </c:pt>
                <c:pt idx="1214">
                  <c:v>7.7815328532440248E-2</c:v>
                </c:pt>
                <c:pt idx="1215">
                  <c:v>2.4640485943807373E-2</c:v>
                </c:pt>
                <c:pt idx="1216">
                  <c:v>2.3671984422248233E-2</c:v>
                </c:pt>
                <c:pt idx="1217">
                  <c:v>3.3177784069782917E-2</c:v>
                </c:pt>
                <c:pt idx="1218">
                  <c:v>1.5327235654112422E-2</c:v>
                </c:pt>
                <c:pt idx="1219">
                  <c:v>4.1505331637575374E-2</c:v>
                </c:pt>
                <c:pt idx="1220">
                  <c:v>7.5196727998069243E-2</c:v>
                </c:pt>
                <c:pt idx="1221">
                  <c:v>5.1966612203154364E-2</c:v>
                </c:pt>
                <c:pt idx="1222">
                  <c:v>4.8920229549204962E-2</c:v>
                </c:pt>
                <c:pt idx="1223">
                  <c:v>7.3411730600650713E-3</c:v>
                </c:pt>
                <c:pt idx="1224">
                  <c:v>3.3108995105586368E-2</c:v>
                </c:pt>
                <c:pt idx="1225">
                  <c:v>5.2234925443313977E-2</c:v>
                </c:pt>
                <c:pt idx="1226">
                  <c:v>3.7692545279374011E-2</c:v>
                </c:pt>
                <c:pt idx="1227">
                  <c:v>2.2393443286415814E-2</c:v>
                </c:pt>
                <c:pt idx="1228">
                  <c:v>1.0842220701913957E-2</c:v>
                </c:pt>
                <c:pt idx="1229">
                  <c:v>4.2317959294730589E-2</c:v>
                </c:pt>
                <c:pt idx="1230">
                  <c:v>4.3037375353056233E-2</c:v>
                </c:pt>
                <c:pt idx="1231">
                  <c:v>1.354580397029624E-2</c:v>
                </c:pt>
                <c:pt idx="1232">
                  <c:v>4.8536447831894529E-2</c:v>
                </c:pt>
                <c:pt idx="1233">
                  <c:v>6.1524153397141262E-2</c:v>
                </c:pt>
                <c:pt idx="1234">
                  <c:v>3.679943506485165E-2</c:v>
                </c:pt>
                <c:pt idx="1235">
                  <c:v>3.967472882571179E-2</c:v>
                </c:pt>
                <c:pt idx="1236">
                  <c:v>6.642384045089289E-2</c:v>
                </c:pt>
                <c:pt idx="1237">
                  <c:v>3.6912441597698985E-2</c:v>
                </c:pt>
                <c:pt idx="1238">
                  <c:v>5.1233619766824487E-2</c:v>
                </c:pt>
                <c:pt idx="1239">
                  <c:v>5.2166411061742884E-2</c:v>
                </c:pt>
                <c:pt idx="1240">
                  <c:v>6.8490450424190039E-2</c:v>
                </c:pt>
                <c:pt idx="1241">
                  <c:v>2.4079840436297177E-2</c:v>
                </c:pt>
                <c:pt idx="1242">
                  <c:v>2.4927748364434271E-2</c:v>
                </c:pt>
                <c:pt idx="1243">
                  <c:v>3.2392089966050704E-2</c:v>
                </c:pt>
                <c:pt idx="1244">
                  <c:v>2.4379726054882467E-2</c:v>
                </c:pt>
                <c:pt idx="1245">
                  <c:v>2.4061910556167833E-2</c:v>
                </c:pt>
                <c:pt idx="1246">
                  <c:v>4.8082226696763965E-2</c:v>
                </c:pt>
                <c:pt idx="1247">
                  <c:v>3.636762948704797E-2</c:v>
                </c:pt>
                <c:pt idx="1248">
                  <c:v>2.5617451675298386E-2</c:v>
                </c:pt>
                <c:pt idx="1249">
                  <c:v>6.3060407179818728E-2</c:v>
                </c:pt>
                <c:pt idx="1250">
                  <c:v>2.8485277408981404E-2</c:v>
                </c:pt>
                <c:pt idx="1251">
                  <c:v>4.4664105217596596E-2</c:v>
                </c:pt>
                <c:pt idx="1252">
                  <c:v>3.3872834415128408E-2</c:v>
                </c:pt>
                <c:pt idx="1253">
                  <c:v>5.7375343102684155E-2</c:v>
                </c:pt>
                <c:pt idx="1254">
                  <c:v>3.809228867664493E-2</c:v>
                </c:pt>
                <c:pt idx="1255">
                  <c:v>3.1257370094576339E-2</c:v>
                </c:pt>
                <c:pt idx="1256">
                  <c:v>5.0758326103486011E-2</c:v>
                </c:pt>
                <c:pt idx="1257">
                  <c:v>6.0383045161032128E-2</c:v>
                </c:pt>
                <c:pt idx="1258">
                  <c:v>2.3955593641664732E-2</c:v>
                </c:pt>
                <c:pt idx="1259">
                  <c:v>5.0856141687234062E-2</c:v>
                </c:pt>
                <c:pt idx="1260">
                  <c:v>5.0068734885782867E-2</c:v>
                </c:pt>
                <c:pt idx="1261">
                  <c:v>6.2925075181448589E-2</c:v>
                </c:pt>
                <c:pt idx="1262">
                  <c:v>1.6252412503885257E-2</c:v>
                </c:pt>
                <c:pt idx="1263">
                  <c:v>3.3583904621403204E-2</c:v>
                </c:pt>
                <c:pt idx="1264">
                  <c:v>3.0739470983095856E-2</c:v>
                </c:pt>
                <c:pt idx="1265">
                  <c:v>3.0734087602552796E-2</c:v>
                </c:pt>
                <c:pt idx="1266">
                  <c:v>2.2242119148722369E-2</c:v>
                </c:pt>
                <c:pt idx="1267">
                  <c:v>5.2867608756315305E-2</c:v>
                </c:pt>
                <c:pt idx="1268">
                  <c:v>4.3792256006843056E-2</c:v>
                </c:pt>
                <c:pt idx="1269">
                  <c:v>2.4655336984971885E-2</c:v>
                </c:pt>
                <c:pt idx="1270">
                  <c:v>3.0929948633006483E-2</c:v>
                </c:pt>
                <c:pt idx="1271">
                  <c:v>4.3866177879086629E-2</c:v>
                </c:pt>
                <c:pt idx="1272">
                  <c:v>5.9952081954886299E-2</c:v>
                </c:pt>
                <c:pt idx="1273">
                  <c:v>6.9487962125541633E-2</c:v>
                </c:pt>
                <c:pt idx="1274">
                  <c:v>5.8514963049300879E-2</c:v>
                </c:pt>
                <c:pt idx="1275">
                  <c:v>3.6136344102204301E-2</c:v>
                </c:pt>
                <c:pt idx="1276">
                  <c:v>6.3139291235854725E-2</c:v>
                </c:pt>
                <c:pt idx="1277">
                  <c:v>5.7317993183680672E-2</c:v>
                </c:pt>
                <c:pt idx="1278">
                  <c:v>4.0919927268651325E-2</c:v>
                </c:pt>
                <c:pt idx="1279">
                  <c:v>4.9648484133156069E-2</c:v>
                </c:pt>
                <c:pt idx="1280">
                  <c:v>5.6917365518780252E-2</c:v>
                </c:pt>
                <c:pt idx="1281">
                  <c:v>3.7845672895939868E-2</c:v>
                </c:pt>
                <c:pt idx="1282">
                  <c:v>4.4406391065826917E-2</c:v>
                </c:pt>
                <c:pt idx="1283">
                  <c:v>4.2281448239769849E-2</c:v>
                </c:pt>
                <c:pt idx="1284">
                  <c:v>4.161238760122047E-2</c:v>
                </c:pt>
                <c:pt idx="1285">
                  <c:v>5.0678987864860303E-2</c:v>
                </c:pt>
                <c:pt idx="1286">
                  <c:v>3.7171842041042812E-2</c:v>
                </c:pt>
                <c:pt idx="1287">
                  <c:v>3.4755528909908739E-2</c:v>
                </c:pt>
                <c:pt idx="1288">
                  <c:v>2.5578956320765886E-2</c:v>
                </c:pt>
                <c:pt idx="1289">
                  <c:v>6.7179301735398961E-2</c:v>
                </c:pt>
                <c:pt idx="1290">
                  <c:v>4.4976914928894371E-2</c:v>
                </c:pt>
                <c:pt idx="1291">
                  <c:v>3.7104993689746235E-2</c:v>
                </c:pt>
                <c:pt idx="1292">
                  <c:v>4.2824660611918877E-2</c:v>
                </c:pt>
                <c:pt idx="1293">
                  <c:v>1.2604761094443308E-2</c:v>
                </c:pt>
                <c:pt idx="1294">
                  <c:v>7.2794832754134856E-2</c:v>
                </c:pt>
                <c:pt idx="1295">
                  <c:v>4.455979041413316E-2</c:v>
                </c:pt>
                <c:pt idx="1296">
                  <c:v>4.5580286785378454E-2</c:v>
                </c:pt>
                <c:pt idx="1297">
                  <c:v>2.6487141601820866E-2</c:v>
                </c:pt>
                <c:pt idx="1298">
                  <c:v>2.4700953904335445E-2</c:v>
                </c:pt>
                <c:pt idx="1299">
                  <c:v>3.9929789171651839E-2</c:v>
                </c:pt>
                <c:pt idx="1300">
                  <c:v>6.904412530359616E-2</c:v>
                </c:pt>
                <c:pt idx="1301">
                  <c:v>3.0481352878988264E-2</c:v>
                </c:pt>
                <c:pt idx="1302">
                  <c:v>4.596115070905922E-2</c:v>
                </c:pt>
                <c:pt idx="1303">
                  <c:v>2.4227310630719378E-2</c:v>
                </c:pt>
                <c:pt idx="1304">
                  <c:v>7.2528420954363695E-2</c:v>
                </c:pt>
                <c:pt idx="1305">
                  <c:v>6.6180145774791567E-3</c:v>
                </c:pt>
                <c:pt idx="1306">
                  <c:v>2.8145557167361814E-2</c:v>
                </c:pt>
                <c:pt idx="1307">
                  <c:v>4.5987828089631186E-2</c:v>
                </c:pt>
                <c:pt idx="1308">
                  <c:v>3.4482791432408906E-2</c:v>
                </c:pt>
                <c:pt idx="1309">
                  <c:v>4.5891947252425902E-2</c:v>
                </c:pt>
                <c:pt idx="1310">
                  <c:v>5.0529809453760302E-2</c:v>
                </c:pt>
                <c:pt idx="1311">
                  <c:v>1.4309225768553207E-2</c:v>
                </c:pt>
                <c:pt idx="1312">
                  <c:v>2.7512648455518016E-2</c:v>
                </c:pt>
                <c:pt idx="1313">
                  <c:v>3.2639994775249065E-2</c:v>
                </c:pt>
                <c:pt idx="1314">
                  <c:v>4.1245975780584115E-2</c:v>
                </c:pt>
                <c:pt idx="1315">
                  <c:v>-3.3695193796771583E-3</c:v>
                </c:pt>
                <c:pt idx="1316">
                  <c:v>6.7252005095978729E-2</c:v>
                </c:pt>
                <c:pt idx="1317">
                  <c:v>5.5407997930315513E-2</c:v>
                </c:pt>
                <c:pt idx="1318">
                  <c:v>3.1072329177115492E-2</c:v>
                </c:pt>
                <c:pt idx="1319">
                  <c:v>4.7903985051677103E-2</c:v>
                </c:pt>
                <c:pt idx="1320">
                  <c:v>4.8721722283438552E-2</c:v>
                </c:pt>
                <c:pt idx="1321">
                  <c:v>2.934685981257059E-2</c:v>
                </c:pt>
                <c:pt idx="1322">
                  <c:v>5.521853715878098E-2</c:v>
                </c:pt>
                <c:pt idx="1323">
                  <c:v>2.6712667351132285E-2</c:v>
                </c:pt>
                <c:pt idx="1324">
                  <c:v>3.9640464837076235E-2</c:v>
                </c:pt>
                <c:pt idx="1325">
                  <c:v>7.2795707280572414E-2</c:v>
                </c:pt>
                <c:pt idx="1326">
                  <c:v>7.2898011886748437E-2</c:v>
                </c:pt>
                <c:pt idx="1327">
                  <c:v>5.0945122609811946E-2</c:v>
                </c:pt>
                <c:pt idx="1328">
                  <c:v>4.3204341042870797E-2</c:v>
                </c:pt>
                <c:pt idx="1329">
                  <c:v>3.727564457246154E-2</c:v>
                </c:pt>
                <c:pt idx="1330">
                  <c:v>3.0394146774879179E-2</c:v>
                </c:pt>
                <c:pt idx="1331">
                  <c:v>4.7883878751787949E-2</c:v>
                </c:pt>
                <c:pt idx="1332">
                  <c:v>6.6416632084043886E-2</c:v>
                </c:pt>
                <c:pt idx="1333">
                  <c:v>6.8829346793279483E-2</c:v>
                </c:pt>
                <c:pt idx="1334">
                  <c:v>5.1514366353363816E-2</c:v>
                </c:pt>
                <c:pt idx="1335">
                  <c:v>5.3125925174929506E-2</c:v>
                </c:pt>
                <c:pt idx="1336">
                  <c:v>6.3298691000865923E-2</c:v>
                </c:pt>
                <c:pt idx="1337">
                  <c:v>6.9555166925822073E-2</c:v>
                </c:pt>
                <c:pt idx="1338">
                  <c:v>5.1753114648807899E-2</c:v>
                </c:pt>
                <c:pt idx="1339">
                  <c:v>7.2126023551245769E-2</c:v>
                </c:pt>
                <c:pt idx="1340">
                  <c:v>7.7978629419071785E-2</c:v>
                </c:pt>
                <c:pt idx="1341">
                  <c:v>3.3692701098370102E-2</c:v>
                </c:pt>
                <c:pt idx="1342">
                  <c:v>7.118748313614412E-2</c:v>
                </c:pt>
                <c:pt idx="1343">
                  <c:v>4.3835085239513363E-2</c:v>
                </c:pt>
                <c:pt idx="1344">
                  <c:v>4.916761126531459E-2</c:v>
                </c:pt>
                <c:pt idx="1345">
                  <c:v>6.8688162817290996E-2</c:v>
                </c:pt>
                <c:pt idx="1346">
                  <c:v>-6.4935188219211824E-4</c:v>
                </c:pt>
                <c:pt idx="1347">
                  <c:v>4.1244871127648387E-2</c:v>
                </c:pt>
                <c:pt idx="1348">
                  <c:v>5.0602406487087755E-2</c:v>
                </c:pt>
                <c:pt idx="1349">
                  <c:v>3.093681809472637E-2</c:v>
                </c:pt>
                <c:pt idx="1350">
                  <c:v>1.0011411232492185E-2</c:v>
                </c:pt>
                <c:pt idx="1351">
                  <c:v>6.5748077843070823E-2</c:v>
                </c:pt>
                <c:pt idx="1352">
                  <c:v>2.7490643501900912E-2</c:v>
                </c:pt>
                <c:pt idx="1353">
                  <c:v>2.4831065788103259E-2</c:v>
                </c:pt>
                <c:pt idx="1354">
                  <c:v>5.4071081408398829E-2</c:v>
                </c:pt>
                <c:pt idx="1355">
                  <c:v>4.418451394782718E-2</c:v>
                </c:pt>
                <c:pt idx="1356">
                  <c:v>4.9603177268654881E-2</c:v>
                </c:pt>
                <c:pt idx="1357">
                  <c:v>3.728922320394059E-2</c:v>
                </c:pt>
                <c:pt idx="1358">
                  <c:v>7.9769770846030777E-2</c:v>
                </c:pt>
                <c:pt idx="1359">
                  <c:v>-2.0016715477836006E-3</c:v>
                </c:pt>
                <c:pt idx="1360">
                  <c:v>5.2871137172677024E-2</c:v>
                </c:pt>
                <c:pt idx="1361">
                  <c:v>-1.3945099634281569E-2</c:v>
                </c:pt>
                <c:pt idx="1362">
                  <c:v>3.4896364451976504E-2</c:v>
                </c:pt>
                <c:pt idx="1363">
                  <c:v>5.3529955468059762E-2</c:v>
                </c:pt>
                <c:pt idx="1364">
                  <c:v>6.2599045370808404E-2</c:v>
                </c:pt>
                <c:pt idx="1365">
                  <c:v>4.4208114593902365E-2</c:v>
                </c:pt>
                <c:pt idx="1366">
                  <c:v>6.0073427146670869E-2</c:v>
                </c:pt>
                <c:pt idx="1367">
                  <c:v>4.3226784183847851E-2</c:v>
                </c:pt>
                <c:pt idx="1368">
                  <c:v>6.1930517677701483E-2</c:v>
                </c:pt>
                <c:pt idx="1369">
                  <c:v>6.728543068711651E-2</c:v>
                </c:pt>
                <c:pt idx="1370">
                  <c:v>7.854532945590563E-2</c:v>
                </c:pt>
                <c:pt idx="1371">
                  <c:v>1.1736064121261136E-2</c:v>
                </c:pt>
                <c:pt idx="1372">
                  <c:v>5.7799418098661189E-2</c:v>
                </c:pt>
                <c:pt idx="1373">
                  <c:v>6.1791559214951115E-2</c:v>
                </c:pt>
                <c:pt idx="1374">
                  <c:v>4.9013765761107247E-2</c:v>
                </c:pt>
                <c:pt idx="1375">
                  <c:v>7.634346069257171E-2</c:v>
                </c:pt>
                <c:pt idx="1376">
                  <c:v>1.3984961465771471E-2</c:v>
                </c:pt>
                <c:pt idx="1377">
                  <c:v>4.1159589618236896E-2</c:v>
                </c:pt>
                <c:pt idx="1378">
                  <c:v>2.3625928008955806E-2</c:v>
                </c:pt>
                <c:pt idx="1379">
                  <c:v>1.8350328671814912E-2</c:v>
                </c:pt>
                <c:pt idx="1380">
                  <c:v>6.1605270073970902E-2</c:v>
                </c:pt>
                <c:pt idx="1381">
                  <c:v>5.5778301438600332E-2</c:v>
                </c:pt>
                <c:pt idx="1382">
                  <c:v>3.3637949403077731E-2</c:v>
                </c:pt>
                <c:pt idx="1383">
                  <c:v>3.7540670014845096E-2</c:v>
                </c:pt>
                <c:pt idx="1384">
                  <c:v>2.1622881098775599E-2</c:v>
                </c:pt>
                <c:pt idx="1385">
                  <c:v>6.629361779662081E-2</c:v>
                </c:pt>
                <c:pt idx="1386">
                  <c:v>4.1957590422863587E-2</c:v>
                </c:pt>
                <c:pt idx="1387">
                  <c:v>6.5299900544790221E-2</c:v>
                </c:pt>
                <c:pt idx="1388">
                  <c:v>2.9917403452254934E-2</c:v>
                </c:pt>
                <c:pt idx="1389">
                  <c:v>4.1865827316896594E-2</c:v>
                </c:pt>
                <c:pt idx="1390">
                  <c:v>3.5684097256166225E-2</c:v>
                </c:pt>
                <c:pt idx="1391">
                  <c:v>5.6701641359761225E-2</c:v>
                </c:pt>
                <c:pt idx="1392">
                  <c:v>3.2624879934092368E-2</c:v>
                </c:pt>
                <c:pt idx="1393">
                  <c:v>4.7621182306435535E-2</c:v>
                </c:pt>
                <c:pt idx="1394">
                  <c:v>3.2494502414279584E-2</c:v>
                </c:pt>
                <c:pt idx="1395">
                  <c:v>5.7451724119992977E-2</c:v>
                </c:pt>
                <c:pt idx="1396">
                  <c:v>2.7676368652345559E-2</c:v>
                </c:pt>
                <c:pt idx="1397">
                  <c:v>5.4209690702145777E-2</c:v>
                </c:pt>
                <c:pt idx="1398">
                  <c:v>3.1557235338604867E-3</c:v>
                </c:pt>
                <c:pt idx="1399">
                  <c:v>6.3147697934967911E-2</c:v>
                </c:pt>
                <c:pt idx="1400">
                  <c:v>7.0657064527405333E-2</c:v>
                </c:pt>
                <c:pt idx="1401">
                  <c:v>3.567236047611564E-2</c:v>
                </c:pt>
                <c:pt idx="1402">
                  <c:v>2.7258072176719141E-2</c:v>
                </c:pt>
                <c:pt idx="1403">
                  <c:v>8.3318384686144914E-2</c:v>
                </c:pt>
                <c:pt idx="1404">
                  <c:v>5.8870889596323778E-2</c:v>
                </c:pt>
                <c:pt idx="1405">
                  <c:v>6.5200291349422929E-2</c:v>
                </c:pt>
                <c:pt idx="1406">
                  <c:v>6.171132883368001E-2</c:v>
                </c:pt>
                <c:pt idx="1407">
                  <c:v>6.8156563270498308E-2</c:v>
                </c:pt>
                <c:pt idx="1408">
                  <c:v>5.8967369173792666E-2</c:v>
                </c:pt>
                <c:pt idx="1409">
                  <c:v>4.0485062602940006E-2</c:v>
                </c:pt>
                <c:pt idx="1410">
                  <c:v>4.7047223461384673E-2</c:v>
                </c:pt>
                <c:pt idx="1411">
                  <c:v>3.4399642459876242E-2</c:v>
                </c:pt>
                <c:pt idx="1412">
                  <c:v>5.2388717665236881E-2</c:v>
                </c:pt>
                <c:pt idx="1413">
                  <c:v>5.2550198778902019E-2</c:v>
                </c:pt>
                <c:pt idx="1414">
                  <c:v>7.9726036885731204E-3</c:v>
                </c:pt>
                <c:pt idx="1415">
                  <c:v>3.310703543225877E-2</c:v>
                </c:pt>
                <c:pt idx="1416">
                  <c:v>2.7837809389272401E-2</c:v>
                </c:pt>
                <c:pt idx="1417">
                  <c:v>3.1090037301974988E-2</c:v>
                </c:pt>
                <c:pt idx="1418">
                  <c:v>4.8190406960950713E-2</c:v>
                </c:pt>
                <c:pt idx="1419">
                  <c:v>2.0756439013136643E-2</c:v>
                </c:pt>
                <c:pt idx="1420">
                  <c:v>6.6559398023048319E-2</c:v>
                </c:pt>
                <c:pt idx="1421">
                  <c:v>5.0023914919985341E-2</c:v>
                </c:pt>
                <c:pt idx="1422">
                  <c:v>4.8170546009705259E-2</c:v>
                </c:pt>
                <c:pt idx="1423">
                  <c:v>5.4435973182748378E-2</c:v>
                </c:pt>
                <c:pt idx="1424">
                  <c:v>2.5969679907541995E-2</c:v>
                </c:pt>
                <c:pt idx="1425">
                  <c:v>1.9701510826663229E-2</c:v>
                </c:pt>
                <c:pt idx="1426">
                  <c:v>5.0239317648921755E-2</c:v>
                </c:pt>
                <c:pt idx="1427">
                  <c:v>4.5496374555019398E-2</c:v>
                </c:pt>
                <c:pt idx="1428">
                  <c:v>2.1603403575020982E-2</c:v>
                </c:pt>
                <c:pt idx="1429">
                  <c:v>3.3253397777125007E-2</c:v>
                </c:pt>
                <c:pt idx="1430">
                  <c:v>5.115607741100938E-2</c:v>
                </c:pt>
                <c:pt idx="1431">
                  <c:v>7.2414970565419484E-2</c:v>
                </c:pt>
                <c:pt idx="1432">
                  <c:v>6.6602860562746918E-2</c:v>
                </c:pt>
                <c:pt idx="1433">
                  <c:v>5.0155899810925719E-2</c:v>
                </c:pt>
                <c:pt idx="1434">
                  <c:v>5.9343310991325768E-2</c:v>
                </c:pt>
                <c:pt idx="1435">
                  <c:v>1.6776149242373962E-2</c:v>
                </c:pt>
                <c:pt idx="1436">
                  <c:v>3.0509744065756159E-2</c:v>
                </c:pt>
                <c:pt idx="1437">
                  <c:v>1.3572142306038577E-2</c:v>
                </c:pt>
                <c:pt idx="1438">
                  <c:v>6.3396784339136605E-2</c:v>
                </c:pt>
                <c:pt idx="1439">
                  <c:v>4.7010937011407176E-2</c:v>
                </c:pt>
                <c:pt idx="1440">
                  <c:v>3.4103733725817355E-2</c:v>
                </c:pt>
                <c:pt idx="1441">
                  <c:v>5.7879401382061803E-2</c:v>
                </c:pt>
                <c:pt idx="1442">
                  <c:v>2.2685344385243663E-2</c:v>
                </c:pt>
                <c:pt idx="1443">
                  <c:v>4.4123084083776597E-2</c:v>
                </c:pt>
                <c:pt idx="1444">
                  <c:v>3.4681752057109341E-2</c:v>
                </c:pt>
                <c:pt idx="1445">
                  <c:v>6.0808791550623575E-2</c:v>
                </c:pt>
                <c:pt idx="1446">
                  <c:v>4.2545633766098656E-2</c:v>
                </c:pt>
                <c:pt idx="1447">
                  <c:v>7.7935285207042668E-2</c:v>
                </c:pt>
                <c:pt idx="1448">
                  <c:v>6.499003394142408E-2</c:v>
                </c:pt>
                <c:pt idx="1449">
                  <c:v>5.438558631390511E-2</c:v>
                </c:pt>
                <c:pt idx="1450">
                  <c:v>2.3735034622551752E-2</c:v>
                </c:pt>
                <c:pt idx="1451">
                  <c:v>1.8678833090588747E-2</c:v>
                </c:pt>
                <c:pt idx="1452">
                  <c:v>2.1110617497277929E-2</c:v>
                </c:pt>
                <c:pt idx="1453">
                  <c:v>2.7616317055473995E-2</c:v>
                </c:pt>
                <c:pt idx="1454">
                  <c:v>1.6525750597156413E-2</c:v>
                </c:pt>
                <c:pt idx="1455">
                  <c:v>3.8114173667982962E-2</c:v>
                </c:pt>
                <c:pt idx="1456">
                  <c:v>1.1130109871147006E-2</c:v>
                </c:pt>
                <c:pt idx="1457">
                  <c:v>4.0404915586981373E-2</c:v>
                </c:pt>
                <c:pt idx="1458">
                  <c:v>6.3846958146345598E-2</c:v>
                </c:pt>
                <c:pt idx="1459">
                  <c:v>4.309648421541E-2</c:v>
                </c:pt>
                <c:pt idx="1460">
                  <c:v>3.9865897163872739E-2</c:v>
                </c:pt>
                <c:pt idx="1461">
                  <c:v>3.5308353486697586E-2</c:v>
                </c:pt>
                <c:pt idx="1462">
                  <c:v>2.5874599306102971E-2</c:v>
                </c:pt>
                <c:pt idx="1463">
                  <c:v>3.928408283809097E-2</c:v>
                </c:pt>
                <c:pt idx="1464">
                  <c:v>2.815520907693287E-2</c:v>
                </c:pt>
                <c:pt idx="1465">
                  <c:v>3.9292049000382384E-2</c:v>
                </c:pt>
                <c:pt idx="1466">
                  <c:v>4.5112247170465837E-2</c:v>
                </c:pt>
                <c:pt idx="1467">
                  <c:v>3.6644817121506482E-2</c:v>
                </c:pt>
                <c:pt idx="1468">
                  <c:v>3.5526176797800797E-2</c:v>
                </c:pt>
                <c:pt idx="1469">
                  <c:v>3.5931394771567753E-2</c:v>
                </c:pt>
                <c:pt idx="1470">
                  <c:v>2.0570626715541277E-2</c:v>
                </c:pt>
                <c:pt idx="1471">
                  <c:v>3.3056423789799026E-2</c:v>
                </c:pt>
                <c:pt idx="1472">
                  <c:v>4.1923901388119716E-2</c:v>
                </c:pt>
                <c:pt idx="1473">
                  <c:v>2.5484107064174921E-2</c:v>
                </c:pt>
                <c:pt idx="1474">
                  <c:v>1.97063029820943E-2</c:v>
                </c:pt>
                <c:pt idx="1475">
                  <c:v>5.2793826357014316E-2</c:v>
                </c:pt>
                <c:pt idx="1476">
                  <c:v>1.7696459226667464E-2</c:v>
                </c:pt>
                <c:pt idx="1477">
                  <c:v>3.3911999212419386E-2</c:v>
                </c:pt>
                <c:pt idx="1478">
                  <c:v>1.8961023167539191E-2</c:v>
                </c:pt>
                <c:pt idx="1479">
                  <c:v>5.3464187971817803E-2</c:v>
                </c:pt>
                <c:pt idx="1480">
                  <c:v>1.853606360263672E-2</c:v>
                </c:pt>
                <c:pt idx="1481">
                  <c:v>3.9399660677972036E-2</c:v>
                </c:pt>
                <c:pt idx="1482">
                  <c:v>2.8416961982602393E-2</c:v>
                </c:pt>
                <c:pt idx="1483">
                  <c:v>4.7293829412312784E-2</c:v>
                </c:pt>
                <c:pt idx="1484">
                  <c:v>2.7999002144524197E-2</c:v>
                </c:pt>
                <c:pt idx="1485">
                  <c:v>2.3333217951414381E-2</c:v>
                </c:pt>
                <c:pt idx="1486">
                  <c:v>5.8690812897934562E-2</c:v>
                </c:pt>
                <c:pt idx="1487">
                  <c:v>1.4536361658697285E-2</c:v>
                </c:pt>
                <c:pt idx="1488">
                  <c:v>2.3986416384255478E-2</c:v>
                </c:pt>
                <c:pt idx="1489">
                  <c:v>5.8346755520338002E-2</c:v>
                </c:pt>
                <c:pt idx="1490">
                  <c:v>2.3157784705281344E-2</c:v>
                </c:pt>
                <c:pt idx="1491">
                  <c:v>2.9407502052445824E-2</c:v>
                </c:pt>
                <c:pt idx="1492">
                  <c:v>3.6821257371770742E-2</c:v>
                </c:pt>
                <c:pt idx="1493">
                  <c:v>3.4414679712039181E-2</c:v>
                </c:pt>
                <c:pt idx="1494">
                  <c:v>4.555131078818625E-2</c:v>
                </c:pt>
                <c:pt idx="1495">
                  <c:v>5.7731020294724184E-2</c:v>
                </c:pt>
                <c:pt idx="1496">
                  <c:v>2.0018059371480924E-2</c:v>
                </c:pt>
                <c:pt idx="1497">
                  <c:v>5.6295711923397204E-2</c:v>
                </c:pt>
                <c:pt idx="1498">
                  <c:v>4.7992919428127577E-2</c:v>
                </c:pt>
                <c:pt idx="1499">
                  <c:v>-2.0861608440583355E-2</c:v>
                </c:pt>
              </c:numCache>
            </c:numRef>
          </c:val>
          <c:extLst xmlns:c16r2="http://schemas.microsoft.com/office/drawing/2015/06/chart">
            <c:ext xmlns:c16="http://schemas.microsoft.com/office/drawing/2014/chart" uri="{C3380CC4-5D6E-409C-BE32-E72D297353CC}">
              <c16:uniqueId val="{00000001-F3E6-42F1-8A7F-A7778F011B01}"/>
            </c:ext>
          </c:extLst>
        </c:ser>
        <c:ser>
          <c:idx val="0"/>
          <c:order val="2"/>
          <c:tx>
            <c:strRef>
              <c:f>Лист2!$G$1</c:f>
              <c:strCache>
                <c:ptCount val="1"/>
                <c:pt idx="0">
                  <c:v>ROA1</c:v>
                </c:pt>
              </c:strCache>
            </c:strRef>
          </c:tx>
          <c:spPr>
            <a:ln w="28575" cap="rnd">
              <a:solidFill>
                <a:schemeClr val="accent1"/>
              </a:solidFill>
              <a:round/>
            </a:ln>
            <a:effectLst/>
          </c:spPr>
          <c:marker>
            <c:symbol val="none"/>
          </c:marker>
          <c:val>
            <c:numRef>
              <c:f>Лист2!$G$2:$G$1501</c:f>
              <c:numCache>
                <c:formatCode>General</c:formatCode>
                <c:ptCount val="1500"/>
                <c:pt idx="0">
                  <c:v>6.0686208219177893E-3</c:v>
                </c:pt>
                <c:pt idx="1">
                  <c:v>8.6678966565539063E-3</c:v>
                </c:pt>
                <c:pt idx="2">
                  <c:v>-5.4646015745274884E-3</c:v>
                </c:pt>
                <c:pt idx="3">
                  <c:v>7.4368913564229313E-3</c:v>
                </c:pt>
                <c:pt idx="4">
                  <c:v>6.8422352552011964E-3</c:v>
                </c:pt>
                <c:pt idx="5">
                  <c:v>9.9718993039557124E-3</c:v>
                </c:pt>
                <c:pt idx="6">
                  <c:v>6.441618272643476E-3</c:v>
                </c:pt>
                <c:pt idx="7">
                  <c:v>-2.9397661872776972E-3</c:v>
                </c:pt>
                <c:pt idx="8">
                  <c:v>3.259247808706981E-3</c:v>
                </c:pt>
                <c:pt idx="9">
                  <c:v>4.9795858931049606E-3</c:v>
                </c:pt>
                <c:pt idx="10">
                  <c:v>9.5928208103556577E-3</c:v>
                </c:pt>
                <c:pt idx="11">
                  <c:v>3.7741574914958022E-3</c:v>
                </c:pt>
                <c:pt idx="12">
                  <c:v>2.3228890126035981E-3</c:v>
                </c:pt>
                <c:pt idx="13">
                  <c:v>3.4746063955199556E-3</c:v>
                </c:pt>
                <c:pt idx="14">
                  <c:v>7.8131245053355072E-3</c:v>
                </c:pt>
                <c:pt idx="15">
                  <c:v>7.9986791060973755E-3</c:v>
                </c:pt>
                <c:pt idx="16">
                  <c:v>8.5428378313531718E-4</c:v>
                </c:pt>
                <c:pt idx="17">
                  <c:v>1.0510188129207607E-2</c:v>
                </c:pt>
                <c:pt idx="18">
                  <c:v>1.9904314720774495E-2</c:v>
                </c:pt>
                <c:pt idx="19">
                  <c:v>1.8877142005712076E-2</c:v>
                </c:pt>
                <c:pt idx="20">
                  <c:v>1.557622056644006E-2</c:v>
                </c:pt>
                <c:pt idx="21">
                  <c:v>-1.6472049200318733E-4</c:v>
                </c:pt>
                <c:pt idx="22">
                  <c:v>4.9667605903264012E-3</c:v>
                </c:pt>
                <c:pt idx="23">
                  <c:v>7.9059683138344404E-3</c:v>
                </c:pt>
                <c:pt idx="24">
                  <c:v>1.805255628488139E-4</c:v>
                </c:pt>
                <c:pt idx="25">
                  <c:v>3.0367005309714316E-3</c:v>
                </c:pt>
                <c:pt idx="26">
                  <c:v>1.1284372948720875E-2</c:v>
                </c:pt>
                <c:pt idx="27">
                  <c:v>1.2909910715351688E-2</c:v>
                </c:pt>
                <c:pt idx="28">
                  <c:v>1.7146374693997525E-2</c:v>
                </c:pt>
                <c:pt idx="29">
                  <c:v>7.7391639549265704E-3</c:v>
                </c:pt>
                <c:pt idx="30">
                  <c:v>7.1484146386223578E-3</c:v>
                </c:pt>
                <c:pt idx="31">
                  <c:v>1.6848521264640433E-2</c:v>
                </c:pt>
                <c:pt idx="32">
                  <c:v>1.2133365397652775E-2</c:v>
                </c:pt>
                <c:pt idx="33">
                  <c:v>3.4958324102173357E-3</c:v>
                </c:pt>
                <c:pt idx="34">
                  <c:v>2.1989520260896577E-2</c:v>
                </c:pt>
                <c:pt idx="35">
                  <c:v>9.1075009134086744E-3</c:v>
                </c:pt>
                <c:pt idx="36">
                  <c:v>5.6077436086645824E-3</c:v>
                </c:pt>
                <c:pt idx="37">
                  <c:v>2.2202471621559205E-2</c:v>
                </c:pt>
                <c:pt idx="38">
                  <c:v>1.6125368767462345E-2</c:v>
                </c:pt>
                <c:pt idx="39">
                  <c:v>2.2209563093758825E-2</c:v>
                </c:pt>
                <c:pt idx="40">
                  <c:v>7.9874308527681792E-3</c:v>
                </c:pt>
                <c:pt idx="41">
                  <c:v>2.4795732682030763E-2</c:v>
                </c:pt>
                <c:pt idx="42">
                  <c:v>2.2171138577124418E-2</c:v>
                </c:pt>
                <c:pt idx="43">
                  <c:v>9.6555456480934641E-3</c:v>
                </c:pt>
                <c:pt idx="44">
                  <c:v>1.1439760682283404E-2</c:v>
                </c:pt>
                <c:pt idx="45">
                  <c:v>2.6208412496835389E-2</c:v>
                </c:pt>
                <c:pt idx="46">
                  <c:v>3.2645890648747636E-2</c:v>
                </c:pt>
                <c:pt idx="47">
                  <c:v>2.5346875763247689E-2</c:v>
                </c:pt>
                <c:pt idx="48">
                  <c:v>1.0238094871040505E-2</c:v>
                </c:pt>
                <c:pt idx="49">
                  <c:v>1.5293517109504048E-2</c:v>
                </c:pt>
                <c:pt idx="50">
                  <c:v>2.1112497805341732E-2</c:v>
                </c:pt>
                <c:pt idx="51">
                  <c:v>1.3207222678501539E-2</c:v>
                </c:pt>
                <c:pt idx="52">
                  <c:v>1.0822121987838518E-2</c:v>
                </c:pt>
                <c:pt idx="53">
                  <c:v>1.9283432707863913E-2</c:v>
                </c:pt>
                <c:pt idx="54">
                  <c:v>3.9325343843471312E-2</c:v>
                </c:pt>
                <c:pt idx="55">
                  <c:v>1.931636432154608E-2</c:v>
                </c:pt>
                <c:pt idx="56">
                  <c:v>3.1232172384462218E-2</c:v>
                </c:pt>
                <c:pt idx="57">
                  <c:v>2.945633941081607E-2</c:v>
                </c:pt>
                <c:pt idx="58">
                  <c:v>2.4118982875434618E-2</c:v>
                </c:pt>
                <c:pt idx="59">
                  <c:v>3.6256515242045602E-2</c:v>
                </c:pt>
                <c:pt idx="60">
                  <c:v>3.5591133750468171E-2</c:v>
                </c:pt>
                <c:pt idx="61">
                  <c:v>3.0334063899560448E-2</c:v>
                </c:pt>
                <c:pt idx="62">
                  <c:v>3.7851776214165953E-2</c:v>
                </c:pt>
                <c:pt idx="63">
                  <c:v>4.0976123275926361E-2</c:v>
                </c:pt>
                <c:pt idx="64">
                  <c:v>3.9331289450992436E-2</c:v>
                </c:pt>
                <c:pt idx="65">
                  <c:v>2.785472950398565E-2</c:v>
                </c:pt>
                <c:pt idx="66">
                  <c:v>2.6112120712360062E-2</c:v>
                </c:pt>
                <c:pt idx="67">
                  <c:v>3.324659996963357E-2</c:v>
                </c:pt>
                <c:pt idx="68">
                  <c:v>4.2657665996137219E-2</c:v>
                </c:pt>
                <c:pt idx="69">
                  <c:v>4.0663245887518219E-2</c:v>
                </c:pt>
                <c:pt idx="70">
                  <c:v>4.1081206500377658E-2</c:v>
                </c:pt>
                <c:pt idx="71">
                  <c:v>3.483777915352592E-2</c:v>
                </c:pt>
                <c:pt idx="72">
                  <c:v>3.9747613245393484E-2</c:v>
                </c:pt>
                <c:pt idx="73">
                  <c:v>4.1836820126843761E-2</c:v>
                </c:pt>
                <c:pt idx="74">
                  <c:v>3.7805379745061402E-2</c:v>
                </c:pt>
                <c:pt idx="75">
                  <c:v>3.9967132327747658E-2</c:v>
                </c:pt>
                <c:pt idx="76">
                  <c:v>4.8457827643634301E-2</c:v>
                </c:pt>
                <c:pt idx="77">
                  <c:v>5.9835925971976893E-2</c:v>
                </c:pt>
                <c:pt idx="78">
                  <c:v>5.3716264578927066E-2</c:v>
                </c:pt>
                <c:pt idx="79">
                  <c:v>4.7706754126008249E-2</c:v>
                </c:pt>
                <c:pt idx="80">
                  <c:v>5.5136505246408098E-2</c:v>
                </c:pt>
                <c:pt idx="81">
                  <c:v>6.2913391008346309E-2</c:v>
                </c:pt>
                <c:pt idx="82">
                  <c:v>5.8896865254055394E-2</c:v>
                </c:pt>
                <c:pt idx="83">
                  <c:v>6.4653687217869599E-2</c:v>
                </c:pt>
                <c:pt idx="84">
                  <c:v>6.2946335088161595E-2</c:v>
                </c:pt>
                <c:pt idx="85">
                  <c:v>6.7102609069228852E-2</c:v>
                </c:pt>
                <c:pt idx="86">
                  <c:v>6.4866579565239404E-2</c:v>
                </c:pt>
                <c:pt idx="87">
                  <c:v>6.979817373242958E-2</c:v>
                </c:pt>
                <c:pt idx="88">
                  <c:v>7.603319284406268E-2</c:v>
                </c:pt>
                <c:pt idx="89">
                  <c:v>6.453551569047071E-2</c:v>
                </c:pt>
                <c:pt idx="90">
                  <c:v>6.848338276893326E-2</c:v>
                </c:pt>
                <c:pt idx="91">
                  <c:v>6.56690740673644E-2</c:v>
                </c:pt>
                <c:pt idx="92">
                  <c:v>6.6465815716067564E-2</c:v>
                </c:pt>
                <c:pt idx="93">
                  <c:v>6.9156338898117425E-2</c:v>
                </c:pt>
                <c:pt idx="94">
                  <c:v>6.8058219874571169E-2</c:v>
                </c:pt>
                <c:pt idx="95">
                  <c:v>7.0718316076891496E-2</c:v>
                </c:pt>
                <c:pt idx="96">
                  <c:v>6.7715059165218555E-2</c:v>
                </c:pt>
                <c:pt idx="97">
                  <c:v>6.4592909096579179E-2</c:v>
                </c:pt>
                <c:pt idx="98">
                  <c:v>6.7294608398557484E-2</c:v>
                </c:pt>
                <c:pt idx="99">
                  <c:v>6.6733190771556872E-2</c:v>
                </c:pt>
                <c:pt idx="100">
                  <c:v>6.9786791036535692E-2</c:v>
                </c:pt>
                <c:pt idx="101">
                  <c:v>7.0356921487347096E-2</c:v>
                </c:pt>
                <c:pt idx="102">
                  <c:v>6.9391304673616996E-2</c:v>
                </c:pt>
                <c:pt idx="103">
                  <c:v>6.9386800481813324E-2</c:v>
                </c:pt>
                <c:pt idx="104">
                  <c:v>6.6377021547900095E-2</c:v>
                </c:pt>
                <c:pt idx="105">
                  <c:v>6.525142229504656E-2</c:v>
                </c:pt>
                <c:pt idx="106">
                  <c:v>6.6459706043242264E-2</c:v>
                </c:pt>
                <c:pt idx="107">
                  <c:v>6.958140516515042E-2</c:v>
                </c:pt>
                <c:pt idx="108">
                  <c:v>6.5094224894834032E-2</c:v>
                </c:pt>
                <c:pt idx="109">
                  <c:v>6.4555949463174153E-2</c:v>
                </c:pt>
                <c:pt idx="110">
                  <c:v>6.4413211059622263E-2</c:v>
                </c:pt>
                <c:pt idx="111">
                  <c:v>6.4189361159641425E-2</c:v>
                </c:pt>
                <c:pt idx="112">
                  <c:v>6.5305838183477863E-2</c:v>
                </c:pt>
                <c:pt idx="113">
                  <c:v>6.8832103601878733E-2</c:v>
                </c:pt>
                <c:pt idx="114">
                  <c:v>6.9576195388998521E-2</c:v>
                </c:pt>
                <c:pt idx="115">
                  <c:v>7.1334775364995148E-2</c:v>
                </c:pt>
                <c:pt idx="116">
                  <c:v>7.2267227652646426E-2</c:v>
                </c:pt>
                <c:pt idx="117">
                  <c:v>7.0944005453175363E-2</c:v>
                </c:pt>
                <c:pt idx="118">
                  <c:v>6.6668648769431169E-2</c:v>
                </c:pt>
                <c:pt idx="119">
                  <c:v>6.9893876041759395E-2</c:v>
                </c:pt>
                <c:pt idx="120">
                  <c:v>7.1007731204229999E-2</c:v>
                </c:pt>
                <c:pt idx="121">
                  <c:v>6.8990849681905858E-2</c:v>
                </c:pt>
                <c:pt idx="122">
                  <c:v>6.6276702890028363E-2</c:v>
                </c:pt>
                <c:pt idx="123">
                  <c:v>6.6494857728550669E-2</c:v>
                </c:pt>
                <c:pt idx="124">
                  <c:v>6.8831450540388292E-2</c:v>
                </c:pt>
                <c:pt idx="125">
                  <c:v>6.6261745375118086E-2</c:v>
                </c:pt>
                <c:pt idx="126">
                  <c:v>7.1377529492143224E-2</c:v>
                </c:pt>
                <c:pt idx="127">
                  <c:v>6.6697237596521991E-2</c:v>
                </c:pt>
                <c:pt idx="128">
                  <c:v>6.7421509691630424E-2</c:v>
                </c:pt>
                <c:pt idx="129">
                  <c:v>6.5924634301994911E-2</c:v>
                </c:pt>
                <c:pt idx="130">
                  <c:v>6.6353663633063761E-2</c:v>
                </c:pt>
                <c:pt idx="131">
                  <c:v>7.3258878875423428E-2</c:v>
                </c:pt>
                <c:pt idx="132">
                  <c:v>6.711806980381492E-2</c:v>
                </c:pt>
                <c:pt idx="133">
                  <c:v>6.5715376392067176E-2</c:v>
                </c:pt>
                <c:pt idx="134">
                  <c:v>6.3366835237238531E-2</c:v>
                </c:pt>
                <c:pt idx="135">
                  <c:v>6.5391446397732422E-2</c:v>
                </c:pt>
                <c:pt idx="136">
                  <c:v>6.5208079149145795E-2</c:v>
                </c:pt>
                <c:pt idx="137">
                  <c:v>6.9643877647687619E-2</c:v>
                </c:pt>
                <c:pt idx="138">
                  <c:v>6.9215389802944657E-2</c:v>
                </c:pt>
                <c:pt idx="139">
                  <c:v>6.8107562975902369E-2</c:v>
                </c:pt>
                <c:pt idx="140">
                  <c:v>7.0357240733031193E-2</c:v>
                </c:pt>
                <c:pt idx="141">
                  <c:v>6.2977117617918479E-2</c:v>
                </c:pt>
                <c:pt idx="142">
                  <c:v>6.4970176557541712E-2</c:v>
                </c:pt>
                <c:pt idx="143">
                  <c:v>6.317001896104385E-2</c:v>
                </c:pt>
                <c:pt idx="144">
                  <c:v>6.3296576241285832E-2</c:v>
                </c:pt>
                <c:pt idx="145">
                  <c:v>7.1166246369091885E-2</c:v>
                </c:pt>
                <c:pt idx="146">
                  <c:v>6.2082770990309961E-2</c:v>
                </c:pt>
                <c:pt idx="147">
                  <c:v>6.7877130920326323E-2</c:v>
                </c:pt>
                <c:pt idx="148">
                  <c:v>6.2967255629322164E-2</c:v>
                </c:pt>
                <c:pt idx="149">
                  <c:v>6.7272198028398428E-2</c:v>
                </c:pt>
                <c:pt idx="150">
                  <c:v>6.4605005552457739E-2</c:v>
                </c:pt>
                <c:pt idx="151">
                  <c:v>6.3327455728846169E-2</c:v>
                </c:pt>
                <c:pt idx="152">
                  <c:v>6.4518549969794142E-2</c:v>
                </c:pt>
                <c:pt idx="153">
                  <c:v>6.6043235923750859E-2</c:v>
                </c:pt>
                <c:pt idx="154">
                  <c:v>6.9291717039025508E-2</c:v>
                </c:pt>
                <c:pt idx="155">
                  <c:v>6.6247966806849454E-2</c:v>
                </c:pt>
                <c:pt idx="156">
                  <c:v>7.0111996424945561E-2</c:v>
                </c:pt>
                <c:pt idx="157">
                  <c:v>6.8202472551710455E-2</c:v>
                </c:pt>
                <c:pt idx="158">
                  <c:v>6.8789007875946995E-2</c:v>
                </c:pt>
                <c:pt idx="159">
                  <c:v>6.9436309132930876E-2</c:v>
                </c:pt>
                <c:pt idx="160">
                  <c:v>7.3154378105972084E-2</c:v>
                </c:pt>
                <c:pt idx="161">
                  <c:v>6.7118089650770832E-2</c:v>
                </c:pt>
                <c:pt idx="162">
                  <c:v>7.1175180210703515E-2</c:v>
                </c:pt>
                <c:pt idx="163">
                  <c:v>6.8520099026078529E-2</c:v>
                </c:pt>
                <c:pt idx="164">
                  <c:v>6.7925245724262076E-2</c:v>
                </c:pt>
                <c:pt idx="165">
                  <c:v>6.6758266190935001E-2</c:v>
                </c:pt>
                <c:pt idx="166">
                  <c:v>7.2751795896813243E-2</c:v>
                </c:pt>
                <c:pt idx="167">
                  <c:v>6.9010649860930237E-2</c:v>
                </c:pt>
                <c:pt idx="168">
                  <c:v>6.9547091278882589E-2</c:v>
                </c:pt>
                <c:pt idx="169">
                  <c:v>7.1842389760414016E-2</c:v>
                </c:pt>
                <c:pt idx="170">
                  <c:v>7.1699048989736697E-2</c:v>
                </c:pt>
                <c:pt idx="171">
                  <c:v>6.9778659350774139E-2</c:v>
                </c:pt>
                <c:pt idx="172">
                  <c:v>7.4321277186947074E-2</c:v>
                </c:pt>
                <c:pt idx="173">
                  <c:v>6.8118641343627731E-2</c:v>
                </c:pt>
                <c:pt idx="174">
                  <c:v>6.719456061925462E-2</c:v>
                </c:pt>
                <c:pt idx="175">
                  <c:v>7.204491882967809E-2</c:v>
                </c:pt>
                <c:pt idx="176">
                  <c:v>6.7042674379373723E-2</c:v>
                </c:pt>
                <c:pt idx="177">
                  <c:v>7.2641127780093712E-2</c:v>
                </c:pt>
                <c:pt idx="178">
                  <c:v>6.8806856563649599E-2</c:v>
                </c:pt>
                <c:pt idx="179">
                  <c:v>6.6837105877543962E-2</c:v>
                </c:pt>
                <c:pt idx="180">
                  <c:v>6.8337954746375676E-2</c:v>
                </c:pt>
                <c:pt idx="181">
                  <c:v>7.1963672071514051E-2</c:v>
                </c:pt>
                <c:pt idx="182">
                  <c:v>7.2141364100526642E-2</c:v>
                </c:pt>
                <c:pt idx="183">
                  <c:v>6.8563648916037695E-2</c:v>
                </c:pt>
                <c:pt idx="184">
                  <c:v>6.794271497298747E-2</c:v>
                </c:pt>
                <c:pt idx="185">
                  <c:v>7.1887337676524901E-2</c:v>
                </c:pt>
                <c:pt idx="186">
                  <c:v>6.677878476570677E-2</c:v>
                </c:pt>
                <c:pt idx="187">
                  <c:v>6.764261196038468E-2</c:v>
                </c:pt>
                <c:pt idx="188">
                  <c:v>7.2626374683709208E-2</c:v>
                </c:pt>
                <c:pt idx="189">
                  <c:v>7.3231474302357588E-2</c:v>
                </c:pt>
                <c:pt idx="190">
                  <c:v>6.5352270902481885E-2</c:v>
                </c:pt>
                <c:pt idx="191">
                  <c:v>7.1756820213179223E-2</c:v>
                </c:pt>
                <c:pt idx="192">
                  <c:v>6.650056676962611E-2</c:v>
                </c:pt>
                <c:pt idx="193">
                  <c:v>6.9904980238651493E-2</c:v>
                </c:pt>
                <c:pt idx="194">
                  <c:v>6.9670168237752544E-2</c:v>
                </c:pt>
                <c:pt idx="195">
                  <c:v>6.738988497488882E-2</c:v>
                </c:pt>
                <c:pt idx="196">
                  <c:v>6.8199468250867326E-2</c:v>
                </c:pt>
                <c:pt idx="197">
                  <c:v>6.6466535059439738E-2</c:v>
                </c:pt>
                <c:pt idx="198">
                  <c:v>7.0977366353486004E-2</c:v>
                </c:pt>
                <c:pt idx="199">
                  <c:v>7.3904918217239199E-2</c:v>
                </c:pt>
                <c:pt idx="200">
                  <c:v>6.7102560651879722E-2</c:v>
                </c:pt>
                <c:pt idx="201">
                  <c:v>7.3568728881116194E-2</c:v>
                </c:pt>
                <c:pt idx="202">
                  <c:v>7.5297296658389329E-2</c:v>
                </c:pt>
                <c:pt idx="203">
                  <c:v>7.0932908209525913E-2</c:v>
                </c:pt>
                <c:pt idx="204">
                  <c:v>7.4528818434147256E-2</c:v>
                </c:pt>
                <c:pt idx="205">
                  <c:v>6.8120326172519396E-2</c:v>
                </c:pt>
                <c:pt idx="206">
                  <c:v>6.7947218143714072E-2</c:v>
                </c:pt>
                <c:pt idx="207">
                  <c:v>6.6263672185941785E-2</c:v>
                </c:pt>
                <c:pt idx="208">
                  <c:v>7.1005729204453305E-2</c:v>
                </c:pt>
                <c:pt idx="209">
                  <c:v>7.1314456064420481E-2</c:v>
                </c:pt>
                <c:pt idx="210">
                  <c:v>7.1486162264866399E-2</c:v>
                </c:pt>
                <c:pt idx="211">
                  <c:v>6.8283937196329983E-2</c:v>
                </c:pt>
                <c:pt idx="212">
                  <c:v>7.0272817218772113E-2</c:v>
                </c:pt>
                <c:pt idx="213">
                  <c:v>6.6942723803037396E-2</c:v>
                </c:pt>
                <c:pt idx="214">
                  <c:v>7.2422515342844773E-2</c:v>
                </c:pt>
                <c:pt idx="215">
                  <c:v>6.5510129113013904E-2</c:v>
                </c:pt>
                <c:pt idx="216">
                  <c:v>7.2516910364521237E-2</c:v>
                </c:pt>
                <c:pt idx="217">
                  <c:v>6.6985051685553368E-2</c:v>
                </c:pt>
                <c:pt idx="218">
                  <c:v>7.300907854888114E-2</c:v>
                </c:pt>
                <c:pt idx="219">
                  <c:v>7.1458982618325312E-2</c:v>
                </c:pt>
                <c:pt idx="220">
                  <c:v>7.1749420511947465E-2</c:v>
                </c:pt>
                <c:pt idx="221">
                  <c:v>6.6279747091278207E-2</c:v>
                </c:pt>
                <c:pt idx="222">
                  <c:v>6.793579955079361E-2</c:v>
                </c:pt>
                <c:pt idx="223">
                  <c:v>7.1469721545419779E-2</c:v>
                </c:pt>
                <c:pt idx="224">
                  <c:v>7.1770550032297431E-2</c:v>
                </c:pt>
                <c:pt idx="225">
                  <c:v>6.6272704126212501E-2</c:v>
                </c:pt>
                <c:pt idx="226">
                  <c:v>6.7770939108585768E-2</c:v>
                </c:pt>
                <c:pt idx="227">
                  <c:v>6.6580123225917609E-2</c:v>
                </c:pt>
                <c:pt idx="228">
                  <c:v>6.977943555045818E-2</c:v>
                </c:pt>
                <c:pt idx="229">
                  <c:v>6.8585187471764369E-2</c:v>
                </c:pt>
                <c:pt idx="230">
                  <c:v>6.6647408990545859E-2</c:v>
                </c:pt>
                <c:pt idx="231">
                  <c:v>7.1225015100941688E-2</c:v>
                </c:pt>
                <c:pt idx="232">
                  <c:v>6.8315423201605163E-2</c:v>
                </c:pt>
                <c:pt idx="233">
                  <c:v>6.8114267838607565E-2</c:v>
                </c:pt>
                <c:pt idx="234">
                  <c:v>6.5701027431546669E-2</c:v>
                </c:pt>
                <c:pt idx="235">
                  <c:v>6.2008271058690778E-2</c:v>
                </c:pt>
                <c:pt idx="236">
                  <c:v>6.5819799005216562E-2</c:v>
                </c:pt>
                <c:pt idx="237">
                  <c:v>6.3589433204317897E-2</c:v>
                </c:pt>
                <c:pt idx="238">
                  <c:v>6.7194475830008663E-2</c:v>
                </c:pt>
                <c:pt idx="239">
                  <c:v>6.5806873325109358E-2</c:v>
                </c:pt>
                <c:pt idx="240">
                  <c:v>6.4484526914207058E-2</c:v>
                </c:pt>
                <c:pt idx="241">
                  <c:v>6.757082861221636E-2</c:v>
                </c:pt>
                <c:pt idx="242">
                  <c:v>6.2483879980245245E-2</c:v>
                </c:pt>
                <c:pt idx="243">
                  <c:v>6.4886901543153949E-2</c:v>
                </c:pt>
                <c:pt idx="244">
                  <c:v>6.808331944913959E-2</c:v>
                </c:pt>
                <c:pt idx="245">
                  <c:v>6.5428872362995008E-2</c:v>
                </c:pt>
                <c:pt idx="246">
                  <c:v>6.6623945464530279E-2</c:v>
                </c:pt>
                <c:pt idx="247">
                  <c:v>6.4794042177823793E-2</c:v>
                </c:pt>
                <c:pt idx="248">
                  <c:v>6.126366657598753E-2</c:v>
                </c:pt>
                <c:pt idx="249">
                  <c:v>6.4704475354049343E-2</c:v>
                </c:pt>
                <c:pt idx="250">
                  <c:v>6.517030529650622E-2</c:v>
                </c:pt>
                <c:pt idx="251">
                  <c:v>6.3860298920988018E-2</c:v>
                </c:pt>
                <c:pt idx="252">
                  <c:v>6.3704392216491962E-2</c:v>
                </c:pt>
                <c:pt idx="253">
                  <c:v>6.8089576700826063E-2</c:v>
                </c:pt>
                <c:pt idx="254">
                  <c:v>6.7385372818392214E-2</c:v>
                </c:pt>
                <c:pt idx="255">
                  <c:v>6.6613130371951809E-2</c:v>
                </c:pt>
                <c:pt idx="256">
                  <c:v>6.6805201732480363E-2</c:v>
                </c:pt>
                <c:pt idx="257">
                  <c:v>6.4209050582514596E-2</c:v>
                </c:pt>
                <c:pt idx="258">
                  <c:v>6.0989098157584229E-2</c:v>
                </c:pt>
                <c:pt idx="259">
                  <c:v>6.727812288123948E-2</c:v>
                </c:pt>
                <c:pt idx="260">
                  <c:v>6.5391828625349535E-2</c:v>
                </c:pt>
                <c:pt idx="261">
                  <c:v>6.837752735717928E-2</c:v>
                </c:pt>
                <c:pt idx="262">
                  <c:v>6.6678337738144813E-2</c:v>
                </c:pt>
                <c:pt idx="263">
                  <c:v>6.5002262854461437E-2</c:v>
                </c:pt>
                <c:pt idx="264">
                  <c:v>6.6521067683076085E-2</c:v>
                </c:pt>
                <c:pt idx="265">
                  <c:v>6.3829480371508415E-2</c:v>
                </c:pt>
                <c:pt idx="266">
                  <c:v>6.7191263550657326E-2</c:v>
                </c:pt>
                <c:pt idx="267">
                  <c:v>6.5378496224379162E-2</c:v>
                </c:pt>
                <c:pt idx="268">
                  <c:v>6.5130335025724323E-2</c:v>
                </c:pt>
                <c:pt idx="269">
                  <c:v>6.4317320990344248E-2</c:v>
                </c:pt>
                <c:pt idx="270">
                  <c:v>7.0704048117759988E-2</c:v>
                </c:pt>
                <c:pt idx="271">
                  <c:v>6.4406344609322083E-2</c:v>
                </c:pt>
                <c:pt idx="272">
                  <c:v>6.4543685794432301E-2</c:v>
                </c:pt>
                <c:pt idx="273">
                  <c:v>6.9949344929166199E-2</c:v>
                </c:pt>
                <c:pt idx="274">
                  <c:v>6.6011357137501739E-2</c:v>
                </c:pt>
                <c:pt idx="275">
                  <c:v>6.6806384325311843E-2</c:v>
                </c:pt>
                <c:pt idx="276">
                  <c:v>6.898766400169011E-2</c:v>
                </c:pt>
                <c:pt idx="277">
                  <c:v>6.7405991405376189E-2</c:v>
                </c:pt>
                <c:pt idx="278">
                  <c:v>6.9746043891421278E-2</c:v>
                </c:pt>
                <c:pt idx="279">
                  <c:v>6.780065622365844E-2</c:v>
                </c:pt>
                <c:pt idx="280">
                  <c:v>6.8059279563104938E-2</c:v>
                </c:pt>
                <c:pt idx="281">
                  <c:v>6.5500026514898668E-2</c:v>
                </c:pt>
                <c:pt idx="282">
                  <c:v>6.6644607180067178E-2</c:v>
                </c:pt>
                <c:pt idx="283">
                  <c:v>7.014852657166204E-2</c:v>
                </c:pt>
                <c:pt idx="284">
                  <c:v>6.3914859311318808E-2</c:v>
                </c:pt>
                <c:pt idx="285">
                  <c:v>7.0922649792943118E-2</c:v>
                </c:pt>
                <c:pt idx="286">
                  <c:v>7.0488253282055435E-2</c:v>
                </c:pt>
                <c:pt idx="287">
                  <c:v>6.8955743831603938E-2</c:v>
                </c:pt>
                <c:pt idx="288">
                  <c:v>6.9703661117725899E-2</c:v>
                </c:pt>
                <c:pt idx="289">
                  <c:v>6.7777835109616894E-2</c:v>
                </c:pt>
                <c:pt idx="290">
                  <c:v>6.7499143293234393E-2</c:v>
                </c:pt>
                <c:pt idx="291">
                  <c:v>6.1776334683416922E-2</c:v>
                </c:pt>
                <c:pt idx="292">
                  <c:v>6.2309946028502018E-2</c:v>
                </c:pt>
                <c:pt idx="293">
                  <c:v>6.0709262881829797E-2</c:v>
                </c:pt>
                <c:pt idx="294">
                  <c:v>6.4559645952405223E-2</c:v>
                </c:pt>
                <c:pt idx="295">
                  <c:v>6.2571807237692761E-2</c:v>
                </c:pt>
                <c:pt idx="296">
                  <c:v>6.1115397268037164E-2</c:v>
                </c:pt>
                <c:pt idx="297">
                  <c:v>6.2855930361428461E-2</c:v>
                </c:pt>
                <c:pt idx="298">
                  <c:v>6.8743642799473009E-2</c:v>
                </c:pt>
                <c:pt idx="299">
                  <c:v>6.2018271012214077E-2</c:v>
                </c:pt>
                <c:pt idx="300">
                  <c:v>6.8432715772699979E-2</c:v>
                </c:pt>
                <c:pt idx="301">
                  <c:v>6.4419273534487217E-2</c:v>
                </c:pt>
                <c:pt idx="302">
                  <c:v>6.7010407378640183E-2</c:v>
                </c:pt>
                <c:pt idx="303">
                  <c:v>6.3723872214626109E-2</c:v>
                </c:pt>
                <c:pt idx="304">
                  <c:v>6.0237671219501E-2</c:v>
                </c:pt>
                <c:pt idx="305">
                  <c:v>6.7838630333846794E-2</c:v>
                </c:pt>
                <c:pt idx="306">
                  <c:v>6.4131062236872177E-2</c:v>
                </c:pt>
                <c:pt idx="307">
                  <c:v>6.3741790127267661E-2</c:v>
                </c:pt>
                <c:pt idx="308">
                  <c:v>6.3522755849558757E-2</c:v>
                </c:pt>
                <c:pt idx="309">
                  <c:v>6.2572435592009326E-2</c:v>
                </c:pt>
                <c:pt idx="310">
                  <c:v>6.0504937608870074E-2</c:v>
                </c:pt>
                <c:pt idx="311">
                  <c:v>6.4181931411054924E-2</c:v>
                </c:pt>
                <c:pt idx="312">
                  <c:v>6.0057802408757001E-2</c:v>
                </c:pt>
                <c:pt idx="313">
                  <c:v>6.7399761848505546E-2</c:v>
                </c:pt>
                <c:pt idx="314">
                  <c:v>6.2716136126754807E-2</c:v>
                </c:pt>
                <c:pt idx="315">
                  <c:v>6.1738021204991861E-2</c:v>
                </c:pt>
                <c:pt idx="316">
                  <c:v>6.0424264265523574E-2</c:v>
                </c:pt>
                <c:pt idx="317">
                  <c:v>6.0197948077414395E-2</c:v>
                </c:pt>
                <c:pt idx="318">
                  <c:v>6.7198725940483719E-2</c:v>
                </c:pt>
                <c:pt idx="319">
                  <c:v>6.5303200585343626E-2</c:v>
                </c:pt>
                <c:pt idx="320">
                  <c:v>6.5528229476608663E-2</c:v>
                </c:pt>
                <c:pt idx="321">
                  <c:v>6.4908470800410234E-2</c:v>
                </c:pt>
                <c:pt idx="322">
                  <c:v>6.439211914999389E-2</c:v>
                </c:pt>
                <c:pt idx="323">
                  <c:v>6.1052571001526897E-2</c:v>
                </c:pt>
                <c:pt idx="324">
                  <c:v>6.5569280385218476E-2</c:v>
                </c:pt>
                <c:pt idx="325">
                  <c:v>6.2367633304080419E-2</c:v>
                </c:pt>
                <c:pt idx="326">
                  <c:v>6.4790416479868787E-2</c:v>
                </c:pt>
                <c:pt idx="327">
                  <c:v>6.6676206667137625E-2</c:v>
                </c:pt>
                <c:pt idx="328">
                  <c:v>6.480321675449742E-2</c:v>
                </c:pt>
                <c:pt idx="329">
                  <c:v>6.239479201398497E-2</c:v>
                </c:pt>
                <c:pt idx="330">
                  <c:v>6.1224089049167263E-2</c:v>
                </c:pt>
                <c:pt idx="331">
                  <c:v>6.9198338776589652E-2</c:v>
                </c:pt>
                <c:pt idx="332">
                  <c:v>6.6573701529665158E-2</c:v>
                </c:pt>
                <c:pt idx="333">
                  <c:v>6.0628479087400065E-2</c:v>
                </c:pt>
                <c:pt idx="334">
                  <c:v>6.8206284974030432E-2</c:v>
                </c:pt>
                <c:pt idx="335">
                  <c:v>6.5346840450813529E-2</c:v>
                </c:pt>
                <c:pt idx="336">
                  <c:v>6.888746060119541E-2</c:v>
                </c:pt>
                <c:pt idx="337">
                  <c:v>6.6563042464778982E-2</c:v>
                </c:pt>
                <c:pt idx="338">
                  <c:v>6.6173540919554324E-2</c:v>
                </c:pt>
                <c:pt idx="339">
                  <c:v>6.9880061432520957E-2</c:v>
                </c:pt>
                <c:pt idx="340">
                  <c:v>6.7406261349811772E-2</c:v>
                </c:pt>
                <c:pt idx="341">
                  <c:v>6.6833571463941088E-2</c:v>
                </c:pt>
                <c:pt idx="342">
                  <c:v>6.5128592216427389E-2</c:v>
                </c:pt>
                <c:pt idx="343">
                  <c:v>6.5187504109581462E-2</c:v>
                </c:pt>
                <c:pt idx="344">
                  <c:v>6.564721422085322E-2</c:v>
                </c:pt>
                <c:pt idx="345">
                  <c:v>6.7132982431525531E-2</c:v>
                </c:pt>
                <c:pt idx="346">
                  <c:v>6.80204670413707E-2</c:v>
                </c:pt>
                <c:pt idx="347">
                  <c:v>6.1482713016101129E-2</c:v>
                </c:pt>
                <c:pt idx="348">
                  <c:v>6.2251374551815661E-2</c:v>
                </c:pt>
                <c:pt idx="349">
                  <c:v>6.1672036304261928E-2</c:v>
                </c:pt>
                <c:pt idx="350">
                  <c:v>6.5857571236081519E-2</c:v>
                </c:pt>
                <c:pt idx="351">
                  <c:v>6.2493457575700455E-2</c:v>
                </c:pt>
                <c:pt idx="352">
                  <c:v>6.6404332084583517E-2</c:v>
                </c:pt>
                <c:pt idx="353">
                  <c:v>6.1629857441921974E-2</c:v>
                </c:pt>
                <c:pt idx="354">
                  <c:v>6.3501376864645881E-2</c:v>
                </c:pt>
                <c:pt idx="355">
                  <c:v>5.9400018975253044E-2</c:v>
                </c:pt>
                <c:pt idx="356">
                  <c:v>6.6087027759175784E-2</c:v>
                </c:pt>
                <c:pt idx="357">
                  <c:v>6.3643096369201929E-2</c:v>
                </c:pt>
                <c:pt idx="358">
                  <c:v>6.1371920313465222E-2</c:v>
                </c:pt>
                <c:pt idx="359">
                  <c:v>6.4426939017108997E-2</c:v>
                </c:pt>
                <c:pt idx="360">
                  <c:v>6.424151903025041E-2</c:v>
                </c:pt>
                <c:pt idx="361">
                  <c:v>6.3471969407174297E-2</c:v>
                </c:pt>
                <c:pt idx="362">
                  <c:v>6.2870000000594117E-2</c:v>
                </c:pt>
                <c:pt idx="363">
                  <c:v>6.4997942235775832E-2</c:v>
                </c:pt>
                <c:pt idx="364">
                  <c:v>6.9691216118263566E-2</c:v>
                </c:pt>
                <c:pt idx="365">
                  <c:v>6.9123865905192858E-2</c:v>
                </c:pt>
                <c:pt idx="366">
                  <c:v>7.2966426819856808E-2</c:v>
                </c:pt>
                <c:pt idx="367">
                  <c:v>6.8344596771579225E-2</c:v>
                </c:pt>
                <c:pt idx="368">
                  <c:v>6.8250222388747561E-2</c:v>
                </c:pt>
                <c:pt idx="369">
                  <c:v>6.9697787037998254E-2</c:v>
                </c:pt>
                <c:pt idx="370">
                  <c:v>6.5787193149149881E-2</c:v>
                </c:pt>
                <c:pt idx="371">
                  <c:v>6.6914693980184084E-2</c:v>
                </c:pt>
                <c:pt idx="372">
                  <c:v>6.5711194279507709E-2</c:v>
                </c:pt>
                <c:pt idx="373">
                  <c:v>6.5099478168566483E-2</c:v>
                </c:pt>
                <c:pt idx="374">
                  <c:v>6.8291109426460231E-2</c:v>
                </c:pt>
                <c:pt idx="375">
                  <c:v>6.8572149913402547E-2</c:v>
                </c:pt>
                <c:pt idx="376">
                  <c:v>6.7519195948215843E-2</c:v>
                </c:pt>
                <c:pt idx="377">
                  <c:v>7.1633107582093888E-2</c:v>
                </c:pt>
                <c:pt idx="378">
                  <c:v>7.0980377026394509E-2</c:v>
                </c:pt>
                <c:pt idx="379">
                  <c:v>6.700154673039968E-2</c:v>
                </c:pt>
                <c:pt idx="380">
                  <c:v>6.943783163791456E-2</c:v>
                </c:pt>
                <c:pt idx="381">
                  <c:v>7.3453638161020379E-2</c:v>
                </c:pt>
                <c:pt idx="382">
                  <c:v>6.7061330110500195E-2</c:v>
                </c:pt>
                <c:pt idx="383">
                  <c:v>7.2581314109856784E-2</c:v>
                </c:pt>
                <c:pt idx="384">
                  <c:v>6.6331133645869192E-2</c:v>
                </c:pt>
                <c:pt idx="385">
                  <c:v>6.9256467790107315E-2</c:v>
                </c:pt>
                <c:pt idx="386">
                  <c:v>7.1573482315559808E-2</c:v>
                </c:pt>
                <c:pt idx="387">
                  <c:v>6.5745620587051662E-2</c:v>
                </c:pt>
                <c:pt idx="388">
                  <c:v>7.3709825639901291E-2</c:v>
                </c:pt>
                <c:pt idx="389">
                  <c:v>6.8715865712306562E-2</c:v>
                </c:pt>
                <c:pt idx="390">
                  <c:v>7.7211885355850149E-2</c:v>
                </c:pt>
                <c:pt idx="391">
                  <c:v>6.7236076919410234E-2</c:v>
                </c:pt>
                <c:pt idx="392">
                  <c:v>7.4640337097805431E-2</c:v>
                </c:pt>
                <c:pt idx="393">
                  <c:v>6.9782368259216604E-2</c:v>
                </c:pt>
                <c:pt idx="394">
                  <c:v>7.2884043669433879E-2</c:v>
                </c:pt>
                <c:pt idx="395">
                  <c:v>7.0526186798883561E-2</c:v>
                </c:pt>
                <c:pt idx="396">
                  <c:v>6.8871958549050719E-2</c:v>
                </c:pt>
                <c:pt idx="397">
                  <c:v>6.9501650193514508E-2</c:v>
                </c:pt>
                <c:pt idx="398">
                  <c:v>7.1811299511478632E-2</c:v>
                </c:pt>
                <c:pt idx="399">
                  <c:v>6.8908532103740774E-2</c:v>
                </c:pt>
                <c:pt idx="400">
                  <c:v>6.6374544965323495E-2</c:v>
                </c:pt>
                <c:pt idx="401">
                  <c:v>6.8368459604021367E-2</c:v>
                </c:pt>
                <c:pt idx="402">
                  <c:v>6.810155964558802E-2</c:v>
                </c:pt>
                <c:pt idx="403">
                  <c:v>7.5365012632859663E-2</c:v>
                </c:pt>
                <c:pt idx="404">
                  <c:v>7.0375967047999963E-2</c:v>
                </c:pt>
                <c:pt idx="405">
                  <c:v>6.7983400112828593E-2</c:v>
                </c:pt>
                <c:pt idx="406">
                  <c:v>7.2455779040539806E-2</c:v>
                </c:pt>
                <c:pt idx="407">
                  <c:v>7.2938661459661894E-2</c:v>
                </c:pt>
                <c:pt idx="408">
                  <c:v>6.5829290484261158E-2</c:v>
                </c:pt>
                <c:pt idx="409">
                  <c:v>7.5064498795671439E-2</c:v>
                </c:pt>
                <c:pt idx="410">
                  <c:v>7.2705968951340808E-2</c:v>
                </c:pt>
                <c:pt idx="411">
                  <c:v>6.8547451189952396E-2</c:v>
                </c:pt>
                <c:pt idx="412">
                  <c:v>6.8255877556429825E-2</c:v>
                </c:pt>
                <c:pt idx="413">
                  <c:v>6.8233246974417433E-2</c:v>
                </c:pt>
                <c:pt idx="414">
                  <c:v>6.6732278369841663E-2</c:v>
                </c:pt>
                <c:pt idx="415">
                  <c:v>6.7565777900825325E-2</c:v>
                </c:pt>
                <c:pt idx="416">
                  <c:v>7.5350706344544258E-2</c:v>
                </c:pt>
                <c:pt idx="417">
                  <c:v>6.7984884749607427E-2</c:v>
                </c:pt>
                <c:pt idx="418">
                  <c:v>7.7274054954586349E-2</c:v>
                </c:pt>
                <c:pt idx="419">
                  <c:v>7.0737136363509132E-2</c:v>
                </c:pt>
                <c:pt idx="420">
                  <c:v>7.2262839489225322E-2</c:v>
                </c:pt>
                <c:pt idx="421">
                  <c:v>7.3254554525587906E-2</c:v>
                </c:pt>
                <c:pt idx="422">
                  <c:v>6.7195851325712083E-2</c:v>
                </c:pt>
                <c:pt idx="423">
                  <c:v>6.9521684529758043E-2</c:v>
                </c:pt>
                <c:pt idx="424">
                  <c:v>6.7120663179613863E-2</c:v>
                </c:pt>
                <c:pt idx="425">
                  <c:v>6.6596943183871382E-2</c:v>
                </c:pt>
                <c:pt idx="426">
                  <c:v>7.2002144290712028E-2</c:v>
                </c:pt>
                <c:pt idx="427">
                  <c:v>6.8391730773018189E-2</c:v>
                </c:pt>
                <c:pt idx="428">
                  <c:v>6.8119701275736549E-2</c:v>
                </c:pt>
                <c:pt idx="429">
                  <c:v>7.0689644899923743E-2</c:v>
                </c:pt>
                <c:pt idx="430">
                  <c:v>6.7370779170198028E-2</c:v>
                </c:pt>
                <c:pt idx="431">
                  <c:v>7.1385006664862777E-2</c:v>
                </c:pt>
                <c:pt idx="432">
                  <c:v>7.2227311275677622E-2</c:v>
                </c:pt>
                <c:pt idx="433">
                  <c:v>7.1830022108099773E-2</c:v>
                </c:pt>
                <c:pt idx="434">
                  <c:v>7.0747561686562488E-2</c:v>
                </c:pt>
                <c:pt idx="435">
                  <c:v>7.213019187116787E-2</c:v>
                </c:pt>
                <c:pt idx="436">
                  <c:v>6.7290073646315993E-2</c:v>
                </c:pt>
                <c:pt idx="437">
                  <c:v>7.0260510699976159E-2</c:v>
                </c:pt>
                <c:pt idx="438">
                  <c:v>6.8681213675307259E-2</c:v>
                </c:pt>
                <c:pt idx="439">
                  <c:v>7.0313940158188287E-2</c:v>
                </c:pt>
                <c:pt idx="440">
                  <c:v>7.0449570520278421E-2</c:v>
                </c:pt>
                <c:pt idx="441">
                  <c:v>7.0174216539876863E-2</c:v>
                </c:pt>
                <c:pt idx="442">
                  <c:v>7.33433835207494E-2</c:v>
                </c:pt>
                <c:pt idx="443">
                  <c:v>6.8702434422897543E-2</c:v>
                </c:pt>
                <c:pt idx="444">
                  <c:v>6.8869941106400462E-2</c:v>
                </c:pt>
                <c:pt idx="445">
                  <c:v>7.0858486302230489E-2</c:v>
                </c:pt>
                <c:pt idx="446">
                  <c:v>7.2502558252687963E-2</c:v>
                </c:pt>
                <c:pt idx="447">
                  <c:v>6.5493413243368687E-2</c:v>
                </c:pt>
                <c:pt idx="448">
                  <c:v>6.6832875997444099E-2</c:v>
                </c:pt>
                <c:pt idx="449">
                  <c:v>6.8876790709401808E-2</c:v>
                </c:pt>
                <c:pt idx="450">
                  <c:v>6.659215387437975E-2</c:v>
                </c:pt>
                <c:pt idx="451">
                  <c:v>6.6102593827510048E-2</c:v>
                </c:pt>
                <c:pt idx="452">
                  <c:v>6.7850421488197865E-2</c:v>
                </c:pt>
                <c:pt idx="453">
                  <c:v>6.6146877691706435E-2</c:v>
                </c:pt>
                <c:pt idx="454">
                  <c:v>6.7396202542066588E-2</c:v>
                </c:pt>
                <c:pt idx="455">
                  <c:v>6.4011614215384677E-2</c:v>
                </c:pt>
                <c:pt idx="456">
                  <c:v>7.050424703576863E-2</c:v>
                </c:pt>
                <c:pt idx="457">
                  <c:v>6.9864153629033213E-2</c:v>
                </c:pt>
                <c:pt idx="458">
                  <c:v>6.4297441378011577E-2</c:v>
                </c:pt>
                <c:pt idx="459">
                  <c:v>7.2208177799010037E-2</c:v>
                </c:pt>
                <c:pt idx="460">
                  <c:v>6.8315998354191276E-2</c:v>
                </c:pt>
                <c:pt idx="461">
                  <c:v>7.0053722318543454E-2</c:v>
                </c:pt>
                <c:pt idx="462">
                  <c:v>7.2209937760403478E-2</c:v>
                </c:pt>
                <c:pt idx="463">
                  <c:v>6.403428385513811E-2</c:v>
                </c:pt>
                <c:pt idx="464">
                  <c:v>6.6774842883229255E-2</c:v>
                </c:pt>
                <c:pt idx="465">
                  <c:v>6.3818883771287679E-2</c:v>
                </c:pt>
                <c:pt idx="466">
                  <c:v>6.557057096979807E-2</c:v>
                </c:pt>
                <c:pt idx="467">
                  <c:v>6.8025906403899078E-2</c:v>
                </c:pt>
                <c:pt idx="468">
                  <c:v>7.0711892918950761E-2</c:v>
                </c:pt>
                <c:pt idx="469">
                  <c:v>6.5718801822896591E-2</c:v>
                </c:pt>
                <c:pt idx="470">
                  <c:v>6.9976928559527099E-2</c:v>
                </c:pt>
                <c:pt idx="471">
                  <c:v>6.4831717940939546E-2</c:v>
                </c:pt>
                <c:pt idx="472">
                  <c:v>6.5076487340249983E-2</c:v>
                </c:pt>
                <c:pt idx="473">
                  <c:v>6.6847291045065316E-2</c:v>
                </c:pt>
                <c:pt idx="474">
                  <c:v>6.2718231231393154E-2</c:v>
                </c:pt>
                <c:pt idx="475">
                  <c:v>6.4286034067543033E-2</c:v>
                </c:pt>
                <c:pt idx="476">
                  <c:v>6.9654883001948401E-2</c:v>
                </c:pt>
                <c:pt idx="477">
                  <c:v>7.1518502017042337E-2</c:v>
                </c:pt>
                <c:pt idx="478">
                  <c:v>6.5417313885979794E-2</c:v>
                </c:pt>
                <c:pt idx="479">
                  <c:v>6.7523292401508839E-2</c:v>
                </c:pt>
                <c:pt idx="480">
                  <c:v>6.9944127110577112E-2</c:v>
                </c:pt>
                <c:pt idx="481">
                  <c:v>6.4798497460106907E-2</c:v>
                </c:pt>
                <c:pt idx="482">
                  <c:v>6.527083825653418E-2</c:v>
                </c:pt>
                <c:pt idx="483">
                  <c:v>7.0818871069652692E-2</c:v>
                </c:pt>
                <c:pt idx="484">
                  <c:v>6.8200439072186161E-2</c:v>
                </c:pt>
                <c:pt idx="485">
                  <c:v>6.6021198882296309E-2</c:v>
                </c:pt>
                <c:pt idx="486">
                  <c:v>6.8186640076953575E-2</c:v>
                </c:pt>
                <c:pt idx="487">
                  <c:v>6.5486048983741676E-2</c:v>
                </c:pt>
                <c:pt idx="488">
                  <c:v>7.1463687988525648E-2</c:v>
                </c:pt>
                <c:pt idx="489">
                  <c:v>7.0281690008281494E-2</c:v>
                </c:pt>
                <c:pt idx="490">
                  <c:v>7.1170552690877922E-2</c:v>
                </c:pt>
                <c:pt idx="491">
                  <c:v>6.7331203374955517E-2</c:v>
                </c:pt>
                <c:pt idx="492">
                  <c:v>6.5841902817928261E-2</c:v>
                </c:pt>
                <c:pt idx="493">
                  <c:v>7.0896805815298863E-2</c:v>
                </c:pt>
                <c:pt idx="494">
                  <c:v>6.9068231949092618E-2</c:v>
                </c:pt>
                <c:pt idx="495">
                  <c:v>6.795388902092972E-2</c:v>
                </c:pt>
                <c:pt idx="496">
                  <c:v>7.0756969931714722E-2</c:v>
                </c:pt>
                <c:pt idx="497">
                  <c:v>7.2844179996620032E-2</c:v>
                </c:pt>
                <c:pt idx="498">
                  <c:v>7.2845729162689984E-2</c:v>
                </c:pt>
                <c:pt idx="499">
                  <c:v>7.2809353456638512E-2</c:v>
                </c:pt>
                <c:pt idx="500">
                  <c:v>7.0797773310516843E-2</c:v>
                </c:pt>
                <c:pt idx="501">
                  <c:v>7.1023391938931549E-2</c:v>
                </c:pt>
                <c:pt idx="502">
                  <c:v>6.8144943671521366E-2</c:v>
                </c:pt>
                <c:pt idx="503">
                  <c:v>6.7604730834794638E-2</c:v>
                </c:pt>
                <c:pt idx="504">
                  <c:v>6.8438894811343326E-2</c:v>
                </c:pt>
                <c:pt idx="505">
                  <c:v>6.7340873818698119E-2</c:v>
                </c:pt>
                <c:pt idx="506">
                  <c:v>6.5345549686425489E-2</c:v>
                </c:pt>
                <c:pt idx="507">
                  <c:v>6.4151683931502793E-2</c:v>
                </c:pt>
                <c:pt idx="508">
                  <c:v>6.797082964727387E-2</c:v>
                </c:pt>
                <c:pt idx="509">
                  <c:v>7.0246462697211298E-2</c:v>
                </c:pt>
                <c:pt idx="510">
                  <c:v>6.9723100825729634E-2</c:v>
                </c:pt>
                <c:pt idx="511">
                  <c:v>6.88816198184109E-2</c:v>
                </c:pt>
                <c:pt idx="512">
                  <c:v>6.9252444148995077E-2</c:v>
                </c:pt>
                <c:pt idx="513">
                  <c:v>6.9310875463685487E-2</c:v>
                </c:pt>
                <c:pt idx="514">
                  <c:v>6.446188362449147E-2</c:v>
                </c:pt>
                <c:pt idx="515">
                  <c:v>7.3984653783763579E-2</c:v>
                </c:pt>
                <c:pt idx="516">
                  <c:v>6.8818028803114092E-2</c:v>
                </c:pt>
                <c:pt idx="517">
                  <c:v>7.2571778919274577E-2</c:v>
                </c:pt>
                <c:pt idx="518">
                  <c:v>6.6605025420076291E-2</c:v>
                </c:pt>
                <c:pt idx="519">
                  <c:v>7.0020482280958293E-2</c:v>
                </c:pt>
                <c:pt idx="520">
                  <c:v>6.5922491228193172E-2</c:v>
                </c:pt>
                <c:pt idx="521">
                  <c:v>6.8473586548385951E-2</c:v>
                </c:pt>
                <c:pt idx="522">
                  <c:v>6.6668233208125899E-2</c:v>
                </c:pt>
                <c:pt idx="523">
                  <c:v>6.5908993646347017E-2</c:v>
                </c:pt>
                <c:pt idx="524">
                  <c:v>6.4193790068900372E-2</c:v>
                </c:pt>
                <c:pt idx="525">
                  <c:v>6.6453857571702218E-2</c:v>
                </c:pt>
                <c:pt idx="526">
                  <c:v>6.4164999966134464E-2</c:v>
                </c:pt>
                <c:pt idx="527">
                  <c:v>6.6961932113463088E-2</c:v>
                </c:pt>
                <c:pt idx="528">
                  <c:v>6.8553903437203911E-2</c:v>
                </c:pt>
                <c:pt idx="529">
                  <c:v>6.5808946855103329E-2</c:v>
                </c:pt>
                <c:pt idx="530">
                  <c:v>6.639749194495824E-2</c:v>
                </c:pt>
                <c:pt idx="531">
                  <c:v>6.672109140249563E-2</c:v>
                </c:pt>
                <c:pt idx="532">
                  <c:v>6.9807433101684718E-2</c:v>
                </c:pt>
                <c:pt idx="533">
                  <c:v>6.4925793495631962E-2</c:v>
                </c:pt>
                <c:pt idx="534">
                  <c:v>6.9172785199468817E-2</c:v>
                </c:pt>
                <c:pt idx="535">
                  <c:v>7.0253807973651633E-2</c:v>
                </c:pt>
                <c:pt idx="536">
                  <c:v>6.3468013392096262E-2</c:v>
                </c:pt>
                <c:pt idx="537">
                  <c:v>6.6872477442262143E-2</c:v>
                </c:pt>
                <c:pt idx="538">
                  <c:v>6.3959500061244345E-2</c:v>
                </c:pt>
                <c:pt idx="539">
                  <c:v>6.6910543638253578E-2</c:v>
                </c:pt>
                <c:pt idx="540">
                  <c:v>6.5286061923476565E-2</c:v>
                </c:pt>
                <c:pt idx="541">
                  <c:v>6.5949867715739477E-2</c:v>
                </c:pt>
                <c:pt idx="542">
                  <c:v>6.6395003701600702E-2</c:v>
                </c:pt>
                <c:pt idx="543">
                  <c:v>6.5701740396966232E-2</c:v>
                </c:pt>
                <c:pt idx="544">
                  <c:v>6.7824385722067254E-2</c:v>
                </c:pt>
                <c:pt idx="545">
                  <c:v>6.9738668358782174E-2</c:v>
                </c:pt>
                <c:pt idx="546">
                  <c:v>6.7909881243022122E-2</c:v>
                </c:pt>
                <c:pt idx="547">
                  <c:v>6.4779066954244305E-2</c:v>
                </c:pt>
                <c:pt idx="548">
                  <c:v>7.1965412097374559E-2</c:v>
                </c:pt>
                <c:pt idx="549">
                  <c:v>6.6763656670025262E-2</c:v>
                </c:pt>
                <c:pt idx="550">
                  <c:v>6.9957909677015137E-2</c:v>
                </c:pt>
                <c:pt idx="551">
                  <c:v>7.1751036815688646E-2</c:v>
                </c:pt>
                <c:pt idx="552">
                  <c:v>6.4551773083939903E-2</c:v>
                </c:pt>
                <c:pt idx="553">
                  <c:v>6.80378930829241E-2</c:v>
                </c:pt>
                <c:pt idx="554">
                  <c:v>6.1743767327785234E-2</c:v>
                </c:pt>
                <c:pt idx="555">
                  <c:v>6.362814025644549E-2</c:v>
                </c:pt>
                <c:pt idx="556">
                  <c:v>6.5179148116672664E-2</c:v>
                </c:pt>
                <c:pt idx="557">
                  <c:v>6.9214535175390141E-2</c:v>
                </c:pt>
                <c:pt idx="558">
                  <c:v>6.6582917251705481E-2</c:v>
                </c:pt>
                <c:pt idx="559">
                  <c:v>6.3964336860681703E-2</c:v>
                </c:pt>
                <c:pt idx="560">
                  <c:v>6.5692611262677114E-2</c:v>
                </c:pt>
                <c:pt idx="561">
                  <c:v>6.6269494931470496E-2</c:v>
                </c:pt>
                <c:pt idx="562">
                  <c:v>6.63554405088779E-2</c:v>
                </c:pt>
                <c:pt idx="563">
                  <c:v>6.5332719575262613E-2</c:v>
                </c:pt>
                <c:pt idx="564">
                  <c:v>6.9892250916537862E-2</c:v>
                </c:pt>
                <c:pt idx="565">
                  <c:v>6.9732638042233466E-2</c:v>
                </c:pt>
                <c:pt idx="566">
                  <c:v>6.5833664181566012E-2</c:v>
                </c:pt>
                <c:pt idx="567">
                  <c:v>6.6033221300441786E-2</c:v>
                </c:pt>
                <c:pt idx="568">
                  <c:v>6.7313468137154289E-2</c:v>
                </c:pt>
                <c:pt idx="569">
                  <c:v>6.4562445302441027E-2</c:v>
                </c:pt>
                <c:pt idx="570">
                  <c:v>6.9027552950214122E-2</c:v>
                </c:pt>
                <c:pt idx="571">
                  <c:v>6.6245398586469106E-2</c:v>
                </c:pt>
                <c:pt idx="572">
                  <c:v>6.3372277099442126E-2</c:v>
                </c:pt>
                <c:pt idx="573">
                  <c:v>6.4282620792563638E-2</c:v>
                </c:pt>
                <c:pt idx="574">
                  <c:v>6.8673188232985252E-2</c:v>
                </c:pt>
                <c:pt idx="575">
                  <c:v>6.9768511242664394E-2</c:v>
                </c:pt>
                <c:pt idx="576">
                  <c:v>6.4652020262188761E-2</c:v>
                </c:pt>
                <c:pt idx="577">
                  <c:v>6.8519127931709431E-2</c:v>
                </c:pt>
                <c:pt idx="578">
                  <c:v>7.1382044636697561E-2</c:v>
                </c:pt>
                <c:pt idx="579">
                  <c:v>6.5546571527845182E-2</c:v>
                </c:pt>
                <c:pt idx="580">
                  <c:v>6.6237161633564925E-2</c:v>
                </c:pt>
                <c:pt idx="581">
                  <c:v>7.0076361038107271E-2</c:v>
                </c:pt>
                <c:pt idx="582">
                  <c:v>6.4811771002008994E-2</c:v>
                </c:pt>
                <c:pt idx="583">
                  <c:v>6.5566818126343768E-2</c:v>
                </c:pt>
                <c:pt idx="584">
                  <c:v>7.0847988057324646E-2</c:v>
                </c:pt>
                <c:pt idx="585">
                  <c:v>6.9595792802430903E-2</c:v>
                </c:pt>
                <c:pt idx="586">
                  <c:v>7.1065390856540914E-2</c:v>
                </c:pt>
                <c:pt idx="587">
                  <c:v>6.9057073734100735E-2</c:v>
                </c:pt>
                <c:pt idx="588">
                  <c:v>7.3426445470617621E-2</c:v>
                </c:pt>
                <c:pt idx="589">
                  <c:v>6.7277931806442565E-2</c:v>
                </c:pt>
                <c:pt idx="590">
                  <c:v>6.8823783940658162E-2</c:v>
                </c:pt>
                <c:pt idx="591">
                  <c:v>7.1362285656519378E-2</c:v>
                </c:pt>
                <c:pt idx="592">
                  <c:v>7.2126831942448483E-2</c:v>
                </c:pt>
                <c:pt idx="593">
                  <c:v>7.3122910879293235E-2</c:v>
                </c:pt>
                <c:pt idx="594">
                  <c:v>6.6038497618942177E-2</c:v>
                </c:pt>
                <c:pt idx="595">
                  <c:v>6.524945997065966E-2</c:v>
                </c:pt>
                <c:pt idx="596">
                  <c:v>7.040472009582753E-2</c:v>
                </c:pt>
                <c:pt idx="597">
                  <c:v>6.6160962344093702E-2</c:v>
                </c:pt>
                <c:pt idx="598">
                  <c:v>7.158764974765576E-2</c:v>
                </c:pt>
                <c:pt idx="599">
                  <c:v>7.4183702491550971E-2</c:v>
                </c:pt>
                <c:pt idx="600">
                  <c:v>6.8605682131078843E-2</c:v>
                </c:pt>
                <c:pt idx="601">
                  <c:v>6.4307058559717564E-2</c:v>
                </c:pt>
                <c:pt idx="602">
                  <c:v>7.2476571363230949E-2</c:v>
                </c:pt>
                <c:pt idx="603">
                  <c:v>6.7426190988842394E-2</c:v>
                </c:pt>
                <c:pt idx="604">
                  <c:v>7.1025833811641376E-2</c:v>
                </c:pt>
                <c:pt idx="605">
                  <c:v>6.6634179298086793E-2</c:v>
                </c:pt>
                <c:pt idx="606">
                  <c:v>6.6930391486936122E-2</c:v>
                </c:pt>
                <c:pt idx="607">
                  <c:v>6.4958601050264089E-2</c:v>
                </c:pt>
                <c:pt idx="608">
                  <c:v>6.3351842497307659E-2</c:v>
                </c:pt>
                <c:pt idx="609">
                  <c:v>6.7248371600537496E-2</c:v>
                </c:pt>
                <c:pt idx="610">
                  <c:v>6.8555575639078117E-2</c:v>
                </c:pt>
                <c:pt idx="611">
                  <c:v>6.2797729492770779E-2</c:v>
                </c:pt>
                <c:pt idx="612">
                  <c:v>6.7116750810778503E-2</c:v>
                </c:pt>
                <c:pt idx="613">
                  <c:v>6.7058496645651902E-2</c:v>
                </c:pt>
                <c:pt idx="614">
                  <c:v>6.246641040109583E-2</c:v>
                </c:pt>
                <c:pt idx="615">
                  <c:v>6.3979949012517745E-2</c:v>
                </c:pt>
                <c:pt idx="616">
                  <c:v>6.419536326574099E-2</c:v>
                </c:pt>
                <c:pt idx="617">
                  <c:v>6.7833428227743034E-2</c:v>
                </c:pt>
                <c:pt idx="618">
                  <c:v>6.3322084760932554E-2</c:v>
                </c:pt>
                <c:pt idx="619">
                  <c:v>6.7014155873556316E-2</c:v>
                </c:pt>
                <c:pt idx="620">
                  <c:v>6.3459097938227793E-2</c:v>
                </c:pt>
                <c:pt idx="621">
                  <c:v>6.5058840589980821E-2</c:v>
                </c:pt>
                <c:pt idx="622">
                  <c:v>6.6224153591710078E-2</c:v>
                </c:pt>
                <c:pt idx="623">
                  <c:v>6.3265691886098818E-2</c:v>
                </c:pt>
                <c:pt idx="624">
                  <c:v>6.2822506773383427E-2</c:v>
                </c:pt>
                <c:pt idx="625">
                  <c:v>6.3724128153355555E-2</c:v>
                </c:pt>
                <c:pt idx="626">
                  <c:v>6.2976836083031978E-2</c:v>
                </c:pt>
                <c:pt idx="627">
                  <c:v>6.833909006700907E-2</c:v>
                </c:pt>
                <c:pt idx="628">
                  <c:v>6.5674964123471624E-2</c:v>
                </c:pt>
                <c:pt idx="629">
                  <c:v>6.5289559385431045E-2</c:v>
                </c:pt>
                <c:pt idx="630">
                  <c:v>6.4104835385309658E-2</c:v>
                </c:pt>
                <c:pt idx="631">
                  <c:v>6.6683774618915392E-2</c:v>
                </c:pt>
                <c:pt idx="632">
                  <c:v>6.8447456073141039E-2</c:v>
                </c:pt>
                <c:pt idx="633">
                  <c:v>6.6683574984546246E-2</c:v>
                </c:pt>
                <c:pt idx="634">
                  <c:v>6.2223138860484743E-2</c:v>
                </c:pt>
                <c:pt idx="635">
                  <c:v>6.5741016705595928E-2</c:v>
                </c:pt>
                <c:pt idx="636">
                  <c:v>6.7306251520366678E-2</c:v>
                </c:pt>
                <c:pt idx="637">
                  <c:v>6.3253597954437094E-2</c:v>
                </c:pt>
                <c:pt idx="638">
                  <c:v>6.3632645429287565E-2</c:v>
                </c:pt>
                <c:pt idx="639">
                  <c:v>6.410006453978026E-2</c:v>
                </c:pt>
                <c:pt idx="640">
                  <c:v>6.1219416689135372E-2</c:v>
                </c:pt>
                <c:pt idx="641">
                  <c:v>6.637338142971308E-2</c:v>
                </c:pt>
                <c:pt idx="642">
                  <c:v>6.0632309386427774E-2</c:v>
                </c:pt>
                <c:pt idx="643">
                  <c:v>6.7562742748487004E-2</c:v>
                </c:pt>
                <c:pt idx="644">
                  <c:v>6.0040172117555496E-2</c:v>
                </c:pt>
                <c:pt idx="645">
                  <c:v>6.5631885457458988E-2</c:v>
                </c:pt>
                <c:pt idx="646">
                  <c:v>6.529347779473961E-2</c:v>
                </c:pt>
                <c:pt idx="647">
                  <c:v>6.3846439127353549E-2</c:v>
                </c:pt>
                <c:pt idx="648">
                  <c:v>6.0623656554260573E-2</c:v>
                </c:pt>
                <c:pt idx="649">
                  <c:v>6.7528192945004339E-2</c:v>
                </c:pt>
                <c:pt idx="650">
                  <c:v>5.7295849577295478E-2</c:v>
                </c:pt>
                <c:pt idx="651">
                  <c:v>6.3458981460475974E-2</c:v>
                </c:pt>
                <c:pt idx="652">
                  <c:v>6.2893171436416567E-2</c:v>
                </c:pt>
                <c:pt idx="653">
                  <c:v>5.9495837877907638E-2</c:v>
                </c:pt>
                <c:pt idx="654">
                  <c:v>6.4898558851924651E-2</c:v>
                </c:pt>
                <c:pt idx="655">
                  <c:v>6.0767908465367788E-2</c:v>
                </c:pt>
                <c:pt idx="656">
                  <c:v>5.8921982838524976E-2</c:v>
                </c:pt>
                <c:pt idx="657">
                  <c:v>6.4805200079366104E-2</c:v>
                </c:pt>
                <c:pt idx="658">
                  <c:v>5.9825814601220828E-2</c:v>
                </c:pt>
                <c:pt idx="659">
                  <c:v>6.215228839896416E-2</c:v>
                </c:pt>
                <c:pt idx="660">
                  <c:v>6.6038637067701175E-2</c:v>
                </c:pt>
                <c:pt idx="661">
                  <c:v>6.6948963222773397E-2</c:v>
                </c:pt>
                <c:pt idx="662">
                  <c:v>6.9485297701614629E-2</c:v>
                </c:pt>
                <c:pt idx="663">
                  <c:v>6.4604486187860174E-2</c:v>
                </c:pt>
                <c:pt idx="664">
                  <c:v>6.4120797514086336E-2</c:v>
                </c:pt>
                <c:pt idx="665">
                  <c:v>6.6158467499596474E-2</c:v>
                </c:pt>
                <c:pt idx="666">
                  <c:v>6.905918520939347E-2</c:v>
                </c:pt>
                <c:pt idx="667">
                  <c:v>6.3236492131830122E-2</c:v>
                </c:pt>
                <c:pt idx="668">
                  <c:v>6.7118781316565956E-2</c:v>
                </c:pt>
                <c:pt idx="669">
                  <c:v>6.8449349451489297E-2</c:v>
                </c:pt>
                <c:pt idx="670">
                  <c:v>6.6950916281782319E-2</c:v>
                </c:pt>
                <c:pt idx="671">
                  <c:v>6.730540110031677E-2</c:v>
                </c:pt>
                <c:pt idx="672">
                  <c:v>6.8186158771607969E-2</c:v>
                </c:pt>
                <c:pt idx="673">
                  <c:v>6.5414469282549972E-2</c:v>
                </c:pt>
                <c:pt idx="674">
                  <c:v>6.2842654219603333E-2</c:v>
                </c:pt>
                <c:pt idx="675">
                  <c:v>6.9581230702735433E-2</c:v>
                </c:pt>
                <c:pt idx="676">
                  <c:v>6.7672070864748746E-2</c:v>
                </c:pt>
                <c:pt idx="677">
                  <c:v>6.4344557078740469E-2</c:v>
                </c:pt>
                <c:pt idx="678">
                  <c:v>6.4858644020394221E-2</c:v>
                </c:pt>
                <c:pt idx="679">
                  <c:v>6.2760740068855195E-2</c:v>
                </c:pt>
                <c:pt idx="680">
                  <c:v>6.2617134611806236E-2</c:v>
                </c:pt>
                <c:pt idx="681">
                  <c:v>6.5041129685194141E-2</c:v>
                </c:pt>
                <c:pt idx="682">
                  <c:v>6.3359061582684853E-2</c:v>
                </c:pt>
                <c:pt idx="683">
                  <c:v>6.8506923592516866E-2</c:v>
                </c:pt>
                <c:pt idx="684">
                  <c:v>6.7443590999550579E-2</c:v>
                </c:pt>
                <c:pt idx="685">
                  <c:v>6.5837583909517675E-2</c:v>
                </c:pt>
                <c:pt idx="686">
                  <c:v>6.5812247277250394E-2</c:v>
                </c:pt>
                <c:pt idx="687">
                  <c:v>6.3033684247885288E-2</c:v>
                </c:pt>
                <c:pt idx="688">
                  <c:v>7.0013699422190406E-2</c:v>
                </c:pt>
                <c:pt idx="689">
                  <c:v>6.7473580234790873E-2</c:v>
                </c:pt>
                <c:pt idx="690">
                  <c:v>6.4625668220638394E-2</c:v>
                </c:pt>
                <c:pt idx="691">
                  <c:v>6.7027083390685499E-2</c:v>
                </c:pt>
                <c:pt idx="692">
                  <c:v>6.3109016742139493E-2</c:v>
                </c:pt>
                <c:pt idx="693">
                  <c:v>6.8884360473449299E-2</c:v>
                </c:pt>
                <c:pt idx="694">
                  <c:v>6.7466277719017392E-2</c:v>
                </c:pt>
                <c:pt idx="695">
                  <c:v>6.9323741649374715E-2</c:v>
                </c:pt>
                <c:pt idx="696">
                  <c:v>6.505106651498295E-2</c:v>
                </c:pt>
                <c:pt idx="697">
                  <c:v>6.3837504462141592E-2</c:v>
                </c:pt>
                <c:pt idx="698">
                  <c:v>6.8681221805128284E-2</c:v>
                </c:pt>
                <c:pt idx="699">
                  <c:v>6.5714284138283716E-2</c:v>
                </c:pt>
                <c:pt idx="700">
                  <c:v>6.7693174704864495E-2</c:v>
                </c:pt>
                <c:pt idx="701">
                  <c:v>7.0662562577580315E-2</c:v>
                </c:pt>
                <c:pt idx="702">
                  <c:v>6.6616950848245954E-2</c:v>
                </c:pt>
                <c:pt idx="703">
                  <c:v>6.3824457705811424E-2</c:v>
                </c:pt>
                <c:pt idx="704">
                  <c:v>6.9317997028646466E-2</c:v>
                </c:pt>
                <c:pt idx="705">
                  <c:v>6.9543655916875904E-2</c:v>
                </c:pt>
                <c:pt idx="706">
                  <c:v>6.9482857595159098E-2</c:v>
                </c:pt>
                <c:pt idx="707">
                  <c:v>7.1647286224526124E-2</c:v>
                </c:pt>
                <c:pt idx="708">
                  <c:v>6.5023616705176854E-2</c:v>
                </c:pt>
                <c:pt idx="709">
                  <c:v>7.0649014206452448E-2</c:v>
                </c:pt>
                <c:pt idx="710">
                  <c:v>7.0663492071488532E-2</c:v>
                </c:pt>
                <c:pt idx="711">
                  <c:v>6.8852964987471052E-2</c:v>
                </c:pt>
                <c:pt idx="712">
                  <c:v>6.5100916502445288E-2</c:v>
                </c:pt>
                <c:pt idx="713">
                  <c:v>6.5593898404465639E-2</c:v>
                </c:pt>
                <c:pt idx="714">
                  <c:v>6.50077142279753E-2</c:v>
                </c:pt>
                <c:pt idx="715">
                  <c:v>7.0158104262197971E-2</c:v>
                </c:pt>
                <c:pt idx="716">
                  <c:v>6.4151588218329003E-2</c:v>
                </c:pt>
                <c:pt idx="717">
                  <c:v>6.700336826930689E-2</c:v>
                </c:pt>
                <c:pt idx="718">
                  <c:v>6.695684111787778E-2</c:v>
                </c:pt>
                <c:pt idx="719">
                  <c:v>6.7282196730471755E-2</c:v>
                </c:pt>
                <c:pt idx="720">
                  <c:v>7.4390070908394654E-2</c:v>
                </c:pt>
                <c:pt idx="721">
                  <c:v>6.4635862246794962E-2</c:v>
                </c:pt>
                <c:pt idx="722">
                  <c:v>6.9642057613532649E-2</c:v>
                </c:pt>
                <c:pt idx="723">
                  <c:v>7.0964591165195268E-2</c:v>
                </c:pt>
                <c:pt idx="724">
                  <c:v>6.9738417863301205E-2</c:v>
                </c:pt>
                <c:pt idx="725">
                  <c:v>6.9930974882030941E-2</c:v>
                </c:pt>
                <c:pt idx="726">
                  <c:v>6.8907342303543229E-2</c:v>
                </c:pt>
                <c:pt idx="727">
                  <c:v>6.8305835510089175E-2</c:v>
                </c:pt>
                <c:pt idx="728">
                  <c:v>6.9885179753705562E-2</c:v>
                </c:pt>
                <c:pt idx="729">
                  <c:v>6.9127044796052195E-2</c:v>
                </c:pt>
                <c:pt idx="730">
                  <c:v>6.8427618598553147E-2</c:v>
                </c:pt>
                <c:pt idx="731">
                  <c:v>7.244181016982898E-2</c:v>
                </c:pt>
                <c:pt idx="732">
                  <c:v>6.8879056675110559E-2</c:v>
                </c:pt>
                <c:pt idx="733">
                  <c:v>7.3854781222023713E-2</c:v>
                </c:pt>
                <c:pt idx="734">
                  <c:v>6.8026929066128533E-2</c:v>
                </c:pt>
                <c:pt idx="735">
                  <c:v>7.141274758253438E-2</c:v>
                </c:pt>
                <c:pt idx="736">
                  <c:v>6.7862123828836399E-2</c:v>
                </c:pt>
                <c:pt idx="737">
                  <c:v>6.9235748904725419E-2</c:v>
                </c:pt>
                <c:pt idx="738">
                  <c:v>6.8436719041823718E-2</c:v>
                </c:pt>
                <c:pt idx="739">
                  <c:v>7.2292961536256611E-2</c:v>
                </c:pt>
                <c:pt idx="740">
                  <c:v>6.7858128387514649E-2</c:v>
                </c:pt>
                <c:pt idx="741">
                  <c:v>7.0866197371977552E-2</c:v>
                </c:pt>
                <c:pt idx="742">
                  <c:v>6.8762157517155781E-2</c:v>
                </c:pt>
                <c:pt idx="743">
                  <c:v>6.6717551355470861E-2</c:v>
                </c:pt>
                <c:pt idx="744">
                  <c:v>6.5626524921976376E-2</c:v>
                </c:pt>
                <c:pt idx="745">
                  <c:v>6.7972636181965182E-2</c:v>
                </c:pt>
                <c:pt idx="746">
                  <c:v>6.8390764033847667E-2</c:v>
                </c:pt>
                <c:pt idx="747">
                  <c:v>6.7664141990234392E-2</c:v>
                </c:pt>
                <c:pt idx="748">
                  <c:v>6.9014305198564468E-2</c:v>
                </c:pt>
                <c:pt idx="749">
                  <c:v>6.9900611511307234E-2</c:v>
                </c:pt>
                <c:pt idx="750">
                  <c:v>6.9672124103388425E-2</c:v>
                </c:pt>
                <c:pt idx="751">
                  <c:v>6.8982702738975221E-2</c:v>
                </c:pt>
                <c:pt idx="752">
                  <c:v>6.3711930850572585E-2</c:v>
                </c:pt>
                <c:pt idx="753">
                  <c:v>6.5748205025104714E-2</c:v>
                </c:pt>
                <c:pt idx="754">
                  <c:v>6.634931874694254E-2</c:v>
                </c:pt>
                <c:pt idx="755">
                  <c:v>6.7062422519204926E-2</c:v>
                </c:pt>
                <c:pt idx="756">
                  <c:v>6.4626155917380537E-2</c:v>
                </c:pt>
                <c:pt idx="757">
                  <c:v>7.2057781011912445E-2</c:v>
                </c:pt>
                <c:pt idx="758">
                  <c:v>6.5267171560166287E-2</c:v>
                </c:pt>
                <c:pt idx="759">
                  <c:v>6.4552856501939593E-2</c:v>
                </c:pt>
                <c:pt idx="760">
                  <c:v>6.3759498259893688E-2</c:v>
                </c:pt>
                <c:pt idx="761">
                  <c:v>6.8352157327570828E-2</c:v>
                </c:pt>
                <c:pt idx="762">
                  <c:v>6.8433457458245417E-2</c:v>
                </c:pt>
                <c:pt idx="763">
                  <c:v>6.3918802784106735E-2</c:v>
                </c:pt>
                <c:pt idx="764">
                  <c:v>6.6209064026087519E-2</c:v>
                </c:pt>
                <c:pt idx="765">
                  <c:v>6.6775824291891106E-2</c:v>
                </c:pt>
                <c:pt idx="766">
                  <c:v>6.2011060797939659E-2</c:v>
                </c:pt>
                <c:pt idx="767">
                  <c:v>6.5256446816416194E-2</c:v>
                </c:pt>
                <c:pt idx="768">
                  <c:v>6.0044595881399647E-2</c:v>
                </c:pt>
                <c:pt idx="769">
                  <c:v>6.6003293177700303E-2</c:v>
                </c:pt>
                <c:pt idx="770">
                  <c:v>6.6894702338407497E-2</c:v>
                </c:pt>
                <c:pt idx="771">
                  <c:v>6.3442245407513018E-2</c:v>
                </c:pt>
                <c:pt idx="772">
                  <c:v>5.8778323471029965E-2</c:v>
                </c:pt>
                <c:pt idx="773">
                  <c:v>6.043233917993307E-2</c:v>
                </c:pt>
                <c:pt idx="774">
                  <c:v>5.8544193140388057E-2</c:v>
                </c:pt>
                <c:pt idx="775">
                  <c:v>6.1103759243590065E-2</c:v>
                </c:pt>
                <c:pt idx="776">
                  <c:v>6.3114535189409793E-2</c:v>
                </c:pt>
                <c:pt idx="777">
                  <c:v>6.572611648296546E-2</c:v>
                </c:pt>
                <c:pt idx="778">
                  <c:v>5.8347811969808219E-2</c:v>
                </c:pt>
                <c:pt idx="779">
                  <c:v>6.2939422011190529E-2</c:v>
                </c:pt>
                <c:pt idx="780">
                  <c:v>6.2168309992965666E-2</c:v>
                </c:pt>
                <c:pt idx="781">
                  <c:v>5.8920505259907156E-2</c:v>
                </c:pt>
                <c:pt idx="782">
                  <c:v>5.7729544644691065E-2</c:v>
                </c:pt>
                <c:pt idx="783">
                  <c:v>5.8020858030427926E-2</c:v>
                </c:pt>
                <c:pt idx="784">
                  <c:v>6.4639710710480316E-2</c:v>
                </c:pt>
                <c:pt idx="785">
                  <c:v>6.1731906756778657E-2</c:v>
                </c:pt>
                <c:pt idx="786">
                  <c:v>5.7690520248588777E-2</c:v>
                </c:pt>
                <c:pt idx="787">
                  <c:v>5.9072456845577485E-2</c:v>
                </c:pt>
                <c:pt idx="788">
                  <c:v>5.8654955359074355E-2</c:v>
                </c:pt>
                <c:pt idx="789">
                  <c:v>5.6657836808013423E-2</c:v>
                </c:pt>
                <c:pt idx="790">
                  <c:v>6.0412780578650328E-2</c:v>
                </c:pt>
                <c:pt idx="791">
                  <c:v>5.9928131513531636E-2</c:v>
                </c:pt>
                <c:pt idx="792">
                  <c:v>6.2379273612658825E-2</c:v>
                </c:pt>
                <c:pt idx="793">
                  <c:v>6.3741681791904661E-2</c:v>
                </c:pt>
                <c:pt idx="794">
                  <c:v>5.9560159097654809E-2</c:v>
                </c:pt>
                <c:pt idx="795">
                  <c:v>6.4625286776854696E-2</c:v>
                </c:pt>
                <c:pt idx="796">
                  <c:v>6.3138764752616594E-2</c:v>
                </c:pt>
                <c:pt idx="797">
                  <c:v>5.7433958546935657E-2</c:v>
                </c:pt>
                <c:pt idx="798">
                  <c:v>6.2987912046272493E-2</c:v>
                </c:pt>
                <c:pt idx="799">
                  <c:v>6.4198774749563384E-2</c:v>
                </c:pt>
                <c:pt idx="800">
                  <c:v>6.1860352552124472E-2</c:v>
                </c:pt>
                <c:pt idx="801">
                  <c:v>6.2997068393738129E-2</c:v>
                </c:pt>
                <c:pt idx="802">
                  <c:v>5.8881906912919814E-2</c:v>
                </c:pt>
                <c:pt idx="803">
                  <c:v>6.3034037014150349E-2</c:v>
                </c:pt>
                <c:pt idx="804">
                  <c:v>6.2449464922074115E-2</c:v>
                </c:pt>
                <c:pt idx="805">
                  <c:v>6.4850065122503062E-2</c:v>
                </c:pt>
                <c:pt idx="806">
                  <c:v>6.1876492266369772E-2</c:v>
                </c:pt>
                <c:pt idx="807">
                  <c:v>5.7333572938868406E-2</c:v>
                </c:pt>
                <c:pt idx="808">
                  <c:v>5.966773429100853E-2</c:v>
                </c:pt>
                <c:pt idx="809">
                  <c:v>5.9248146366589045E-2</c:v>
                </c:pt>
                <c:pt idx="810">
                  <c:v>6.399240203963813E-2</c:v>
                </c:pt>
                <c:pt idx="811">
                  <c:v>5.9358771537168398E-2</c:v>
                </c:pt>
                <c:pt idx="812">
                  <c:v>6.3342015511999764E-2</c:v>
                </c:pt>
                <c:pt idx="813">
                  <c:v>6.3407209322478827E-2</c:v>
                </c:pt>
                <c:pt idx="814">
                  <c:v>6.0887887237432881E-2</c:v>
                </c:pt>
                <c:pt idx="815">
                  <c:v>6.4360415116930997E-2</c:v>
                </c:pt>
                <c:pt idx="816">
                  <c:v>6.5459086737237784E-2</c:v>
                </c:pt>
                <c:pt idx="817">
                  <c:v>6.3214182770315389E-2</c:v>
                </c:pt>
                <c:pt idx="818">
                  <c:v>6.0512199515647881E-2</c:v>
                </c:pt>
                <c:pt idx="819">
                  <c:v>6.263639515228181E-2</c:v>
                </c:pt>
                <c:pt idx="820">
                  <c:v>5.7759864793651805E-2</c:v>
                </c:pt>
                <c:pt idx="821">
                  <c:v>5.9234601224326097E-2</c:v>
                </c:pt>
                <c:pt idx="822">
                  <c:v>5.9230130283852017E-2</c:v>
                </c:pt>
                <c:pt idx="823">
                  <c:v>5.6848722462634678E-2</c:v>
                </c:pt>
                <c:pt idx="824">
                  <c:v>5.9172222646627567E-2</c:v>
                </c:pt>
                <c:pt idx="825">
                  <c:v>6.4730382172261403E-2</c:v>
                </c:pt>
                <c:pt idx="826">
                  <c:v>5.9978349378970584E-2</c:v>
                </c:pt>
                <c:pt idx="827">
                  <c:v>6.1016737447524623E-2</c:v>
                </c:pt>
                <c:pt idx="828">
                  <c:v>6.4604288376326563E-2</c:v>
                </c:pt>
                <c:pt idx="829">
                  <c:v>5.9253025595969067E-2</c:v>
                </c:pt>
                <c:pt idx="830">
                  <c:v>5.9988446694106974E-2</c:v>
                </c:pt>
                <c:pt idx="831">
                  <c:v>6.1360746521478382E-2</c:v>
                </c:pt>
                <c:pt idx="832">
                  <c:v>5.9635152116454718E-2</c:v>
                </c:pt>
                <c:pt idx="833">
                  <c:v>5.6515669220254722E-2</c:v>
                </c:pt>
                <c:pt idx="834">
                  <c:v>6.0021714490731196E-2</c:v>
                </c:pt>
                <c:pt idx="835">
                  <c:v>6.2344823676836643E-2</c:v>
                </c:pt>
                <c:pt idx="836">
                  <c:v>6.0552241064211906E-2</c:v>
                </c:pt>
                <c:pt idx="837">
                  <c:v>5.6309322321006508E-2</c:v>
                </c:pt>
                <c:pt idx="838">
                  <c:v>6.0827981352556078E-2</c:v>
                </c:pt>
                <c:pt idx="839">
                  <c:v>6.1161727613095157E-2</c:v>
                </c:pt>
                <c:pt idx="840">
                  <c:v>5.9509281006091506E-2</c:v>
                </c:pt>
                <c:pt idx="841">
                  <c:v>6.2252998824918124E-2</c:v>
                </c:pt>
                <c:pt idx="842">
                  <c:v>6.0942322957168026E-2</c:v>
                </c:pt>
                <c:pt idx="843">
                  <c:v>5.6297172131529113E-2</c:v>
                </c:pt>
                <c:pt idx="844">
                  <c:v>5.9530908624702387E-2</c:v>
                </c:pt>
                <c:pt idx="845">
                  <c:v>5.9273769697197609E-2</c:v>
                </c:pt>
                <c:pt idx="846">
                  <c:v>5.9951091276692833E-2</c:v>
                </c:pt>
                <c:pt idx="847">
                  <c:v>5.8058903332846787E-2</c:v>
                </c:pt>
                <c:pt idx="848">
                  <c:v>5.9449167912483634E-2</c:v>
                </c:pt>
                <c:pt idx="849">
                  <c:v>6.220074882713119E-2</c:v>
                </c:pt>
                <c:pt idx="850">
                  <c:v>6.4575907781447173E-2</c:v>
                </c:pt>
                <c:pt idx="851">
                  <c:v>5.9895477511077461E-2</c:v>
                </c:pt>
                <c:pt idx="852">
                  <c:v>5.638943939533031E-2</c:v>
                </c:pt>
                <c:pt idx="853">
                  <c:v>6.2149014261846512E-2</c:v>
                </c:pt>
                <c:pt idx="854">
                  <c:v>5.5494054723756334E-2</c:v>
                </c:pt>
                <c:pt idx="855">
                  <c:v>5.7869886686781183E-2</c:v>
                </c:pt>
                <c:pt idx="856">
                  <c:v>5.7496345973688294E-2</c:v>
                </c:pt>
                <c:pt idx="857">
                  <c:v>6.2689501766726871E-2</c:v>
                </c:pt>
                <c:pt idx="858">
                  <c:v>6.0337877590586175E-2</c:v>
                </c:pt>
                <c:pt idx="859">
                  <c:v>5.6660645300382145E-2</c:v>
                </c:pt>
                <c:pt idx="860">
                  <c:v>6.1673390910292031E-2</c:v>
                </c:pt>
                <c:pt idx="861">
                  <c:v>6.8370866304795344E-2</c:v>
                </c:pt>
                <c:pt idx="862">
                  <c:v>6.4047587205886922E-2</c:v>
                </c:pt>
                <c:pt idx="863">
                  <c:v>5.8012254894636586E-2</c:v>
                </c:pt>
                <c:pt idx="864">
                  <c:v>6.3954809649122951E-2</c:v>
                </c:pt>
                <c:pt idx="865">
                  <c:v>6.222939179053228E-2</c:v>
                </c:pt>
                <c:pt idx="866">
                  <c:v>6.5361711946556073E-2</c:v>
                </c:pt>
                <c:pt idx="867">
                  <c:v>5.7855553111167718E-2</c:v>
                </c:pt>
                <c:pt idx="868">
                  <c:v>5.7681189155850653E-2</c:v>
                </c:pt>
                <c:pt idx="869">
                  <c:v>5.8246577798362516E-2</c:v>
                </c:pt>
                <c:pt idx="870">
                  <c:v>6.2348877112946767E-2</c:v>
                </c:pt>
                <c:pt idx="871">
                  <c:v>5.7205759015250567E-2</c:v>
                </c:pt>
                <c:pt idx="872">
                  <c:v>5.9998450005616141E-2</c:v>
                </c:pt>
                <c:pt idx="873">
                  <c:v>6.6787209855226445E-2</c:v>
                </c:pt>
                <c:pt idx="874">
                  <c:v>6.1027500083599265E-2</c:v>
                </c:pt>
                <c:pt idx="875">
                  <c:v>6.1269785792454595E-2</c:v>
                </c:pt>
                <c:pt idx="876">
                  <c:v>6.2463144916969915E-2</c:v>
                </c:pt>
                <c:pt idx="877">
                  <c:v>6.1606616437475684E-2</c:v>
                </c:pt>
                <c:pt idx="878">
                  <c:v>6.269166218295609E-2</c:v>
                </c:pt>
                <c:pt idx="879">
                  <c:v>6.6564633885188837E-2</c:v>
                </c:pt>
                <c:pt idx="880">
                  <c:v>6.8514435271765858E-2</c:v>
                </c:pt>
                <c:pt idx="881">
                  <c:v>6.1573271045604484E-2</c:v>
                </c:pt>
                <c:pt idx="882">
                  <c:v>6.7089209504075598E-2</c:v>
                </c:pt>
                <c:pt idx="883">
                  <c:v>6.9069377320933545E-2</c:v>
                </c:pt>
                <c:pt idx="884">
                  <c:v>6.5245004409210577E-2</c:v>
                </c:pt>
                <c:pt idx="885">
                  <c:v>6.2648283920301751E-2</c:v>
                </c:pt>
                <c:pt idx="886">
                  <c:v>6.8236819534489138E-2</c:v>
                </c:pt>
                <c:pt idx="887">
                  <c:v>6.5010497166582193E-2</c:v>
                </c:pt>
                <c:pt idx="888">
                  <c:v>6.3555029273113559E-2</c:v>
                </c:pt>
                <c:pt idx="889">
                  <c:v>6.8739114209171559E-2</c:v>
                </c:pt>
                <c:pt idx="890">
                  <c:v>6.3204214958571328E-2</c:v>
                </c:pt>
                <c:pt idx="891">
                  <c:v>7.0017011893922496E-2</c:v>
                </c:pt>
                <c:pt idx="892">
                  <c:v>6.357913469230049E-2</c:v>
                </c:pt>
                <c:pt idx="893">
                  <c:v>6.5388025084258714E-2</c:v>
                </c:pt>
                <c:pt idx="894">
                  <c:v>6.692256928742242E-2</c:v>
                </c:pt>
                <c:pt idx="895">
                  <c:v>6.2272411008331162E-2</c:v>
                </c:pt>
                <c:pt idx="896">
                  <c:v>6.6974397654724238E-2</c:v>
                </c:pt>
                <c:pt idx="897">
                  <c:v>7.0590366540592572E-2</c:v>
                </c:pt>
                <c:pt idx="898">
                  <c:v>5.9891761000146114E-2</c:v>
                </c:pt>
                <c:pt idx="899">
                  <c:v>6.1121670650827777E-2</c:v>
                </c:pt>
                <c:pt idx="900">
                  <c:v>6.4437633997014701E-2</c:v>
                </c:pt>
                <c:pt idx="901">
                  <c:v>6.2673142157175746E-2</c:v>
                </c:pt>
                <c:pt idx="902">
                  <c:v>5.8769421940893095E-2</c:v>
                </c:pt>
                <c:pt idx="903">
                  <c:v>6.839890844434772E-2</c:v>
                </c:pt>
                <c:pt idx="904">
                  <c:v>5.8799007186575381E-2</c:v>
                </c:pt>
                <c:pt idx="905">
                  <c:v>5.80717618500304E-2</c:v>
                </c:pt>
                <c:pt idx="906">
                  <c:v>5.8087461702699135E-2</c:v>
                </c:pt>
                <c:pt idx="907">
                  <c:v>6.0531708477774449E-2</c:v>
                </c:pt>
                <c:pt idx="908">
                  <c:v>5.847450138498142E-2</c:v>
                </c:pt>
                <c:pt idx="909">
                  <c:v>6.2425295655863598E-2</c:v>
                </c:pt>
                <c:pt idx="910">
                  <c:v>5.9196942793554815E-2</c:v>
                </c:pt>
                <c:pt idx="911">
                  <c:v>5.9443910381670732E-2</c:v>
                </c:pt>
                <c:pt idx="912">
                  <c:v>6.1559814415782226E-2</c:v>
                </c:pt>
                <c:pt idx="913">
                  <c:v>5.8555190064211317E-2</c:v>
                </c:pt>
                <c:pt idx="914">
                  <c:v>5.8950629056530812E-2</c:v>
                </c:pt>
                <c:pt idx="915">
                  <c:v>6.0938769524367373E-2</c:v>
                </c:pt>
                <c:pt idx="916">
                  <c:v>6.4640364509950282E-2</c:v>
                </c:pt>
                <c:pt idx="917">
                  <c:v>6.366511010707239E-2</c:v>
                </c:pt>
                <c:pt idx="918">
                  <c:v>6.4956545282951875E-2</c:v>
                </c:pt>
                <c:pt idx="919">
                  <c:v>6.4694595218046533E-2</c:v>
                </c:pt>
                <c:pt idx="920">
                  <c:v>6.0920672210661664E-2</c:v>
                </c:pt>
                <c:pt idx="921">
                  <c:v>6.3956563644365139E-2</c:v>
                </c:pt>
                <c:pt idx="922">
                  <c:v>6.1161541390267055E-2</c:v>
                </c:pt>
                <c:pt idx="923">
                  <c:v>6.7744796451838077E-2</c:v>
                </c:pt>
                <c:pt idx="924">
                  <c:v>6.07760330739823E-2</c:v>
                </c:pt>
                <c:pt idx="925">
                  <c:v>6.2533134223073106E-2</c:v>
                </c:pt>
                <c:pt idx="926">
                  <c:v>6.8105828310085659E-2</c:v>
                </c:pt>
                <c:pt idx="927">
                  <c:v>6.1775449322605674E-2</c:v>
                </c:pt>
                <c:pt idx="928">
                  <c:v>6.5231553973828363E-2</c:v>
                </c:pt>
                <c:pt idx="929">
                  <c:v>6.5262745041695908E-2</c:v>
                </c:pt>
                <c:pt idx="930">
                  <c:v>5.9729895454997892E-2</c:v>
                </c:pt>
                <c:pt idx="931">
                  <c:v>6.0967809172768991E-2</c:v>
                </c:pt>
                <c:pt idx="932">
                  <c:v>5.9608751265167265E-2</c:v>
                </c:pt>
                <c:pt idx="933">
                  <c:v>6.1750193783640786E-2</c:v>
                </c:pt>
                <c:pt idx="934">
                  <c:v>6.496946598155777E-2</c:v>
                </c:pt>
                <c:pt idx="935">
                  <c:v>6.6555401170409118E-2</c:v>
                </c:pt>
                <c:pt idx="936">
                  <c:v>6.2687102771467079E-2</c:v>
                </c:pt>
                <c:pt idx="937">
                  <c:v>6.4342477027711481E-2</c:v>
                </c:pt>
                <c:pt idx="938">
                  <c:v>6.0580837802978085E-2</c:v>
                </c:pt>
                <c:pt idx="939">
                  <c:v>6.422048804949837E-2</c:v>
                </c:pt>
                <c:pt idx="940">
                  <c:v>6.4513021229851183E-2</c:v>
                </c:pt>
                <c:pt idx="941">
                  <c:v>5.9647006886158704E-2</c:v>
                </c:pt>
                <c:pt idx="942">
                  <c:v>6.341973139573423E-2</c:v>
                </c:pt>
                <c:pt idx="943">
                  <c:v>6.3573071806650019E-2</c:v>
                </c:pt>
                <c:pt idx="944">
                  <c:v>6.2079734999310104E-2</c:v>
                </c:pt>
                <c:pt idx="945">
                  <c:v>5.8131352109110412E-2</c:v>
                </c:pt>
                <c:pt idx="946">
                  <c:v>6.4899308005545039E-2</c:v>
                </c:pt>
                <c:pt idx="947">
                  <c:v>6.4161055856507054E-2</c:v>
                </c:pt>
                <c:pt idx="948">
                  <c:v>6.36446734342654E-2</c:v>
                </c:pt>
                <c:pt idx="949">
                  <c:v>5.7659396891058763E-2</c:v>
                </c:pt>
                <c:pt idx="950">
                  <c:v>6.3532792259479401E-2</c:v>
                </c:pt>
                <c:pt idx="951">
                  <c:v>6.314679941769373E-2</c:v>
                </c:pt>
                <c:pt idx="952">
                  <c:v>6.2522058630417987E-2</c:v>
                </c:pt>
                <c:pt idx="953">
                  <c:v>6.2284509127546253E-2</c:v>
                </c:pt>
                <c:pt idx="954">
                  <c:v>6.499125120116718E-2</c:v>
                </c:pt>
                <c:pt idx="955">
                  <c:v>6.0372115237457717E-2</c:v>
                </c:pt>
                <c:pt idx="956">
                  <c:v>6.2856786924710736E-2</c:v>
                </c:pt>
                <c:pt idx="957">
                  <c:v>6.3954338186966872E-2</c:v>
                </c:pt>
                <c:pt idx="958">
                  <c:v>6.5819105020359342E-2</c:v>
                </c:pt>
                <c:pt idx="959">
                  <c:v>5.9893725607703771E-2</c:v>
                </c:pt>
                <c:pt idx="960">
                  <c:v>6.277305100073638E-2</c:v>
                </c:pt>
                <c:pt idx="961">
                  <c:v>6.3773250847118768E-2</c:v>
                </c:pt>
                <c:pt idx="962">
                  <c:v>5.6860882217381316E-2</c:v>
                </c:pt>
                <c:pt idx="963">
                  <c:v>6.3348511062505788E-2</c:v>
                </c:pt>
                <c:pt idx="964">
                  <c:v>5.5305607554087123E-2</c:v>
                </c:pt>
                <c:pt idx="965">
                  <c:v>5.907961952419432E-2</c:v>
                </c:pt>
                <c:pt idx="966">
                  <c:v>6.0424290748885591E-2</c:v>
                </c:pt>
                <c:pt idx="967">
                  <c:v>5.9621926334978897E-2</c:v>
                </c:pt>
                <c:pt idx="968">
                  <c:v>5.7675534740158019E-2</c:v>
                </c:pt>
                <c:pt idx="969">
                  <c:v>5.90389427849825E-2</c:v>
                </c:pt>
                <c:pt idx="970">
                  <c:v>6.3113148333059671E-2</c:v>
                </c:pt>
                <c:pt idx="971">
                  <c:v>6.2308845927300953E-2</c:v>
                </c:pt>
                <c:pt idx="972">
                  <c:v>6.1578273525783392E-2</c:v>
                </c:pt>
                <c:pt idx="973">
                  <c:v>5.4955708152049913E-2</c:v>
                </c:pt>
                <c:pt idx="974">
                  <c:v>5.4447677804698294E-2</c:v>
                </c:pt>
                <c:pt idx="975">
                  <c:v>5.8936260957599164E-2</c:v>
                </c:pt>
                <c:pt idx="976">
                  <c:v>6.0868460026576317E-2</c:v>
                </c:pt>
                <c:pt idx="977">
                  <c:v>5.9069867222554778E-2</c:v>
                </c:pt>
                <c:pt idx="978">
                  <c:v>5.7527088384744116E-2</c:v>
                </c:pt>
                <c:pt idx="979">
                  <c:v>5.5118376360333093E-2</c:v>
                </c:pt>
                <c:pt idx="980">
                  <c:v>5.3089869237168748E-2</c:v>
                </c:pt>
                <c:pt idx="981">
                  <c:v>5.8878204482456453E-2</c:v>
                </c:pt>
                <c:pt idx="982">
                  <c:v>5.8002401146201234E-2</c:v>
                </c:pt>
                <c:pt idx="983">
                  <c:v>5.6592486937003465E-2</c:v>
                </c:pt>
                <c:pt idx="984">
                  <c:v>5.4923849951731572E-2</c:v>
                </c:pt>
                <c:pt idx="985">
                  <c:v>5.4846012065250811E-2</c:v>
                </c:pt>
                <c:pt idx="986">
                  <c:v>5.5954514275245761E-2</c:v>
                </c:pt>
                <c:pt idx="987">
                  <c:v>5.1238866760281783E-2</c:v>
                </c:pt>
                <c:pt idx="988">
                  <c:v>5.3523391594697975E-2</c:v>
                </c:pt>
                <c:pt idx="989">
                  <c:v>5.2707549743704535E-2</c:v>
                </c:pt>
                <c:pt idx="990">
                  <c:v>5.2820208430520245E-2</c:v>
                </c:pt>
                <c:pt idx="991">
                  <c:v>5.1898442629729612E-2</c:v>
                </c:pt>
                <c:pt idx="992">
                  <c:v>5.575793855334512E-2</c:v>
                </c:pt>
                <c:pt idx="993">
                  <c:v>5.4451790720064647E-2</c:v>
                </c:pt>
                <c:pt idx="994">
                  <c:v>5.8946803290872499E-2</c:v>
                </c:pt>
                <c:pt idx="995">
                  <c:v>5.886113414496108E-2</c:v>
                </c:pt>
                <c:pt idx="996">
                  <c:v>5.5722672445681333E-2</c:v>
                </c:pt>
                <c:pt idx="997">
                  <c:v>5.5694193325103905E-2</c:v>
                </c:pt>
                <c:pt idx="998">
                  <c:v>5.596654240815236E-2</c:v>
                </c:pt>
                <c:pt idx="999">
                  <c:v>5.6553966922016773E-2</c:v>
                </c:pt>
                <c:pt idx="1000">
                  <c:v>5.8211176705174603E-2</c:v>
                </c:pt>
                <c:pt idx="1001">
                  <c:v>5.6427741892285714E-2</c:v>
                </c:pt>
                <c:pt idx="1002">
                  <c:v>5.2710639481977677E-2</c:v>
                </c:pt>
                <c:pt idx="1003">
                  <c:v>5.485648354500107E-2</c:v>
                </c:pt>
                <c:pt idx="1004">
                  <c:v>5.2491483745404945E-2</c:v>
                </c:pt>
                <c:pt idx="1005">
                  <c:v>5.7423552571989979E-2</c:v>
                </c:pt>
                <c:pt idx="1006">
                  <c:v>5.4826321429062123E-2</c:v>
                </c:pt>
                <c:pt idx="1007">
                  <c:v>5.7116421728328093E-2</c:v>
                </c:pt>
                <c:pt idx="1008">
                  <c:v>5.7155958352771506E-2</c:v>
                </c:pt>
                <c:pt idx="1009">
                  <c:v>5.6219280987476868E-2</c:v>
                </c:pt>
                <c:pt idx="1010">
                  <c:v>5.1627881432618733E-2</c:v>
                </c:pt>
                <c:pt idx="1011">
                  <c:v>5.5245846620543042E-2</c:v>
                </c:pt>
                <c:pt idx="1012">
                  <c:v>5.2255897009028128E-2</c:v>
                </c:pt>
                <c:pt idx="1013">
                  <c:v>5.4388432514343027E-2</c:v>
                </c:pt>
                <c:pt idx="1014">
                  <c:v>5.3839968053017467E-2</c:v>
                </c:pt>
                <c:pt idx="1015">
                  <c:v>5.4579683306260132E-2</c:v>
                </c:pt>
                <c:pt idx="1016">
                  <c:v>5.1413276072913572E-2</c:v>
                </c:pt>
                <c:pt idx="1017">
                  <c:v>5.4538961096096815E-2</c:v>
                </c:pt>
                <c:pt idx="1018">
                  <c:v>5.4170537876941441E-2</c:v>
                </c:pt>
                <c:pt idx="1019">
                  <c:v>5.7264386755557582E-2</c:v>
                </c:pt>
                <c:pt idx="1020">
                  <c:v>5.4550906107457393E-2</c:v>
                </c:pt>
                <c:pt idx="1021">
                  <c:v>5.5710170689712152E-2</c:v>
                </c:pt>
                <c:pt idx="1022">
                  <c:v>5.6139187806164732E-2</c:v>
                </c:pt>
                <c:pt idx="1023">
                  <c:v>5.4925631108745161E-2</c:v>
                </c:pt>
                <c:pt idx="1024">
                  <c:v>5.5718020229717898E-2</c:v>
                </c:pt>
                <c:pt idx="1025">
                  <c:v>5.2923931938854078E-2</c:v>
                </c:pt>
                <c:pt idx="1026">
                  <c:v>4.8853038764049568E-2</c:v>
                </c:pt>
                <c:pt idx="1027">
                  <c:v>4.8724197876594669E-2</c:v>
                </c:pt>
                <c:pt idx="1028">
                  <c:v>5.6235543244371765E-2</c:v>
                </c:pt>
                <c:pt idx="1029">
                  <c:v>5.0821629955442107E-2</c:v>
                </c:pt>
                <c:pt idx="1030">
                  <c:v>5.6516397171224628E-2</c:v>
                </c:pt>
                <c:pt idx="1031">
                  <c:v>5.1142479691513712E-2</c:v>
                </c:pt>
                <c:pt idx="1032">
                  <c:v>5.2474539588071634E-2</c:v>
                </c:pt>
                <c:pt idx="1033">
                  <c:v>4.9199227864965576E-2</c:v>
                </c:pt>
                <c:pt idx="1034">
                  <c:v>5.4881262136647922E-2</c:v>
                </c:pt>
                <c:pt idx="1035">
                  <c:v>5.2113548036949113E-2</c:v>
                </c:pt>
                <c:pt idx="1036">
                  <c:v>5.5842372364742515E-2</c:v>
                </c:pt>
                <c:pt idx="1037">
                  <c:v>5.1935936238258477E-2</c:v>
                </c:pt>
                <c:pt idx="1038">
                  <c:v>5.2369149432833349E-2</c:v>
                </c:pt>
                <c:pt idx="1039">
                  <c:v>5.5046152807869397E-2</c:v>
                </c:pt>
                <c:pt idx="1040">
                  <c:v>5.3110088633091732E-2</c:v>
                </c:pt>
                <c:pt idx="1041">
                  <c:v>5.236836244787537E-2</c:v>
                </c:pt>
                <c:pt idx="1042">
                  <c:v>5.4412579349811828E-2</c:v>
                </c:pt>
                <c:pt idx="1043">
                  <c:v>5.6480699015505849E-2</c:v>
                </c:pt>
                <c:pt idx="1044">
                  <c:v>5.7587000927004084E-2</c:v>
                </c:pt>
                <c:pt idx="1045">
                  <c:v>5.510525538605561E-2</c:v>
                </c:pt>
                <c:pt idx="1046">
                  <c:v>5.5163592285884043E-2</c:v>
                </c:pt>
                <c:pt idx="1047">
                  <c:v>5.8966626587979395E-2</c:v>
                </c:pt>
                <c:pt idx="1048">
                  <c:v>5.5862882384761406E-2</c:v>
                </c:pt>
                <c:pt idx="1049">
                  <c:v>5.8804620163408226E-2</c:v>
                </c:pt>
                <c:pt idx="1050">
                  <c:v>5.4815393588770966E-2</c:v>
                </c:pt>
                <c:pt idx="1051">
                  <c:v>5.7382577582047137E-2</c:v>
                </c:pt>
                <c:pt idx="1052">
                  <c:v>5.5802984093103664E-2</c:v>
                </c:pt>
                <c:pt idx="1053">
                  <c:v>6.1076322401023155E-2</c:v>
                </c:pt>
                <c:pt idx="1054">
                  <c:v>5.736979888504197E-2</c:v>
                </c:pt>
                <c:pt idx="1055">
                  <c:v>5.692824947745169E-2</c:v>
                </c:pt>
                <c:pt idx="1056">
                  <c:v>5.8931154314997861E-2</c:v>
                </c:pt>
                <c:pt idx="1057">
                  <c:v>5.4274828223443164E-2</c:v>
                </c:pt>
                <c:pt idx="1058">
                  <c:v>5.3257616284082716E-2</c:v>
                </c:pt>
                <c:pt idx="1059">
                  <c:v>5.3605436918820984E-2</c:v>
                </c:pt>
                <c:pt idx="1060">
                  <c:v>5.9347183328480074E-2</c:v>
                </c:pt>
                <c:pt idx="1061">
                  <c:v>6.0276453267928312E-2</c:v>
                </c:pt>
                <c:pt idx="1062">
                  <c:v>5.966157859623851E-2</c:v>
                </c:pt>
                <c:pt idx="1063">
                  <c:v>5.5433509446252464E-2</c:v>
                </c:pt>
                <c:pt idx="1064">
                  <c:v>5.9128017088663158E-2</c:v>
                </c:pt>
                <c:pt idx="1065">
                  <c:v>5.7172483370950426E-2</c:v>
                </c:pt>
                <c:pt idx="1066">
                  <c:v>5.2336200301252266E-2</c:v>
                </c:pt>
                <c:pt idx="1067">
                  <c:v>5.5622327584650307E-2</c:v>
                </c:pt>
                <c:pt idx="1068">
                  <c:v>5.2909960172561693E-2</c:v>
                </c:pt>
                <c:pt idx="1069">
                  <c:v>5.4936756446547511E-2</c:v>
                </c:pt>
                <c:pt idx="1070">
                  <c:v>5.3426112226726177E-2</c:v>
                </c:pt>
                <c:pt idx="1071">
                  <c:v>5.2677605697607106E-2</c:v>
                </c:pt>
                <c:pt idx="1072">
                  <c:v>5.4807901912590801E-2</c:v>
                </c:pt>
                <c:pt idx="1073">
                  <c:v>5.6288464724763156E-2</c:v>
                </c:pt>
                <c:pt idx="1074">
                  <c:v>5.9494269955637724E-2</c:v>
                </c:pt>
                <c:pt idx="1075">
                  <c:v>5.6621338575735355E-2</c:v>
                </c:pt>
                <c:pt idx="1076">
                  <c:v>5.8573113185978541E-2</c:v>
                </c:pt>
                <c:pt idx="1077">
                  <c:v>5.6532867768514856E-2</c:v>
                </c:pt>
                <c:pt idx="1078">
                  <c:v>5.6863867200307554E-2</c:v>
                </c:pt>
                <c:pt idx="1079">
                  <c:v>5.2503349585567988E-2</c:v>
                </c:pt>
                <c:pt idx="1080">
                  <c:v>5.7142859089376406E-2</c:v>
                </c:pt>
                <c:pt idx="1081">
                  <c:v>5.8280654114057459E-2</c:v>
                </c:pt>
                <c:pt idx="1082">
                  <c:v>5.132957589045465E-2</c:v>
                </c:pt>
                <c:pt idx="1083">
                  <c:v>5.4563008772919926E-2</c:v>
                </c:pt>
                <c:pt idx="1084">
                  <c:v>5.3888478753739838E-2</c:v>
                </c:pt>
                <c:pt idx="1085">
                  <c:v>5.408460329834916E-2</c:v>
                </c:pt>
                <c:pt idx="1086">
                  <c:v>5.1100754907780516E-2</c:v>
                </c:pt>
                <c:pt idx="1087">
                  <c:v>5.5153104143332014E-2</c:v>
                </c:pt>
                <c:pt idx="1088">
                  <c:v>5.0946953425609086E-2</c:v>
                </c:pt>
                <c:pt idx="1089">
                  <c:v>5.3263957407987082E-2</c:v>
                </c:pt>
                <c:pt idx="1090">
                  <c:v>5.2479896459149779E-2</c:v>
                </c:pt>
                <c:pt idx="1091">
                  <c:v>5.7780508327661163E-2</c:v>
                </c:pt>
                <c:pt idx="1092">
                  <c:v>5.5497486614365633E-2</c:v>
                </c:pt>
                <c:pt idx="1093">
                  <c:v>5.819726266853717E-2</c:v>
                </c:pt>
                <c:pt idx="1094">
                  <c:v>5.6920628092148692E-2</c:v>
                </c:pt>
                <c:pt idx="1095">
                  <c:v>5.7864059181698554E-2</c:v>
                </c:pt>
                <c:pt idx="1096">
                  <c:v>6.1454072769340895E-2</c:v>
                </c:pt>
                <c:pt idx="1097">
                  <c:v>5.3829427572188164E-2</c:v>
                </c:pt>
                <c:pt idx="1098">
                  <c:v>5.6965885007357796E-2</c:v>
                </c:pt>
                <c:pt idx="1099">
                  <c:v>5.5502537003534379E-2</c:v>
                </c:pt>
                <c:pt idx="1100">
                  <c:v>5.472881641066369E-2</c:v>
                </c:pt>
                <c:pt idx="1101">
                  <c:v>5.6899176467962789E-2</c:v>
                </c:pt>
                <c:pt idx="1102">
                  <c:v>5.9112743734381863E-2</c:v>
                </c:pt>
                <c:pt idx="1103">
                  <c:v>5.3744076518683764E-2</c:v>
                </c:pt>
                <c:pt idx="1104">
                  <c:v>5.4728796281843274E-2</c:v>
                </c:pt>
                <c:pt idx="1105">
                  <c:v>5.8203739582071132E-2</c:v>
                </c:pt>
                <c:pt idx="1106">
                  <c:v>5.7747391740796662E-2</c:v>
                </c:pt>
                <c:pt idx="1107">
                  <c:v>5.7356542035070408E-2</c:v>
                </c:pt>
                <c:pt idx="1108">
                  <c:v>5.2563238265365679E-2</c:v>
                </c:pt>
                <c:pt idx="1109">
                  <c:v>5.1185117191795942E-2</c:v>
                </c:pt>
                <c:pt idx="1110">
                  <c:v>5.8036725065487162E-2</c:v>
                </c:pt>
                <c:pt idx="1111">
                  <c:v>5.7758802213807185E-2</c:v>
                </c:pt>
                <c:pt idx="1112">
                  <c:v>5.5259728863553161E-2</c:v>
                </c:pt>
                <c:pt idx="1113">
                  <c:v>5.551896955541228E-2</c:v>
                </c:pt>
                <c:pt idx="1114">
                  <c:v>5.5603521680315973E-2</c:v>
                </c:pt>
                <c:pt idx="1115">
                  <c:v>5.4411343927552189E-2</c:v>
                </c:pt>
                <c:pt idx="1116">
                  <c:v>6.1470257261976052E-2</c:v>
                </c:pt>
                <c:pt idx="1117">
                  <c:v>5.7769781218591332E-2</c:v>
                </c:pt>
                <c:pt idx="1118">
                  <c:v>5.2711987897312358E-2</c:v>
                </c:pt>
                <c:pt idx="1119">
                  <c:v>5.2002886745861961E-2</c:v>
                </c:pt>
                <c:pt idx="1120">
                  <c:v>5.2187644528013645E-2</c:v>
                </c:pt>
                <c:pt idx="1121">
                  <c:v>5.2453325246256489E-2</c:v>
                </c:pt>
                <c:pt idx="1122">
                  <c:v>5.4262355141913313E-2</c:v>
                </c:pt>
                <c:pt idx="1123">
                  <c:v>5.8928181494870564E-2</c:v>
                </c:pt>
                <c:pt idx="1124">
                  <c:v>5.6703295826501909E-2</c:v>
                </c:pt>
                <c:pt idx="1125">
                  <c:v>5.263357345650891E-2</c:v>
                </c:pt>
                <c:pt idx="1126">
                  <c:v>6.0500297404546877E-2</c:v>
                </c:pt>
                <c:pt idx="1127">
                  <c:v>5.8510690303722662E-2</c:v>
                </c:pt>
                <c:pt idx="1128">
                  <c:v>5.9644783997316819E-2</c:v>
                </c:pt>
                <c:pt idx="1129">
                  <c:v>5.2522818769659078E-2</c:v>
                </c:pt>
                <c:pt idx="1130">
                  <c:v>5.935129558276727E-2</c:v>
                </c:pt>
                <c:pt idx="1131">
                  <c:v>5.4219437977613527E-2</c:v>
                </c:pt>
                <c:pt idx="1132">
                  <c:v>5.487466967413538E-2</c:v>
                </c:pt>
                <c:pt idx="1133">
                  <c:v>5.6581769563622757E-2</c:v>
                </c:pt>
                <c:pt idx="1134">
                  <c:v>5.4993304004481817E-2</c:v>
                </c:pt>
                <c:pt idx="1135">
                  <c:v>5.7102596725066408E-2</c:v>
                </c:pt>
                <c:pt idx="1136">
                  <c:v>6.0522456273085543E-2</c:v>
                </c:pt>
                <c:pt idx="1137">
                  <c:v>5.7351977728537624E-2</c:v>
                </c:pt>
                <c:pt idx="1138">
                  <c:v>6.0074230693123974E-2</c:v>
                </c:pt>
                <c:pt idx="1139">
                  <c:v>5.5327795134449589E-2</c:v>
                </c:pt>
                <c:pt idx="1140">
                  <c:v>5.5386389427650479E-2</c:v>
                </c:pt>
                <c:pt idx="1141">
                  <c:v>6.0463798987146822E-2</c:v>
                </c:pt>
                <c:pt idx="1142">
                  <c:v>6.166799316716752E-2</c:v>
                </c:pt>
                <c:pt idx="1143">
                  <c:v>5.8236641779397774E-2</c:v>
                </c:pt>
                <c:pt idx="1144">
                  <c:v>5.6693034193558499E-2</c:v>
                </c:pt>
                <c:pt idx="1145">
                  <c:v>5.7745716628582876E-2</c:v>
                </c:pt>
                <c:pt idx="1146">
                  <c:v>5.7880765134174617E-2</c:v>
                </c:pt>
                <c:pt idx="1147">
                  <c:v>5.6589478761483701E-2</c:v>
                </c:pt>
                <c:pt idx="1148">
                  <c:v>6.2408983827805492E-2</c:v>
                </c:pt>
                <c:pt idx="1149">
                  <c:v>5.8820528528653222E-2</c:v>
                </c:pt>
                <c:pt idx="1150">
                  <c:v>6.0440185830253908E-2</c:v>
                </c:pt>
                <c:pt idx="1151">
                  <c:v>5.7432335218151387E-2</c:v>
                </c:pt>
                <c:pt idx="1152">
                  <c:v>5.5779589372730559E-2</c:v>
                </c:pt>
                <c:pt idx="1153">
                  <c:v>5.8480645110998833E-2</c:v>
                </c:pt>
                <c:pt idx="1154">
                  <c:v>6.1613726245541428E-2</c:v>
                </c:pt>
                <c:pt idx="1155">
                  <c:v>5.9269363792203655E-2</c:v>
                </c:pt>
                <c:pt idx="1156">
                  <c:v>5.4418838680332475E-2</c:v>
                </c:pt>
                <c:pt idx="1157">
                  <c:v>5.2925694574048165E-2</c:v>
                </c:pt>
                <c:pt idx="1158">
                  <c:v>5.4841283304429771E-2</c:v>
                </c:pt>
                <c:pt idx="1159">
                  <c:v>5.2545270946371382E-2</c:v>
                </c:pt>
                <c:pt idx="1160">
                  <c:v>5.7390477537128434E-2</c:v>
                </c:pt>
                <c:pt idx="1161">
                  <c:v>5.3472929588473439E-2</c:v>
                </c:pt>
                <c:pt idx="1162">
                  <c:v>5.8018893323627835E-2</c:v>
                </c:pt>
                <c:pt idx="1163">
                  <c:v>5.6844568275228512E-2</c:v>
                </c:pt>
                <c:pt idx="1164">
                  <c:v>5.341668841743942E-2</c:v>
                </c:pt>
                <c:pt idx="1165">
                  <c:v>5.3224213523041831E-2</c:v>
                </c:pt>
                <c:pt idx="1166">
                  <c:v>5.2506742525504739E-2</c:v>
                </c:pt>
                <c:pt idx="1167">
                  <c:v>5.8038993499724932E-2</c:v>
                </c:pt>
                <c:pt idx="1168">
                  <c:v>5.3366744746384635E-2</c:v>
                </c:pt>
                <c:pt idx="1169">
                  <c:v>5.5476792570473797E-2</c:v>
                </c:pt>
                <c:pt idx="1170">
                  <c:v>5.6163109312970846E-2</c:v>
                </c:pt>
                <c:pt idx="1171">
                  <c:v>5.4248275227743371E-2</c:v>
                </c:pt>
                <c:pt idx="1172">
                  <c:v>5.3115497164146097E-2</c:v>
                </c:pt>
                <c:pt idx="1173">
                  <c:v>5.6332818036571516E-2</c:v>
                </c:pt>
                <c:pt idx="1174">
                  <c:v>5.4905284399358371E-2</c:v>
                </c:pt>
                <c:pt idx="1175">
                  <c:v>5.5876623609022479E-2</c:v>
                </c:pt>
                <c:pt idx="1176">
                  <c:v>5.5076860451761384E-2</c:v>
                </c:pt>
                <c:pt idx="1177">
                  <c:v>5.3570172111133699E-2</c:v>
                </c:pt>
                <c:pt idx="1178">
                  <c:v>5.5628164049425929E-2</c:v>
                </c:pt>
                <c:pt idx="1179">
                  <c:v>5.2708481914635147E-2</c:v>
                </c:pt>
                <c:pt idx="1180">
                  <c:v>5.6957496905977539E-2</c:v>
                </c:pt>
                <c:pt idx="1181">
                  <c:v>5.3162385482807356E-2</c:v>
                </c:pt>
                <c:pt idx="1182">
                  <c:v>5.5419612965047355E-2</c:v>
                </c:pt>
                <c:pt idx="1183">
                  <c:v>5.6323912857199482E-2</c:v>
                </c:pt>
                <c:pt idx="1184">
                  <c:v>5.169855265848694E-2</c:v>
                </c:pt>
                <c:pt idx="1185">
                  <c:v>5.3637926012209028E-2</c:v>
                </c:pt>
                <c:pt idx="1186">
                  <c:v>5.3719824669302918E-2</c:v>
                </c:pt>
                <c:pt idx="1187">
                  <c:v>5.0744388361138898E-2</c:v>
                </c:pt>
                <c:pt idx="1188">
                  <c:v>5.4194879958173139E-2</c:v>
                </c:pt>
                <c:pt idx="1189">
                  <c:v>5.7332134226930856E-2</c:v>
                </c:pt>
                <c:pt idx="1190">
                  <c:v>5.4308577791955498E-2</c:v>
                </c:pt>
                <c:pt idx="1191">
                  <c:v>5.4859259241147526E-2</c:v>
                </c:pt>
                <c:pt idx="1192">
                  <c:v>5.6621613966558265E-2</c:v>
                </c:pt>
                <c:pt idx="1193">
                  <c:v>5.5396477771908939E-2</c:v>
                </c:pt>
                <c:pt idx="1194">
                  <c:v>5.403526554849937E-2</c:v>
                </c:pt>
                <c:pt idx="1195">
                  <c:v>5.3948400579752795E-2</c:v>
                </c:pt>
                <c:pt idx="1196">
                  <c:v>5.1855486912538093E-2</c:v>
                </c:pt>
                <c:pt idx="1197">
                  <c:v>5.5503753283828991E-2</c:v>
                </c:pt>
                <c:pt idx="1198">
                  <c:v>5.428528747726253E-2</c:v>
                </c:pt>
                <c:pt idx="1199">
                  <c:v>5.1884235854555101E-2</c:v>
                </c:pt>
                <c:pt idx="1200">
                  <c:v>5.8063071246018838E-2</c:v>
                </c:pt>
                <c:pt idx="1201">
                  <c:v>5.6136102357589583E-2</c:v>
                </c:pt>
                <c:pt idx="1202">
                  <c:v>5.7165378156556125E-2</c:v>
                </c:pt>
                <c:pt idx="1203">
                  <c:v>5.6189206892088159E-2</c:v>
                </c:pt>
                <c:pt idx="1204">
                  <c:v>5.3267052828893671E-2</c:v>
                </c:pt>
                <c:pt idx="1205">
                  <c:v>5.8560988978499401E-2</c:v>
                </c:pt>
                <c:pt idx="1206">
                  <c:v>5.4830185299419347E-2</c:v>
                </c:pt>
                <c:pt idx="1207">
                  <c:v>5.1791665245314762E-2</c:v>
                </c:pt>
                <c:pt idx="1208">
                  <c:v>5.5898811977078258E-2</c:v>
                </c:pt>
                <c:pt idx="1209">
                  <c:v>5.1213825102018259E-2</c:v>
                </c:pt>
                <c:pt idx="1210">
                  <c:v>5.6133513764980707E-2</c:v>
                </c:pt>
                <c:pt idx="1211">
                  <c:v>5.6634623090044377E-2</c:v>
                </c:pt>
                <c:pt idx="1212">
                  <c:v>5.359007065046538E-2</c:v>
                </c:pt>
                <c:pt idx="1213">
                  <c:v>5.4988144642533848E-2</c:v>
                </c:pt>
                <c:pt idx="1214">
                  <c:v>5.5922284142595043E-2</c:v>
                </c:pt>
                <c:pt idx="1215">
                  <c:v>5.5983617884860851E-2</c:v>
                </c:pt>
                <c:pt idx="1216">
                  <c:v>5.0536624804195809E-2</c:v>
                </c:pt>
                <c:pt idx="1217">
                  <c:v>5.4690389867182963E-2</c:v>
                </c:pt>
                <c:pt idx="1218">
                  <c:v>5.1689279221961003E-2</c:v>
                </c:pt>
                <c:pt idx="1219">
                  <c:v>5.1155942224123625E-2</c:v>
                </c:pt>
                <c:pt idx="1220">
                  <c:v>5.5507101566296742E-2</c:v>
                </c:pt>
                <c:pt idx="1221">
                  <c:v>5.0396665824256906E-2</c:v>
                </c:pt>
                <c:pt idx="1222">
                  <c:v>5.3244058153353271E-2</c:v>
                </c:pt>
                <c:pt idx="1223">
                  <c:v>5.1075075259494847E-2</c:v>
                </c:pt>
                <c:pt idx="1224">
                  <c:v>5.3220320765428743E-2</c:v>
                </c:pt>
                <c:pt idx="1225">
                  <c:v>5.6559787908530834E-2</c:v>
                </c:pt>
                <c:pt idx="1226">
                  <c:v>5.1467587761466954E-2</c:v>
                </c:pt>
                <c:pt idx="1227">
                  <c:v>5.4484723791543073E-2</c:v>
                </c:pt>
                <c:pt idx="1228">
                  <c:v>5.059376771813643E-2</c:v>
                </c:pt>
                <c:pt idx="1229">
                  <c:v>5.4161232257397704E-2</c:v>
                </c:pt>
                <c:pt idx="1230">
                  <c:v>5.4241848249271418E-2</c:v>
                </c:pt>
                <c:pt idx="1231">
                  <c:v>5.6359381858118507E-2</c:v>
                </c:pt>
                <c:pt idx="1232">
                  <c:v>4.9745896209886079E-2</c:v>
                </c:pt>
                <c:pt idx="1233">
                  <c:v>5.1319018647937899E-2</c:v>
                </c:pt>
                <c:pt idx="1234">
                  <c:v>4.7433079662657709E-2</c:v>
                </c:pt>
                <c:pt idx="1235">
                  <c:v>5.4521718486211464E-2</c:v>
                </c:pt>
                <c:pt idx="1236">
                  <c:v>5.4104217302356913E-2</c:v>
                </c:pt>
                <c:pt idx="1237">
                  <c:v>4.7353679834724029E-2</c:v>
                </c:pt>
                <c:pt idx="1238">
                  <c:v>5.003243250357451E-2</c:v>
                </c:pt>
                <c:pt idx="1239">
                  <c:v>5.4028813880157248E-2</c:v>
                </c:pt>
                <c:pt idx="1240">
                  <c:v>5.2558700361837976E-2</c:v>
                </c:pt>
                <c:pt idx="1241">
                  <c:v>4.968764229778766E-2</c:v>
                </c:pt>
                <c:pt idx="1242">
                  <c:v>4.8479239956048546E-2</c:v>
                </c:pt>
                <c:pt idx="1243">
                  <c:v>5.2840212760388396E-2</c:v>
                </c:pt>
                <c:pt idx="1244">
                  <c:v>4.7549243084108607E-2</c:v>
                </c:pt>
                <c:pt idx="1245">
                  <c:v>5.0659042347187752E-2</c:v>
                </c:pt>
                <c:pt idx="1246">
                  <c:v>5.2290791802567176E-2</c:v>
                </c:pt>
                <c:pt idx="1247">
                  <c:v>5.2630084499377935E-2</c:v>
                </c:pt>
                <c:pt idx="1248">
                  <c:v>4.9476014261062955E-2</c:v>
                </c:pt>
                <c:pt idx="1249">
                  <c:v>5.1693546377152309E-2</c:v>
                </c:pt>
                <c:pt idx="1250">
                  <c:v>5.160171928407857E-2</c:v>
                </c:pt>
                <c:pt idx="1251">
                  <c:v>5.2616040907539866E-2</c:v>
                </c:pt>
                <c:pt idx="1252">
                  <c:v>5.4081933663889872E-2</c:v>
                </c:pt>
                <c:pt idx="1253">
                  <c:v>5.4204056834951594E-2</c:v>
                </c:pt>
                <c:pt idx="1254">
                  <c:v>5.1390843441915648E-2</c:v>
                </c:pt>
                <c:pt idx="1255">
                  <c:v>5.3400253306755324E-2</c:v>
                </c:pt>
                <c:pt idx="1256">
                  <c:v>5.0389903753743331E-2</c:v>
                </c:pt>
                <c:pt idx="1257">
                  <c:v>5.3216091533847688E-2</c:v>
                </c:pt>
                <c:pt idx="1258">
                  <c:v>4.7037170128962219E-2</c:v>
                </c:pt>
                <c:pt idx="1259">
                  <c:v>5.5184239168912894E-2</c:v>
                </c:pt>
                <c:pt idx="1260">
                  <c:v>5.370302555093584E-2</c:v>
                </c:pt>
                <c:pt idx="1261">
                  <c:v>4.7693546195102882E-2</c:v>
                </c:pt>
                <c:pt idx="1262">
                  <c:v>5.0802341233939598E-2</c:v>
                </c:pt>
                <c:pt idx="1263">
                  <c:v>5.2275608396383157E-2</c:v>
                </c:pt>
                <c:pt idx="1264">
                  <c:v>5.0803607303224564E-2</c:v>
                </c:pt>
                <c:pt idx="1265">
                  <c:v>5.2999945678031214E-2</c:v>
                </c:pt>
                <c:pt idx="1266">
                  <c:v>4.8329694437245406E-2</c:v>
                </c:pt>
                <c:pt idx="1267">
                  <c:v>5.3079389081420271E-2</c:v>
                </c:pt>
                <c:pt idx="1268">
                  <c:v>5.1722333468798863E-2</c:v>
                </c:pt>
                <c:pt idx="1269">
                  <c:v>5.041723994577068E-2</c:v>
                </c:pt>
                <c:pt idx="1270">
                  <c:v>5.3294875059803078E-2</c:v>
                </c:pt>
                <c:pt idx="1271">
                  <c:v>5.2719591706977799E-2</c:v>
                </c:pt>
                <c:pt idx="1272">
                  <c:v>5.4515649752551666E-2</c:v>
                </c:pt>
                <c:pt idx="1273">
                  <c:v>5.2800837418146986E-2</c:v>
                </c:pt>
                <c:pt idx="1274">
                  <c:v>5.6045012173768463E-2</c:v>
                </c:pt>
                <c:pt idx="1275">
                  <c:v>5.4675472405717442E-2</c:v>
                </c:pt>
                <c:pt idx="1276">
                  <c:v>5.2892178408491017E-2</c:v>
                </c:pt>
                <c:pt idx="1277">
                  <c:v>5.0494572628012435E-2</c:v>
                </c:pt>
                <c:pt idx="1278">
                  <c:v>5.5378737000467491E-2</c:v>
                </c:pt>
                <c:pt idx="1279">
                  <c:v>4.8232805978479551E-2</c:v>
                </c:pt>
                <c:pt idx="1280">
                  <c:v>5.4800928488901723E-2</c:v>
                </c:pt>
                <c:pt idx="1281">
                  <c:v>5.019307964495677E-2</c:v>
                </c:pt>
                <c:pt idx="1282">
                  <c:v>4.9387921623741907E-2</c:v>
                </c:pt>
                <c:pt idx="1283">
                  <c:v>5.2206198956214464E-2</c:v>
                </c:pt>
                <c:pt idx="1284">
                  <c:v>5.6794585181923617E-2</c:v>
                </c:pt>
                <c:pt idx="1285">
                  <c:v>5.0513683976047899E-2</c:v>
                </c:pt>
                <c:pt idx="1286">
                  <c:v>5.6677554788442899E-2</c:v>
                </c:pt>
                <c:pt idx="1287">
                  <c:v>5.6078520616858779E-2</c:v>
                </c:pt>
                <c:pt idx="1288">
                  <c:v>5.3503018798261706E-2</c:v>
                </c:pt>
                <c:pt idx="1289">
                  <c:v>5.8428781682837126E-2</c:v>
                </c:pt>
                <c:pt idx="1290">
                  <c:v>5.3471178882441801E-2</c:v>
                </c:pt>
                <c:pt idx="1291">
                  <c:v>5.687470217224657E-2</c:v>
                </c:pt>
                <c:pt idx="1292">
                  <c:v>5.2206179233280553E-2</c:v>
                </c:pt>
                <c:pt idx="1293">
                  <c:v>5.6667635624051943E-2</c:v>
                </c:pt>
                <c:pt idx="1294">
                  <c:v>5.9224326584194062E-2</c:v>
                </c:pt>
                <c:pt idx="1295">
                  <c:v>5.6844208426699648E-2</c:v>
                </c:pt>
                <c:pt idx="1296">
                  <c:v>5.7802541613701706E-2</c:v>
                </c:pt>
                <c:pt idx="1297">
                  <c:v>5.7246973926198506E-2</c:v>
                </c:pt>
                <c:pt idx="1298">
                  <c:v>5.5239329978912677E-2</c:v>
                </c:pt>
                <c:pt idx="1299">
                  <c:v>5.7993002291971782E-2</c:v>
                </c:pt>
                <c:pt idx="1300">
                  <c:v>5.6322621845672383E-2</c:v>
                </c:pt>
                <c:pt idx="1301">
                  <c:v>5.7527882147349559E-2</c:v>
                </c:pt>
                <c:pt idx="1302">
                  <c:v>6.0961843646998248E-2</c:v>
                </c:pt>
                <c:pt idx="1303">
                  <c:v>5.6792588523263361E-2</c:v>
                </c:pt>
                <c:pt idx="1304">
                  <c:v>5.7459495262935339E-2</c:v>
                </c:pt>
                <c:pt idx="1305">
                  <c:v>5.962951065152898E-2</c:v>
                </c:pt>
                <c:pt idx="1306">
                  <c:v>6.041248825522829E-2</c:v>
                </c:pt>
                <c:pt idx="1307">
                  <c:v>6.2207835019496033E-2</c:v>
                </c:pt>
                <c:pt idx="1308">
                  <c:v>6.3080252317438926E-2</c:v>
                </c:pt>
                <c:pt idx="1309">
                  <c:v>6.0074796132070195E-2</c:v>
                </c:pt>
                <c:pt idx="1310">
                  <c:v>6.0097428173913163E-2</c:v>
                </c:pt>
                <c:pt idx="1311">
                  <c:v>6.3135424790421113E-2</c:v>
                </c:pt>
                <c:pt idx="1312">
                  <c:v>5.7308034056001697E-2</c:v>
                </c:pt>
                <c:pt idx="1313">
                  <c:v>5.8673945948731224E-2</c:v>
                </c:pt>
                <c:pt idx="1314">
                  <c:v>5.8942940903329633E-2</c:v>
                </c:pt>
                <c:pt idx="1315">
                  <c:v>6.2922085316708981E-2</c:v>
                </c:pt>
                <c:pt idx="1316">
                  <c:v>5.9736166198113137E-2</c:v>
                </c:pt>
                <c:pt idx="1317">
                  <c:v>6.1161230002226889E-2</c:v>
                </c:pt>
                <c:pt idx="1318">
                  <c:v>6.0416673441364678E-2</c:v>
                </c:pt>
                <c:pt idx="1319">
                  <c:v>5.9903582970376318E-2</c:v>
                </c:pt>
                <c:pt idx="1320">
                  <c:v>5.82268182520745E-2</c:v>
                </c:pt>
                <c:pt idx="1321">
                  <c:v>5.7175479140126224E-2</c:v>
                </c:pt>
                <c:pt idx="1322">
                  <c:v>5.7948867761637247E-2</c:v>
                </c:pt>
                <c:pt idx="1323">
                  <c:v>5.8858183908654965E-2</c:v>
                </c:pt>
                <c:pt idx="1324">
                  <c:v>6.1267620132183911E-2</c:v>
                </c:pt>
                <c:pt idx="1325">
                  <c:v>6.3802330467798402E-2</c:v>
                </c:pt>
                <c:pt idx="1326">
                  <c:v>6.2604298765538594E-2</c:v>
                </c:pt>
                <c:pt idx="1327">
                  <c:v>5.7004378468811116E-2</c:v>
                </c:pt>
                <c:pt idx="1328">
                  <c:v>6.5392214913269978E-2</c:v>
                </c:pt>
                <c:pt idx="1329">
                  <c:v>5.9153150393633433E-2</c:v>
                </c:pt>
                <c:pt idx="1330">
                  <c:v>6.4259471094607029E-2</c:v>
                </c:pt>
                <c:pt idx="1331">
                  <c:v>6.5279063064175122E-2</c:v>
                </c:pt>
                <c:pt idx="1332">
                  <c:v>5.9165750782974161E-2</c:v>
                </c:pt>
                <c:pt idx="1333">
                  <c:v>6.5320830546214029E-2</c:v>
                </c:pt>
                <c:pt idx="1334">
                  <c:v>6.3437338302900034E-2</c:v>
                </c:pt>
                <c:pt idx="1335">
                  <c:v>6.34330181814413E-2</c:v>
                </c:pt>
                <c:pt idx="1336">
                  <c:v>6.8258656500144038E-2</c:v>
                </c:pt>
                <c:pt idx="1337">
                  <c:v>6.5451173162613674E-2</c:v>
                </c:pt>
                <c:pt idx="1338">
                  <c:v>6.341757350362183E-2</c:v>
                </c:pt>
                <c:pt idx="1339">
                  <c:v>6.3711915861181856E-2</c:v>
                </c:pt>
                <c:pt idx="1340">
                  <c:v>6.5743119739311295E-2</c:v>
                </c:pt>
                <c:pt idx="1341">
                  <c:v>6.6376469085173681E-2</c:v>
                </c:pt>
                <c:pt idx="1342">
                  <c:v>6.1810885354068867E-2</c:v>
                </c:pt>
                <c:pt idx="1343">
                  <c:v>6.1058250944803535E-2</c:v>
                </c:pt>
                <c:pt idx="1344">
                  <c:v>6.4969205710330893E-2</c:v>
                </c:pt>
                <c:pt idx="1345">
                  <c:v>6.5198919193443505E-2</c:v>
                </c:pt>
                <c:pt idx="1346">
                  <c:v>6.3696676515496611E-2</c:v>
                </c:pt>
                <c:pt idx="1347">
                  <c:v>6.0778197692487552E-2</c:v>
                </c:pt>
                <c:pt idx="1348">
                  <c:v>6.2862039709291898E-2</c:v>
                </c:pt>
                <c:pt idx="1349">
                  <c:v>5.831551318905652E-2</c:v>
                </c:pt>
                <c:pt idx="1350">
                  <c:v>5.9943756391706265E-2</c:v>
                </c:pt>
                <c:pt idx="1351">
                  <c:v>6.0930365684559229E-2</c:v>
                </c:pt>
                <c:pt idx="1352">
                  <c:v>6.443828829581813E-2</c:v>
                </c:pt>
                <c:pt idx="1353">
                  <c:v>5.8223328104957082E-2</c:v>
                </c:pt>
                <c:pt idx="1354">
                  <c:v>5.7117374296226896E-2</c:v>
                </c:pt>
                <c:pt idx="1355">
                  <c:v>5.8856658907436646E-2</c:v>
                </c:pt>
                <c:pt idx="1356">
                  <c:v>5.9254015199400073E-2</c:v>
                </c:pt>
                <c:pt idx="1357">
                  <c:v>6.3584054564988016E-2</c:v>
                </c:pt>
                <c:pt idx="1358">
                  <c:v>6.005711676983997E-2</c:v>
                </c:pt>
                <c:pt idx="1359">
                  <c:v>6.6591942583289765E-2</c:v>
                </c:pt>
                <c:pt idx="1360">
                  <c:v>5.8291288423781021E-2</c:v>
                </c:pt>
                <c:pt idx="1361">
                  <c:v>6.6593680648806386E-2</c:v>
                </c:pt>
                <c:pt idx="1362">
                  <c:v>5.7462616853698613E-2</c:v>
                </c:pt>
                <c:pt idx="1363">
                  <c:v>6.5737878985474119E-2</c:v>
                </c:pt>
                <c:pt idx="1364">
                  <c:v>6.2336620751051987E-2</c:v>
                </c:pt>
                <c:pt idx="1365">
                  <c:v>6.0399433034228317E-2</c:v>
                </c:pt>
                <c:pt idx="1366">
                  <c:v>5.7611662392780712E-2</c:v>
                </c:pt>
                <c:pt idx="1367">
                  <c:v>5.9106892804855211E-2</c:v>
                </c:pt>
                <c:pt idx="1368">
                  <c:v>6.1528131499453888E-2</c:v>
                </c:pt>
                <c:pt idx="1369">
                  <c:v>6.2581999505099739E-2</c:v>
                </c:pt>
                <c:pt idx="1370">
                  <c:v>6.1868083103098798E-2</c:v>
                </c:pt>
                <c:pt idx="1371">
                  <c:v>6.5478234356215442E-2</c:v>
                </c:pt>
                <c:pt idx="1372">
                  <c:v>6.0317042281085448E-2</c:v>
                </c:pt>
                <c:pt idx="1373">
                  <c:v>5.6276249670127537E-2</c:v>
                </c:pt>
                <c:pt idx="1374">
                  <c:v>5.5523317650782972E-2</c:v>
                </c:pt>
                <c:pt idx="1375">
                  <c:v>5.7976198712600673E-2</c:v>
                </c:pt>
                <c:pt idx="1376">
                  <c:v>5.9583408868650101E-2</c:v>
                </c:pt>
                <c:pt idx="1377">
                  <c:v>5.6428617628828656E-2</c:v>
                </c:pt>
                <c:pt idx="1378">
                  <c:v>5.7652659472169798E-2</c:v>
                </c:pt>
                <c:pt idx="1379">
                  <c:v>5.5676181096604827E-2</c:v>
                </c:pt>
                <c:pt idx="1380">
                  <c:v>6.0709608398452825E-2</c:v>
                </c:pt>
                <c:pt idx="1381">
                  <c:v>5.9469969611941113E-2</c:v>
                </c:pt>
                <c:pt idx="1382">
                  <c:v>6.1272082692895864E-2</c:v>
                </c:pt>
                <c:pt idx="1383">
                  <c:v>5.8259400486305783E-2</c:v>
                </c:pt>
                <c:pt idx="1384">
                  <c:v>5.559534699118563E-2</c:v>
                </c:pt>
                <c:pt idx="1385">
                  <c:v>6.1724759902017673E-2</c:v>
                </c:pt>
                <c:pt idx="1386">
                  <c:v>5.938313664222554E-2</c:v>
                </c:pt>
                <c:pt idx="1387">
                  <c:v>5.5979945567213883E-2</c:v>
                </c:pt>
                <c:pt idx="1388">
                  <c:v>6.0992869306226917E-2</c:v>
                </c:pt>
                <c:pt idx="1389">
                  <c:v>6.0605451777953165E-2</c:v>
                </c:pt>
                <c:pt idx="1390">
                  <c:v>5.8793963369674893E-2</c:v>
                </c:pt>
                <c:pt idx="1391">
                  <c:v>5.9510666640020131E-2</c:v>
                </c:pt>
                <c:pt idx="1392">
                  <c:v>5.8846286459451336E-2</c:v>
                </c:pt>
                <c:pt idx="1393">
                  <c:v>5.5454201427357304E-2</c:v>
                </c:pt>
                <c:pt idx="1394">
                  <c:v>5.7256195973066575E-2</c:v>
                </c:pt>
                <c:pt idx="1395">
                  <c:v>5.9551359432568222E-2</c:v>
                </c:pt>
                <c:pt idx="1396">
                  <c:v>5.9013775120817721E-2</c:v>
                </c:pt>
                <c:pt idx="1397">
                  <c:v>5.5669827041627422E-2</c:v>
                </c:pt>
                <c:pt idx="1398">
                  <c:v>5.7904176050662837E-2</c:v>
                </c:pt>
                <c:pt idx="1399">
                  <c:v>6.1873861233558959E-2</c:v>
                </c:pt>
                <c:pt idx="1400">
                  <c:v>6.0461940377972902E-2</c:v>
                </c:pt>
                <c:pt idx="1401">
                  <c:v>5.8128497533941156E-2</c:v>
                </c:pt>
                <c:pt idx="1402">
                  <c:v>6.3717248349977551E-2</c:v>
                </c:pt>
                <c:pt idx="1403">
                  <c:v>6.2501881773713228E-2</c:v>
                </c:pt>
                <c:pt idx="1404">
                  <c:v>6.2397143804883662E-2</c:v>
                </c:pt>
                <c:pt idx="1405">
                  <c:v>5.9711727781203483E-2</c:v>
                </c:pt>
                <c:pt idx="1406">
                  <c:v>6.3302796628226798E-2</c:v>
                </c:pt>
                <c:pt idx="1407">
                  <c:v>6.0248557202609881E-2</c:v>
                </c:pt>
                <c:pt idx="1408">
                  <c:v>5.92884459329674E-2</c:v>
                </c:pt>
                <c:pt idx="1409">
                  <c:v>6.0375060635876242E-2</c:v>
                </c:pt>
                <c:pt idx="1410">
                  <c:v>5.8499394593717183E-2</c:v>
                </c:pt>
                <c:pt idx="1411">
                  <c:v>5.8455870952543516E-2</c:v>
                </c:pt>
                <c:pt idx="1412">
                  <c:v>5.987060644154768E-2</c:v>
                </c:pt>
                <c:pt idx="1413">
                  <c:v>6.2647089644991494E-2</c:v>
                </c:pt>
                <c:pt idx="1414">
                  <c:v>6.4907180146433832E-2</c:v>
                </c:pt>
                <c:pt idx="1415">
                  <c:v>6.152452849807899E-2</c:v>
                </c:pt>
                <c:pt idx="1416">
                  <c:v>6.0471922252894064E-2</c:v>
                </c:pt>
                <c:pt idx="1417">
                  <c:v>5.7953996564065684E-2</c:v>
                </c:pt>
                <c:pt idx="1418">
                  <c:v>5.4984156154798298E-2</c:v>
                </c:pt>
                <c:pt idx="1419">
                  <c:v>5.5722893770327721E-2</c:v>
                </c:pt>
                <c:pt idx="1420">
                  <c:v>5.6961495159510142E-2</c:v>
                </c:pt>
                <c:pt idx="1421">
                  <c:v>6.1258825886959467E-2</c:v>
                </c:pt>
                <c:pt idx="1422">
                  <c:v>5.5543458339065911E-2</c:v>
                </c:pt>
                <c:pt idx="1423">
                  <c:v>5.9632771748326013E-2</c:v>
                </c:pt>
                <c:pt idx="1424">
                  <c:v>5.4931534448527476E-2</c:v>
                </c:pt>
                <c:pt idx="1425">
                  <c:v>5.8780511308338786E-2</c:v>
                </c:pt>
                <c:pt idx="1426">
                  <c:v>6.0149949606163329E-2</c:v>
                </c:pt>
                <c:pt idx="1427">
                  <c:v>6.0808574636850271E-2</c:v>
                </c:pt>
                <c:pt idx="1428">
                  <c:v>5.5339219834866962E-2</c:v>
                </c:pt>
                <c:pt idx="1429">
                  <c:v>6.0835500506559725E-2</c:v>
                </c:pt>
                <c:pt idx="1430">
                  <c:v>5.3081093488130414E-2</c:v>
                </c:pt>
                <c:pt idx="1431">
                  <c:v>5.6683244298520861E-2</c:v>
                </c:pt>
                <c:pt idx="1432">
                  <c:v>5.6613951729754329E-2</c:v>
                </c:pt>
                <c:pt idx="1433">
                  <c:v>5.7505787189818143E-2</c:v>
                </c:pt>
                <c:pt idx="1434">
                  <c:v>5.8131046765998895E-2</c:v>
                </c:pt>
                <c:pt idx="1435">
                  <c:v>6.1557434355371039E-2</c:v>
                </c:pt>
                <c:pt idx="1436">
                  <c:v>5.3069531281213236E-2</c:v>
                </c:pt>
                <c:pt idx="1437">
                  <c:v>5.4394690949853511E-2</c:v>
                </c:pt>
                <c:pt idx="1438">
                  <c:v>5.8884137903752423E-2</c:v>
                </c:pt>
                <c:pt idx="1439">
                  <c:v>5.6783034645859286E-2</c:v>
                </c:pt>
                <c:pt idx="1440">
                  <c:v>5.8855731876739099E-2</c:v>
                </c:pt>
                <c:pt idx="1441">
                  <c:v>5.7986404946117301E-2</c:v>
                </c:pt>
                <c:pt idx="1442">
                  <c:v>5.836448366943487E-2</c:v>
                </c:pt>
                <c:pt idx="1443">
                  <c:v>5.2853923542505891E-2</c:v>
                </c:pt>
                <c:pt idx="1444">
                  <c:v>5.132795019399216E-2</c:v>
                </c:pt>
                <c:pt idx="1445">
                  <c:v>5.7843267149770089E-2</c:v>
                </c:pt>
                <c:pt idx="1446">
                  <c:v>5.588592917872743E-2</c:v>
                </c:pt>
                <c:pt idx="1447">
                  <c:v>5.8351728401996268E-2</c:v>
                </c:pt>
                <c:pt idx="1448">
                  <c:v>5.3258488603661225E-2</c:v>
                </c:pt>
                <c:pt idx="1449">
                  <c:v>5.1467309269842131E-2</c:v>
                </c:pt>
                <c:pt idx="1450">
                  <c:v>5.1629799071070584E-2</c:v>
                </c:pt>
                <c:pt idx="1451">
                  <c:v>5.7122357474205118E-2</c:v>
                </c:pt>
                <c:pt idx="1452">
                  <c:v>5.029140729684612E-2</c:v>
                </c:pt>
                <c:pt idx="1453">
                  <c:v>5.6188197941510677E-2</c:v>
                </c:pt>
                <c:pt idx="1454">
                  <c:v>5.4433143026119742E-2</c:v>
                </c:pt>
                <c:pt idx="1455">
                  <c:v>5.5013962979078061E-2</c:v>
                </c:pt>
                <c:pt idx="1456">
                  <c:v>5.5622108839995812E-2</c:v>
                </c:pt>
                <c:pt idx="1457">
                  <c:v>5.802606241747036E-2</c:v>
                </c:pt>
                <c:pt idx="1458">
                  <c:v>5.649879340928101E-2</c:v>
                </c:pt>
                <c:pt idx="1459">
                  <c:v>5.7865576017266079E-2</c:v>
                </c:pt>
                <c:pt idx="1460">
                  <c:v>5.1581206412557146E-2</c:v>
                </c:pt>
                <c:pt idx="1461">
                  <c:v>5.0702419273473479E-2</c:v>
                </c:pt>
                <c:pt idx="1462">
                  <c:v>5.3009212961730064E-2</c:v>
                </c:pt>
                <c:pt idx="1463">
                  <c:v>5.4548062451378637E-2</c:v>
                </c:pt>
                <c:pt idx="1464">
                  <c:v>5.4324439595529427E-2</c:v>
                </c:pt>
                <c:pt idx="1465">
                  <c:v>5.532794164920201E-2</c:v>
                </c:pt>
                <c:pt idx="1466">
                  <c:v>5.4770608914294097E-2</c:v>
                </c:pt>
                <c:pt idx="1467">
                  <c:v>5.5072365953082465E-2</c:v>
                </c:pt>
                <c:pt idx="1468">
                  <c:v>5.5559969616272853E-2</c:v>
                </c:pt>
                <c:pt idx="1469">
                  <c:v>4.9302589028210712E-2</c:v>
                </c:pt>
                <c:pt idx="1470">
                  <c:v>4.9573829249104258E-2</c:v>
                </c:pt>
                <c:pt idx="1471">
                  <c:v>5.3869120244685785E-2</c:v>
                </c:pt>
                <c:pt idx="1472">
                  <c:v>4.8569021066937078E-2</c:v>
                </c:pt>
                <c:pt idx="1473">
                  <c:v>4.8664097731873905E-2</c:v>
                </c:pt>
                <c:pt idx="1474">
                  <c:v>4.9475001172062071E-2</c:v>
                </c:pt>
                <c:pt idx="1475">
                  <c:v>5.5101372219454478E-2</c:v>
                </c:pt>
                <c:pt idx="1476">
                  <c:v>4.9278391367218587E-2</c:v>
                </c:pt>
                <c:pt idx="1477">
                  <c:v>4.8900075427415472E-2</c:v>
                </c:pt>
                <c:pt idx="1478">
                  <c:v>5.1913064253493749E-2</c:v>
                </c:pt>
                <c:pt idx="1479">
                  <c:v>4.9039311106759575E-2</c:v>
                </c:pt>
                <c:pt idx="1480">
                  <c:v>4.6962634371804007E-2</c:v>
                </c:pt>
                <c:pt idx="1481">
                  <c:v>5.5176221645070515E-2</c:v>
                </c:pt>
                <c:pt idx="1482">
                  <c:v>4.7653687741553992E-2</c:v>
                </c:pt>
                <c:pt idx="1483">
                  <c:v>5.1213906515096282E-2</c:v>
                </c:pt>
                <c:pt idx="1484">
                  <c:v>5.1449252421546778E-2</c:v>
                </c:pt>
                <c:pt idx="1485">
                  <c:v>5.3455933937531966E-2</c:v>
                </c:pt>
                <c:pt idx="1486">
                  <c:v>5.2424602791405622E-2</c:v>
                </c:pt>
                <c:pt idx="1487">
                  <c:v>4.9468702056849188E-2</c:v>
                </c:pt>
                <c:pt idx="1488">
                  <c:v>5.0550540034679785E-2</c:v>
                </c:pt>
                <c:pt idx="1489">
                  <c:v>5.3090595766881549E-2</c:v>
                </c:pt>
                <c:pt idx="1490">
                  <c:v>4.8453303728442906E-2</c:v>
                </c:pt>
                <c:pt idx="1491">
                  <c:v>4.8895127954057808E-2</c:v>
                </c:pt>
                <c:pt idx="1492">
                  <c:v>5.1535610574515098E-2</c:v>
                </c:pt>
                <c:pt idx="1493">
                  <c:v>4.7830914683530831E-2</c:v>
                </c:pt>
                <c:pt idx="1494">
                  <c:v>4.74986580543027E-2</c:v>
                </c:pt>
                <c:pt idx="1495">
                  <c:v>4.5422816585294491E-2</c:v>
                </c:pt>
                <c:pt idx="1496">
                  <c:v>4.9863556482924863E-2</c:v>
                </c:pt>
                <c:pt idx="1497">
                  <c:v>5.1267244995089507E-2</c:v>
                </c:pt>
                <c:pt idx="1498">
                  <c:v>4.9372758672322339E-2</c:v>
                </c:pt>
                <c:pt idx="1499">
                  <c:v>4.5657760453346727E-2</c:v>
                </c:pt>
              </c:numCache>
            </c:numRef>
          </c:val>
          <c:extLst xmlns:c16r2="http://schemas.microsoft.com/office/drawing/2015/06/chart">
            <c:ext xmlns:c16="http://schemas.microsoft.com/office/drawing/2014/chart" uri="{C3380CC4-5D6E-409C-BE32-E72D297353CC}">
              <c16:uniqueId val="{00000002-F3E6-42F1-8A7F-A7778F011B01}"/>
            </c:ext>
          </c:extLst>
        </c:ser>
        <c:ser>
          <c:idx val="1"/>
          <c:order val="3"/>
          <c:tx>
            <c:strRef>
              <c:f>Лист2!$P$1</c:f>
              <c:strCache>
                <c:ptCount val="1"/>
                <c:pt idx="0">
                  <c:v>ROA2</c:v>
                </c:pt>
              </c:strCache>
            </c:strRef>
          </c:tx>
          <c:spPr>
            <a:ln w="28575" cap="rnd">
              <a:solidFill>
                <a:schemeClr val="accent2"/>
              </a:solidFill>
              <a:round/>
            </a:ln>
            <a:effectLst/>
          </c:spPr>
          <c:marker>
            <c:symbol val="none"/>
          </c:marker>
          <c:val>
            <c:numRef>
              <c:f>Лист2!$P$2:$P$1501</c:f>
              <c:numCache>
                <c:formatCode>General</c:formatCode>
                <c:ptCount val="1500"/>
                <c:pt idx="0">
                  <c:v>7.4885269999999974E-3</c:v>
                </c:pt>
                <c:pt idx="1">
                  <c:v>6.3480780890839408E-4</c:v>
                </c:pt>
                <c:pt idx="2">
                  <c:v>-7.2022113953643021E-3</c:v>
                </c:pt>
                <c:pt idx="3">
                  <c:v>5.3071299688446346E-3</c:v>
                </c:pt>
                <c:pt idx="4">
                  <c:v>6.7262678892050561E-3</c:v>
                </c:pt>
                <c:pt idx="5">
                  <c:v>1.2490163871629264E-2</c:v>
                </c:pt>
                <c:pt idx="6">
                  <c:v>8.4654220651696494E-3</c:v>
                </c:pt>
                <c:pt idx="7">
                  <c:v>-7.7410356716111186E-3</c:v>
                </c:pt>
                <c:pt idx="8">
                  <c:v>4.2257525022137863E-3</c:v>
                </c:pt>
                <c:pt idx="9">
                  <c:v>1.6522628976923554E-3</c:v>
                </c:pt>
                <c:pt idx="10">
                  <c:v>1.1017810363850978E-2</c:v>
                </c:pt>
                <c:pt idx="11">
                  <c:v>5.5689737927538847E-3</c:v>
                </c:pt>
                <c:pt idx="12">
                  <c:v>2.011052783716195E-3</c:v>
                </c:pt>
                <c:pt idx="13">
                  <c:v>3.1274017631940381E-3</c:v>
                </c:pt>
                <c:pt idx="14">
                  <c:v>5.6801136187590749E-3</c:v>
                </c:pt>
                <c:pt idx="15">
                  <c:v>9.7383636808648939E-3</c:v>
                </c:pt>
                <c:pt idx="16">
                  <c:v>1.780196252366888E-5</c:v>
                </c:pt>
                <c:pt idx="17">
                  <c:v>7.3900188266081673E-3</c:v>
                </c:pt>
                <c:pt idx="18">
                  <c:v>1.8428907385057432E-2</c:v>
                </c:pt>
                <c:pt idx="19">
                  <c:v>9.1266922640244191E-3</c:v>
                </c:pt>
                <c:pt idx="20">
                  <c:v>1.6880423668639441E-2</c:v>
                </c:pt>
                <c:pt idx="21">
                  <c:v>-4.0604616336243193E-3</c:v>
                </c:pt>
                <c:pt idx="22">
                  <c:v>7.3527836455250352E-3</c:v>
                </c:pt>
                <c:pt idx="23">
                  <c:v>1.1279071149558723E-2</c:v>
                </c:pt>
                <c:pt idx="24">
                  <c:v>-1.5601732259068841E-3</c:v>
                </c:pt>
                <c:pt idx="25">
                  <c:v>1.5211293750519192E-3</c:v>
                </c:pt>
                <c:pt idx="26">
                  <c:v>-4.9712453962164295E-3</c:v>
                </c:pt>
                <c:pt idx="27">
                  <c:v>-4.1810119648280361E-3</c:v>
                </c:pt>
                <c:pt idx="28">
                  <c:v>3.6164522367382709E-3</c:v>
                </c:pt>
                <c:pt idx="29">
                  <c:v>1.0152682786940263E-2</c:v>
                </c:pt>
                <c:pt idx="30">
                  <c:v>9.5263228291320376E-3</c:v>
                </c:pt>
                <c:pt idx="31">
                  <c:v>1.3169652845965208E-2</c:v>
                </c:pt>
                <c:pt idx="32">
                  <c:v>8.3907848245898062E-3</c:v>
                </c:pt>
                <c:pt idx="33">
                  <c:v>-8.6619138670556556E-4</c:v>
                </c:pt>
                <c:pt idx="34">
                  <c:v>6.5250505398178754E-3</c:v>
                </c:pt>
                <c:pt idx="35">
                  <c:v>5.0953841023574321E-3</c:v>
                </c:pt>
                <c:pt idx="36">
                  <c:v>5.2748286921497313E-4</c:v>
                </c:pt>
                <c:pt idx="37">
                  <c:v>2.0274883850969403E-2</c:v>
                </c:pt>
                <c:pt idx="38">
                  <c:v>3.796648826057414E-3</c:v>
                </c:pt>
                <c:pt idx="39">
                  <c:v>1.2320164597717771E-2</c:v>
                </c:pt>
                <c:pt idx="40">
                  <c:v>9.1931083812194208E-3</c:v>
                </c:pt>
                <c:pt idx="41">
                  <c:v>1.0004920420999664E-2</c:v>
                </c:pt>
                <c:pt idx="42">
                  <c:v>1.0815287356354879E-2</c:v>
                </c:pt>
                <c:pt idx="43">
                  <c:v>1.5204013027170067E-2</c:v>
                </c:pt>
                <c:pt idx="44">
                  <c:v>1.1842483010846245E-2</c:v>
                </c:pt>
                <c:pt idx="45">
                  <c:v>1.451495944652152E-2</c:v>
                </c:pt>
                <c:pt idx="46">
                  <c:v>2.5728080476771213E-2</c:v>
                </c:pt>
                <c:pt idx="47">
                  <c:v>6.5389819304640991E-3</c:v>
                </c:pt>
                <c:pt idx="48">
                  <c:v>1.7145105071499717E-2</c:v>
                </c:pt>
                <c:pt idx="49">
                  <c:v>1.042008250674744E-2</c:v>
                </c:pt>
                <c:pt idx="50">
                  <c:v>1.437722894500567E-2</c:v>
                </c:pt>
                <c:pt idx="51">
                  <c:v>9.4435093828201602E-3</c:v>
                </c:pt>
                <c:pt idx="52">
                  <c:v>5.2727892561824155E-3</c:v>
                </c:pt>
                <c:pt idx="53">
                  <c:v>9.769370004190002E-3</c:v>
                </c:pt>
                <c:pt idx="54">
                  <c:v>1.7076706553117077E-2</c:v>
                </c:pt>
                <c:pt idx="55">
                  <c:v>2.7505479438318842E-2</c:v>
                </c:pt>
                <c:pt idx="56">
                  <c:v>1.6427028800094608E-2</c:v>
                </c:pt>
                <c:pt idx="57">
                  <c:v>5.7084392253293811E-3</c:v>
                </c:pt>
                <c:pt idx="58">
                  <c:v>1.6761617332053162E-2</c:v>
                </c:pt>
                <c:pt idx="59">
                  <c:v>2.3728690514745802E-2</c:v>
                </c:pt>
                <c:pt idx="60">
                  <c:v>1.6203700873834017E-2</c:v>
                </c:pt>
                <c:pt idx="61">
                  <c:v>3.5927799015374386E-2</c:v>
                </c:pt>
                <c:pt idx="62">
                  <c:v>3.4008134620918874E-2</c:v>
                </c:pt>
                <c:pt idx="63">
                  <c:v>3.5503619736428502E-2</c:v>
                </c:pt>
                <c:pt idx="64">
                  <c:v>1.6594360421492843E-2</c:v>
                </c:pt>
                <c:pt idx="65">
                  <c:v>2.4378827389480912E-2</c:v>
                </c:pt>
                <c:pt idx="66">
                  <c:v>1.5122227659156181E-2</c:v>
                </c:pt>
                <c:pt idx="67">
                  <c:v>3.4708755865637271E-2</c:v>
                </c:pt>
                <c:pt idx="68">
                  <c:v>2.2804519391697847E-2</c:v>
                </c:pt>
                <c:pt idx="69">
                  <c:v>2.8732887056052869E-2</c:v>
                </c:pt>
                <c:pt idx="70">
                  <c:v>2.673471189600983E-2</c:v>
                </c:pt>
                <c:pt idx="71">
                  <c:v>2.3179530742894885E-2</c:v>
                </c:pt>
                <c:pt idx="72">
                  <c:v>2.8525403494775968E-2</c:v>
                </c:pt>
                <c:pt idx="73">
                  <c:v>2.6485439727473335E-2</c:v>
                </c:pt>
                <c:pt idx="74">
                  <c:v>2.1695931224399854E-2</c:v>
                </c:pt>
                <c:pt idx="75">
                  <c:v>2.7688085443090395E-2</c:v>
                </c:pt>
                <c:pt idx="76">
                  <c:v>3.3831477955687132E-2</c:v>
                </c:pt>
                <c:pt idx="77">
                  <c:v>3.4133698509759898E-2</c:v>
                </c:pt>
                <c:pt idx="78">
                  <c:v>3.5058011677302402E-2</c:v>
                </c:pt>
                <c:pt idx="79">
                  <c:v>3.6722856196250465E-2</c:v>
                </c:pt>
                <c:pt idx="80">
                  <c:v>4.7746035042520778E-2</c:v>
                </c:pt>
                <c:pt idx="81">
                  <c:v>3.8099070929321167E-2</c:v>
                </c:pt>
                <c:pt idx="82">
                  <c:v>3.7321436088619805E-2</c:v>
                </c:pt>
                <c:pt idx="83">
                  <c:v>5.300300314698983E-2</c:v>
                </c:pt>
                <c:pt idx="84">
                  <c:v>4.2861501085581101E-2</c:v>
                </c:pt>
                <c:pt idx="85">
                  <c:v>4.453949470599447E-2</c:v>
                </c:pt>
                <c:pt idx="86">
                  <c:v>4.3754645394776956E-2</c:v>
                </c:pt>
                <c:pt idx="87">
                  <c:v>5.3486194502150627E-2</c:v>
                </c:pt>
                <c:pt idx="88">
                  <c:v>6.0212681267346704E-2</c:v>
                </c:pt>
                <c:pt idx="89">
                  <c:v>4.2716504043706603E-2</c:v>
                </c:pt>
                <c:pt idx="90">
                  <c:v>5.0680483736254868E-2</c:v>
                </c:pt>
                <c:pt idx="91">
                  <c:v>4.938659102732635E-2</c:v>
                </c:pt>
                <c:pt idx="92">
                  <c:v>5.4720521929392252E-2</c:v>
                </c:pt>
                <c:pt idx="93">
                  <c:v>5.7714864161450143E-2</c:v>
                </c:pt>
                <c:pt idx="94">
                  <c:v>5.6045132579136507E-2</c:v>
                </c:pt>
                <c:pt idx="95">
                  <c:v>5.7897768173840479E-2</c:v>
                </c:pt>
                <c:pt idx="96">
                  <c:v>4.7588767283246465E-2</c:v>
                </c:pt>
                <c:pt idx="97">
                  <c:v>4.6861829987933271E-2</c:v>
                </c:pt>
                <c:pt idx="98">
                  <c:v>5.2911716030515171E-2</c:v>
                </c:pt>
                <c:pt idx="99">
                  <c:v>5.4148738302323314E-2</c:v>
                </c:pt>
                <c:pt idx="100">
                  <c:v>5.6557568519362993E-2</c:v>
                </c:pt>
                <c:pt idx="101">
                  <c:v>5.7711788369178618E-2</c:v>
                </c:pt>
                <c:pt idx="102">
                  <c:v>6.5375969139458937E-2</c:v>
                </c:pt>
                <c:pt idx="103">
                  <c:v>6.1120782838421643E-2</c:v>
                </c:pt>
                <c:pt idx="104">
                  <c:v>5.8337240614632982E-2</c:v>
                </c:pt>
                <c:pt idx="105">
                  <c:v>5.4534099610775377E-2</c:v>
                </c:pt>
                <c:pt idx="106">
                  <c:v>5.572856466243007E-2</c:v>
                </c:pt>
                <c:pt idx="107">
                  <c:v>6.2232702984450217E-2</c:v>
                </c:pt>
                <c:pt idx="108">
                  <c:v>5.8658978626180268E-2</c:v>
                </c:pt>
                <c:pt idx="109">
                  <c:v>5.6014933483498994E-2</c:v>
                </c:pt>
                <c:pt idx="110">
                  <c:v>5.68644042594302E-2</c:v>
                </c:pt>
                <c:pt idx="111">
                  <c:v>5.8905868772712137E-2</c:v>
                </c:pt>
                <c:pt idx="112">
                  <c:v>5.7986680828821101E-2</c:v>
                </c:pt>
                <c:pt idx="113">
                  <c:v>5.8605357895807945E-2</c:v>
                </c:pt>
                <c:pt idx="114">
                  <c:v>6.1301076380956374E-2</c:v>
                </c:pt>
                <c:pt idx="115">
                  <c:v>6.5919391341754355E-2</c:v>
                </c:pt>
                <c:pt idx="116">
                  <c:v>6.4061834768477904E-2</c:v>
                </c:pt>
                <c:pt idx="117">
                  <c:v>6.3989886140331076E-2</c:v>
                </c:pt>
                <c:pt idx="118">
                  <c:v>6.3913498437541336E-2</c:v>
                </c:pt>
                <c:pt idx="119">
                  <c:v>6.5568447505347974E-2</c:v>
                </c:pt>
                <c:pt idx="120">
                  <c:v>6.50824023977115E-2</c:v>
                </c:pt>
                <c:pt idx="121">
                  <c:v>6.4082612557822646E-2</c:v>
                </c:pt>
                <c:pt idx="122">
                  <c:v>6.2895855164859349E-2</c:v>
                </c:pt>
                <c:pt idx="123">
                  <c:v>6.3379873090311151E-2</c:v>
                </c:pt>
                <c:pt idx="124">
                  <c:v>6.4531612973803623E-2</c:v>
                </c:pt>
                <c:pt idx="125">
                  <c:v>6.6792711865523338E-2</c:v>
                </c:pt>
                <c:pt idx="126">
                  <c:v>7.0892615162383335E-2</c:v>
                </c:pt>
                <c:pt idx="127">
                  <c:v>6.7295357596521971E-2</c:v>
                </c:pt>
                <c:pt idx="128">
                  <c:v>6.7660757691630422E-2</c:v>
                </c:pt>
                <c:pt idx="129">
                  <c:v>6.7507882130550381E-2</c:v>
                </c:pt>
                <c:pt idx="130">
                  <c:v>6.6847092015303089E-2</c:v>
                </c:pt>
                <c:pt idx="131">
                  <c:v>7.1347160079672789E-2</c:v>
                </c:pt>
                <c:pt idx="132">
                  <c:v>6.7447798243979382E-2</c:v>
                </c:pt>
                <c:pt idx="133">
                  <c:v>6.6134060392067165E-2</c:v>
                </c:pt>
                <c:pt idx="134">
                  <c:v>6.3426647237238537E-2</c:v>
                </c:pt>
                <c:pt idx="135">
                  <c:v>6.5885075215518923E-2</c:v>
                </c:pt>
                <c:pt idx="136">
                  <c:v>6.6048583389324539E-2</c:v>
                </c:pt>
                <c:pt idx="137">
                  <c:v>7.018218564768762E-2</c:v>
                </c:pt>
                <c:pt idx="138">
                  <c:v>6.921216502189588E-2</c:v>
                </c:pt>
                <c:pt idx="139">
                  <c:v>6.8675763130807949E-2</c:v>
                </c:pt>
                <c:pt idx="140">
                  <c:v>7.0656300733031183E-2</c:v>
                </c:pt>
                <c:pt idx="141">
                  <c:v>6.3156553617918484E-2</c:v>
                </c:pt>
                <c:pt idx="142">
                  <c:v>6.5180127675446245E-2</c:v>
                </c:pt>
                <c:pt idx="143">
                  <c:v>6.3595066156954705E-2</c:v>
                </c:pt>
                <c:pt idx="144">
                  <c:v>6.3445005623477865E-2</c:v>
                </c:pt>
                <c:pt idx="145">
                  <c:v>6.9032085549886865E-2</c:v>
                </c:pt>
                <c:pt idx="146">
                  <c:v>6.2621078990309942E-2</c:v>
                </c:pt>
                <c:pt idx="147">
                  <c:v>6.8415438920326324E-2</c:v>
                </c:pt>
                <c:pt idx="148">
                  <c:v>6.332612762932216E-2</c:v>
                </c:pt>
                <c:pt idx="149">
                  <c:v>6.7293534051292528E-2</c:v>
                </c:pt>
                <c:pt idx="150">
                  <c:v>6.4605005552457739E-2</c:v>
                </c:pt>
                <c:pt idx="151">
                  <c:v>6.3327455728846169E-2</c:v>
                </c:pt>
                <c:pt idx="152">
                  <c:v>6.4794118223954811E-2</c:v>
                </c:pt>
                <c:pt idx="153">
                  <c:v>6.6402107923750855E-2</c:v>
                </c:pt>
                <c:pt idx="154">
                  <c:v>6.9411341039025506E-2</c:v>
                </c:pt>
                <c:pt idx="155">
                  <c:v>6.6367590806849494E-2</c:v>
                </c:pt>
                <c:pt idx="156">
                  <c:v>7.0411056424945564E-2</c:v>
                </c:pt>
                <c:pt idx="157">
                  <c:v>6.8239907006285835E-2</c:v>
                </c:pt>
                <c:pt idx="158">
                  <c:v>6.9334858427525056E-2</c:v>
                </c:pt>
                <c:pt idx="159">
                  <c:v>6.9488677026398923E-2</c:v>
                </c:pt>
                <c:pt idx="160">
                  <c:v>7.1955608471406016E-2</c:v>
                </c:pt>
                <c:pt idx="161">
                  <c:v>6.7118089650770832E-2</c:v>
                </c:pt>
                <c:pt idx="162">
                  <c:v>7.1675500185925167E-2</c:v>
                </c:pt>
                <c:pt idx="163">
                  <c:v>6.7798229680005082E-2</c:v>
                </c:pt>
                <c:pt idx="164">
                  <c:v>6.8052655455593691E-2</c:v>
                </c:pt>
                <c:pt idx="165">
                  <c:v>6.7404484039943285E-2</c:v>
                </c:pt>
                <c:pt idx="166">
                  <c:v>7.3259468784298856E-2</c:v>
                </c:pt>
                <c:pt idx="167">
                  <c:v>6.9026594140479305E-2</c:v>
                </c:pt>
                <c:pt idx="168">
                  <c:v>6.9846151278882579E-2</c:v>
                </c:pt>
                <c:pt idx="169">
                  <c:v>7.2156762217805898E-2</c:v>
                </c:pt>
                <c:pt idx="170">
                  <c:v>7.2646230893058342E-2</c:v>
                </c:pt>
                <c:pt idx="171">
                  <c:v>7.0069821736100962E-2</c:v>
                </c:pt>
                <c:pt idx="172">
                  <c:v>7.4664970835033914E-2</c:v>
                </c:pt>
                <c:pt idx="173">
                  <c:v>6.8469449130822063E-2</c:v>
                </c:pt>
                <c:pt idx="174">
                  <c:v>6.7202690633331993E-2</c:v>
                </c:pt>
                <c:pt idx="175">
                  <c:v>7.2127048753147224E-2</c:v>
                </c:pt>
                <c:pt idx="176">
                  <c:v>6.7222110379373715E-2</c:v>
                </c:pt>
                <c:pt idx="177">
                  <c:v>7.2820563780093703E-2</c:v>
                </c:pt>
                <c:pt idx="178">
                  <c:v>6.9046104563649596E-2</c:v>
                </c:pt>
                <c:pt idx="179">
                  <c:v>6.7104150348485783E-2</c:v>
                </c:pt>
                <c:pt idx="180">
                  <c:v>6.7663259826111238E-2</c:v>
                </c:pt>
                <c:pt idx="181">
                  <c:v>7.244216807151406E-2</c:v>
                </c:pt>
                <c:pt idx="182">
                  <c:v>7.2679672100526629E-2</c:v>
                </c:pt>
                <c:pt idx="183">
                  <c:v>6.8834329357906204E-2</c:v>
                </c:pt>
                <c:pt idx="184">
                  <c:v>6.8082498173152733E-2</c:v>
                </c:pt>
                <c:pt idx="185">
                  <c:v>7.2269134550673089E-2</c:v>
                </c:pt>
                <c:pt idx="186">
                  <c:v>6.682521204501371E-2</c:v>
                </c:pt>
                <c:pt idx="187">
                  <c:v>6.8061295960384682E-2</c:v>
                </c:pt>
                <c:pt idx="188">
                  <c:v>7.3164682683709209E-2</c:v>
                </c:pt>
                <c:pt idx="189">
                  <c:v>7.3403524840926146E-2</c:v>
                </c:pt>
                <c:pt idx="190">
                  <c:v>6.5431916468210019E-2</c:v>
                </c:pt>
                <c:pt idx="191">
                  <c:v>7.223797962205894E-2</c:v>
                </c:pt>
                <c:pt idx="192">
                  <c:v>6.6620190769626095E-2</c:v>
                </c:pt>
                <c:pt idx="193">
                  <c:v>7.0510630806905006E-2</c:v>
                </c:pt>
                <c:pt idx="194">
                  <c:v>7.1391787879790877E-2</c:v>
                </c:pt>
                <c:pt idx="195">
                  <c:v>6.7964983488251682E-2</c:v>
                </c:pt>
                <c:pt idx="196">
                  <c:v>6.8604764114721523E-2</c:v>
                </c:pt>
                <c:pt idx="197">
                  <c:v>6.7064655059439718E-2</c:v>
                </c:pt>
                <c:pt idx="198">
                  <c:v>7.1343810194490848E-2</c:v>
                </c:pt>
                <c:pt idx="199">
                  <c:v>7.4453767507803373E-2</c:v>
                </c:pt>
                <c:pt idx="200">
                  <c:v>6.7581056651879717E-2</c:v>
                </c:pt>
                <c:pt idx="201">
                  <c:v>7.3785494810859539E-2</c:v>
                </c:pt>
                <c:pt idx="202">
                  <c:v>7.5212539052059713E-2</c:v>
                </c:pt>
                <c:pt idx="203">
                  <c:v>7.1112344209525891E-2</c:v>
                </c:pt>
                <c:pt idx="204">
                  <c:v>7.3248539549529049E-2</c:v>
                </c:pt>
                <c:pt idx="205">
                  <c:v>6.8381417117712104E-2</c:v>
                </c:pt>
                <c:pt idx="206">
                  <c:v>6.7932004650390038E-2</c:v>
                </c:pt>
                <c:pt idx="207">
                  <c:v>6.6355059555039536E-2</c:v>
                </c:pt>
                <c:pt idx="208">
                  <c:v>6.9362027519536629E-2</c:v>
                </c:pt>
                <c:pt idx="209">
                  <c:v>7.1486508822067474E-2</c:v>
                </c:pt>
                <c:pt idx="210">
                  <c:v>7.1056767033611398E-2</c:v>
                </c:pt>
                <c:pt idx="211">
                  <c:v>6.888205719632999E-2</c:v>
                </c:pt>
                <c:pt idx="212">
                  <c:v>7.087093721877212E-2</c:v>
                </c:pt>
                <c:pt idx="213">
                  <c:v>6.7174148633395367E-2</c:v>
                </c:pt>
                <c:pt idx="214">
                  <c:v>7.4841473144537971E-2</c:v>
                </c:pt>
                <c:pt idx="215">
                  <c:v>6.592881311301392E-2</c:v>
                </c:pt>
                <c:pt idx="216">
                  <c:v>7.2774886678430684E-2</c:v>
                </c:pt>
                <c:pt idx="217">
                  <c:v>6.7448216156969554E-2</c:v>
                </c:pt>
                <c:pt idx="218">
                  <c:v>7.3964910660745065E-2</c:v>
                </c:pt>
                <c:pt idx="219">
                  <c:v>7.1721210894124074E-2</c:v>
                </c:pt>
                <c:pt idx="220">
                  <c:v>7.3819124267721789E-2</c:v>
                </c:pt>
                <c:pt idx="221">
                  <c:v>6.6706351455946777E-2</c:v>
                </c:pt>
                <c:pt idx="222">
                  <c:v>6.7965185355914282E-2</c:v>
                </c:pt>
                <c:pt idx="223">
                  <c:v>7.1469721545419779E-2</c:v>
                </c:pt>
                <c:pt idx="224">
                  <c:v>7.2009798032297428E-2</c:v>
                </c:pt>
                <c:pt idx="225">
                  <c:v>6.6264786148178184E-2</c:v>
                </c:pt>
                <c:pt idx="226">
                  <c:v>6.8241813367185461E-2</c:v>
                </c:pt>
                <c:pt idx="227">
                  <c:v>6.7029624827118134E-2</c:v>
                </c:pt>
                <c:pt idx="228">
                  <c:v>7.120653282710615E-2</c:v>
                </c:pt>
                <c:pt idx="229">
                  <c:v>6.8824435471764381E-2</c:v>
                </c:pt>
                <c:pt idx="230">
                  <c:v>6.6714625865889499E-2</c:v>
                </c:pt>
                <c:pt idx="231">
                  <c:v>7.1834495012626634E-2</c:v>
                </c:pt>
                <c:pt idx="232">
                  <c:v>6.8614483201605153E-2</c:v>
                </c:pt>
                <c:pt idx="233">
                  <c:v>6.8114267838607565E-2</c:v>
                </c:pt>
                <c:pt idx="234">
                  <c:v>6.6000087431546672E-2</c:v>
                </c:pt>
                <c:pt idx="235">
                  <c:v>6.2367143058690781E-2</c:v>
                </c:pt>
                <c:pt idx="236">
                  <c:v>6.6221143851968256E-2</c:v>
                </c:pt>
                <c:pt idx="237">
                  <c:v>6.4037766038189434E-2</c:v>
                </c:pt>
                <c:pt idx="238">
                  <c:v>6.7497546032790151E-2</c:v>
                </c:pt>
                <c:pt idx="239">
                  <c:v>6.6082235250154331E-2</c:v>
                </c:pt>
                <c:pt idx="240">
                  <c:v>6.4723774914207069E-2</c:v>
                </c:pt>
                <c:pt idx="241">
                  <c:v>6.7543219742866312E-2</c:v>
                </c:pt>
                <c:pt idx="242">
                  <c:v>6.2678083809543525E-2</c:v>
                </c:pt>
                <c:pt idx="243">
                  <c:v>6.5130616578456729E-2</c:v>
                </c:pt>
                <c:pt idx="244">
                  <c:v>6.8255907202673799E-2</c:v>
                </c:pt>
                <c:pt idx="245">
                  <c:v>6.5615250551975715E-2</c:v>
                </c:pt>
                <c:pt idx="246">
                  <c:v>6.6435629388505779E-2</c:v>
                </c:pt>
                <c:pt idx="247">
                  <c:v>6.5293225962600357E-2</c:v>
                </c:pt>
                <c:pt idx="248">
                  <c:v>6.1383290575987536E-2</c:v>
                </c:pt>
                <c:pt idx="249">
                  <c:v>6.4704475354049343E-2</c:v>
                </c:pt>
                <c:pt idx="250">
                  <c:v>6.5409553296506204E-2</c:v>
                </c:pt>
                <c:pt idx="251">
                  <c:v>6.4106822054197321E-2</c:v>
                </c:pt>
                <c:pt idx="252">
                  <c:v>6.3704392216491962E-2</c:v>
                </c:pt>
                <c:pt idx="253">
                  <c:v>6.8395759478737231E-2</c:v>
                </c:pt>
                <c:pt idx="254">
                  <c:v>6.774424481839221E-2</c:v>
                </c:pt>
                <c:pt idx="255">
                  <c:v>6.717644058672527E-2</c:v>
                </c:pt>
                <c:pt idx="256">
                  <c:v>6.6348046295014715E-2</c:v>
                </c:pt>
                <c:pt idx="257">
                  <c:v>6.4433836228651592E-2</c:v>
                </c:pt>
                <c:pt idx="258">
                  <c:v>6.1079070063811497E-2</c:v>
                </c:pt>
                <c:pt idx="259">
                  <c:v>6.7457558881239499E-2</c:v>
                </c:pt>
                <c:pt idx="260">
                  <c:v>6.5750700625349531E-2</c:v>
                </c:pt>
                <c:pt idx="261">
                  <c:v>6.8736399357179262E-2</c:v>
                </c:pt>
                <c:pt idx="262">
                  <c:v>6.6797961738144826E-2</c:v>
                </c:pt>
                <c:pt idx="263">
                  <c:v>6.5256385870429673E-2</c:v>
                </c:pt>
                <c:pt idx="264">
                  <c:v>6.6700503683076076E-2</c:v>
                </c:pt>
                <c:pt idx="265">
                  <c:v>6.436778837150843E-2</c:v>
                </c:pt>
                <c:pt idx="266">
                  <c:v>6.7550135550657336E-2</c:v>
                </c:pt>
                <c:pt idx="267">
                  <c:v>6.5386041128655648E-2</c:v>
                </c:pt>
                <c:pt idx="268">
                  <c:v>6.5676206230462705E-2</c:v>
                </c:pt>
                <c:pt idx="269">
                  <c:v>6.4931031848908249E-2</c:v>
                </c:pt>
                <c:pt idx="270">
                  <c:v>7.1189835859609821E-2</c:v>
                </c:pt>
                <c:pt idx="271">
                  <c:v>6.4406344609322083E-2</c:v>
                </c:pt>
                <c:pt idx="272">
                  <c:v>6.4580189369132429E-2</c:v>
                </c:pt>
                <c:pt idx="273">
                  <c:v>7.0442000081676073E-2</c:v>
                </c:pt>
                <c:pt idx="274">
                  <c:v>6.6250605137501736E-2</c:v>
                </c:pt>
                <c:pt idx="275">
                  <c:v>6.6926008325311828E-2</c:v>
                </c:pt>
                <c:pt idx="276">
                  <c:v>6.898766400169011E-2</c:v>
                </c:pt>
                <c:pt idx="277">
                  <c:v>6.7937005422100169E-2</c:v>
                </c:pt>
                <c:pt idx="278">
                  <c:v>7.0739852319627677E-2</c:v>
                </c:pt>
                <c:pt idx="279">
                  <c:v>6.8361187204835361E-2</c:v>
                </c:pt>
                <c:pt idx="280">
                  <c:v>6.8618331725810722E-2</c:v>
                </c:pt>
                <c:pt idx="281">
                  <c:v>6.5559838514898661E-2</c:v>
                </c:pt>
                <c:pt idx="282">
                  <c:v>6.7123103180067187E-2</c:v>
                </c:pt>
                <c:pt idx="283">
                  <c:v>7.1605583652568264E-2</c:v>
                </c:pt>
                <c:pt idx="284">
                  <c:v>6.3951189661940119E-2</c:v>
                </c:pt>
                <c:pt idx="285">
                  <c:v>7.1042273792943131E-2</c:v>
                </c:pt>
                <c:pt idx="286">
                  <c:v>7.0980766339282492E-2</c:v>
                </c:pt>
                <c:pt idx="287">
                  <c:v>6.9434239831603947E-2</c:v>
                </c:pt>
                <c:pt idx="288">
                  <c:v>7.0062533117725895E-2</c:v>
                </c:pt>
                <c:pt idx="289">
                  <c:v>6.7837647109616914E-2</c:v>
                </c:pt>
                <c:pt idx="290">
                  <c:v>6.7671701707416709E-2</c:v>
                </c:pt>
                <c:pt idx="291">
                  <c:v>6.201558268341692E-2</c:v>
                </c:pt>
                <c:pt idx="292">
                  <c:v>6.2406059138432481E-2</c:v>
                </c:pt>
                <c:pt idx="293">
                  <c:v>6.1113170875847618E-2</c:v>
                </c:pt>
                <c:pt idx="294">
                  <c:v>6.3834207195509682E-2</c:v>
                </c:pt>
                <c:pt idx="295">
                  <c:v>6.3177168976790654E-2</c:v>
                </c:pt>
                <c:pt idx="296">
                  <c:v>6.1638653662665806E-2</c:v>
                </c:pt>
                <c:pt idx="297">
                  <c:v>6.3131742529082602E-2</c:v>
                </c:pt>
                <c:pt idx="298">
                  <c:v>6.900737442509694E-2</c:v>
                </c:pt>
                <c:pt idx="299">
                  <c:v>6.261639101221407E-2</c:v>
                </c:pt>
                <c:pt idx="300">
                  <c:v>6.8475126009255899E-2</c:v>
                </c:pt>
                <c:pt idx="301">
                  <c:v>6.4538897534487216E-2</c:v>
                </c:pt>
                <c:pt idx="302">
                  <c:v>6.7235574820048563E-2</c:v>
                </c:pt>
                <c:pt idx="303">
                  <c:v>6.4823051210830929E-2</c:v>
                </c:pt>
                <c:pt idx="304">
                  <c:v>6.0835791219501001E-2</c:v>
                </c:pt>
                <c:pt idx="305">
                  <c:v>6.7288920888864553E-2</c:v>
                </c:pt>
                <c:pt idx="306">
                  <c:v>6.4457859762264522E-2</c:v>
                </c:pt>
                <c:pt idx="307">
                  <c:v>6.4160474127267678E-2</c:v>
                </c:pt>
                <c:pt idx="308">
                  <c:v>6.3722350687044182E-2</c:v>
                </c:pt>
                <c:pt idx="309">
                  <c:v>6.3050931592009349E-2</c:v>
                </c:pt>
                <c:pt idx="310">
                  <c:v>6.0490945216922484E-2</c:v>
                </c:pt>
                <c:pt idx="311">
                  <c:v>6.4425665656284381E-2</c:v>
                </c:pt>
                <c:pt idx="312">
                  <c:v>6.0332919984376718E-2</c:v>
                </c:pt>
                <c:pt idx="313">
                  <c:v>6.7715892001311381E-2</c:v>
                </c:pt>
                <c:pt idx="314">
                  <c:v>6.2854760422324671E-2</c:v>
                </c:pt>
                <c:pt idx="315">
                  <c:v>6.209689320499185E-2</c:v>
                </c:pt>
                <c:pt idx="316">
                  <c:v>6.0902760265523576E-2</c:v>
                </c:pt>
                <c:pt idx="317">
                  <c:v>6.0690203801633175E-2</c:v>
                </c:pt>
                <c:pt idx="318">
                  <c:v>6.8228331486794178E-2</c:v>
                </c:pt>
                <c:pt idx="319">
                  <c:v>6.5363012585343633E-2</c:v>
                </c:pt>
                <c:pt idx="320">
                  <c:v>6.5767477476608674E-2</c:v>
                </c:pt>
                <c:pt idx="321">
                  <c:v>6.4008591280848778E-2</c:v>
                </c:pt>
                <c:pt idx="322">
                  <c:v>6.4997113191875983E-2</c:v>
                </c:pt>
                <c:pt idx="323">
                  <c:v>6.080019322357498E-2</c:v>
                </c:pt>
                <c:pt idx="324">
                  <c:v>6.5668979114326939E-2</c:v>
                </c:pt>
                <c:pt idx="325">
                  <c:v>6.2754245356869451E-2</c:v>
                </c:pt>
                <c:pt idx="326">
                  <c:v>6.6130724933715343E-2</c:v>
                </c:pt>
                <c:pt idx="327">
                  <c:v>6.6775815249168285E-2</c:v>
                </c:pt>
                <c:pt idx="328">
                  <c:v>6.5221900754497422E-2</c:v>
                </c:pt>
                <c:pt idx="329">
                  <c:v>6.269385201398496E-2</c:v>
                </c:pt>
                <c:pt idx="330">
                  <c:v>6.164981765398192E-2</c:v>
                </c:pt>
                <c:pt idx="331">
                  <c:v>6.9215667905010048E-2</c:v>
                </c:pt>
                <c:pt idx="332">
                  <c:v>6.6872761529665162E-2</c:v>
                </c:pt>
                <c:pt idx="333">
                  <c:v>6.0987351087400055E-2</c:v>
                </c:pt>
                <c:pt idx="334">
                  <c:v>6.8505344974030408E-2</c:v>
                </c:pt>
                <c:pt idx="335">
                  <c:v>6.5466464450813541E-2</c:v>
                </c:pt>
                <c:pt idx="336">
                  <c:v>6.888746060119541E-2</c:v>
                </c:pt>
                <c:pt idx="337">
                  <c:v>6.568276450996538E-2</c:v>
                </c:pt>
                <c:pt idx="338">
                  <c:v>6.6447607912123674E-2</c:v>
                </c:pt>
                <c:pt idx="339">
                  <c:v>7.1947749631190966E-2</c:v>
                </c:pt>
                <c:pt idx="340">
                  <c:v>6.7799486100228692E-2</c:v>
                </c:pt>
                <c:pt idx="341">
                  <c:v>6.7273367716843974E-2</c:v>
                </c:pt>
                <c:pt idx="342">
                  <c:v>6.6405369239257689E-2</c:v>
                </c:pt>
                <c:pt idx="343">
                  <c:v>6.5314479425814961E-2</c:v>
                </c:pt>
                <c:pt idx="344">
                  <c:v>6.6561497319463508E-2</c:v>
                </c:pt>
                <c:pt idx="345">
                  <c:v>6.7611478431525512E-2</c:v>
                </c:pt>
                <c:pt idx="346">
                  <c:v>6.8418287012729243E-2</c:v>
                </c:pt>
                <c:pt idx="347">
                  <c:v>6.1721961016101126E-2</c:v>
                </c:pt>
                <c:pt idx="348">
                  <c:v>6.2251374551815661E-2</c:v>
                </c:pt>
                <c:pt idx="349">
                  <c:v>6.209072030426193E-2</c:v>
                </c:pt>
                <c:pt idx="350">
                  <c:v>6.6182018065115436E-2</c:v>
                </c:pt>
                <c:pt idx="351">
                  <c:v>6.3091577575700442E-2</c:v>
                </c:pt>
                <c:pt idx="352">
                  <c:v>6.6410853976645312E-2</c:v>
                </c:pt>
                <c:pt idx="353">
                  <c:v>6.2552145552449478E-2</c:v>
                </c:pt>
                <c:pt idx="354">
                  <c:v>6.3561188864645887E-2</c:v>
                </c:pt>
                <c:pt idx="355">
                  <c:v>5.9751767538433177E-2</c:v>
                </c:pt>
                <c:pt idx="356">
                  <c:v>6.6093600020984813E-2</c:v>
                </c:pt>
                <c:pt idx="357">
                  <c:v>6.3608445774903336E-2</c:v>
                </c:pt>
                <c:pt idx="358">
                  <c:v>6.3497089500628726E-2</c:v>
                </c:pt>
                <c:pt idx="359">
                  <c:v>6.4712023576718042E-2</c:v>
                </c:pt>
                <c:pt idx="360">
                  <c:v>6.4433628841929949E-2</c:v>
                </c:pt>
                <c:pt idx="361">
                  <c:v>6.3718333358604509E-2</c:v>
                </c:pt>
                <c:pt idx="362">
                  <c:v>6.3311897241789067E-2</c:v>
                </c:pt>
                <c:pt idx="363">
                  <c:v>6.5603132450039861E-2</c:v>
                </c:pt>
                <c:pt idx="364">
                  <c:v>7.0132669777714096E-2</c:v>
                </c:pt>
                <c:pt idx="365">
                  <c:v>6.9728928822761077E-2</c:v>
                </c:pt>
                <c:pt idx="366">
                  <c:v>7.2415540167128242E-2</c:v>
                </c:pt>
                <c:pt idx="367">
                  <c:v>6.8567010188443786E-2</c:v>
                </c:pt>
                <c:pt idx="368">
                  <c:v>6.827032072762107E-2</c:v>
                </c:pt>
                <c:pt idx="369">
                  <c:v>7.0295907037998248E-2</c:v>
                </c:pt>
                <c:pt idx="370">
                  <c:v>6.6078646416125916E-2</c:v>
                </c:pt>
                <c:pt idx="371">
                  <c:v>6.7512813980184092E-2</c:v>
                </c:pt>
                <c:pt idx="372">
                  <c:v>6.5711194279507709E-2</c:v>
                </c:pt>
                <c:pt idx="373">
                  <c:v>6.5585504133416184E-2</c:v>
                </c:pt>
                <c:pt idx="374">
                  <c:v>6.8350921426460237E-2</c:v>
                </c:pt>
                <c:pt idx="375">
                  <c:v>6.869177391340256E-2</c:v>
                </c:pt>
                <c:pt idx="376">
                  <c:v>6.7818255948215847E-2</c:v>
                </c:pt>
                <c:pt idx="377">
                  <c:v>7.2059092135627931E-2</c:v>
                </c:pt>
                <c:pt idx="378">
                  <c:v>7.1317038481608863E-2</c:v>
                </c:pt>
                <c:pt idx="379">
                  <c:v>6.7284437807540995E-2</c:v>
                </c:pt>
                <c:pt idx="380">
                  <c:v>6.9908524761553736E-2</c:v>
                </c:pt>
                <c:pt idx="381">
                  <c:v>7.3710469202612719E-2</c:v>
                </c:pt>
                <c:pt idx="382">
                  <c:v>6.7472126979205724E-2</c:v>
                </c:pt>
                <c:pt idx="383">
                  <c:v>7.2451793074810755E-2</c:v>
                </c:pt>
                <c:pt idx="384">
                  <c:v>6.6817433267476731E-2</c:v>
                </c:pt>
                <c:pt idx="385">
                  <c:v>7.0334659446999889E-2</c:v>
                </c:pt>
                <c:pt idx="386">
                  <c:v>7.2008130538149639E-2</c:v>
                </c:pt>
                <c:pt idx="387">
                  <c:v>6.6036813908081693E-2</c:v>
                </c:pt>
                <c:pt idx="388">
                  <c:v>7.2577965507102743E-2</c:v>
                </c:pt>
                <c:pt idx="389">
                  <c:v>6.9014925712306593E-2</c:v>
                </c:pt>
                <c:pt idx="390">
                  <c:v>7.7344205870945454E-2</c:v>
                </c:pt>
                <c:pt idx="391">
                  <c:v>6.7374487758961807E-2</c:v>
                </c:pt>
                <c:pt idx="392">
                  <c:v>7.5238457097805439E-2</c:v>
                </c:pt>
                <c:pt idx="393">
                  <c:v>7.006553264412356E-2</c:v>
                </c:pt>
                <c:pt idx="394">
                  <c:v>7.2943855669433885E-2</c:v>
                </c:pt>
                <c:pt idx="395">
                  <c:v>7.1025152369208172E-2</c:v>
                </c:pt>
                <c:pt idx="396">
                  <c:v>6.9501592249138711E-2</c:v>
                </c:pt>
                <c:pt idx="397">
                  <c:v>6.9942002517968074E-2</c:v>
                </c:pt>
                <c:pt idx="398">
                  <c:v>7.0083425089086104E-2</c:v>
                </c:pt>
                <c:pt idx="399">
                  <c:v>6.8908532103740774E-2</c:v>
                </c:pt>
                <c:pt idx="400">
                  <c:v>6.6553980965323514E-2</c:v>
                </c:pt>
                <c:pt idx="401">
                  <c:v>6.8773972069482561E-2</c:v>
                </c:pt>
                <c:pt idx="402">
                  <c:v>6.8587817069625176E-2</c:v>
                </c:pt>
                <c:pt idx="403">
                  <c:v>7.5915461916116769E-2</c:v>
                </c:pt>
                <c:pt idx="404">
                  <c:v>7.0914275047999964E-2</c:v>
                </c:pt>
                <c:pt idx="405">
                  <c:v>6.8103024112828578E-2</c:v>
                </c:pt>
                <c:pt idx="406">
                  <c:v>7.2754839040539795E-2</c:v>
                </c:pt>
                <c:pt idx="407">
                  <c:v>7.329753345966189E-2</c:v>
                </c:pt>
                <c:pt idx="408">
                  <c:v>6.6212129431792471E-2</c:v>
                </c:pt>
                <c:pt idx="409">
                  <c:v>7.5787638542575878E-2</c:v>
                </c:pt>
                <c:pt idx="410">
                  <c:v>7.3244276951340809E-2</c:v>
                </c:pt>
                <c:pt idx="411">
                  <c:v>6.8771270643047569E-2</c:v>
                </c:pt>
                <c:pt idx="412">
                  <c:v>7.0081045340316658E-2</c:v>
                </c:pt>
                <c:pt idx="413">
                  <c:v>6.8831366974417427E-2</c:v>
                </c:pt>
                <c:pt idx="414">
                  <c:v>6.6955361082495557E-2</c:v>
                </c:pt>
                <c:pt idx="415">
                  <c:v>6.8163897900825304E-2</c:v>
                </c:pt>
                <c:pt idx="416">
                  <c:v>7.6920892313680267E-2</c:v>
                </c:pt>
                <c:pt idx="417">
                  <c:v>6.8161035486822216E-2</c:v>
                </c:pt>
                <c:pt idx="418">
                  <c:v>7.5643654210025724E-2</c:v>
                </c:pt>
                <c:pt idx="419">
                  <c:v>7.082480451373567E-2</c:v>
                </c:pt>
                <c:pt idx="420">
                  <c:v>7.2658487918810674E-2</c:v>
                </c:pt>
                <c:pt idx="421">
                  <c:v>7.3433990525587939E-2</c:v>
                </c:pt>
                <c:pt idx="422">
                  <c:v>6.7435099325712108E-2</c:v>
                </c:pt>
                <c:pt idx="423">
                  <c:v>6.9721923136501093E-2</c:v>
                </c:pt>
                <c:pt idx="424">
                  <c:v>6.7599159179613871E-2</c:v>
                </c:pt>
                <c:pt idx="425">
                  <c:v>6.6748813780196856E-2</c:v>
                </c:pt>
                <c:pt idx="426">
                  <c:v>7.1827016212625813E-2</c:v>
                </c:pt>
                <c:pt idx="427">
                  <c:v>6.8451542773018167E-2</c:v>
                </c:pt>
                <c:pt idx="428">
                  <c:v>6.8681253940095804E-2</c:v>
                </c:pt>
                <c:pt idx="429">
                  <c:v>7.1675550928656753E-2</c:v>
                </c:pt>
                <c:pt idx="430">
                  <c:v>6.7610027170198025E-2</c:v>
                </c:pt>
                <c:pt idx="431">
                  <c:v>7.1863502664862772E-2</c:v>
                </c:pt>
                <c:pt idx="432">
                  <c:v>7.236940756381316E-2</c:v>
                </c:pt>
                <c:pt idx="433">
                  <c:v>7.0945237313512391E-2</c:v>
                </c:pt>
                <c:pt idx="434">
                  <c:v>7.1345681686562482E-2</c:v>
                </c:pt>
                <c:pt idx="435">
                  <c:v>7.2211697249204107E-2</c:v>
                </c:pt>
                <c:pt idx="436">
                  <c:v>6.7895760840172834E-2</c:v>
                </c:pt>
                <c:pt idx="437">
                  <c:v>7.0320322699976137E-2</c:v>
                </c:pt>
                <c:pt idx="438">
                  <c:v>6.8920461675307271E-2</c:v>
                </c:pt>
                <c:pt idx="439">
                  <c:v>7.0852248158188275E-2</c:v>
                </c:pt>
                <c:pt idx="440">
                  <c:v>7.0748630520278452E-2</c:v>
                </c:pt>
                <c:pt idx="441">
                  <c:v>7.0286747266558106E-2</c:v>
                </c:pt>
                <c:pt idx="442">
                  <c:v>7.3410082676548763E-2</c:v>
                </c:pt>
                <c:pt idx="443">
                  <c:v>6.8724266436113401E-2</c:v>
                </c:pt>
                <c:pt idx="444">
                  <c:v>6.8929753106400454E-2</c:v>
                </c:pt>
                <c:pt idx="445">
                  <c:v>7.1210187190540869E-2</c:v>
                </c:pt>
                <c:pt idx="446">
                  <c:v>7.4823584160873383E-2</c:v>
                </c:pt>
                <c:pt idx="447">
                  <c:v>6.6091533243368694E-2</c:v>
                </c:pt>
                <c:pt idx="448">
                  <c:v>6.7019924806110631E-2</c:v>
                </c:pt>
                <c:pt idx="449">
                  <c:v>6.9251044490629771E-2</c:v>
                </c:pt>
                <c:pt idx="450">
                  <c:v>6.7093552232668802E-2</c:v>
                </c:pt>
                <c:pt idx="451">
                  <c:v>6.6379151484297405E-2</c:v>
                </c:pt>
                <c:pt idx="452">
                  <c:v>6.7294579581998734E-2</c:v>
                </c:pt>
                <c:pt idx="453">
                  <c:v>6.6445937691706439E-2</c:v>
                </c:pt>
                <c:pt idx="454">
                  <c:v>6.7560841432157001E-2</c:v>
                </c:pt>
                <c:pt idx="455">
                  <c:v>6.4086624159708366E-2</c:v>
                </c:pt>
                <c:pt idx="456">
                  <c:v>7.1102367035768624E-2</c:v>
                </c:pt>
                <c:pt idx="457">
                  <c:v>7.0319314588786472E-2</c:v>
                </c:pt>
                <c:pt idx="458">
                  <c:v>6.4723957470927199E-2</c:v>
                </c:pt>
                <c:pt idx="459">
                  <c:v>7.28663090335889E-2</c:v>
                </c:pt>
                <c:pt idx="460">
                  <c:v>6.8495434354191267E-2</c:v>
                </c:pt>
                <c:pt idx="461">
                  <c:v>7.0173346318543439E-2</c:v>
                </c:pt>
                <c:pt idx="462">
                  <c:v>7.2815262309937581E-2</c:v>
                </c:pt>
                <c:pt idx="463">
                  <c:v>6.4349042600104017E-2</c:v>
                </c:pt>
                <c:pt idx="464">
                  <c:v>6.5834895939504812E-2</c:v>
                </c:pt>
                <c:pt idx="465">
                  <c:v>6.396894610185011E-2</c:v>
                </c:pt>
                <c:pt idx="466">
                  <c:v>6.5854761894931987E-2</c:v>
                </c:pt>
                <c:pt idx="467">
                  <c:v>6.844459040389908E-2</c:v>
                </c:pt>
                <c:pt idx="468">
                  <c:v>7.0236164152240987E-2</c:v>
                </c:pt>
                <c:pt idx="469">
                  <c:v>6.6035938317639889E-2</c:v>
                </c:pt>
                <c:pt idx="470">
                  <c:v>6.9478923689943184E-2</c:v>
                </c:pt>
                <c:pt idx="471">
                  <c:v>6.4831717940939546E-2</c:v>
                </c:pt>
                <c:pt idx="472">
                  <c:v>6.5128993764328597E-2</c:v>
                </c:pt>
                <c:pt idx="473">
                  <c:v>6.657473301034858E-2</c:v>
                </c:pt>
                <c:pt idx="474">
                  <c:v>6.3136915231393129E-2</c:v>
                </c:pt>
                <c:pt idx="475">
                  <c:v>6.4585094067543022E-2</c:v>
                </c:pt>
                <c:pt idx="476">
                  <c:v>6.9820347672637853E-2</c:v>
                </c:pt>
                <c:pt idx="477">
                  <c:v>7.2926271768080766E-2</c:v>
                </c:pt>
                <c:pt idx="478">
                  <c:v>6.5895809885979775E-2</c:v>
                </c:pt>
                <c:pt idx="479">
                  <c:v>6.7642916401508837E-2</c:v>
                </c:pt>
                <c:pt idx="480">
                  <c:v>7.0123563110577117E-2</c:v>
                </c:pt>
                <c:pt idx="481">
                  <c:v>6.4798497460106907E-2</c:v>
                </c:pt>
                <c:pt idx="482">
                  <c:v>6.5777032905200622E-2</c:v>
                </c:pt>
                <c:pt idx="483">
                  <c:v>7.1416991069652686E-2</c:v>
                </c:pt>
                <c:pt idx="484">
                  <c:v>6.8798559072186155E-2</c:v>
                </c:pt>
                <c:pt idx="485">
                  <c:v>6.636413077137783E-2</c:v>
                </c:pt>
                <c:pt idx="486">
                  <c:v>6.8493306002607363E-2</c:v>
                </c:pt>
                <c:pt idx="487">
                  <c:v>6.5844920983741687E-2</c:v>
                </c:pt>
                <c:pt idx="488">
                  <c:v>7.1470809360157955E-2</c:v>
                </c:pt>
                <c:pt idx="489">
                  <c:v>7.0363112266998401E-2</c:v>
                </c:pt>
                <c:pt idx="490">
                  <c:v>7.1033907254548875E-2</c:v>
                </c:pt>
                <c:pt idx="491">
                  <c:v>6.7749887374955506E-2</c:v>
                </c:pt>
                <c:pt idx="492">
                  <c:v>6.608115081792823E-2</c:v>
                </c:pt>
                <c:pt idx="493">
                  <c:v>7.2203599168297911E-2</c:v>
                </c:pt>
                <c:pt idx="494">
                  <c:v>6.9247667949092595E-2</c:v>
                </c:pt>
                <c:pt idx="495">
                  <c:v>6.8552009020929713E-2</c:v>
                </c:pt>
                <c:pt idx="496">
                  <c:v>7.0936405931714727E-2</c:v>
                </c:pt>
                <c:pt idx="497">
                  <c:v>7.3053311929896989E-2</c:v>
                </c:pt>
                <c:pt idx="498">
                  <c:v>7.294352337135375E-2</c:v>
                </c:pt>
                <c:pt idx="499">
                  <c:v>7.3152068673354484E-2</c:v>
                </c:pt>
                <c:pt idx="500">
                  <c:v>7.0797773310516843E-2</c:v>
                </c:pt>
                <c:pt idx="501">
                  <c:v>7.1143015938931534E-2</c:v>
                </c:pt>
                <c:pt idx="502">
                  <c:v>6.8563627671521382E-2</c:v>
                </c:pt>
                <c:pt idx="503">
                  <c:v>6.7784166834794643E-2</c:v>
                </c:pt>
                <c:pt idx="504">
                  <c:v>6.8977202811343341E-2</c:v>
                </c:pt>
                <c:pt idx="505">
                  <c:v>6.7789385250482587E-2</c:v>
                </c:pt>
                <c:pt idx="506">
                  <c:v>6.6209873584150244E-2</c:v>
                </c:pt>
                <c:pt idx="507">
                  <c:v>6.4450743931502782E-2</c:v>
                </c:pt>
                <c:pt idx="508">
                  <c:v>6.8052531370971878E-2</c:v>
                </c:pt>
                <c:pt idx="509">
                  <c:v>7.1758209396213871E-2</c:v>
                </c:pt>
                <c:pt idx="510">
                  <c:v>6.9805537442494112E-2</c:v>
                </c:pt>
                <c:pt idx="511">
                  <c:v>6.9128390525747901E-2</c:v>
                </c:pt>
                <c:pt idx="512">
                  <c:v>6.9372068148995061E-2</c:v>
                </c:pt>
                <c:pt idx="513">
                  <c:v>6.9334785592728682E-2</c:v>
                </c:pt>
                <c:pt idx="514">
                  <c:v>6.4708773152807916E-2</c:v>
                </c:pt>
                <c:pt idx="515">
                  <c:v>7.3112690662668858E-2</c:v>
                </c:pt>
                <c:pt idx="516">
                  <c:v>6.892296874028063E-2</c:v>
                </c:pt>
                <c:pt idx="517">
                  <c:v>7.2062757108025371E-2</c:v>
                </c:pt>
                <c:pt idx="518">
                  <c:v>6.6897213270055059E-2</c:v>
                </c:pt>
                <c:pt idx="519">
                  <c:v>7.1423185381319795E-2</c:v>
                </c:pt>
                <c:pt idx="520">
                  <c:v>6.646079922819316E-2</c:v>
                </c:pt>
                <c:pt idx="521">
                  <c:v>6.8653022548385942E-2</c:v>
                </c:pt>
                <c:pt idx="522">
                  <c:v>6.6967293208125903E-2</c:v>
                </c:pt>
                <c:pt idx="523">
                  <c:v>6.650711364634701E-2</c:v>
                </c:pt>
                <c:pt idx="524">
                  <c:v>6.4635015230150764E-2</c:v>
                </c:pt>
                <c:pt idx="525">
                  <c:v>6.8091501469833657E-2</c:v>
                </c:pt>
                <c:pt idx="526">
                  <c:v>6.4487156050885189E-2</c:v>
                </c:pt>
                <c:pt idx="527">
                  <c:v>6.7320804113463084E-2</c:v>
                </c:pt>
                <c:pt idx="528">
                  <c:v>6.912050516139967E-2</c:v>
                </c:pt>
                <c:pt idx="529">
                  <c:v>6.7445284380171472E-2</c:v>
                </c:pt>
                <c:pt idx="530">
                  <c:v>6.6868669975958001E-2</c:v>
                </c:pt>
                <c:pt idx="531">
                  <c:v>6.6751162191607954E-2</c:v>
                </c:pt>
                <c:pt idx="532">
                  <c:v>7.0285929101684699E-2</c:v>
                </c:pt>
                <c:pt idx="533">
                  <c:v>6.4970361985313724E-2</c:v>
                </c:pt>
                <c:pt idx="534">
                  <c:v>6.9711093199468832E-2</c:v>
                </c:pt>
                <c:pt idx="535">
                  <c:v>7.0433243973651652E-2</c:v>
                </c:pt>
                <c:pt idx="536">
                  <c:v>6.3551120056927382E-2</c:v>
                </c:pt>
                <c:pt idx="537">
                  <c:v>6.7470597442262165E-2</c:v>
                </c:pt>
                <c:pt idx="538">
                  <c:v>6.3943854162058653E-2</c:v>
                </c:pt>
                <c:pt idx="539">
                  <c:v>6.7688201193790154E-2</c:v>
                </c:pt>
                <c:pt idx="540">
                  <c:v>6.546549792347657E-2</c:v>
                </c:pt>
                <c:pt idx="541">
                  <c:v>6.6547987715739498E-2</c:v>
                </c:pt>
                <c:pt idx="542">
                  <c:v>6.6454815701600708E-2</c:v>
                </c:pt>
                <c:pt idx="543">
                  <c:v>6.5679588187638985E-2</c:v>
                </c:pt>
                <c:pt idx="544">
                  <c:v>6.7944009722067267E-2</c:v>
                </c:pt>
                <c:pt idx="545">
                  <c:v>7.0122629044141155E-2</c:v>
                </c:pt>
                <c:pt idx="546">
                  <c:v>6.944118775181396E-2</c:v>
                </c:pt>
                <c:pt idx="547">
                  <c:v>6.4742558052330243E-2</c:v>
                </c:pt>
                <c:pt idx="548">
                  <c:v>7.1556181473990912E-2</c:v>
                </c:pt>
                <c:pt idx="549">
                  <c:v>6.7361776670025256E-2</c:v>
                </c:pt>
                <c:pt idx="550">
                  <c:v>7.0250045161278876E-2</c:v>
                </c:pt>
                <c:pt idx="551">
                  <c:v>7.1194961155159039E-2</c:v>
                </c:pt>
                <c:pt idx="552">
                  <c:v>6.4939479446814954E-2</c:v>
                </c:pt>
                <c:pt idx="553">
                  <c:v>6.8297290360878213E-2</c:v>
                </c:pt>
                <c:pt idx="554">
                  <c:v>6.1721699205715908E-2</c:v>
                </c:pt>
                <c:pt idx="555">
                  <c:v>6.4173742327042843E-2</c:v>
                </c:pt>
                <c:pt idx="556">
                  <c:v>6.5238960116672684E-2</c:v>
                </c:pt>
                <c:pt idx="557">
                  <c:v>6.947920602954781E-2</c:v>
                </c:pt>
                <c:pt idx="558">
                  <c:v>6.6815164400787677E-2</c:v>
                </c:pt>
                <c:pt idx="559">
                  <c:v>6.4150897545542485E-2</c:v>
                </c:pt>
                <c:pt idx="560">
                  <c:v>6.5931859262677084E-2</c:v>
                </c:pt>
                <c:pt idx="561">
                  <c:v>6.6853264444122318E-2</c:v>
                </c:pt>
                <c:pt idx="562">
                  <c:v>6.6415252508877906E-2</c:v>
                </c:pt>
                <c:pt idx="563">
                  <c:v>6.5497389520730864E-2</c:v>
                </c:pt>
                <c:pt idx="564">
                  <c:v>6.9006359415537719E-2</c:v>
                </c:pt>
                <c:pt idx="565">
                  <c:v>7.0261701936850482E-2</c:v>
                </c:pt>
                <c:pt idx="566">
                  <c:v>6.7399144584754475E-2</c:v>
                </c:pt>
                <c:pt idx="567">
                  <c:v>6.6033221300441786E-2</c:v>
                </c:pt>
                <c:pt idx="568">
                  <c:v>6.7911588137154283E-2</c:v>
                </c:pt>
                <c:pt idx="569">
                  <c:v>6.4952474560884779E-2</c:v>
                </c:pt>
                <c:pt idx="570">
                  <c:v>6.9965691332275551E-2</c:v>
                </c:pt>
                <c:pt idx="571">
                  <c:v>6.6365022586469119E-2</c:v>
                </c:pt>
                <c:pt idx="572">
                  <c:v>6.3648089086000614E-2</c:v>
                </c:pt>
                <c:pt idx="573">
                  <c:v>6.4462056792563657E-2</c:v>
                </c:pt>
                <c:pt idx="574">
                  <c:v>6.9091872232985269E-2</c:v>
                </c:pt>
                <c:pt idx="575">
                  <c:v>6.9732995534020611E-2</c:v>
                </c:pt>
                <c:pt idx="576">
                  <c:v>6.5190328262188749E-2</c:v>
                </c:pt>
                <c:pt idx="577">
                  <c:v>6.899762393170944E-2</c:v>
                </c:pt>
                <c:pt idx="578">
                  <c:v>7.1850159900221533E-2</c:v>
                </c:pt>
                <c:pt idx="579">
                  <c:v>6.5867804396030877E-2</c:v>
                </c:pt>
                <c:pt idx="580">
                  <c:v>6.6729831823543084E-2</c:v>
                </c:pt>
                <c:pt idx="581">
                  <c:v>7.0435233038107267E-2</c:v>
                </c:pt>
                <c:pt idx="582">
                  <c:v>6.4931395002008979E-2</c:v>
                </c:pt>
                <c:pt idx="583">
                  <c:v>6.563952060020288E-2</c:v>
                </c:pt>
                <c:pt idx="584">
                  <c:v>7.1094631665233693E-2</c:v>
                </c:pt>
                <c:pt idx="585">
                  <c:v>7.1697393670763068E-2</c:v>
                </c:pt>
                <c:pt idx="586">
                  <c:v>7.142426285654091E-2</c:v>
                </c:pt>
                <c:pt idx="587">
                  <c:v>6.9057073734100735E-2</c:v>
                </c:pt>
                <c:pt idx="588">
                  <c:v>7.3641441351749048E-2</c:v>
                </c:pt>
                <c:pt idx="589">
                  <c:v>6.7509081315766856E-2</c:v>
                </c:pt>
                <c:pt idx="590">
                  <c:v>6.9170471084457549E-2</c:v>
                </c:pt>
                <c:pt idx="591">
                  <c:v>7.1728806925806687E-2</c:v>
                </c:pt>
                <c:pt idx="592">
                  <c:v>7.1432220562445345E-2</c:v>
                </c:pt>
                <c:pt idx="593">
                  <c:v>7.3646215416388799E-2</c:v>
                </c:pt>
                <c:pt idx="594">
                  <c:v>6.6217933618942154E-2</c:v>
                </c:pt>
                <c:pt idx="595">
                  <c:v>6.5273325987983841E-2</c:v>
                </c:pt>
                <c:pt idx="596">
                  <c:v>7.1800098712819171E-2</c:v>
                </c:pt>
                <c:pt idx="597">
                  <c:v>6.6683454589068436E-2</c:v>
                </c:pt>
                <c:pt idx="598">
                  <c:v>7.1767085747655765E-2</c:v>
                </c:pt>
                <c:pt idx="599">
                  <c:v>7.4550766723665104E-2</c:v>
                </c:pt>
                <c:pt idx="600">
                  <c:v>6.8844930131078869E-2</c:v>
                </c:pt>
                <c:pt idx="601">
                  <c:v>6.4681720885215191E-2</c:v>
                </c:pt>
                <c:pt idx="602">
                  <c:v>7.3385447714821764E-2</c:v>
                </c:pt>
                <c:pt idx="603">
                  <c:v>6.8047516779124115E-2</c:v>
                </c:pt>
                <c:pt idx="604">
                  <c:v>7.0542239507060567E-2</c:v>
                </c:pt>
                <c:pt idx="605">
                  <c:v>6.666482239609299E-2</c:v>
                </c:pt>
                <c:pt idx="606">
                  <c:v>6.7085332375276072E-2</c:v>
                </c:pt>
                <c:pt idx="607">
                  <c:v>6.5317473050264085E-2</c:v>
                </c:pt>
                <c:pt idx="608">
                  <c:v>6.3822752208477038E-2</c:v>
                </c:pt>
                <c:pt idx="609">
                  <c:v>6.7695239355283335E-2</c:v>
                </c:pt>
                <c:pt idx="610">
                  <c:v>6.8714697760859339E-2</c:v>
                </c:pt>
                <c:pt idx="611">
                  <c:v>6.3410786787281764E-2</c:v>
                </c:pt>
                <c:pt idx="612">
                  <c:v>6.637451932337847E-2</c:v>
                </c:pt>
                <c:pt idx="613">
                  <c:v>6.7582660135243722E-2</c:v>
                </c:pt>
                <c:pt idx="614">
                  <c:v>6.252622240109583E-2</c:v>
                </c:pt>
                <c:pt idx="615">
                  <c:v>6.415938501251775E-2</c:v>
                </c:pt>
                <c:pt idx="616">
                  <c:v>6.4367731157055255E-2</c:v>
                </c:pt>
                <c:pt idx="617">
                  <c:v>6.8132488227743024E-2</c:v>
                </c:pt>
                <c:pt idx="618">
                  <c:v>6.3501520760932559E-2</c:v>
                </c:pt>
                <c:pt idx="619">
                  <c:v>6.6904212935031335E-2</c:v>
                </c:pt>
                <c:pt idx="620">
                  <c:v>6.4011615462034294E-2</c:v>
                </c:pt>
                <c:pt idx="621">
                  <c:v>6.5666404817058308E-2</c:v>
                </c:pt>
                <c:pt idx="622">
                  <c:v>6.6283965591710098E-2</c:v>
                </c:pt>
                <c:pt idx="623">
                  <c:v>6.3654590846014644E-2</c:v>
                </c:pt>
                <c:pt idx="624">
                  <c:v>6.3121566773383403E-2</c:v>
                </c:pt>
                <c:pt idx="625">
                  <c:v>6.3955971853241422E-2</c:v>
                </c:pt>
                <c:pt idx="626">
                  <c:v>6.3379478132210273E-2</c:v>
                </c:pt>
                <c:pt idx="627">
                  <c:v>7.0793014590568845E-2</c:v>
                </c:pt>
                <c:pt idx="628">
                  <c:v>6.5974024123471656E-2</c:v>
                </c:pt>
                <c:pt idx="629">
                  <c:v>6.5887679385431053E-2</c:v>
                </c:pt>
                <c:pt idx="630">
                  <c:v>6.4403895385309662E-2</c:v>
                </c:pt>
                <c:pt idx="631">
                  <c:v>6.5612816909467367E-2</c:v>
                </c:pt>
                <c:pt idx="632">
                  <c:v>6.8845812852085825E-2</c:v>
                </c:pt>
                <c:pt idx="633">
                  <c:v>6.704939361552488E-2</c:v>
                </c:pt>
                <c:pt idx="634">
                  <c:v>6.2507173390294879E-2</c:v>
                </c:pt>
                <c:pt idx="635">
                  <c:v>6.5654006420684169E-2</c:v>
                </c:pt>
                <c:pt idx="636">
                  <c:v>6.7538610361884799E-2</c:v>
                </c:pt>
                <c:pt idx="637">
                  <c:v>6.3401856099113363E-2</c:v>
                </c:pt>
                <c:pt idx="638">
                  <c:v>6.3991517429287575E-2</c:v>
                </c:pt>
                <c:pt idx="639">
                  <c:v>6.4399124539780264E-2</c:v>
                </c:pt>
                <c:pt idx="640">
                  <c:v>6.1661975311449548E-2</c:v>
                </c:pt>
                <c:pt idx="641">
                  <c:v>6.5851795403540483E-2</c:v>
                </c:pt>
                <c:pt idx="642">
                  <c:v>6.1230429386427754E-2</c:v>
                </c:pt>
                <c:pt idx="643">
                  <c:v>6.6786211039488022E-2</c:v>
                </c:pt>
                <c:pt idx="644">
                  <c:v>6.04059400446764E-2</c:v>
                </c:pt>
                <c:pt idx="645">
                  <c:v>6.7286083944014349E-2</c:v>
                </c:pt>
                <c:pt idx="646">
                  <c:v>6.5831785794739597E-2</c:v>
                </c:pt>
                <c:pt idx="647">
                  <c:v>6.4205311127353559E-2</c:v>
                </c:pt>
                <c:pt idx="648">
                  <c:v>6.0703078263354325E-2</c:v>
                </c:pt>
                <c:pt idx="649">
                  <c:v>6.8452891439079913E-2</c:v>
                </c:pt>
                <c:pt idx="650">
                  <c:v>5.7288813928071232E-2</c:v>
                </c:pt>
                <c:pt idx="651">
                  <c:v>6.5201641265799859E-2</c:v>
                </c:pt>
                <c:pt idx="652">
                  <c:v>6.3125917798151923E-2</c:v>
                </c:pt>
                <c:pt idx="653">
                  <c:v>6.0034145877907619E-2</c:v>
                </c:pt>
                <c:pt idx="654">
                  <c:v>6.5244296243592292E-2</c:v>
                </c:pt>
                <c:pt idx="655">
                  <c:v>6.1007156465367779E-2</c:v>
                </c:pt>
                <c:pt idx="656">
                  <c:v>5.9317206568530387E-2</c:v>
                </c:pt>
                <c:pt idx="657">
                  <c:v>6.4730708099683246E-2</c:v>
                </c:pt>
                <c:pt idx="658">
                  <c:v>6.0356799315325504E-2</c:v>
                </c:pt>
                <c:pt idx="659">
                  <c:v>6.1947743249710717E-2</c:v>
                </c:pt>
                <c:pt idx="660">
                  <c:v>6.648476011459474E-2</c:v>
                </c:pt>
                <c:pt idx="661">
                  <c:v>6.734067954508216E-2</c:v>
                </c:pt>
                <c:pt idx="662">
                  <c:v>6.8460159722966207E-2</c:v>
                </c:pt>
                <c:pt idx="663">
                  <c:v>6.4597656330540973E-2</c:v>
                </c:pt>
                <c:pt idx="664">
                  <c:v>6.1888659163789037E-2</c:v>
                </c:pt>
                <c:pt idx="665">
                  <c:v>6.6404677203417584E-2</c:v>
                </c:pt>
                <c:pt idx="666">
                  <c:v>6.9661823656560262E-2</c:v>
                </c:pt>
                <c:pt idx="667">
                  <c:v>6.3499270492103951E-2</c:v>
                </c:pt>
                <c:pt idx="668">
                  <c:v>6.6619615187435977E-2</c:v>
                </c:pt>
                <c:pt idx="669">
                  <c:v>6.8994668425058692E-2</c:v>
                </c:pt>
                <c:pt idx="670">
                  <c:v>6.6877969361298806E-2</c:v>
                </c:pt>
                <c:pt idx="671">
                  <c:v>6.7604461100316773E-2</c:v>
                </c:pt>
                <c:pt idx="672">
                  <c:v>6.8157884288188725E-2</c:v>
                </c:pt>
                <c:pt idx="673">
                  <c:v>6.575171973098691E-2</c:v>
                </c:pt>
                <c:pt idx="674">
                  <c:v>6.3111281379106626E-2</c:v>
                </c:pt>
                <c:pt idx="675">
                  <c:v>6.9785276794827059E-2</c:v>
                </c:pt>
                <c:pt idx="676">
                  <c:v>6.6978513253538777E-2</c:v>
                </c:pt>
                <c:pt idx="677">
                  <c:v>6.4329350174118338E-2</c:v>
                </c:pt>
                <c:pt idx="678">
                  <c:v>6.4918456020394227E-2</c:v>
                </c:pt>
                <c:pt idx="679">
                  <c:v>6.2880364068855193E-2</c:v>
                </c:pt>
                <c:pt idx="680">
                  <c:v>6.2707318599187989E-2</c:v>
                </c:pt>
                <c:pt idx="681">
                  <c:v>6.5731597831005142E-2</c:v>
                </c:pt>
                <c:pt idx="682">
                  <c:v>6.3717933582684849E-2</c:v>
                </c:pt>
                <c:pt idx="683">
                  <c:v>6.8900936610347227E-2</c:v>
                </c:pt>
                <c:pt idx="684">
                  <c:v>6.7458143599503043E-2</c:v>
                </c:pt>
                <c:pt idx="685">
                  <c:v>6.6256267909517677E-2</c:v>
                </c:pt>
                <c:pt idx="686">
                  <c:v>6.6417815385832371E-2</c:v>
                </c:pt>
                <c:pt idx="687">
                  <c:v>6.3265931143773671E-2</c:v>
                </c:pt>
                <c:pt idx="688">
                  <c:v>7.1750772479904718E-2</c:v>
                </c:pt>
                <c:pt idx="689">
                  <c:v>6.7653016234790864E-2</c:v>
                </c:pt>
                <c:pt idx="690">
                  <c:v>6.4752821228776875E-2</c:v>
                </c:pt>
                <c:pt idx="691">
                  <c:v>6.6392164063725792E-2</c:v>
                </c:pt>
                <c:pt idx="692">
                  <c:v>6.3228640742139477E-2</c:v>
                </c:pt>
                <c:pt idx="693">
                  <c:v>6.8891641529066724E-2</c:v>
                </c:pt>
                <c:pt idx="694">
                  <c:v>6.8093936152459594E-2</c:v>
                </c:pt>
                <c:pt idx="695">
                  <c:v>6.788300085461875E-2</c:v>
                </c:pt>
                <c:pt idx="696">
                  <c:v>6.5469750514982952E-2</c:v>
                </c:pt>
                <c:pt idx="697">
                  <c:v>6.404792645342558E-2</c:v>
                </c:pt>
                <c:pt idx="698">
                  <c:v>7.0215316668544026E-2</c:v>
                </c:pt>
                <c:pt idx="699">
                  <c:v>6.626019143698901E-2</c:v>
                </c:pt>
                <c:pt idx="700">
                  <c:v>6.7894698182939417E-2</c:v>
                </c:pt>
                <c:pt idx="701">
                  <c:v>7.0601948846553117E-2</c:v>
                </c:pt>
                <c:pt idx="702">
                  <c:v>6.6676762848245932E-2</c:v>
                </c:pt>
                <c:pt idx="703">
                  <c:v>6.3884269705811417E-2</c:v>
                </c:pt>
                <c:pt idx="704">
                  <c:v>6.9437621028646465E-2</c:v>
                </c:pt>
                <c:pt idx="705">
                  <c:v>6.9723091916875923E-2</c:v>
                </c:pt>
                <c:pt idx="706">
                  <c:v>6.9647564665960685E-2</c:v>
                </c:pt>
                <c:pt idx="707">
                  <c:v>7.1857976885258634E-2</c:v>
                </c:pt>
                <c:pt idx="708">
                  <c:v>6.5502112705176821E-2</c:v>
                </c:pt>
                <c:pt idx="709">
                  <c:v>7.118732220645245E-2</c:v>
                </c:pt>
                <c:pt idx="710">
                  <c:v>7.09770357340479E-2</c:v>
                </c:pt>
                <c:pt idx="711">
                  <c:v>6.8972588987471065E-2</c:v>
                </c:pt>
                <c:pt idx="712">
                  <c:v>6.5525834342108472E-2</c:v>
                </c:pt>
                <c:pt idx="713">
                  <c:v>6.5750976576874037E-2</c:v>
                </c:pt>
                <c:pt idx="714">
                  <c:v>6.5605834227975307E-2</c:v>
                </c:pt>
                <c:pt idx="715">
                  <c:v>7.0590763675374951E-2</c:v>
                </c:pt>
                <c:pt idx="716">
                  <c:v>6.4651319556755946E-2</c:v>
                </c:pt>
                <c:pt idx="717">
                  <c:v>6.5651715952808276E-2</c:v>
                </c:pt>
                <c:pt idx="718">
                  <c:v>6.7076465117877793E-2</c:v>
                </c:pt>
                <c:pt idx="719">
                  <c:v>6.7851329923548476E-2</c:v>
                </c:pt>
                <c:pt idx="720">
                  <c:v>7.2980023209767819E-2</c:v>
                </c:pt>
                <c:pt idx="721">
                  <c:v>6.4875110246794959E-2</c:v>
                </c:pt>
                <c:pt idx="722">
                  <c:v>7.0240177613532642E-2</c:v>
                </c:pt>
                <c:pt idx="723">
                  <c:v>7.135214315154384E-2</c:v>
                </c:pt>
                <c:pt idx="724">
                  <c:v>7.06239251571808E-2</c:v>
                </c:pt>
                <c:pt idx="725">
                  <c:v>7.0349658882030916E-2</c:v>
                </c:pt>
                <c:pt idx="726">
                  <c:v>6.9266214303543239E-2</c:v>
                </c:pt>
                <c:pt idx="727">
                  <c:v>6.8305835510089175E-2</c:v>
                </c:pt>
                <c:pt idx="728">
                  <c:v>7.0080437280528776E-2</c:v>
                </c:pt>
                <c:pt idx="729">
                  <c:v>6.93146298936477E-2</c:v>
                </c:pt>
                <c:pt idx="730">
                  <c:v>6.8479100853683222E-2</c:v>
                </c:pt>
                <c:pt idx="731">
                  <c:v>7.2814340515103909E-2</c:v>
                </c:pt>
                <c:pt idx="732">
                  <c:v>6.904012671780782E-2</c:v>
                </c:pt>
                <c:pt idx="733">
                  <c:v>7.4335841270234612E-2</c:v>
                </c:pt>
                <c:pt idx="734">
                  <c:v>6.8325989066128537E-2</c:v>
                </c:pt>
                <c:pt idx="735">
                  <c:v>7.1989068546852455E-2</c:v>
                </c:pt>
                <c:pt idx="736">
                  <c:v>6.8028366010538022E-2</c:v>
                </c:pt>
                <c:pt idx="737">
                  <c:v>6.9740485651037104E-2</c:v>
                </c:pt>
                <c:pt idx="738">
                  <c:v>6.9034839041823698E-2</c:v>
                </c:pt>
                <c:pt idx="739">
                  <c:v>7.2868642963157329E-2</c:v>
                </c:pt>
                <c:pt idx="740">
                  <c:v>6.8168852609681099E-2</c:v>
                </c:pt>
                <c:pt idx="741">
                  <c:v>7.1165257371977556E-2</c:v>
                </c:pt>
                <c:pt idx="742">
                  <c:v>6.88150743599278E-2</c:v>
                </c:pt>
                <c:pt idx="743">
                  <c:v>6.6829563003035636E-2</c:v>
                </c:pt>
                <c:pt idx="744">
                  <c:v>6.5626524921976376E-2</c:v>
                </c:pt>
                <c:pt idx="745">
                  <c:v>6.8099595970519816E-2</c:v>
                </c:pt>
                <c:pt idx="746">
                  <c:v>6.8911978170972124E-2</c:v>
                </c:pt>
                <c:pt idx="747">
                  <c:v>6.7299065281494611E-2</c:v>
                </c:pt>
                <c:pt idx="748">
                  <c:v>6.9260758237521008E-2</c:v>
                </c:pt>
                <c:pt idx="749">
                  <c:v>6.9565158760375695E-2</c:v>
                </c:pt>
                <c:pt idx="750">
                  <c:v>7.0181155163376016E-2</c:v>
                </c:pt>
                <c:pt idx="751">
                  <c:v>6.9401386738975224E-2</c:v>
                </c:pt>
                <c:pt idx="752">
                  <c:v>6.3860280025676994E-2</c:v>
                </c:pt>
                <c:pt idx="753">
                  <c:v>6.6346325025104708E-2</c:v>
                </c:pt>
                <c:pt idx="754">
                  <c:v>6.6641868362446954E-2</c:v>
                </c:pt>
                <c:pt idx="755">
                  <c:v>6.7707549623533869E-2</c:v>
                </c:pt>
                <c:pt idx="756">
                  <c:v>6.4685967917380571E-2</c:v>
                </c:pt>
                <c:pt idx="757">
                  <c:v>7.2130559451583656E-2</c:v>
                </c:pt>
                <c:pt idx="758">
                  <c:v>6.5349480191356168E-2</c:v>
                </c:pt>
                <c:pt idx="759">
                  <c:v>6.5031352501939602E-2</c:v>
                </c:pt>
                <c:pt idx="760">
                  <c:v>6.4808368842068212E-2</c:v>
                </c:pt>
                <c:pt idx="761">
                  <c:v>6.8411969327570821E-2</c:v>
                </c:pt>
                <c:pt idx="762">
                  <c:v>6.9031577458245424E-2</c:v>
                </c:pt>
                <c:pt idx="763">
                  <c:v>6.4337486784106737E-2</c:v>
                </c:pt>
                <c:pt idx="764">
                  <c:v>6.6532716151568236E-2</c:v>
                </c:pt>
                <c:pt idx="765">
                  <c:v>6.6779940883982009E-2</c:v>
                </c:pt>
                <c:pt idx="766">
                  <c:v>6.199669794460707E-2</c:v>
                </c:pt>
                <c:pt idx="767">
                  <c:v>6.4684587707864089E-2</c:v>
                </c:pt>
                <c:pt idx="768">
                  <c:v>6.0613622228767837E-2</c:v>
                </c:pt>
                <c:pt idx="769">
                  <c:v>6.6548383176516915E-2</c:v>
                </c:pt>
                <c:pt idx="770">
                  <c:v>6.7383883986195672E-2</c:v>
                </c:pt>
                <c:pt idx="771">
                  <c:v>6.3801117407513014E-2</c:v>
                </c:pt>
                <c:pt idx="772">
                  <c:v>5.8869006886831596E-2</c:v>
                </c:pt>
                <c:pt idx="773">
                  <c:v>6.0143989438598638E-2</c:v>
                </c:pt>
                <c:pt idx="774">
                  <c:v>5.8544193140388057E-2</c:v>
                </c:pt>
                <c:pt idx="775">
                  <c:v>6.1402819243590069E-2</c:v>
                </c:pt>
                <c:pt idx="776">
                  <c:v>6.3426973740568424E-2</c:v>
                </c:pt>
                <c:pt idx="777">
                  <c:v>6.5905552482965465E-2</c:v>
                </c:pt>
                <c:pt idx="778">
                  <c:v>5.894593196980822E-2</c:v>
                </c:pt>
                <c:pt idx="779">
                  <c:v>6.354411487134147E-2</c:v>
                </c:pt>
                <c:pt idx="780">
                  <c:v>6.2215089689799247E-2</c:v>
                </c:pt>
                <c:pt idx="781">
                  <c:v>5.9079420712974784E-2</c:v>
                </c:pt>
                <c:pt idx="782">
                  <c:v>5.8267852644691032E-2</c:v>
                </c:pt>
                <c:pt idx="783">
                  <c:v>5.8052524801755503E-2</c:v>
                </c:pt>
                <c:pt idx="784">
                  <c:v>6.5407552310815839E-2</c:v>
                </c:pt>
                <c:pt idx="785">
                  <c:v>6.1731906756778657E-2</c:v>
                </c:pt>
                <c:pt idx="786">
                  <c:v>5.8182938750332987E-2</c:v>
                </c:pt>
                <c:pt idx="787">
                  <c:v>5.931170484557749E-2</c:v>
                </c:pt>
                <c:pt idx="788">
                  <c:v>5.9066781871450702E-2</c:v>
                </c:pt>
                <c:pt idx="789">
                  <c:v>5.6917784060208768E-2</c:v>
                </c:pt>
                <c:pt idx="790">
                  <c:v>5.9157967859005463E-2</c:v>
                </c:pt>
                <c:pt idx="791">
                  <c:v>6.0267584598999668E-2</c:v>
                </c:pt>
                <c:pt idx="792">
                  <c:v>6.2439085612658825E-2</c:v>
                </c:pt>
                <c:pt idx="793">
                  <c:v>6.3728713220339059E-2</c:v>
                </c:pt>
                <c:pt idx="794">
                  <c:v>5.985921909765482E-2</c:v>
                </c:pt>
                <c:pt idx="795">
                  <c:v>6.5070465063228763E-2</c:v>
                </c:pt>
                <c:pt idx="796">
                  <c:v>6.3298184907084637E-2</c:v>
                </c:pt>
                <c:pt idx="797">
                  <c:v>5.7426876194910305E-2</c:v>
                </c:pt>
                <c:pt idx="798">
                  <c:v>6.3496974891518232E-2</c:v>
                </c:pt>
                <c:pt idx="799">
                  <c:v>6.4438022749563381E-2</c:v>
                </c:pt>
                <c:pt idx="800">
                  <c:v>6.2311643542441217E-2</c:v>
                </c:pt>
                <c:pt idx="801">
                  <c:v>6.3043843907290412E-2</c:v>
                </c:pt>
                <c:pt idx="802">
                  <c:v>6.0453560240694031E-2</c:v>
                </c:pt>
                <c:pt idx="803">
                  <c:v>6.3512533014150344E-2</c:v>
                </c:pt>
                <c:pt idx="804">
                  <c:v>6.3020629155670263E-2</c:v>
                </c:pt>
                <c:pt idx="805">
                  <c:v>6.5295162729957584E-2</c:v>
                </c:pt>
                <c:pt idx="806">
                  <c:v>6.2243137688335684E-2</c:v>
                </c:pt>
                <c:pt idx="807">
                  <c:v>5.7340661455834177E-2</c:v>
                </c:pt>
                <c:pt idx="808">
                  <c:v>6.0747713926244874E-2</c:v>
                </c:pt>
                <c:pt idx="809">
                  <c:v>5.9819077903596099E-2</c:v>
                </c:pt>
                <c:pt idx="810">
                  <c:v>6.4351274039638126E-2</c:v>
                </c:pt>
                <c:pt idx="811">
                  <c:v>5.9551718195614715E-2</c:v>
                </c:pt>
                <c:pt idx="812">
                  <c:v>6.2567876293157271E-2</c:v>
                </c:pt>
                <c:pt idx="813">
                  <c:v>6.3706269322478831E-2</c:v>
                </c:pt>
                <c:pt idx="814">
                  <c:v>6.1393421855139713E-2</c:v>
                </c:pt>
                <c:pt idx="815">
                  <c:v>6.4753563196065872E-2</c:v>
                </c:pt>
                <c:pt idx="816">
                  <c:v>6.4821034447535883E-2</c:v>
                </c:pt>
                <c:pt idx="817">
                  <c:v>6.3825346089563778E-2</c:v>
                </c:pt>
                <c:pt idx="818">
                  <c:v>6.1043712552618722E-2</c:v>
                </c:pt>
                <c:pt idx="819">
                  <c:v>6.270292106330172E-2</c:v>
                </c:pt>
                <c:pt idx="820">
                  <c:v>5.8013193100086666E-2</c:v>
                </c:pt>
                <c:pt idx="821">
                  <c:v>5.8627887833947123E-2</c:v>
                </c:pt>
                <c:pt idx="822">
                  <c:v>5.9230130283852017E-2</c:v>
                </c:pt>
                <c:pt idx="823">
                  <c:v>5.728145726141904E-2</c:v>
                </c:pt>
                <c:pt idx="824">
                  <c:v>5.9351658646627559E-2</c:v>
                </c:pt>
                <c:pt idx="825">
                  <c:v>6.472388407575462E-2</c:v>
                </c:pt>
                <c:pt idx="826">
                  <c:v>6.0157785378970603E-2</c:v>
                </c:pt>
                <c:pt idx="827">
                  <c:v>6.1003052026121524E-2</c:v>
                </c:pt>
                <c:pt idx="828">
                  <c:v>6.3836071010349008E-2</c:v>
                </c:pt>
                <c:pt idx="829">
                  <c:v>5.9750805668041043E-2</c:v>
                </c:pt>
                <c:pt idx="830">
                  <c:v>6.0435285757593833E-2</c:v>
                </c:pt>
                <c:pt idx="831">
                  <c:v>6.1520866103805708E-2</c:v>
                </c:pt>
                <c:pt idx="832">
                  <c:v>6.0233272116454711E-2</c:v>
                </c:pt>
                <c:pt idx="833">
                  <c:v>5.7014146054313854E-2</c:v>
                </c:pt>
                <c:pt idx="834">
                  <c:v>5.9550807629749541E-2</c:v>
                </c:pt>
                <c:pt idx="835">
                  <c:v>6.2404635676836656E-2</c:v>
                </c:pt>
                <c:pt idx="836">
                  <c:v>6.0955793595207815E-2</c:v>
                </c:pt>
                <c:pt idx="837">
                  <c:v>5.6847630321006516E-2</c:v>
                </c:pt>
                <c:pt idx="838">
                  <c:v>6.0887793352556077E-2</c:v>
                </c:pt>
                <c:pt idx="839">
                  <c:v>6.162784551838249E-2</c:v>
                </c:pt>
                <c:pt idx="840">
                  <c:v>6.0094473578744388E-2</c:v>
                </c:pt>
                <c:pt idx="841">
                  <c:v>6.2563302105806753E-2</c:v>
                </c:pt>
                <c:pt idx="842">
                  <c:v>6.111554466153625E-2</c:v>
                </c:pt>
                <c:pt idx="843">
                  <c:v>5.6356984131529141E-2</c:v>
                </c:pt>
                <c:pt idx="844">
                  <c:v>5.9530908624702387E-2</c:v>
                </c:pt>
                <c:pt idx="845">
                  <c:v>5.9419442543329787E-2</c:v>
                </c:pt>
                <c:pt idx="846">
                  <c:v>6.0077157030282519E-2</c:v>
                </c:pt>
                <c:pt idx="847">
                  <c:v>5.8085699009553744E-2</c:v>
                </c:pt>
                <c:pt idx="848">
                  <c:v>5.8012414199463416E-2</c:v>
                </c:pt>
                <c:pt idx="849">
                  <c:v>6.2439996827131201E-2</c:v>
                </c:pt>
                <c:pt idx="850">
                  <c:v>6.5081179300057149E-2</c:v>
                </c:pt>
                <c:pt idx="851">
                  <c:v>6.0493597511077461E-2</c:v>
                </c:pt>
                <c:pt idx="852">
                  <c:v>5.6714655788040372E-2</c:v>
                </c:pt>
                <c:pt idx="853">
                  <c:v>6.2567698261846522E-2</c:v>
                </c:pt>
                <c:pt idx="854">
                  <c:v>5.5759449251757083E-2</c:v>
                </c:pt>
                <c:pt idx="855">
                  <c:v>5.8875883031843337E-2</c:v>
                </c:pt>
                <c:pt idx="856">
                  <c:v>5.8015083271060974E-2</c:v>
                </c:pt>
                <c:pt idx="857">
                  <c:v>6.2570135080397438E-2</c:v>
                </c:pt>
                <c:pt idx="858">
                  <c:v>6.0517313590586173E-2</c:v>
                </c:pt>
                <c:pt idx="859">
                  <c:v>5.6797871377295084E-2</c:v>
                </c:pt>
                <c:pt idx="860">
                  <c:v>6.221832826177242E-2</c:v>
                </c:pt>
                <c:pt idx="861">
                  <c:v>6.6380318287535281E-2</c:v>
                </c:pt>
                <c:pt idx="862">
                  <c:v>6.4047587205886922E-2</c:v>
                </c:pt>
                <c:pt idx="863">
                  <c:v>5.8596317886230244E-2</c:v>
                </c:pt>
                <c:pt idx="864">
                  <c:v>6.4021050721598916E-2</c:v>
                </c:pt>
                <c:pt idx="865">
                  <c:v>6.2681062175845792E-2</c:v>
                </c:pt>
                <c:pt idx="866">
                  <c:v>6.579817762216443E-2</c:v>
                </c:pt>
                <c:pt idx="867">
                  <c:v>5.8305882676041039E-2</c:v>
                </c:pt>
                <c:pt idx="868">
                  <c:v>5.7945628020032121E-2</c:v>
                </c:pt>
                <c:pt idx="869">
                  <c:v>5.8346080528423466E-2</c:v>
                </c:pt>
                <c:pt idx="870">
                  <c:v>6.3518682215010433E-2</c:v>
                </c:pt>
                <c:pt idx="871">
                  <c:v>5.7846485458778636E-2</c:v>
                </c:pt>
                <c:pt idx="872">
                  <c:v>6.0410213114926385E-2</c:v>
                </c:pt>
                <c:pt idx="873">
                  <c:v>6.7006213952994789E-2</c:v>
                </c:pt>
                <c:pt idx="874">
                  <c:v>6.1027500083599265E-2</c:v>
                </c:pt>
                <c:pt idx="875">
                  <c:v>6.1643135074555704E-2</c:v>
                </c:pt>
                <c:pt idx="876">
                  <c:v>6.2860562979838913E-2</c:v>
                </c:pt>
                <c:pt idx="877">
                  <c:v>6.2066429268050276E-2</c:v>
                </c:pt>
                <c:pt idx="878">
                  <c:v>6.3086007783590692E-2</c:v>
                </c:pt>
                <c:pt idx="879">
                  <c:v>6.7063131455958644E-2</c:v>
                </c:pt>
                <c:pt idx="880">
                  <c:v>6.8172490581755327E-2</c:v>
                </c:pt>
                <c:pt idx="881">
                  <c:v>6.2089520590682352E-2</c:v>
                </c:pt>
                <c:pt idx="882">
                  <c:v>6.7208833504075596E-2</c:v>
                </c:pt>
                <c:pt idx="883">
                  <c:v>6.8759567929889812E-2</c:v>
                </c:pt>
                <c:pt idx="884">
                  <c:v>6.5544064409210581E-2</c:v>
                </c:pt>
                <c:pt idx="885">
                  <c:v>6.3051733966188572E-2</c:v>
                </c:pt>
                <c:pt idx="886">
                  <c:v>6.8416255534489129E-2</c:v>
                </c:pt>
                <c:pt idx="887">
                  <c:v>6.5407438454818209E-2</c:v>
                </c:pt>
                <c:pt idx="888">
                  <c:v>6.4676373898834724E-2</c:v>
                </c:pt>
                <c:pt idx="889">
                  <c:v>6.9157798209171534E-2</c:v>
                </c:pt>
                <c:pt idx="890">
                  <c:v>6.3181923798323991E-2</c:v>
                </c:pt>
                <c:pt idx="891">
                  <c:v>7.0495454092877927E-2</c:v>
                </c:pt>
                <c:pt idx="892">
                  <c:v>6.3945570557988662E-2</c:v>
                </c:pt>
                <c:pt idx="893">
                  <c:v>6.5964512087124158E-2</c:v>
                </c:pt>
                <c:pt idx="894">
                  <c:v>6.7788533700518988E-2</c:v>
                </c:pt>
                <c:pt idx="895">
                  <c:v>6.2272411008331162E-2</c:v>
                </c:pt>
                <c:pt idx="896">
                  <c:v>6.75589965460546E-2</c:v>
                </c:pt>
                <c:pt idx="897">
                  <c:v>7.0800018244516302E-2</c:v>
                </c:pt>
                <c:pt idx="898">
                  <c:v>6.027359992754764E-2</c:v>
                </c:pt>
                <c:pt idx="899">
                  <c:v>6.1128779842973713E-2</c:v>
                </c:pt>
                <c:pt idx="900">
                  <c:v>6.4975941997014675E-2</c:v>
                </c:pt>
                <c:pt idx="901">
                  <c:v>6.3271262157175726E-2</c:v>
                </c:pt>
                <c:pt idx="902">
                  <c:v>5.8924910714617557E-2</c:v>
                </c:pt>
                <c:pt idx="903">
                  <c:v>6.8079070193095323E-2</c:v>
                </c:pt>
                <c:pt idx="904">
                  <c:v>5.905210272541718E-2</c:v>
                </c:pt>
                <c:pt idx="905">
                  <c:v>5.8311009850030411E-2</c:v>
                </c:pt>
                <c:pt idx="906">
                  <c:v>5.850614570269911E-2</c:v>
                </c:pt>
                <c:pt idx="907">
                  <c:v>6.0996755834513486E-2</c:v>
                </c:pt>
                <c:pt idx="908">
                  <c:v>5.7817197906239348E-2</c:v>
                </c:pt>
                <c:pt idx="909">
                  <c:v>6.2651424033540667E-2</c:v>
                </c:pt>
                <c:pt idx="910">
                  <c:v>5.9409981394196662E-2</c:v>
                </c:pt>
                <c:pt idx="911">
                  <c:v>5.976743130963983E-2</c:v>
                </c:pt>
                <c:pt idx="912">
                  <c:v>6.1799062415782223E-2</c:v>
                </c:pt>
                <c:pt idx="913">
                  <c:v>5.8829174221675787E-2</c:v>
                </c:pt>
                <c:pt idx="914">
                  <c:v>5.9488937056530834E-2</c:v>
                </c:pt>
                <c:pt idx="915">
                  <c:v>6.1430614769161403E-2</c:v>
                </c:pt>
                <c:pt idx="916">
                  <c:v>6.5300560581876152E-2</c:v>
                </c:pt>
                <c:pt idx="917">
                  <c:v>6.4203418107072391E-2</c:v>
                </c:pt>
                <c:pt idx="918">
                  <c:v>6.4249738543202137E-2</c:v>
                </c:pt>
                <c:pt idx="919">
                  <c:v>6.5232903218046548E-2</c:v>
                </c:pt>
                <c:pt idx="920">
                  <c:v>6.098048421066167E-2</c:v>
                </c:pt>
                <c:pt idx="921">
                  <c:v>6.6073224673652578E-2</c:v>
                </c:pt>
                <c:pt idx="922">
                  <c:v>6.1490508291588003E-2</c:v>
                </c:pt>
                <c:pt idx="923">
                  <c:v>6.7655866477738955E-2</c:v>
                </c:pt>
                <c:pt idx="924">
                  <c:v>6.122377366472271E-2</c:v>
                </c:pt>
                <c:pt idx="925">
                  <c:v>6.2871249023395873E-2</c:v>
                </c:pt>
                <c:pt idx="926">
                  <c:v>6.7145486027073792E-2</c:v>
                </c:pt>
                <c:pt idx="927">
                  <c:v>6.1810563667951325E-2</c:v>
                </c:pt>
                <c:pt idx="928">
                  <c:v>6.5351177973828334E-2</c:v>
                </c:pt>
                <c:pt idx="929">
                  <c:v>6.5229385324126823E-2</c:v>
                </c:pt>
                <c:pt idx="930">
                  <c:v>5.9729895454997892E-2</c:v>
                </c:pt>
                <c:pt idx="931">
                  <c:v>6.1147245172768983E-2</c:v>
                </c:pt>
                <c:pt idx="932">
                  <c:v>6.0034783163512219E-2</c:v>
                </c:pt>
                <c:pt idx="933">
                  <c:v>6.2973929843375312E-2</c:v>
                </c:pt>
                <c:pt idx="934">
                  <c:v>6.5095924842779901E-2</c:v>
                </c:pt>
                <c:pt idx="935">
                  <c:v>6.6781300527231358E-2</c:v>
                </c:pt>
                <c:pt idx="936">
                  <c:v>6.2698424328265445E-2</c:v>
                </c:pt>
                <c:pt idx="937">
                  <c:v>6.4973694903386933E-2</c:v>
                </c:pt>
                <c:pt idx="938">
                  <c:v>6.0820085802978069E-2</c:v>
                </c:pt>
                <c:pt idx="939">
                  <c:v>6.4259440344915111E-2</c:v>
                </c:pt>
                <c:pt idx="940">
                  <c:v>6.4538765028803971E-2</c:v>
                </c:pt>
                <c:pt idx="941">
                  <c:v>6.0831249165089828E-2</c:v>
                </c:pt>
                <c:pt idx="942">
                  <c:v>6.3438952223250716E-2</c:v>
                </c:pt>
                <c:pt idx="943">
                  <c:v>6.4098800135428693E-2</c:v>
                </c:pt>
                <c:pt idx="944">
                  <c:v>6.2618042999310078E-2</c:v>
                </c:pt>
                <c:pt idx="945">
                  <c:v>5.8669660109110421E-2</c:v>
                </c:pt>
                <c:pt idx="946">
                  <c:v>6.4908211017697462E-2</c:v>
                </c:pt>
                <c:pt idx="947">
                  <c:v>6.4598728881232234E-2</c:v>
                </c:pt>
                <c:pt idx="948">
                  <c:v>6.3762074330309698E-2</c:v>
                </c:pt>
                <c:pt idx="949">
                  <c:v>5.7838832891058761E-2</c:v>
                </c:pt>
                <c:pt idx="950">
                  <c:v>6.4071100259479402E-2</c:v>
                </c:pt>
                <c:pt idx="951">
                  <c:v>6.3219544686691595E-2</c:v>
                </c:pt>
                <c:pt idx="952">
                  <c:v>6.2953998171294878E-2</c:v>
                </c:pt>
                <c:pt idx="953">
                  <c:v>6.3448613519263591E-2</c:v>
                </c:pt>
                <c:pt idx="954">
                  <c:v>6.5170687201167157E-2</c:v>
                </c:pt>
                <c:pt idx="955">
                  <c:v>6.0611363237457708E-2</c:v>
                </c:pt>
                <c:pt idx="956">
                  <c:v>6.2856786924710736E-2</c:v>
                </c:pt>
                <c:pt idx="957">
                  <c:v>6.4114329516339233E-2</c:v>
                </c:pt>
                <c:pt idx="958">
                  <c:v>6.4834060548090419E-2</c:v>
                </c:pt>
                <c:pt idx="959">
                  <c:v>6.0432033607703779E-2</c:v>
                </c:pt>
                <c:pt idx="960">
                  <c:v>6.3358764027639763E-2</c:v>
                </c:pt>
                <c:pt idx="961">
                  <c:v>6.4086485808841173E-2</c:v>
                </c:pt>
                <c:pt idx="962">
                  <c:v>5.6907545167546703E-2</c:v>
                </c:pt>
                <c:pt idx="963">
                  <c:v>6.4407015485655889E-2</c:v>
                </c:pt>
                <c:pt idx="964">
                  <c:v>5.5517559036809369E-2</c:v>
                </c:pt>
                <c:pt idx="965">
                  <c:v>5.8369759315062511E-2</c:v>
                </c:pt>
                <c:pt idx="966">
                  <c:v>6.1041413000273985E-2</c:v>
                </c:pt>
                <c:pt idx="967">
                  <c:v>6.0100422334978892E-2</c:v>
                </c:pt>
                <c:pt idx="968">
                  <c:v>5.8100969339532092E-2</c:v>
                </c:pt>
                <c:pt idx="969">
                  <c:v>5.9517438784982502E-2</c:v>
                </c:pt>
                <c:pt idx="970">
                  <c:v>6.3352396333059682E-2</c:v>
                </c:pt>
                <c:pt idx="971">
                  <c:v>6.2403482171111573E-2</c:v>
                </c:pt>
                <c:pt idx="972">
                  <c:v>6.3051183267799099E-2</c:v>
                </c:pt>
                <c:pt idx="973">
                  <c:v>5.5135144152049897E-2</c:v>
                </c:pt>
                <c:pt idx="974">
                  <c:v>5.5039151202667377E-2</c:v>
                </c:pt>
                <c:pt idx="975">
                  <c:v>6.0057353290433768E-2</c:v>
                </c:pt>
                <c:pt idx="976">
                  <c:v>6.1346956026576319E-2</c:v>
                </c:pt>
                <c:pt idx="977">
                  <c:v>6.0818466097559018E-2</c:v>
                </c:pt>
                <c:pt idx="978">
                  <c:v>5.7826148384744105E-2</c:v>
                </c:pt>
                <c:pt idx="979">
                  <c:v>5.5813504847183136E-2</c:v>
                </c:pt>
                <c:pt idx="980">
                  <c:v>5.3269305237168746E-2</c:v>
                </c:pt>
                <c:pt idx="981">
                  <c:v>5.8992000920008086E-2</c:v>
                </c:pt>
                <c:pt idx="982">
                  <c:v>6.0048667394372347E-2</c:v>
                </c:pt>
                <c:pt idx="983">
                  <c:v>5.6718163132726242E-2</c:v>
                </c:pt>
                <c:pt idx="984">
                  <c:v>5.4413379678709219E-2</c:v>
                </c:pt>
                <c:pt idx="985">
                  <c:v>5.4941095704088505E-2</c:v>
                </c:pt>
                <c:pt idx="986">
                  <c:v>5.6193762275245772E-2</c:v>
                </c:pt>
                <c:pt idx="987">
                  <c:v>5.1692322173799966E-2</c:v>
                </c:pt>
                <c:pt idx="988">
                  <c:v>5.394207559469797E-2</c:v>
                </c:pt>
                <c:pt idx="989">
                  <c:v>5.3173357031380077E-2</c:v>
                </c:pt>
                <c:pt idx="990">
                  <c:v>5.299964443052025E-2</c:v>
                </c:pt>
                <c:pt idx="991">
                  <c:v>5.2417456859506814E-2</c:v>
                </c:pt>
                <c:pt idx="992">
                  <c:v>5.6218033447719459E-2</c:v>
                </c:pt>
                <c:pt idx="993">
                  <c:v>5.5371869217855169E-2</c:v>
                </c:pt>
                <c:pt idx="994">
                  <c:v>5.9160533551592086E-2</c:v>
                </c:pt>
                <c:pt idx="995">
                  <c:v>5.9435954584654692E-2</c:v>
                </c:pt>
                <c:pt idx="996">
                  <c:v>5.7035820769468858E-2</c:v>
                </c:pt>
                <c:pt idx="997">
                  <c:v>5.6292313325103892E-2</c:v>
                </c:pt>
                <c:pt idx="998">
                  <c:v>5.6199680768717876E-2</c:v>
                </c:pt>
                <c:pt idx="999">
                  <c:v>5.7643452165349128E-2</c:v>
                </c:pt>
                <c:pt idx="1000">
                  <c:v>5.8821057232917112E-2</c:v>
                </c:pt>
                <c:pt idx="1001">
                  <c:v>5.7147485338404982E-2</c:v>
                </c:pt>
                <c:pt idx="1002">
                  <c:v>5.271685585260704E-2</c:v>
                </c:pt>
                <c:pt idx="1003">
                  <c:v>5.5054284840415128E-2</c:v>
                </c:pt>
                <c:pt idx="1004">
                  <c:v>5.2497724794729209E-2</c:v>
                </c:pt>
                <c:pt idx="1005">
                  <c:v>5.7805886048143677E-2</c:v>
                </c:pt>
                <c:pt idx="1006">
                  <c:v>5.518519342906212E-2</c:v>
                </c:pt>
                <c:pt idx="1007">
                  <c:v>5.7199812279558157E-2</c:v>
                </c:pt>
                <c:pt idx="1008">
                  <c:v>5.7227263557078731E-2</c:v>
                </c:pt>
                <c:pt idx="1009">
                  <c:v>5.6758273330846855E-2</c:v>
                </c:pt>
                <c:pt idx="1010">
                  <c:v>5.2226001432618754E-2</c:v>
                </c:pt>
                <c:pt idx="1011">
                  <c:v>5.5724342620543064E-2</c:v>
                </c:pt>
                <c:pt idx="1012">
                  <c:v>5.2315709009028127E-2</c:v>
                </c:pt>
                <c:pt idx="1013">
                  <c:v>5.471700126754532E-2</c:v>
                </c:pt>
                <c:pt idx="1014">
                  <c:v>5.4024833473159499E-2</c:v>
                </c:pt>
                <c:pt idx="1015">
                  <c:v>5.5032940251051356E-2</c:v>
                </c:pt>
                <c:pt idx="1016">
                  <c:v>5.1915246168612067E-2</c:v>
                </c:pt>
                <c:pt idx="1017">
                  <c:v>5.4963442064481602E-2</c:v>
                </c:pt>
                <c:pt idx="1018">
                  <c:v>5.4708845876941428E-2</c:v>
                </c:pt>
                <c:pt idx="1019">
                  <c:v>5.7742882755557577E-2</c:v>
                </c:pt>
                <c:pt idx="1020">
                  <c:v>5.4730342107457391E-2</c:v>
                </c:pt>
                <c:pt idx="1021">
                  <c:v>5.6220818548990512E-2</c:v>
                </c:pt>
                <c:pt idx="1022">
                  <c:v>5.5717485174011434E-2</c:v>
                </c:pt>
                <c:pt idx="1023">
                  <c:v>5.5056512006486112E-2</c:v>
                </c:pt>
                <c:pt idx="1024">
                  <c:v>5.5695792950640789E-2</c:v>
                </c:pt>
                <c:pt idx="1025">
                  <c:v>5.3163179938854062E-2</c:v>
                </c:pt>
                <c:pt idx="1026">
                  <c:v>4.8972662764049567E-2</c:v>
                </c:pt>
                <c:pt idx="1027">
                  <c:v>4.881414300612287E-2</c:v>
                </c:pt>
                <c:pt idx="1028">
                  <c:v>5.6594415244371782E-2</c:v>
                </c:pt>
                <c:pt idx="1029">
                  <c:v>5.1300125955442109E-2</c:v>
                </c:pt>
                <c:pt idx="1030">
                  <c:v>5.6587374532111268E-2</c:v>
                </c:pt>
                <c:pt idx="1031">
                  <c:v>5.1321915691513696E-2</c:v>
                </c:pt>
                <c:pt idx="1032">
                  <c:v>5.2833411588071644E-2</c:v>
                </c:pt>
                <c:pt idx="1033">
                  <c:v>4.940801291341685E-2</c:v>
                </c:pt>
                <c:pt idx="1034">
                  <c:v>5.512051013664792E-2</c:v>
                </c:pt>
                <c:pt idx="1035">
                  <c:v>5.2395229600839983E-2</c:v>
                </c:pt>
                <c:pt idx="1036">
                  <c:v>5.5961996364742514E-2</c:v>
                </c:pt>
                <c:pt idx="1037">
                  <c:v>5.1935936238258477E-2</c:v>
                </c:pt>
                <c:pt idx="1038">
                  <c:v>5.2548585432833347E-2</c:v>
                </c:pt>
                <c:pt idx="1039">
                  <c:v>5.5606814730351395E-2</c:v>
                </c:pt>
                <c:pt idx="1040">
                  <c:v>5.3050380654750491E-2</c:v>
                </c:pt>
                <c:pt idx="1041">
                  <c:v>5.2625618843777304E-2</c:v>
                </c:pt>
                <c:pt idx="1042">
                  <c:v>5.4651827349811825E-2</c:v>
                </c:pt>
                <c:pt idx="1043">
                  <c:v>5.6480699015505849E-2</c:v>
                </c:pt>
                <c:pt idx="1044">
                  <c:v>5.8344920452934469E-2</c:v>
                </c:pt>
                <c:pt idx="1045">
                  <c:v>5.5116944570653047E-2</c:v>
                </c:pt>
                <c:pt idx="1046">
                  <c:v>5.540284028588404E-2</c:v>
                </c:pt>
                <c:pt idx="1047">
                  <c:v>5.9504934587979404E-2</c:v>
                </c:pt>
                <c:pt idx="1048">
                  <c:v>5.64316955330137E-2</c:v>
                </c:pt>
                <c:pt idx="1049">
                  <c:v>5.8407118801638507E-2</c:v>
                </c:pt>
                <c:pt idx="1050">
                  <c:v>5.4980170517568289E-2</c:v>
                </c:pt>
                <c:pt idx="1051">
                  <c:v>5.7629507099838467E-2</c:v>
                </c:pt>
                <c:pt idx="1052">
                  <c:v>5.5796505368983861E-2</c:v>
                </c:pt>
                <c:pt idx="1053">
                  <c:v>6.209975690165917E-2</c:v>
                </c:pt>
                <c:pt idx="1054">
                  <c:v>5.7949620517500113E-2</c:v>
                </c:pt>
                <c:pt idx="1055">
                  <c:v>5.7083623762567433E-2</c:v>
                </c:pt>
                <c:pt idx="1056">
                  <c:v>5.9332751495045688E-2</c:v>
                </c:pt>
                <c:pt idx="1057">
                  <c:v>5.4545497428305091E-2</c:v>
                </c:pt>
                <c:pt idx="1058">
                  <c:v>5.3496864284082749E-2</c:v>
                </c:pt>
                <c:pt idx="1059">
                  <c:v>5.3665248918820976E-2</c:v>
                </c:pt>
                <c:pt idx="1060">
                  <c:v>5.9412990175654483E-2</c:v>
                </c:pt>
                <c:pt idx="1061">
                  <c:v>6.0049412290869797E-2</c:v>
                </c:pt>
                <c:pt idx="1062">
                  <c:v>5.9948969432508707E-2</c:v>
                </c:pt>
                <c:pt idx="1063">
                  <c:v>5.6360062112829082E-2</c:v>
                </c:pt>
                <c:pt idx="1064">
                  <c:v>5.9253529895021209E-2</c:v>
                </c:pt>
                <c:pt idx="1065">
                  <c:v>5.7475838578152659E-2</c:v>
                </c:pt>
                <c:pt idx="1066">
                  <c:v>5.2814696301252274E-2</c:v>
                </c:pt>
                <c:pt idx="1067">
                  <c:v>5.6100823584650308E-2</c:v>
                </c:pt>
                <c:pt idx="1068">
                  <c:v>5.3029584172561699E-2</c:v>
                </c:pt>
                <c:pt idx="1069">
                  <c:v>5.4924381377610243E-2</c:v>
                </c:pt>
                <c:pt idx="1070">
                  <c:v>5.3659814644061381E-2</c:v>
                </c:pt>
                <c:pt idx="1071">
                  <c:v>5.3215913697607101E-2</c:v>
                </c:pt>
                <c:pt idx="1072">
                  <c:v>5.4999540085703721E-2</c:v>
                </c:pt>
                <c:pt idx="1073">
                  <c:v>5.6653257199194978E-2</c:v>
                </c:pt>
                <c:pt idx="1074">
                  <c:v>5.9045190233236594E-2</c:v>
                </c:pt>
                <c:pt idx="1075">
                  <c:v>5.6771194705909342E-2</c:v>
                </c:pt>
                <c:pt idx="1076">
                  <c:v>5.8561675808482379E-2</c:v>
                </c:pt>
                <c:pt idx="1077">
                  <c:v>5.7011363768514838E-2</c:v>
                </c:pt>
                <c:pt idx="1078">
                  <c:v>5.7342363200307556E-2</c:v>
                </c:pt>
                <c:pt idx="1079">
                  <c:v>5.2563161585567987E-2</c:v>
                </c:pt>
                <c:pt idx="1080">
                  <c:v>5.7740979089376414E-2</c:v>
                </c:pt>
                <c:pt idx="1081">
                  <c:v>5.8747956102498493E-2</c:v>
                </c:pt>
                <c:pt idx="1082">
                  <c:v>5.1720153632614375E-2</c:v>
                </c:pt>
                <c:pt idx="1083">
                  <c:v>5.5083755282582157E-2</c:v>
                </c:pt>
                <c:pt idx="1084">
                  <c:v>5.4172526890725908E-2</c:v>
                </c:pt>
                <c:pt idx="1085">
                  <c:v>5.4251938229788577E-2</c:v>
                </c:pt>
                <c:pt idx="1086">
                  <c:v>5.1189361323419405E-2</c:v>
                </c:pt>
                <c:pt idx="1087">
                  <c:v>5.4955127279059705E-2</c:v>
                </c:pt>
                <c:pt idx="1088">
                  <c:v>5.1557739175458313E-2</c:v>
                </c:pt>
                <c:pt idx="1089">
                  <c:v>5.2723662497905978E-2</c:v>
                </c:pt>
                <c:pt idx="1090">
                  <c:v>5.2552126752008384E-2</c:v>
                </c:pt>
                <c:pt idx="1091">
                  <c:v>5.7780508327661163E-2</c:v>
                </c:pt>
                <c:pt idx="1092">
                  <c:v>5.6249683255736815E-2</c:v>
                </c:pt>
                <c:pt idx="1093">
                  <c:v>5.8717964361681786E-2</c:v>
                </c:pt>
                <c:pt idx="1094">
                  <c:v>5.6980440092148699E-2</c:v>
                </c:pt>
                <c:pt idx="1095">
                  <c:v>5.7893867976456098E-2</c:v>
                </c:pt>
                <c:pt idx="1096">
                  <c:v>6.1298817975546024E-2</c:v>
                </c:pt>
                <c:pt idx="1097">
                  <c:v>5.4201667606670334E-2</c:v>
                </c:pt>
                <c:pt idx="1098">
                  <c:v>5.7504193007357818E-2</c:v>
                </c:pt>
                <c:pt idx="1099">
                  <c:v>5.5521315858682106E-2</c:v>
                </c:pt>
                <c:pt idx="1100">
                  <c:v>5.5236034168493833E-2</c:v>
                </c:pt>
                <c:pt idx="1101">
                  <c:v>5.741860484015613E-2</c:v>
                </c:pt>
                <c:pt idx="1102">
                  <c:v>5.9206595614785688E-2</c:v>
                </c:pt>
                <c:pt idx="1103">
                  <c:v>5.3833327008695364E-2</c:v>
                </c:pt>
                <c:pt idx="1104">
                  <c:v>5.5147480281843263E-2</c:v>
                </c:pt>
                <c:pt idx="1105">
                  <c:v>5.852577697533385E-2</c:v>
                </c:pt>
                <c:pt idx="1106">
                  <c:v>5.8225887740796643E-2</c:v>
                </c:pt>
                <c:pt idx="1107">
                  <c:v>5.7498403015419315E-2</c:v>
                </c:pt>
                <c:pt idx="1108">
                  <c:v>5.2488178489980969E-2</c:v>
                </c:pt>
                <c:pt idx="1109">
                  <c:v>5.1543989191795946E-2</c:v>
                </c:pt>
                <c:pt idx="1110">
                  <c:v>5.8407063956911115E-2</c:v>
                </c:pt>
                <c:pt idx="1111">
                  <c:v>5.7927572065168347E-2</c:v>
                </c:pt>
                <c:pt idx="1112">
                  <c:v>5.5558788863553185E-2</c:v>
                </c:pt>
                <c:pt idx="1113">
                  <c:v>5.5011742698041148E-2</c:v>
                </c:pt>
                <c:pt idx="1114">
                  <c:v>5.5759430013870424E-2</c:v>
                </c:pt>
                <c:pt idx="1115">
                  <c:v>5.4967945256030971E-2</c:v>
                </c:pt>
                <c:pt idx="1116">
                  <c:v>6.0951851522405329E-2</c:v>
                </c:pt>
                <c:pt idx="1117">
                  <c:v>5.8068841218591315E-2</c:v>
                </c:pt>
                <c:pt idx="1118">
                  <c:v>5.2705820499321099E-2</c:v>
                </c:pt>
                <c:pt idx="1119">
                  <c:v>5.2242134745861958E-2</c:v>
                </c:pt>
                <c:pt idx="1120">
                  <c:v>5.2486704528013656E-2</c:v>
                </c:pt>
                <c:pt idx="1121">
                  <c:v>5.2991633246256498E-2</c:v>
                </c:pt>
                <c:pt idx="1122">
                  <c:v>5.4721797108455365E-2</c:v>
                </c:pt>
                <c:pt idx="1123">
                  <c:v>5.9647491892295346E-2</c:v>
                </c:pt>
                <c:pt idx="1124">
                  <c:v>5.7295408996035045E-2</c:v>
                </c:pt>
                <c:pt idx="1125">
                  <c:v>5.3039161311919693E-2</c:v>
                </c:pt>
                <c:pt idx="1126">
                  <c:v>6.0650492251332469E-2</c:v>
                </c:pt>
                <c:pt idx="1127">
                  <c:v>5.803830017452629E-2</c:v>
                </c:pt>
                <c:pt idx="1128">
                  <c:v>5.9884031997316824E-2</c:v>
                </c:pt>
                <c:pt idx="1129">
                  <c:v>5.2715050382310412E-2</c:v>
                </c:pt>
                <c:pt idx="1130">
                  <c:v>5.9958665968205239E-2</c:v>
                </c:pt>
                <c:pt idx="1131">
                  <c:v>5.4398873977613511E-2</c:v>
                </c:pt>
                <c:pt idx="1132">
                  <c:v>5.5009360777196252E-2</c:v>
                </c:pt>
                <c:pt idx="1133">
                  <c:v>5.6736134180413712E-2</c:v>
                </c:pt>
                <c:pt idx="1134">
                  <c:v>5.4993304004481817E-2</c:v>
                </c:pt>
                <c:pt idx="1135">
                  <c:v>5.7401656725066405E-2</c:v>
                </c:pt>
                <c:pt idx="1136">
                  <c:v>6.0594246585307363E-2</c:v>
                </c:pt>
                <c:pt idx="1137">
                  <c:v>5.792445404209421E-2</c:v>
                </c:pt>
                <c:pt idx="1138">
                  <c:v>5.9247658375481932E-2</c:v>
                </c:pt>
                <c:pt idx="1139">
                  <c:v>5.5440906269148951E-2</c:v>
                </c:pt>
                <c:pt idx="1140">
                  <c:v>5.5472979067197482E-2</c:v>
                </c:pt>
                <c:pt idx="1141">
                  <c:v>6.1327091354559174E-2</c:v>
                </c:pt>
                <c:pt idx="1142">
                  <c:v>6.1787617167167533E-2</c:v>
                </c:pt>
                <c:pt idx="1143">
                  <c:v>5.8329473938261898E-2</c:v>
                </c:pt>
                <c:pt idx="1144">
                  <c:v>5.6812658193558491E-2</c:v>
                </c:pt>
                <c:pt idx="1145">
                  <c:v>5.7745716628582876E-2</c:v>
                </c:pt>
                <c:pt idx="1146">
                  <c:v>5.8485529192640322E-2</c:v>
                </c:pt>
                <c:pt idx="1147">
                  <c:v>5.6988243819846386E-2</c:v>
                </c:pt>
                <c:pt idx="1148">
                  <c:v>6.2648231827805489E-2</c:v>
                </c:pt>
                <c:pt idx="1149">
                  <c:v>5.8940152528653221E-2</c:v>
                </c:pt>
                <c:pt idx="1150">
                  <c:v>5.99694779059015E-2</c:v>
                </c:pt>
                <c:pt idx="1151">
                  <c:v>5.7551959218151372E-2</c:v>
                </c:pt>
                <c:pt idx="1152">
                  <c:v>5.615183340379977E-2</c:v>
                </c:pt>
                <c:pt idx="1153">
                  <c:v>5.9501775142581072E-2</c:v>
                </c:pt>
                <c:pt idx="1154">
                  <c:v>6.1708841745160371E-2</c:v>
                </c:pt>
                <c:pt idx="1155">
                  <c:v>5.9256898408289897E-2</c:v>
                </c:pt>
                <c:pt idx="1156">
                  <c:v>5.4538462680332474E-2</c:v>
                </c:pt>
                <c:pt idx="1157">
                  <c:v>5.3464002574048153E-2</c:v>
                </c:pt>
                <c:pt idx="1158">
                  <c:v>5.5298543424234362E-2</c:v>
                </c:pt>
                <c:pt idx="1159">
                  <c:v>5.3077041364486675E-2</c:v>
                </c:pt>
                <c:pt idx="1160">
                  <c:v>5.745028953712842E-2</c:v>
                </c:pt>
                <c:pt idx="1161">
                  <c:v>5.3926153872977056E-2</c:v>
                </c:pt>
                <c:pt idx="1162">
                  <c:v>5.8437577323627816E-2</c:v>
                </c:pt>
                <c:pt idx="1163">
                  <c:v>5.7263252275228549E-2</c:v>
                </c:pt>
                <c:pt idx="1164">
                  <c:v>5.3655936417439425E-2</c:v>
                </c:pt>
                <c:pt idx="1165">
                  <c:v>5.3636427164541506E-2</c:v>
                </c:pt>
                <c:pt idx="1166">
                  <c:v>5.2925426525504742E-2</c:v>
                </c:pt>
                <c:pt idx="1167">
                  <c:v>5.8517489499724927E-2</c:v>
                </c:pt>
                <c:pt idx="1168">
                  <c:v>5.3845240746384609E-2</c:v>
                </c:pt>
                <c:pt idx="1169">
                  <c:v>5.553660457047381E-2</c:v>
                </c:pt>
                <c:pt idx="1170">
                  <c:v>5.6558595176699686E-2</c:v>
                </c:pt>
                <c:pt idx="1171">
                  <c:v>5.4284074952705076E-2</c:v>
                </c:pt>
                <c:pt idx="1172">
                  <c:v>5.3713646762271049E-2</c:v>
                </c:pt>
                <c:pt idx="1173">
                  <c:v>5.6409608015748569E-2</c:v>
                </c:pt>
                <c:pt idx="1174">
                  <c:v>5.5264156399358368E-2</c:v>
                </c:pt>
                <c:pt idx="1175">
                  <c:v>5.6503159030383422E-2</c:v>
                </c:pt>
                <c:pt idx="1176">
                  <c:v>5.5576422909528647E-2</c:v>
                </c:pt>
                <c:pt idx="1177">
                  <c:v>5.4096417619127438E-2</c:v>
                </c:pt>
                <c:pt idx="1178">
                  <c:v>5.5914913644904987E-2</c:v>
                </c:pt>
                <c:pt idx="1179">
                  <c:v>5.2828105914635132E-2</c:v>
                </c:pt>
                <c:pt idx="1180">
                  <c:v>5.7105699121312588E-2</c:v>
                </c:pt>
                <c:pt idx="1181">
                  <c:v>5.3149992903869792E-2</c:v>
                </c:pt>
                <c:pt idx="1182">
                  <c:v>5.553502648525363E-2</c:v>
                </c:pt>
                <c:pt idx="1183">
                  <c:v>5.6916398322622824E-2</c:v>
                </c:pt>
                <c:pt idx="1184">
                  <c:v>5.2251711586116148E-2</c:v>
                </c:pt>
                <c:pt idx="1185">
                  <c:v>5.3781749530635553E-2</c:v>
                </c:pt>
                <c:pt idx="1186">
                  <c:v>5.4078696669302907E-2</c:v>
                </c:pt>
                <c:pt idx="1187">
                  <c:v>5.1367751033752511E-2</c:v>
                </c:pt>
                <c:pt idx="1188">
                  <c:v>5.4612693620840112E-2</c:v>
                </c:pt>
                <c:pt idx="1189">
                  <c:v>5.7810630226930858E-2</c:v>
                </c:pt>
                <c:pt idx="1190">
                  <c:v>5.4570682535394259E-2</c:v>
                </c:pt>
                <c:pt idx="1191">
                  <c:v>5.5103675653821238E-2</c:v>
                </c:pt>
                <c:pt idx="1192">
                  <c:v>5.721973396655828E-2</c:v>
                </c:pt>
                <c:pt idx="1193">
                  <c:v>5.5516101771908924E-2</c:v>
                </c:pt>
                <c:pt idx="1194">
                  <c:v>5.414334967146147E-2</c:v>
                </c:pt>
                <c:pt idx="1195">
                  <c:v>5.4426896579752818E-2</c:v>
                </c:pt>
                <c:pt idx="1196">
                  <c:v>5.2340087323062792E-2</c:v>
                </c:pt>
                <c:pt idx="1197">
                  <c:v>5.5796980802376085E-2</c:v>
                </c:pt>
                <c:pt idx="1198">
                  <c:v>5.4353692614732017E-2</c:v>
                </c:pt>
                <c:pt idx="1199">
                  <c:v>5.2400600141207287E-2</c:v>
                </c:pt>
                <c:pt idx="1200">
                  <c:v>5.8955077680939535E-2</c:v>
                </c:pt>
                <c:pt idx="1201">
                  <c:v>5.643516235758958E-2</c:v>
                </c:pt>
                <c:pt idx="1202">
                  <c:v>5.7726804522425526E-2</c:v>
                </c:pt>
                <c:pt idx="1203">
                  <c:v>5.7052769833617317E-2</c:v>
                </c:pt>
                <c:pt idx="1204">
                  <c:v>5.3865172828893679E-2</c:v>
                </c:pt>
                <c:pt idx="1205">
                  <c:v>5.8532645804624223E-2</c:v>
                </c:pt>
                <c:pt idx="1206">
                  <c:v>5.530868129941937E-2</c:v>
                </c:pt>
                <c:pt idx="1207">
                  <c:v>5.1851477245314762E-2</c:v>
                </c:pt>
                <c:pt idx="1208">
                  <c:v>5.5958623977078258E-2</c:v>
                </c:pt>
                <c:pt idx="1209">
                  <c:v>5.1770546969815062E-2</c:v>
                </c:pt>
                <c:pt idx="1210">
                  <c:v>5.6215172459218317E-2</c:v>
                </c:pt>
                <c:pt idx="1211">
                  <c:v>5.6899241222945228E-2</c:v>
                </c:pt>
                <c:pt idx="1212">
                  <c:v>5.3889130650465383E-2</c:v>
                </c:pt>
                <c:pt idx="1213">
                  <c:v>5.4779821953424609E-2</c:v>
                </c:pt>
                <c:pt idx="1214">
                  <c:v>5.6269593105627062E-2</c:v>
                </c:pt>
                <c:pt idx="1215">
                  <c:v>5.6061198894993135E-2</c:v>
                </c:pt>
                <c:pt idx="1216">
                  <c:v>5.1074932804195783E-2</c:v>
                </c:pt>
                <c:pt idx="1217">
                  <c:v>5.4906489674299723E-2</c:v>
                </c:pt>
                <c:pt idx="1218">
                  <c:v>5.0696247629360341E-2</c:v>
                </c:pt>
                <c:pt idx="1219">
                  <c:v>5.1455002224123629E-2</c:v>
                </c:pt>
                <c:pt idx="1220">
                  <c:v>5.5686537566296733E-2</c:v>
                </c:pt>
                <c:pt idx="1221">
                  <c:v>5.0755537824256909E-2</c:v>
                </c:pt>
                <c:pt idx="1222">
                  <c:v>5.3525593157253887E-2</c:v>
                </c:pt>
                <c:pt idx="1223">
                  <c:v>5.1613383259494855E-2</c:v>
                </c:pt>
                <c:pt idx="1224">
                  <c:v>5.3741186014441847E-2</c:v>
                </c:pt>
                <c:pt idx="1225">
                  <c:v>5.612622295793733E-2</c:v>
                </c:pt>
                <c:pt idx="1226">
                  <c:v>5.1689548007758941E-2</c:v>
                </c:pt>
                <c:pt idx="1227">
                  <c:v>5.3629804697046486E-2</c:v>
                </c:pt>
                <c:pt idx="1228">
                  <c:v>5.0665035975259815E-2</c:v>
                </c:pt>
                <c:pt idx="1229">
                  <c:v>5.5514110616395704E-2</c:v>
                </c:pt>
                <c:pt idx="1230">
                  <c:v>5.4600720249271421E-2</c:v>
                </c:pt>
                <c:pt idx="1231">
                  <c:v>5.6603082846812924E-2</c:v>
                </c:pt>
                <c:pt idx="1232">
                  <c:v>4.9865520209886091E-2</c:v>
                </c:pt>
                <c:pt idx="1233">
                  <c:v>5.1917138647937899E-2</c:v>
                </c:pt>
                <c:pt idx="1234">
                  <c:v>4.7469157739162597E-2</c:v>
                </c:pt>
                <c:pt idx="1235">
                  <c:v>5.4678204656951938E-2</c:v>
                </c:pt>
                <c:pt idx="1236">
                  <c:v>5.4522901302356909E-2</c:v>
                </c:pt>
                <c:pt idx="1237">
                  <c:v>4.759292783472404E-2</c:v>
                </c:pt>
                <c:pt idx="1238">
                  <c:v>5.0152056503574502E-2</c:v>
                </c:pt>
                <c:pt idx="1239">
                  <c:v>5.4567121880157256E-2</c:v>
                </c:pt>
                <c:pt idx="1240">
                  <c:v>5.2917572361837972E-2</c:v>
                </c:pt>
                <c:pt idx="1241">
                  <c:v>4.9872558835947815E-2</c:v>
                </c:pt>
                <c:pt idx="1242">
                  <c:v>4.8257597183119609E-2</c:v>
                </c:pt>
                <c:pt idx="1243">
                  <c:v>5.3079460760388386E-2</c:v>
                </c:pt>
                <c:pt idx="1244">
                  <c:v>4.8065631770824999E-2</c:v>
                </c:pt>
                <c:pt idx="1245">
                  <c:v>5.035540003209641E-2</c:v>
                </c:pt>
                <c:pt idx="1246">
                  <c:v>5.2470227802567167E-2</c:v>
                </c:pt>
                <c:pt idx="1247">
                  <c:v>5.2619489320172623E-2</c:v>
                </c:pt>
                <c:pt idx="1248">
                  <c:v>5.0002203419877045E-2</c:v>
                </c:pt>
                <c:pt idx="1249">
                  <c:v>5.1932794377152314E-2</c:v>
                </c:pt>
                <c:pt idx="1250">
                  <c:v>5.1840967284078582E-2</c:v>
                </c:pt>
                <c:pt idx="1251">
                  <c:v>5.2870842043885896E-2</c:v>
                </c:pt>
                <c:pt idx="1252">
                  <c:v>5.382591077240545E-2</c:v>
                </c:pt>
                <c:pt idx="1253">
                  <c:v>5.4672278831843897E-2</c:v>
                </c:pt>
                <c:pt idx="1254">
                  <c:v>5.1639355585199782E-2</c:v>
                </c:pt>
                <c:pt idx="1255">
                  <c:v>5.3998373306755325E-2</c:v>
                </c:pt>
                <c:pt idx="1256">
                  <c:v>5.0808587753743334E-2</c:v>
                </c:pt>
                <c:pt idx="1257">
                  <c:v>5.343431419809145E-2</c:v>
                </c:pt>
                <c:pt idx="1258">
                  <c:v>4.7258843733407455E-2</c:v>
                </c:pt>
                <c:pt idx="1259">
                  <c:v>5.5167344551069371E-2</c:v>
                </c:pt>
                <c:pt idx="1260">
                  <c:v>5.3882461550935845E-2</c:v>
                </c:pt>
                <c:pt idx="1261">
                  <c:v>4.7741785544276681E-2</c:v>
                </c:pt>
                <c:pt idx="1262">
                  <c:v>5.0687252938312666E-2</c:v>
                </c:pt>
                <c:pt idx="1263">
                  <c:v>5.2824560023300667E-2</c:v>
                </c:pt>
                <c:pt idx="1264">
                  <c:v>5.1252604378471983E-2</c:v>
                </c:pt>
                <c:pt idx="1265">
                  <c:v>5.3239193678031212E-2</c:v>
                </c:pt>
                <c:pt idx="1266">
                  <c:v>4.8329694437245406E-2</c:v>
                </c:pt>
                <c:pt idx="1267">
                  <c:v>5.36176970814203E-2</c:v>
                </c:pt>
                <c:pt idx="1268">
                  <c:v>5.202139346879886E-2</c:v>
                </c:pt>
                <c:pt idx="1269">
                  <c:v>5.0818363821193528E-2</c:v>
                </c:pt>
                <c:pt idx="1270">
                  <c:v>5.4295560505175269E-2</c:v>
                </c:pt>
                <c:pt idx="1271">
                  <c:v>5.285612792725114E-2</c:v>
                </c:pt>
                <c:pt idx="1272">
                  <c:v>5.5053957752551667E-2</c:v>
                </c:pt>
                <c:pt idx="1273">
                  <c:v>5.3068248272552458E-2</c:v>
                </c:pt>
                <c:pt idx="1274">
                  <c:v>5.6534341548467169E-2</c:v>
                </c:pt>
                <c:pt idx="1275">
                  <c:v>5.4735284405717441E-2</c:v>
                </c:pt>
                <c:pt idx="1276">
                  <c:v>5.3419012800464176E-2</c:v>
                </c:pt>
                <c:pt idx="1277">
                  <c:v>5.0733820628012453E-2</c:v>
                </c:pt>
                <c:pt idx="1278">
                  <c:v>5.5939256932486275E-2</c:v>
                </c:pt>
                <c:pt idx="1279">
                  <c:v>4.8531865978479548E-2</c:v>
                </c:pt>
                <c:pt idx="1280">
                  <c:v>5.5279424488901704E-2</c:v>
                </c:pt>
                <c:pt idx="1281">
                  <c:v>5.0336447387639011E-2</c:v>
                </c:pt>
                <c:pt idx="1282">
                  <c:v>4.9627169623741883E-2</c:v>
                </c:pt>
                <c:pt idx="1283">
                  <c:v>5.2846387060394018E-2</c:v>
                </c:pt>
                <c:pt idx="1284">
                  <c:v>5.6774325353648354E-2</c:v>
                </c:pt>
                <c:pt idx="1285">
                  <c:v>5.0501263069999566E-2</c:v>
                </c:pt>
                <c:pt idx="1286">
                  <c:v>5.7232623230097118E-2</c:v>
                </c:pt>
                <c:pt idx="1287">
                  <c:v>5.6138332616858785E-2</c:v>
                </c:pt>
                <c:pt idx="1288">
                  <c:v>5.3551663732465865E-2</c:v>
                </c:pt>
                <c:pt idx="1289">
                  <c:v>5.8668029682837144E-2</c:v>
                </c:pt>
                <c:pt idx="1290">
                  <c:v>5.492752469147838E-2</c:v>
                </c:pt>
                <c:pt idx="1291">
                  <c:v>5.6856186276993473E-2</c:v>
                </c:pt>
                <c:pt idx="1292">
                  <c:v>5.2425957338541697E-2</c:v>
                </c:pt>
                <c:pt idx="1293">
                  <c:v>5.62865656722027E-2</c:v>
                </c:pt>
                <c:pt idx="1294">
                  <c:v>5.9643010584194057E-2</c:v>
                </c:pt>
                <c:pt idx="1295">
                  <c:v>5.7287575181042709E-2</c:v>
                </c:pt>
                <c:pt idx="1296">
                  <c:v>5.8083086343853521E-2</c:v>
                </c:pt>
                <c:pt idx="1297">
                  <c:v>5.7484772271968479E-2</c:v>
                </c:pt>
                <c:pt idx="1298">
                  <c:v>5.5393049676368648E-2</c:v>
                </c:pt>
                <c:pt idx="1299">
                  <c:v>5.7593005092655643E-2</c:v>
                </c:pt>
                <c:pt idx="1300">
                  <c:v>5.6801117845672378E-2</c:v>
                </c:pt>
                <c:pt idx="1301">
                  <c:v>5.776713014734957E-2</c:v>
                </c:pt>
                <c:pt idx="1302">
                  <c:v>6.1506289137272317E-2</c:v>
                </c:pt>
                <c:pt idx="1303">
                  <c:v>5.7311183232615706E-2</c:v>
                </c:pt>
                <c:pt idx="1304">
                  <c:v>5.7711659487267149E-2</c:v>
                </c:pt>
                <c:pt idx="1305">
                  <c:v>5.9804740901888018E-2</c:v>
                </c:pt>
                <c:pt idx="1306">
                  <c:v>6.0591924255228295E-2</c:v>
                </c:pt>
                <c:pt idx="1307">
                  <c:v>6.2818477661545483E-2</c:v>
                </c:pt>
                <c:pt idx="1308">
                  <c:v>6.3439124317438936E-2</c:v>
                </c:pt>
                <c:pt idx="1309">
                  <c:v>6.0672916132070188E-2</c:v>
                </c:pt>
                <c:pt idx="1310">
                  <c:v>6.0150662401135632E-2</c:v>
                </c:pt>
                <c:pt idx="1311">
                  <c:v>6.3296388848322074E-2</c:v>
                </c:pt>
                <c:pt idx="1312">
                  <c:v>5.7607094056001694E-2</c:v>
                </c:pt>
                <c:pt idx="1313">
                  <c:v>5.928479109020416E-2</c:v>
                </c:pt>
                <c:pt idx="1314">
                  <c:v>5.9487551307903369E-2</c:v>
                </c:pt>
                <c:pt idx="1315">
                  <c:v>6.2494945624378552E-2</c:v>
                </c:pt>
                <c:pt idx="1316">
                  <c:v>5.9757684860170225E-2</c:v>
                </c:pt>
                <c:pt idx="1317">
                  <c:v>6.1280854002226888E-2</c:v>
                </c:pt>
                <c:pt idx="1318">
                  <c:v>6.0383810407807444E-2</c:v>
                </c:pt>
                <c:pt idx="1319">
                  <c:v>6.0049051379982149E-2</c:v>
                </c:pt>
                <c:pt idx="1320">
                  <c:v>5.8588534613711239E-2</c:v>
                </c:pt>
                <c:pt idx="1321">
                  <c:v>5.7787407075291487E-2</c:v>
                </c:pt>
                <c:pt idx="1322">
                  <c:v>5.7927997957136844E-2</c:v>
                </c:pt>
                <c:pt idx="1323">
                  <c:v>5.9157243908654969E-2</c:v>
                </c:pt>
                <c:pt idx="1324">
                  <c:v>6.1566680132183894E-2</c:v>
                </c:pt>
                <c:pt idx="1325">
                  <c:v>6.3963068953938676E-2</c:v>
                </c:pt>
                <c:pt idx="1326">
                  <c:v>6.3142606765538623E-2</c:v>
                </c:pt>
                <c:pt idx="1327">
                  <c:v>5.7581830004871402E-2</c:v>
                </c:pt>
                <c:pt idx="1328">
                  <c:v>6.4854493805092187E-2</c:v>
                </c:pt>
                <c:pt idx="1329">
                  <c:v>5.9153150393633433E-2</c:v>
                </c:pt>
                <c:pt idx="1330">
                  <c:v>6.4300020004990313E-2</c:v>
                </c:pt>
                <c:pt idx="1331">
                  <c:v>6.4196350454370096E-2</c:v>
                </c:pt>
                <c:pt idx="1332">
                  <c:v>5.9225562782974153E-2</c:v>
                </c:pt>
                <c:pt idx="1333">
                  <c:v>6.5526150253189419E-2</c:v>
                </c:pt>
                <c:pt idx="1334">
                  <c:v>6.3856022302900023E-2</c:v>
                </c:pt>
                <c:pt idx="1335">
                  <c:v>6.3978236596823779E-2</c:v>
                </c:pt>
                <c:pt idx="1336">
                  <c:v>7.0368025892200911E-2</c:v>
                </c:pt>
                <c:pt idx="1337">
                  <c:v>6.5475902180235052E-2</c:v>
                </c:pt>
                <c:pt idx="1338">
                  <c:v>6.3987392999417983E-2</c:v>
                </c:pt>
                <c:pt idx="1339">
                  <c:v>6.3831539861181869E-2</c:v>
                </c:pt>
                <c:pt idx="1340">
                  <c:v>6.591546624476563E-2</c:v>
                </c:pt>
                <c:pt idx="1341">
                  <c:v>6.6336158881476828E-2</c:v>
                </c:pt>
                <c:pt idx="1342">
                  <c:v>6.1966694627702767E-2</c:v>
                </c:pt>
                <c:pt idx="1343">
                  <c:v>6.1364450915793768E-2</c:v>
                </c:pt>
                <c:pt idx="1344">
                  <c:v>6.5308273093844724E-2</c:v>
                </c:pt>
                <c:pt idx="1345">
                  <c:v>6.5404154452295873E-2</c:v>
                </c:pt>
                <c:pt idx="1346">
                  <c:v>6.3947093016301165E-2</c:v>
                </c:pt>
                <c:pt idx="1347">
                  <c:v>6.0838009692487552E-2</c:v>
                </c:pt>
                <c:pt idx="1348">
                  <c:v>6.3280723709291886E-2</c:v>
                </c:pt>
                <c:pt idx="1349">
                  <c:v>5.8382354887840139E-2</c:v>
                </c:pt>
                <c:pt idx="1350">
                  <c:v>6.0063380391706278E-2</c:v>
                </c:pt>
                <c:pt idx="1351">
                  <c:v>6.1130016625391297E-2</c:v>
                </c:pt>
                <c:pt idx="1352">
                  <c:v>6.480606879371742E-2</c:v>
                </c:pt>
                <c:pt idx="1353">
                  <c:v>5.8821448104957069E-2</c:v>
                </c:pt>
                <c:pt idx="1354">
                  <c:v>5.7728944893825428E-2</c:v>
                </c:pt>
                <c:pt idx="1355">
                  <c:v>5.9294847556641057E-2</c:v>
                </c:pt>
                <c:pt idx="1356">
                  <c:v>5.9792323199400109E-2</c:v>
                </c:pt>
                <c:pt idx="1357">
                  <c:v>6.4892896678670792E-2</c:v>
                </c:pt>
                <c:pt idx="1358">
                  <c:v>6.0223699162750659E-2</c:v>
                </c:pt>
                <c:pt idx="1359">
                  <c:v>6.6547081699349656E-2</c:v>
                </c:pt>
                <c:pt idx="1360">
                  <c:v>5.8836472652910504E-2</c:v>
                </c:pt>
                <c:pt idx="1361">
                  <c:v>6.6310828159315591E-2</c:v>
                </c:pt>
                <c:pt idx="1362">
                  <c:v>5.7740805936906017E-2</c:v>
                </c:pt>
                <c:pt idx="1363">
                  <c:v>6.4379907902234926E-2</c:v>
                </c:pt>
                <c:pt idx="1364">
                  <c:v>6.2714566548207312E-2</c:v>
                </c:pt>
                <c:pt idx="1365">
                  <c:v>6.0971844847565126E-2</c:v>
                </c:pt>
                <c:pt idx="1366">
                  <c:v>5.7850910392780709E-2</c:v>
                </c:pt>
                <c:pt idx="1367">
                  <c:v>5.9465764804855228E-2</c:v>
                </c:pt>
                <c:pt idx="1368">
                  <c:v>6.1767379499453899E-2</c:v>
                </c:pt>
                <c:pt idx="1369">
                  <c:v>6.2641811505099718E-2</c:v>
                </c:pt>
                <c:pt idx="1370">
                  <c:v>6.1909542825955288E-2</c:v>
                </c:pt>
                <c:pt idx="1371">
                  <c:v>6.5168703446231532E-2</c:v>
                </c:pt>
                <c:pt idx="1372">
                  <c:v>6.073572628108545E-2</c:v>
                </c:pt>
                <c:pt idx="1373">
                  <c:v>5.67278076895519E-2</c:v>
                </c:pt>
                <c:pt idx="1374">
                  <c:v>5.5855632164713211E-2</c:v>
                </c:pt>
                <c:pt idx="1375">
                  <c:v>5.8036010712600686E-2</c:v>
                </c:pt>
                <c:pt idx="1376">
                  <c:v>6.0068400125655161E-2</c:v>
                </c:pt>
                <c:pt idx="1377">
                  <c:v>5.6960239461603494E-2</c:v>
                </c:pt>
                <c:pt idx="1378">
                  <c:v>5.7686205854336134E-2</c:v>
                </c:pt>
                <c:pt idx="1379">
                  <c:v>5.5894826919900831E-2</c:v>
                </c:pt>
                <c:pt idx="1380">
                  <c:v>6.1462275300856344E-2</c:v>
                </c:pt>
                <c:pt idx="1381">
                  <c:v>6.0068089611941114E-2</c:v>
                </c:pt>
                <c:pt idx="1382">
                  <c:v>6.1331894692895884E-2</c:v>
                </c:pt>
                <c:pt idx="1383">
                  <c:v>5.8857520486305812E-2</c:v>
                </c:pt>
                <c:pt idx="1384">
                  <c:v>5.5901178192548286E-2</c:v>
                </c:pt>
                <c:pt idx="1385">
                  <c:v>6.1724759902017673E-2</c:v>
                </c:pt>
                <c:pt idx="1386">
                  <c:v>5.9442948642225532E-2</c:v>
                </c:pt>
                <c:pt idx="1387">
                  <c:v>5.6226058056627455E-2</c:v>
                </c:pt>
                <c:pt idx="1388">
                  <c:v>6.1052681306226916E-2</c:v>
                </c:pt>
                <c:pt idx="1389">
                  <c:v>5.9497438472764168E-2</c:v>
                </c:pt>
                <c:pt idx="1390">
                  <c:v>5.9265788562116332E-2</c:v>
                </c:pt>
                <c:pt idx="1391">
                  <c:v>5.9090386989517074E-2</c:v>
                </c:pt>
                <c:pt idx="1392">
                  <c:v>5.9105139824304903E-2</c:v>
                </c:pt>
                <c:pt idx="1393">
                  <c:v>5.6052321427357304E-2</c:v>
                </c:pt>
                <c:pt idx="1394">
                  <c:v>5.7734691973066583E-2</c:v>
                </c:pt>
                <c:pt idx="1395">
                  <c:v>5.9677453297928076E-2</c:v>
                </c:pt>
                <c:pt idx="1396">
                  <c:v>5.9435216791116269E-2</c:v>
                </c:pt>
                <c:pt idx="1397">
                  <c:v>5.6055589954522922E-2</c:v>
                </c:pt>
                <c:pt idx="1398">
                  <c:v>5.74914106486029E-2</c:v>
                </c:pt>
                <c:pt idx="1399">
                  <c:v>6.2119493015286631E-2</c:v>
                </c:pt>
                <c:pt idx="1400">
                  <c:v>6.0681357545712702E-2</c:v>
                </c:pt>
                <c:pt idx="1401">
                  <c:v>5.8441305522606651E-2</c:v>
                </c:pt>
                <c:pt idx="1402">
                  <c:v>6.4384968200125514E-2</c:v>
                </c:pt>
                <c:pt idx="1403">
                  <c:v>6.3040189773713229E-2</c:v>
                </c:pt>
                <c:pt idx="1404">
                  <c:v>6.2636391804883673E-2</c:v>
                </c:pt>
                <c:pt idx="1405">
                  <c:v>6.003704409830541E-2</c:v>
                </c:pt>
                <c:pt idx="1406">
                  <c:v>6.440327272883746E-2</c:v>
                </c:pt>
                <c:pt idx="1407">
                  <c:v>6.0368181202609887E-2</c:v>
                </c:pt>
                <c:pt idx="1408">
                  <c:v>5.9328802009606094E-2</c:v>
                </c:pt>
                <c:pt idx="1409">
                  <c:v>5.9436990349841859E-2</c:v>
                </c:pt>
                <c:pt idx="1410">
                  <c:v>5.8918078593717185E-2</c:v>
                </c:pt>
                <c:pt idx="1411">
                  <c:v>5.8761653558222403E-2</c:v>
                </c:pt>
                <c:pt idx="1412">
                  <c:v>6.0050042441547671E-2</c:v>
                </c:pt>
                <c:pt idx="1413">
                  <c:v>6.2966701937560696E-2</c:v>
                </c:pt>
                <c:pt idx="1414">
                  <c:v>6.4501797354819077E-2</c:v>
                </c:pt>
                <c:pt idx="1415">
                  <c:v>6.1689773405811707E-2</c:v>
                </c:pt>
                <c:pt idx="1416">
                  <c:v>5.8923685028091109E-2</c:v>
                </c:pt>
                <c:pt idx="1417">
                  <c:v>5.8492304564065685E-2</c:v>
                </c:pt>
                <c:pt idx="1418">
                  <c:v>5.5595907342785605E-2</c:v>
                </c:pt>
                <c:pt idx="1419">
                  <c:v>5.580330561870208E-2</c:v>
                </c:pt>
                <c:pt idx="1420">
                  <c:v>5.6954874852800617E-2</c:v>
                </c:pt>
                <c:pt idx="1421">
                  <c:v>6.1318637886959494E-2</c:v>
                </c:pt>
                <c:pt idx="1422">
                  <c:v>5.5722894339065916E-2</c:v>
                </c:pt>
                <c:pt idx="1423">
                  <c:v>5.934552371448687E-2</c:v>
                </c:pt>
                <c:pt idx="1424">
                  <c:v>5.552965444852747E-2</c:v>
                </c:pt>
                <c:pt idx="1425">
                  <c:v>5.9378631308338786E-2</c:v>
                </c:pt>
                <c:pt idx="1426">
                  <c:v>6.0568633606163345E-2</c:v>
                </c:pt>
                <c:pt idx="1427">
                  <c:v>6.1287070636850266E-2</c:v>
                </c:pt>
                <c:pt idx="1428">
                  <c:v>5.5956819723608095E-2</c:v>
                </c:pt>
                <c:pt idx="1429">
                  <c:v>6.0801294266550322E-2</c:v>
                </c:pt>
                <c:pt idx="1430">
                  <c:v>5.3679213488130414E-2</c:v>
                </c:pt>
                <c:pt idx="1431">
                  <c:v>5.6916487741670019E-2</c:v>
                </c:pt>
                <c:pt idx="1432">
                  <c:v>5.6733575729754335E-2</c:v>
                </c:pt>
                <c:pt idx="1433">
                  <c:v>5.8079708497725716E-2</c:v>
                </c:pt>
                <c:pt idx="1434">
                  <c:v>5.8615625145498791E-2</c:v>
                </c:pt>
                <c:pt idx="1435">
                  <c:v>6.1680905683424443E-2</c:v>
                </c:pt>
                <c:pt idx="1436">
                  <c:v>5.3129343281213229E-2</c:v>
                </c:pt>
                <c:pt idx="1437">
                  <c:v>5.4718584399184533E-2</c:v>
                </c:pt>
                <c:pt idx="1438">
                  <c:v>6.0009779458440562E-2</c:v>
                </c:pt>
                <c:pt idx="1439">
                  <c:v>5.7093840284011467E-2</c:v>
                </c:pt>
                <c:pt idx="1440">
                  <c:v>5.89869255980605E-2</c:v>
                </c:pt>
                <c:pt idx="1441">
                  <c:v>5.8285464946117284E-2</c:v>
                </c:pt>
                <c:pt idx="1442">
                  <c:v>5.8700515530806054E-2</c:v>
                </c:pt>
                <c:pt idx="1443">
                  <c:v>5.327260754250588E-2</c:v>
                </c:pt>
                <c:pt idx="1444">
                  <c:v>5.1667916019144049E-2</c:v>
                </c:pt>
                <c:pt idx="1445">
                  <c:v>5.8244654529570221E-2</c:v>
                </c:pt>
                <c:pt idx="1446">
                  <c:v>5.6460197659870669E-2</c:v>
                </c:pt>
                <c:pt idx="1447">
                  <c:v>5.8411540401996274E-2</c:v>
                </c:pt>
                <c:pt idx="1448">
                  <c:v>5.3557548603661222E-2</c:v>
                </c:pt>
                <c:pt idx="1449">
                  <c:v>5.1681417533603433E-2</c:v>
                </c:pt>
                <c:pt idx="1450">
                  <c:v>5.2066846241405118E-2</c:v>
                </c:pt>
                <c:pt idx="1451">
                  <c:v>5.6406398940517327E-2</c:v>
                </c:pt>
                <c:pt idx="1452">
                  <c:v>5.0810872445460203E-2</c:v>
                </c:pt>
                <c:pt idx="1453">
                  <c:v>5.6219116740940468E-2</c:v>
                </c:pt>
                <c:pt idx="1454">
                  <c:v>5.4796201799740096E-2</c:v>
                </c:pt>
                <c:pt idx="1455">
                  <c:v>5.5247192029947607E-2</c:v>
                </c:pt>
                <c:pt idx="1456">
                  <c:v>5.616699456541209E-2</c:v>
                </c:pt>
                <c:pt idx="1457">
                  <c:v>5.8265310417470371E-2</c:v>
                </c:pt>
                <c:pt idx="1458">
                  <c:v>5.6989018904408564E-2</c:v>
                </c:pt>
                <c:pt idx="1459">
                  <c:v>5.8691795283809099E-2</c:v>
                </c:pt>
                <c:pt idx="1460">
                  <c:v>5.1820454412557157E-2</c:v>
                </c:pt>
                <c:pt idx="1461">
                  <c:v>5.0954085285358289E-2</c:v>
                </c:pt>
                <c:pt idx="1462">
                  <c:v>5.3270291798255667E-2</c:v>
                </c:pt>
                <c:pt idx="1463">
                  <c:v>5.5146182451378631E-2</c:v>
                </c:pt>
                <c:pt idx="1464">
                  <c:v>5.4718784672287135E-2</c:v>
                </c:pt>
                <c:pt idx="1465">
                  <c:v>5.4648443235916291E-2</c:v>
                </c:pt>
                <c:pt idx="1466">
                  <c:v>5.4961688498470274E-2</c:v>
                </c:pt>
                <c:pt idx="1467">
                  <c:v>5.5599316858276626E-2</c:v>
                </c:pt>
                <c:pt idx="1468">
                  <c:v>5.5614274783136422E-2</c:v>
                </c:pt>
                <c:pt idx="1469">
                  <c:v>4.9906736256972034E-2</c:v>
                </c:pt>
                <c:pt idx="1470">
                  <c:v>4.9818956060457907E-2</c:v>
                </c:pt>
                <c:pt idx="1471">
                  <c:v>5.398318776583292E-2</c:v>
                </c:pt>
                <c:pt idx="1472">
                  <c:v>4.9179043201441779E-2</c:v>
                </c:pt>
                <c:pt idx="1473">
                  <c:v>4.8265870930932424E-2</c:v>
                </c:pt>
                <c:pt idx="1474">
                  <c:v>4.9731561952097117E-2</c:v>
                </c:pt>
                <c:pt idx="1475">
                  <c:v>5.5340620219454489E-2</c:v>
                </c:pt>
                <c:pt idx="1476">
                  <c:v>4.9517639367218633E-2</c:v>
                </c:pt>
                <c:pt idx="1477">
                  <c:v>4.9199135427415476E-2</c:v>
                </c:pt>
                <c:pt idx="1478">
                  <c:v>5.190764620869176E-2</c:v>
                </c:pt>
                <c:pt idx="1479">
                  <c:v>4.9457995106759564E-2</c:v>
                </c:pt>
                <c:pt idx="1480">
                  <c:v>4.724307207919376E-2</c:v>
                </c:pt>
                <c:pt idx="1481">
                  <c:v>5.6090694277876899E-2</c:v>
                </c:pt>
                <c:pt idx="1482">
                  <c:v>4.8245994119799844E-2</c:v>
                </c:pt>
                <c:pt idx="1483">
                  <c:v>5.2015518305313486E-2</c:v>
                </c:pt>
                <c:pt idx="1484">
                  <c:v>5.1432599649469529E-2</c:v>
                </c:pt>
                <c:pt idx="1485">
                  <c:v>5.3589565084473108E-2</c:v>
                </c:pt>
                <c:pt idx="1486">
                  <c:v>5.2805140588840858E-2</c:v>
                </c:pt>
                <c:pt idx="1487">
                  <c:v>5.0079585045675307E-2</c:v>
                </c:pt>
                <c:pt idx="1488">
                  <c:v>5.1126901113957575E-2</c:v>
                </c:pt>
                <c:pt idx="1489">
                  <c:v>5.3693781124681803E-2</c:v>
                </c:pt>
                <c:pt idx="1490">
                  <c:v>4.8931799728442908E-2</c:v>
                </c:pt>
                <c:pt idx="1491">
                  <c:v>4.8910866119822718E-2</c:v>
                </c:pt>
                <c:pt idx="1492">
                  <c:v>5.1113441893789878E-2</c:v>
                </c:pt>
                <c:pt idx="1493">
                  <c:v>4.796596722136777E-2</c:v>
                </c:pt>
                <c:pt idx="1494">
                  <c:v>4.7143801648194643E-2</c:v>
                </c:pt>
                <c:pt idx="1495">
                  <c:v>4.5602252585294482E-2</c:v>
                </c:pt>
                <c:pt idx="1496">
                  <c:v>5.0481517841735768E-2</c:v>
                </c:pt>
                <c:pt idx="1497">
                  <c:v>5.1626116995089504E-2</c:v>
                </c:pt>
                <c:pt idx="1498">
                  <c:v>4.9626652074532658E-2</c:v>
                </c:pt>
                <c:pt idx="1499">
                  <c:v>4.603485114823562E-2</c:v>
                </c:pt>
              </c:numCache>
            </c:numRef>
          </c:val>
          <c:extLst xmlns:c16r2="http://schemas.microsoft.com/office/drawing/2015/06/chart">
            <c:ext xmlns:c16="http://schemas.microsoft.com/office/drawing/2014/chart" uri="{C3380CC4-5D6E-409C-BE32-E72D297353CC}">
              <c16:uniqueId val="{00000003-F3E6-42F1-8A7F-A7778F011B01}"/>
            </c:ext>
          </c:extLst>
        </c:ser>
        <c:dLbls/>
        <c:marker val="1"/>
        <c:axId val="136059136"/>
        <c:axId val="136089600"/>
      </c:lineChart>
      <c:catAx>
        <c:axId val="136059136"/>
        <c:scaling>
          <c:orientation val="minMax"/>
        </c:scaling>
        <c:axPos val="b"/>
        <c:maj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crossAx val="136089600"/>
        <c:crosses val="autoZero"/>
        <c:auto val="1"/>
        <c:lblAlgn val="ctr"/>
        <c:lblOffset val="100"/>
      </c:catAx>
      <c:valAx>
        <c:axId val="136089600"/>
        <c:scaling>
          <c:orientation val="minMax"/>
        </c:scaling>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en-US" dirty="0"/>
                  <a:t>%</a:t>
                </a:r>
                <a:endParaRPr lang="ru-RU" dirty="0"/>
              </a:p>
            </c:rich>
          </c:tx>
          <c:layout/>
          <c:spPr>
            <a:noFill/>
            <a:ln>
              <a:noFill/>
            </a:ln>
            <a:effectLst/>
          </c:spPr>
        </c:title>
        <c:numFmt formatCode="General" sourceLinked="1"/>
        <c:majorTickMark val="none"/>
        <c:tickLblPos val="nextTo"/>
        <c:spPr>
          <a:noFill/>
          <a:ln>
            <a:noFill/>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crossAx val="136059136"/>
        <c:crosses val="autoZero"/>
        <c:crossBetween val="between"/>
      </c:valAx>
      <c:spPr>
        <a:noFill/>
        <a:ln>
          <a:noFill/>
        </a:ln>
        <a:effectLst/>
      </c:spPr>
    </c:plotArea>
    <c:legend>
      <c:legendPos val="b"/>
      <c:layout/>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legend>
    <c:plotVisOnly val="1"/>
    <c:dispBlanksAs val="gap"/>
  </c:chart>
  <c:spPr>
    <a:noFill/>
    <a:ln>
      <a:noFill/>
    </a:ln>
    <a:effectLst/>
  </c:spPr>
  <c:txPr>
    <a:bodyPr/>
    <a:lstStyle/>
    <a:p>
      <a:pPr>
        <a:defRPr sz="1800"/>
      </a:pPr>
      <a:endParaRPr lang="ru-RU"/>
    </a:p>
  </c:txPr>
  <c:externalData r:id="rId1"/>
</c:chartSpace>
</file>

<file path=ppt/charts/chart14.xml><?xml version="1.0" encoding="utf-8"?>
<c:chartSpace xmlns:c="http://schemas.openxmlformats.org/drawingml/2006/chart" xmlns:a="http://schemas.openxmlformats.org/drawingml/2006/main" xmlns:r="http://schemas.openxmlformats.org/officeDocument/2006/relationships">
  <c:lang val="ru-RU"/>
  <c:chart>
    <c:title>
      <c:tx>
        <c:rich>
          <a:bodyPr rot="0" spcFirstLastPara="1" vertOverflow="ellipsis" vert="horz" wrap="square" anchor="ctr" anchorCtr="1"/>
          <a:lstStyle/>
          <a:p>
            <a:pPr>
              <a:defRPr sz="2160" b="0" i="0" u="none" strike="noStrike" kern="1200" spc="0" baseline="0">
                <a:solidFill>
                  <a:schemeClr val="tx1">
                    <a:lumMod val="65000"/>
                    <a:lumOff val="35000"/>
                  </a:schemeClr>
                </a:solidFill>
                <a:latin typeface="+mn-lt"/>
                <a:ea typeface="+mn-ea"/>
                <a:cs typeface="+mn-cs"/>
              </a:defRPr>
            </a:pPr>
            <a:r>
              <a:rPr lang="ru-RU" dirty="0"/>
              <a:t>Доля собственного</a:t>
            </a:r>
            <a:r>
              <a:rPr lang="ru-RU" baseline="0" dirty="0"/>
              <a:t> капитала</a:t>
            </a:r>
            <a:endParaRPr lang="ru-RU" dirty="0"/>
          </a:p>
        </c:rich>
      </c:tx>
      <c:layout/>
      <c:spPr>
        <a:noFill/>
        <a:ln>
          <a:noFill/>
        </a:ln>
        <a:effectLst/>
      </c:spPr>
    </c:title>
    <c:plotArea>
      <c:layout/>
      <c:lineChart>
        <c:grouping val="standard"/>
        <c:ser>
          <c:idx val="0"/>
          <c:order val="0"/>
          <c:tx>
            <c:strRef>
              <c:f>Лист2!$F$1</c:f>
              <c:strCache>
                <c:ptCount val="1"/>
                <c:pt idx="0">
                  <c:v>share of equity1</c:v>
                </c:pt>
              </c:strCache>
            </c:strRef>
          </c:tx>
          <c:spPr>
            <a:ln w="28575" cap="rnd">
              <a:solidFill>
                <a:schemeClr val="accent1"/>
              </a:solidFill>
              <a:round/>
            </a:ln>
            <a:effectLst/>
          </c:spPr>
          <c:marker>
            <c:symbol val="none"/>
          </c:marker>
          <c:val>
            <c:numRef>
              <c:f>Лист2!$F$2:$F$1501</c:f>
              <c:numCache>
                <c:formatCode>General</c:formatCode>
                <c:ptCount val="1500"/>
                <c:pt idx="0">
                  <c:v>0.13698630136986303</c:v>
                </c:pt>
                <c:pt idx="1">
                  <c:v>0.22059127443983234</c:v>
                </c:pt>
                <c:pt idx="2">
                  <c:v>0.11327804700724878</c:v>
                </c:pt>
                <c:pt idx="3">
                  <c:v>0.13454626920242843</c:v>
                </c:pt>
                <c:pt idx="4">
                  <c:v>0.10286904892669622</c:v>
                </c:pt>
                <c:pt idx="5">
                  <c:v>0.19187076980379522</c:v>
                </c:pt>
                <c:pt idx="6">
                  <c:v>0.10139734354124438</c:v>
                </c:pt>
                <c:pt idx="7">
                  <c:v>0.15748106028131442</c:v>
                </c:pt>
                <c:pt idx="8">
                  <c:v>0.17592212201547136</c:v>
                </c:pt>
                <c:pt idx="9">
                  <c:v>0.17814609142723931</c:v>
                </c:pt>
                <c:pt idx="10">
                  <c:v>0.12880494395653938</c:v>
                </c:pt>
                <c:pt idx="11">
                  <c:v>0.14617919866495022</c:v>
                </c:pt>
                <c:pt idx="12">
                  <c:v>0.11231649112228523</c:v>
                </c:pt>
                <c:pt idx="13">
                  <c:v>0.13600938221570191</c:v>
                </c:pt>
                <c:pt idx="14">
                  <c:v>0.17150930607565548</c:v>
                </c:pt>
                <c:pt idx="15">
                  <c:v>0.15802660817606176</c:v>
                </c:pt>
                <c:pt idx="16">
                  <c:v>0.14782389653282321</c:v>
                </c:pt>
                <c:pt idx="17">
                  <c:v>0.1636102039012374</c:v>
                </c:pt>
                <c:pt idx="18">
                  <c:v>0.2909599387275178</c:v>
                </c:pt>
                <c:pt idx="19">
                  <c:v>0.29839614666153141</c:v>
                </c:pt>
                <c:pt idx="20">
                  <c:v>0.22957768437344872</c:v>
                </c:pt>
                <c:pt idx="21">
                  <c:v>0.17020977299575302</c:v>
                </c:pt>
                <c:pt idx="22">
                  <c:v>0.20869846799857508</c:v>
                </c:pt>
                <c:pt idx="23">
                  <c:v>0.14489440014567703</c:v>
                </c:pt>
                <c:pt idx="24">
                  <c:v>0.15002183227170973</c:v>
                </c:pt>
                <c:pt idx="25">
                  <c:v>0.17737917607363018</c:v>
                </c:pt>
                <c:pt idx="26">
                  <c:v>0.32981618976450544</c:v>
                </c:pt>
                <c:pt idx="27">
                  <c:v>0.33405409007622927</c:v>
                </c:pt>
                <c:pt idx="28">
                  <c:v>0.34124076469900044</c:v>
                </c:pt>
                <c:pt idx="29">
                  <c:v>0.20958288802041491</c:v>
                </c:pt>
                <c:pt idx="30">
                  <c:v>0.21430675805837721</c:v>
                </c:pt>
                <c:pt idx="31">
                  <c:v>0.26994454182945327</c:v>
                </c:pt>
                <c:pt idx="32">
                  <c:v>0.18927883738837142</c:v>
                </c:pt>
                <c:pt idx="33">
                  <c:v>0.19558818739515083</c:v>
                </c:pt>
                <c:pt idx="34">
                  <c:v>0.37972528519627663</c:v>
                </c:pt>
                <c:pt idx="35">
                  <c:v>0.21991813684380385</c:v>
                </c:pt>
                <c:pt idx="36">
                  <c:v>0.22806199949591571</c:v>
                </c:pt>
                <c:pt idx="37">
                  <c:v>0.350971239580252</c:v>
                </c:pt>
                <c:pt idx="38">
                  <c:v>0.36212757722110478</c:v>
                </c:pt>
                <c:pt idx="39">
                  <c:v>0.42033367749392975</c:v>
                </c:pt>
                <c:pt idx="40">
                  <c:v>0.27724851822857011</c:v>
                </c:pt>
                <c:pt idx="41">
                  <c:v>0.3848007209785379</c:v>
                </c:pt>
                <c:pt idx="42">
                  <c:v>0.39554232097986392</c:v>
                </c:pt>
                <c:pt idx="43">
                  <c:v>0.23343733581396076</c:v>
                </c:pt>
                <c:pt idx="44">
                  <c:v>0.27816973690657593</c:v>
                </c:pt>
                <c:pt idx="45">
                  <c:v>0.4146366131463371</c:v>
                </c:pt>
                <c:pt idx="46">
                  <c:v>0.48088580337761522</c:v>
                </c:pt>
                <c:pt idx="47">
                  <c:v>0.49432655494398636</c:v>
                </c:pt>
                <c:pt idx="48">
                  <c:v>0.30814946089368667</c:v>
                </c:pt>
                <c:pt idx="49">
                  <c:v>0.31567628512769069</c:v>
                </c:pt>
                <c:pt idx="50">
                  <c:v>0.37851030153069787</c:v>
                </c:pt>
                <c:pt idx="51">
                  <c:v>0.29296536148953067</c:v>
                </c:pt>
                <c:pt idx="52">
                  <c:v>0.32198155858432342</c:v>
                </c:pt>
                <c:pt idx="53">
                  <c:v>0.37920762259861157</c:v>
                </c:pt>
                <c:pt idx="54">
                  <c:v>0.56157830374476114</c:v>
                </c:pt>
                <c:pt idx="55">
                  <c:v>0.34719663718409183</c:v>
                </c:pt>
                <c:pt idx="56">
                  <c:v>0.44113000819122167</c:v>
                </c:pt>
                <c:pt idx="57">
                  <c:v>0.54496230658007339</c:v>
                </c:pt>
                <c:pt idx="58">
                  <c:v>0.39112146520802687</c:v>
                </c:pt>
                <c:pt idx="59">
                  <c:v>0.49903231757025601</c:v>
                </c:pt>
                <c:pt idx="60">
                  <c:v>0.55361332842332023</c:v>
                </c:pt>
                <c:pt idx="61">
                  <c:v>0.44365272308580772</c:v>
                </c:pt>
                <c:pt idx="62">
                  <c:v>0.58810476585731009</c:v>
                </c:pt>
                <c:pt idx="63">
                  <c:v>0.57145584150144968</c:v>
                </c:pt>
                <c:pt idx="64">
                  <c:v>0.62118723553460398</c:v>
                </c:pt>
                <c:pt idx="65">
                  <c:v>0.4816650970633829</c:v>
                </c:pt>
                <c:pt idx="66">
                  <c:v>0.49833350674754856</c:v>
                </c:pt>
                <c:pt idx="67">
                  <c:v>0.51013450849006836</c:v>
                </c:pt>
                <c:pt idx="68">
                  <c:v>0.64924347757726608</c:v>
                </c:pt>
                <c:pt idx="69">
                  <c:v>0.58872237179085984</c:v>
                </c:pt>
                <c:pt idx="70">
                  <c:v>0.68796923435581159</c:v>
                </c:pt>
                <c:pt idx="71">
                  <c:v>0.62747489168591508</c:v>
                </c:pt>
                <c:pt idx="72">
                  <c:v>0.61640902955141674</c:v>
                </c:pt>
                <c:pt idx="73">
                  <c:v>0.70444727746793423</c:v>
                </c:pt>
                <c:pt idx="74">
                  <c:v>0.66983527587684333</c:v>
                </c:pt>
                <c:pt idx="75">
                  <c:v>0.68195033153789364</c:v>
                </c:pt>
                <c:pt idx="76">
                  <c:v>0.76672980270066859</c:v>
                </c:pt>
                <c:pt idx="77">
                  <c:v>0.83443970784332955</c:v>
                </c:pt>
                <c:pt idx="78">
                  <c:v>0.76099798667328422</c:v>
                </c:pt>
                <c:pt idx="79">
                  <c:v>0.79626701380931653</c:v>
                </c:pt>
                <c:pt idx="80">
                  <c:v>0.81387135096746832</c:v>
                </c:pt>
                <c:pt idx="81">
                  <c:v>0.90057901690211328</c:v>
                </c:pt>
                <c:pt idx="82">
                  <c:v>0.93475532605020428</c:v>
                </c:pt>
                <c:pt idx="83">
                  <c:v>0.96281812492745023</c:v>
                </c:pt>
                <c:pt idx="84">
                  <c:v>0.98994121593473994</c:v>
                </c:pt>
                <c:pt idx="85">
                  <c:v>1.0443988697154998</c:v>
                </c:pt>
                <c:pt idx="86">
                  <c:v>1.0011012113324655</c:v>
                </c:pt>
                <c:pt idx="87">
                  <c:v>0.99950024987506236</c:v>
                </c:pt>
                <c:pt idx="88">
                  <c:v>1.0593591712555732</c:v>
                </c:pt>
                <c:pt idx="89">
                  <c:v>1.0008006405124097</c:v>
                </c:pt>
                <c:pt idx="90">
                  <c:v>1.0011012113324655</c:v>
                </c:pt>
                <c:pt idx="91">
                  <c:v>1</c:v>
                </c:pt>
                <c:pt idx="92">
                  <c:v>0.99960015993602558</c:v>
                </c:pt>
                <c:pt idx="93">
                  <c:v>1.0144264341863922</c:v>
                </c:pt>
                <c:pt idx="94">
                  <c:v>1.0010010010010011</c:v>
                </c:pt>
                <c:pt idx="95">
                  <c:v>0.99930048965723983</c:v>
                </c:pt>
                <c:pt idx="96">
                  <c:v>1.0461634891779006</c:v>
                </c:pt>
                <c:pt idx="97">
                  <c:v>1</c:v>
                </c:pt>
                <c:pt idx="98">
                  <c:v>0.99890120867046273</c:v>
                </c:pt>
                <c:pt idx="99">
                  <c:v>1.0234407537707075</c:v>
                </c:pt>
                <c:pt idx="100">
                  <c:v>0.99890120867046261</c:v>
                </c:pt>
                <c:pt idx="101">
                  <c:v>1.0518684434583234</c:v>
                </c:pt>
                <c:pt idx="102">
                  <c:v>1</c:v>
                </c:pt>
                <c:pt idx="103">
                  <c:v>1.0010010010010009</c:v>
                </c:pt>
                <c:pt idx="104">
                  <c:v>1.0010010010010011</c:v>
                </c:pt>
                <c:pt idx="105">
                  <c:v>1</c:v>
                </c:pt>
                <c:pt idx="106">
                  <c:v>1</c:v>
                </c:pt>
                <c:pt idx="107">
                  <c:v>1.0007004903432404</c:v>
                </c:pt>
                <c:pt idx="108">
                  <c:v>1</c:v>
                </c:pt>
                <c:pt idx="109">
                  <c:v>1.0009008107296564</c:v>
                </c:pt>
                <c:pt idx="110">
                  <c:v>1.0010010010010011</c:v>
                </c:pt>
                <c:pt idx="111">
                  <c:v>1</c:v>
                </c:pt>
                <c:pt idx="112">
                  <c:v>1.0007004903432402</c:v>
                </c:pt>
                <c:pt idx="113">
                  <c:v>1.0004001600640255</c:v>
                </c:pt>
                <c:pt idx="114">
                  <c:v>1</c:v>
                </c:pt>
                <c:pt idx="115">
                  <c:v>1</c:v>
                </c:pt>
                <c:pt idx="116">
                  <c:v>0.99940035978412944</c:v>
                </c:pt>
                <c:pt idx="117">
                  <c:v>1.0471318030249928</c:v>
                </c:pt>
                <c:pt idx="118">
                  <c:v>0.99910080927165557</c:v>
                </c:pt>
                <c:pt idx="119">
                  <c:v>1.0273597740866369</c:v>
                </c:pt>
                <c:pt idx="120">
                  <c:v>0.99960015993602558</c:v>
                </c:pt>
                <c:pt idx="121">
                  <c:v>1.0239457922809565</c:v>
                </c:pt>
                <c:pt idx="122">
                  <c:v>1</c:v>
                </c:pt>
                <c:pt idx="123">
                  <c:v>0.99910080927165557</c:v>
                </c:pt>
                <c:pt idx="124">
                  <c:v>1.0618434554089988</c:v>
                </c:pt>
                <c:pt idx="125">
                  <c:v>0.99910080927165534</c:v>
                </c:pt>
                <c:pt idx="126">
                  <c:v>1.032376590494569</c:v>
                </c:pt>
                <c:pt idx="127">
                  <c:v>1</c:v>
                </c:pt>
                <c:pt idx="128">
                  <c:v>0.99960015993602558</c:v>
                </c:pt>
                <c:pt idx="129">
                  <c:v>1.0417332623781896</c:v>
                </c:pt>
                <c:pt idx="130">
                  <c:v>0.99950024987506236</c:v>
                </c:pt>
                <c:pt idx="131">
                  <c:v>1.0477995729342866</c:v>
                </c:pt>
                <c:pt idx="132">
                  <c:v>1.0008006405124097</c:v>
                </c:pt>
                <c:pt idx="133">
                  <c:v>1.0011012113324655</c:v>
                </c:pt>
                <c:pt idx="134">
                  <c:v>1</c:v>
                </c:pt>
                <c:pt idx="135">
                  <c:v>0.99890120867046261</c:v>
                </c:pt>
                <c:pt idx="136">
                  <c:v>1.0217126834105239</c:v>
                </c:pt>
                <c:pt idx="137">
                  <c:v>0.99930048965723983</c:v>
                </c:pt>
                <c:pt idx="138">
                  <c:v>1.0216416418177356</c:v>
                </c:pt>
                <c:pt idx="139">
                  <c:v>1.0009008107296564</c:v>
                </c:pt>
                <c:pt idx="140">
                  <c:v>1</c:v>
                </c:pt>
                <c:pt idx="141">
                  <c:v>1</c:v>
                </c:pt>
                <c:pt idx="142">
                  <c:v>0.99950024987506247</c:v>
                </c:pt>
                <c:pt idx="143">
                  <c:v>1.0234241545824196</c:v>
                </c:pt>
                <c:pt idx="144">
                  <c:v>0.99900099900099903</c:v>
                </c:pt>
                <c:pt idx="145">
                  <c:v>1.0478466798902979</c:v>
                </c:pt>
                <c:pt idx="146">
                  <c:v>1</c:v>
                </c:pt>
                <c:pt idx="147">
                  <c:v>1</c:v>
                </c:pt>
                <c:pt idx="148">
                  <c:v>1</c:v>
                </c:pt>
                <c:pt idx="149">
                  <c:v>1.0004001600640255</c:v>
                </c:pt>
                <c:pt idx="150">
                  <c:v>1</c:v>
                </c:pt>
                <c:pt idx="151">
                  <c:v>1</c:v>
                </c:pt>
                <c:pt idx="152">
                  <c:v>1.0007004903432404</c:v>
                </c:pt>
                <c:pt idx="153">
                  <c:v>1</c:v>
                </c:pt>
                <c:pt idx="154">
                  <c:v>1</c:v>
                </c:pt>
                <c:pt idx="155">
                  <c:v>1.0008006405124097</c:v>
                </c:pt>
                <c:pt idx="156">
                  <c:v>1</c:v>
                </c:pt>
                <c:pt idx="157">
                  <c:v>1.0009008107296566</c:v>
                </c:pt>
                <c:pt idx="158">
                  <c:v>1.0005002501250624</c:v>
                </c:pt>
                <c:pt idx="159">
                  <c:v>0.99910080927165534</c:v>
                </c:pt>
                <c:pt idx="160">
                  <c:v>1.049910017491394</c:v>
                </c:pt>
                <c:pt idx="161">
                  <c:v>1</c:v>
                </c:pt>
                <c:pt idx="162">
                  <c:v>0.99930048965723983</c:v>
                </c:pt>
                <c:pt idx="163">
                  <c:v>1.0373681772604817</c:v>
                </c:pt>
                <c:pt idx="164">
                  <c:v>1.0008006405124097</c:v>
                </c:pt>
                <c:pt idx="165">
                  <c:v>0.99900099900099892</c:v>
                </c:pt>
                <c:pt idx="166">
                  <c:v>1.0459764600199677</c:v>
                </c:pt>
                <c:pt idx="167">
                  <c:v>1.0004001600640255</c:v>
                </c:pt>
                <c:pt idx="168">
                  <c:v>1</c:v>
                </c:pt>
                <c:pt idx="169">
                  <c:v>0.99920063948840943</c:v>
                </c:pt>
                <c:pt idx="170">
                  <c:v>1.0582399478144477</c:v>
                </c:pt>
                <c:pt idx="171">
                  <c:v>1.0007004903432404</c:v>
                </c:pt>
                <c:pt idx="172">
                  <c:v>1.0006003602161297</c:v>
                </c:pt>
                <c:pt idx="173">
                  <c:v>1.0007004903432402</c:v>
                </c:pt>
                <c:pt idx="174">
                  <c:v>0.99950024987506236</c:v>
                </c:pt>
                <c:pt idx="175">
                  <c:v>1.0201694675393367</c:v>
                </c:pt>
                <c:pt idx="176">
                  <c:v>1</c:v>
                </c:pt>
                <c:pt idx="177">
                  <c:v>1</c:v>
                </c:pt>
                <c:pt idx="178">
                  <c:v>1</c:v>
                </c:pt>
                <c:pt idx="179">
                  <c:v>0.99940035978412955</c:v>
                </c:pt>
                <c:pt idx="180">
                  <c:v>1.0318613387763786</c:v>
                </c:pt>
                <c:pt idx="181">
                  <c:v>1</c:v>
                </c:pt>
                <c:pt idx="182">
                  <c:v>1</c:v>
                </c:pt>
                <c:pt idx="183">
                  <c:v>1.0004001600640255</c:v>
                </c:pt>
                <c:pt idx="184">
                  <c:v>1.0011012113324651</c:v>
                </c:pt>
                <c:pt idx="185">
                  <c:v>1.0011012113324655</c:v>
                </c:pt>
                <c:pt idx="186">
                  <c:v>1.0005002501250622</c:v>
                </c:pt>
                <c:pt idx="187">
                  <c:v>1</c:v>
                </c:pt>
                <c:pt idx="188">
                  <c:v>1</c:v>
                </c:pt>
                <c:pt idx="189">
                  <c:v>1.0007004903432404</c:v>
                </c:pt>
                <c:pt idx="190">
                  <c:v>0.99940035978412944</c:v>
                </c:pt>
                <c:pt idx="191">
                  <c:v>1.0193057250942614</c:v>
                </c:pt>
                <c:pt idx="192">
                  <c:v>1</c:v>
                </c:pt>
                <c:pt idx="193">
                  <c:v>0.99900099900099903</c:v>
                </c:pt>
                <c:pt idx="194">
                  <c:v>1.0161785642197647</c:v>
                </c:pt>
                <c:pt idx="195">
                  <c:v>1.0009008107296564</c:v>
                </c:pt>
                <c:pt idx="196">
                  <c:v>1.000400160064026</c:v>
                </c:pt>
                <c:pt idx="197">
                  <c:v>1</c:v>
                </c:pt>
                <c:pt idx="198">
                  <c:v>0.99900099900099903</c:v>
                </c:pt>
                <c:pt idx="199">
                  <c:v>1.0269710150957776</c:v>
                </c:pt>
                <c:pt idx="200">
                  <c:v>1</c:v>
                </c:pt>
                <c:pt idx="201">
                  <c:v>0.99900099900099903</c:v>
                </c:pt>
                <c:pt idx="202">
                  <c:v>1.0318500478049677</c:v>
                </c:pt>
                <c:pt idx="203">
                  <c:v>0.99950024987506236</c:v>
                </c:pt>
                <c:pt idx="204">
                  <c:v>1.0414805518448584</c:v>
                </c:pt>
                <c:pt idx="205">
                  <c:v>1.0009008107296564</c:v>
                </c:pt>
                <c:pt idx="206">
                  <c:v>1.0006003602161295</c:v>
                </c:pt>
                <c:pt idx="207">
                  <c:v>0.99900099900099903</c:v>
                </c:pt>
                <c:pt idx="208">
                  <c:v>1.0526745734716121</c:v>
                </c:pt>
                <c:pt idx="209">
                  <c:v>0.99910080927165557</c:v>
                </c:pt>
                <c:pt idx="210">
                  <c:v>1.0393131475824149</c:v>
                </c:pt>
                <c:pt idx="211">
                  <c:v>1</c:v>
                </c:pt>
                <c:pt idx="212">
                  <c:v>1</c:v>
                </c:pt>
                <c:pt idx="213">
                  <c:v>0.99920063948840954</c:v>
                </c:pt>
                <c:pt idx="214">
                  <c:v>1.0192584378042997</c:v>
                </c:pt>
                <c:pt idx="215">
                  <c:v>0.99950024987506225</c:v>
                </c:pt>
                <c:pt idx="216">
                  <c:v>1.0409908285511766</c:v>
                </c:pt>
                <c:pt idx="217">
                  <c:v>0.99920063948840954</c:v>
                </c:pt>
                <c:pt idx="218">
                  <c:v>1.022399662861966</c:v>
                </c:pt>
                <c:pt idx="219">
                  <c:v>0.99940035978412955</c:v>
                </c:pt>
                <c:pt idx="220">
                  <c:v>1.0393662260475423</c:v>
                </c:pt>
                <c:pt idx="221">
                  <c:v>1.0006003602161297</c:v>
                </c:pt>
                <c:pt idx="222">
                  <c:v>1.0010010010010009</c:v>
                </c:pt>
                <c:pt idx="223">
                  <c:v>1</c:v>
                </c:pt>
                <c:pt idx="224">
                  <c:v>1</c:v>
                </c:pt>
                <c:pt idx="225">
                  <c:v>1.0006003602161297</c:v>
                </c:pt>
                <c:pt idx="226">
                  <c:v>1.0009008107296566</c:v>
                </c:pt>
                <c:pt idx="227">
                  <c:v>0.99910080927165557</c:v>
                </c:pt>
                <c:pt idx="228">
                  <c:v>1.0241695491257661</c:v>
                </c:pt>
                <c:pt idx="229">
                  <c:v>1</c:v>
                </c:pt>
                <c:pt idx="230">
                  <c:v>0.99940035978412944</c:v>
                </c:pt>
                <c:pt idx="231">
                  <c:v>1.0303520008655915</c:v>
                </c:pt>
                <c:pt idx="232">
                  <c:v>1.0007004903432404</c:v>
                </c:pt>
                <c:pt idx="233">
                  <c:v>1</c:v>
                </c:pt>
                <c:pt idx="234">
                  <c:v>1</c:v>
                </c:pt>
                <c:pt idx="235">
                  <c:v>1.0009008107296566</c:v>
                </c:pt>
                <c:pt idx="236">
                  <c:v>1.0005002501250624</c:v>
                </c:pt>
                <c:pt idx="237">
                  <c:v>0.99900099900099903</c:v>
                </c:pt>
                <c:pt idx="238">
                  <c:v>1.0264321405944072</c:v>
                </c:pt>
                <c:pt idx="239">
                  <c:v>1.0006003602161295</c:v>
                </c:pt>
                <c:pt idx="240">
                  <c:v>1</c:v>
                </c:pt>
                <c:pt idx="241">
                  <c:v>1.0010010010010011</c:v>
                </c:pt>
                <c:pt idx="242">
                  <c:v>0.99930048965723972</c:v>
                </c:pt>
                <c:pt idx="243">
                  <c:v>1.0198361634135533</c:v>
                </c:pt>
                <c:pt idx="244">
                  <c:v>1.0008006405124097</c:v>
                </c:pt>
                <c:pt idx="245">
                  <c:v>0.99920063948840931</c:v>
                </c:pt>
                <c:pt idx="246">
                  <c:v>1.0269190628471678</c:v>
                </c:pt>
                <c:pt idx="247">
                  <c:v>1.0006003602161297</c:v>
                </c:pt>
                <c:pt idx="248">
                  <c:v>1</c:v>
                </c:pt>
                <c:pt idx="249">
                  <c:v>1</c:v>
                </c:pt>
                <c:pt idx="250">
                  <c:v>1</c:v>
                </c:pt>
                <c:pt idx="251">
                  <c:v>1.0009008107296564</c:v>
                </c:pt>
                <c:pt idx="252">
                  <c:v>1.0010010010010011</c:v>
                </c:pt>
                <c:pt idx="253">
                  <c:v>1.0004001600640255</c:v>
                </c:pt>
                <c:pt idx="254">
                  <c:v>1</c:v>
                </c:pt>
                <c:pt idx="255">
                  <c:v>0.99960015993602558</c:v>
                </c:pt>
                <c:pt idx="256">
                  <c:v>1.0371977977047611</c:v>
                </c:pt>
                <c:pt idx="257">
                  <c:v>1.0008006405124097</c:v>
                </c:pt>
                <c:pt idx="258">
                  <c:v>1.0008006405124097</c:v>
                </c:pt>
                <c:pt idx="259">
                  <c:v>1.0007004903432404</c:v>
                </c:pt>
                <c:pt idx="260">
                  <c:v>1.0008006405124097</c:v>
                </c:pt>
                <c:pt idx="261">
                  <c:v>1.0006003602161297</c:v>
                </c:pt>
                <c:pt idx="262">
                  <c:v>1</c:v>
                </c:pt>
                <c:pt idx="263">
                  <c:v>1.0008006405124097</c:v>
                </c:pt>
                <c:pt idx="264">
                  <c:v>1</c:v>
                </c:pt>
                <c:pt idx="265">
                  <c:v>1.0011012113324655</c:v>
                </c:pt>
                <c:pt idx="266">
                  <c:v>1</c:v>
                </c:pt>
                <c:pt idx="267">
                  <c:v>1.0009008107296564</c:v>
                </c:pt>
                <c:pt idx="268">
                  <c:v>1.0006003602161297</c:v>
                </c:pt>
                <c:pt idx="269">
                  <c:v>1.0007004903432404</c:v>
                </c:pt>
                <c:pt idx="270">
                  <c:v>1.0005002501250624</c:v>
                </c:pt>
                <c:pt idx="271">
                  <c:v>1</c:v>
                </c:pt>
                <c:pt idx="272">
                  <c:v>1.0008006405124097</c:v>
                </c:pt>
                <c:pt idx="273">
                  <c:v>1.0009008107296564</c:v>
                </c:pt>
                <c:pt idx="274">
                  <c:v>1.0005002501250622</c:v>
                </c:pt>
                <c:pt idx="275">
                  <c:v>1</c:v>
                </c:pt>
                <c:pt idx="276">
                  <c:v>1</c:v>
                </c:pt>
                <c:pt idx="277">
                  <c:v>0.99910080927165557</c:v>
                </c:pt>
                <c:pt idx="278">
                  <c:v>1.0114986098214198</c:v>
                </c:pt>
                <c:pt idx="279">
                  <c:v>0.99930048965724005</c:v>
                </c:pt>
                <c:pt idx="280">
                  <c:v>1.0368769653787613</c:v>
                </c:pt>
                <c:pt idx="281">
                  <c:v>1.0008006405124097</c:v>
                </c:pt>
                <c:pt idx="282">
                  <c:v>0.99890120867046261</c:v>
                </c:pt>
                <c:pt idx="283">
                  <c:v>1.0171969965889325</c:v>
                </c:pt>
                <c:pt idx="284">
                  <c:v>1.0008006405124095</c:v>
                </c:pt>
                <c:pt idx="285">
                  <c:v>1</c:v>
                </c:pt>
                <c:pt idx="286">
                  <c:v>1.0004001600640255</c:v>
                </c:pt>
                <c:pt idx="287">
                  <c:v>1</c:v>
                </c:pt>
                <c:pt idx="288">
                  <c:v>1</c:v>
                </c:pt>
                <c:pt idx="289">
                  <c:v>1.0004001600640255</c:v>
                </c:pt>
                <c:pt idx="290">
                  <c:v>1.0006003602161295</c:v>
                </c:pt>
                <c:pt idx="291">
                  <c:v>1.0005002501250624</c:v>
                </c:pt>
                <c:pt idx="292">
                  <c:v>1.0004001600640255</c:v>
                </c:pt>
                <c:pt idx="293">
                  <c:v>0.99910080927165557</c:v>
                </c:pt>
                <c:pt idx="294">
                  <c:v>1.0413723856543631</c:v>
                </c:pt>
                <c:pt idx="295">
                  <c:v>1.0009008107296566</c:v>
                </c:pt>
                <c:pt idx="296">
                  <c:v>1.0008006405124097</c:v>
                </c:pt>
                <c:pt idx="297">
                  <c:v>0.99890120867046261</c:v>
                </c:pt>
                <c:pt idx="298">
                  <c:v>1.0469865360116055</c:v>
                </c:pt>
                <c:pt idx="299">
                  <c:v>1</c:v>
                </c:pt>
                <c:pt idx="300">
                  <c:v>1.0004001600640255</c:v>
                </c:pt>
                <c:pt idx="301">
                  <c:v>1</c:v>
                </c:pt>
                <c:pt idx="302">
                  <c:v>0.99940035978412944</c:v>
                </c:pt>
                <c:pt idx="303">
                  <c:v>1.0318158488612232</c:v>
                </c:pt>
                <c:pt idx="304">
                  <c:v>0.99910080927165557</c:v>
                </c:pt>
                <c:pt idx="305">
                  <c:v>1.0309846426468026</c:v>
                </c:pt>
                <c:pt idx="306">
                  <c:v>1.0006003602161297</c:v>
                </c:pt>
                <c:pt idx="307">
                  <c:v>1</c:v>
                </c:pt>
                <c:pt idx="308">
                  <c:v>1.0007004903432404</c:v>
                </c:pt>
                <c:pt idx="309">
                  <c:v>1</c:v>
                </c:pt>
                <c:pt idx="310">
                  <c:v>0.99950024987506236</c:v>
                </c:pt>
                <c:pt idx="311">
                  <c:v>1.0171434136096926</c:v>
                </c:pt>
                <c:pt idx="312">
                  <c:v>0.99910080927165557</c:v>
                </c:pt>
                <c:pt idx="313">
                  <c:v>1.0468351964937979</c:v>
                </c:pt>
                <c:pt idx="314">
                  <c:v>1.0011012113324655</c:v>
                </c:pt>
                <c:pt idx="315">
                  <c:v>1</c:v>
                </c:pt>
                <c:pt idx="316">
                  <c:v>1</c:v>
                </c:pt>
                <c:pt idx="317">
                  <c:v>0.99890120867046261</c:v>
                </c:pt>
                <c:pt idx="318">
                  <c:v>1.0239368628519847</c:v>
                </c:pt>
                <c:pt idx="319">
                  <c:v>1</c:v>
                </c:pt>
                <c:pt idx="320">
                  <c:v>0.99940035978412944</c:v>
                </c:pt>
                <c:pt idx="321">
                  <c:v>1.0459260086976017</c:v>
                </c:pt>
                <c:pt idx="322">
                  <c:v>0.99940035978412955</c:v>
                </c:pt>
                <c:pt idx="323">
                  <c:v>1.0275798361306645</c:v>
                </c:pt>
                <c:pt idx="324">
                  <c:v>1.0008006405124097</c:v>
                </c:pt>
                <c:pt idx="325">
                  <c:v>0.99910080927165534</c:v>
                </c:pt>
                <c:pt idx="326">
                  <c:v>1.0201845536501006</c:v>
                </c:pt>
                <c:pt idx="327">
                  <c:v>1.0010010010010011</c:v>
                </c:pt>
                <c:pt idx="328">
                  <c:v>1</c:v>
                </c:pt>
                <c:pt idx="329">
                  <c:v>1</c:v>
                </c:pt>
                <c:pt idx="330">
                  <c:v>0.99900099900099903</c:v>
                </c:pt>
                <c:pt idx="331">
                  <c:v>1.0378829078530805</c:v>
                </c:pt>
                <c:pt idx="332">
                  <c:v>1</c:v>
                </c:pt>
                <c:pt idx="333">
                  <c:v>1</c:v>
                </c:pt>
                <c:pt idx="334">
                  <c:v>1</c:v>
                </c:pt>
                <c:pt idx="335">
                  <c:v>1</c:v>
                </c:pt>
                <c:pt idx="336">
                  <c:v>0.99920063948840943</c:v>
                </c:pt>
                <c:pt idx="337">
                  <c:v>1.0262375164233197</c:v>
                </c:pt>
                <c:pt idx="338">
                  <c:v>0.99900099900099892</c:v>
                </c:pt>
                <c:pt idx="339">
                  <c:v>1.0215379133962303</c:v>
                </c:pt>
                <c:pt idx="340">
                  <c:v>1.0005002501250622</c:v>
                </c:pt>
                <c:pt idx="341">
                  <c:v>0.99900099900099903</c:v>
                </c:pt>
                <c:pt idx="342">
                  <c:v>1.0326167692630288</c:v>
                </c:pt>
                <c:pt idx="343">
                  <c:v>0.99930048965723983</c:v>
                </c:pt>
                <c:pt idx="344">
                  <c:v>1.0259238149974836</c:v>
                </c:pt>
                <c:pt idx="345">
                  <c:v>1</c:v>
                </c:pt>
                <c:pt idx="346">
                  <c:v>1.0011012113324651</c:v>
                </c:pt>
                <c:pt idx="347">
                  <c:v>1</c:v>
                </c:pt>
                <c:pt idx="348">
                  <c:v>1</c:v>
                </c:pt>
                <c:pt idx="349">
                  <c:v>1</c:v>
                </c:pt>
                <c:pt idx="350">
                  <c:v>1.0011012113324655</c:v>
                </c:pt>
                <c:pt idx="351">
                  <c:v>1</c:v>
                </c:pt>
                <c:pt idx="352">
                  <c:v>0.99950024987506247</c:v>
                </c:pt>
                <c:pt idx="353">
                  <c:v>1.007600567994142</c:v>
                </c:pt>
                <c:pt idx="354">
                  <c:v>1</c:v>
                </c:pt>
                <c:pt idx="355">
                  <c:v>1.0011012113324655</c:v>
                </c:pt>
                <c:pt idx="356">
                  <c:v>1.0005002501250622</c:v>
                </c:pt>
                <c:pt idx="357">
                  <c:v>0.99940035978412955</c:v>
                </c:pt>
                <c:pt idx="358">
                  <c:v>1.0118548395539579</c:v>
                </c:pt>
                <c:pt idx="359">
                  <c:v>0.99920063948840954</c:v>
                </c:pt>
                <c:pt idx="360">
                  <c:v>1.014559013359863</c:v>
                </c:pt>
                <c:pt idx="361">
                  <c:v>1.0006003602161297</c:v>
                </c:pt>
                <c:pt idx="362">
                  <c:v>1.0009008107296564</c:v>
                </c:pt>
                <c:pt idx="363">
                  <c:v>0.99910080927165557</c:v>
                </c:pt>
                <c:pt idx="364">
                  <c:v>1.0351787015172373</c:v>
                </c:pt>
                <c:pt idx="365">
                  <c:v>0.99930048965723972</c:v>
                </c:pt>
                <c:pt idx="366">
                  <c:v>1.0483979002079524</c:v>
                </c:pt>
                <c:pt idx="367">
                  <c:v>0.99900099900099892</c:v>
                </c:pt>
                <c:pt idx="368">
                  <c:v>1.0262710391590149</c:v>
                </c:pt>
                <c:pt idx="369">
                  <c:v>1</c:v>
                </c:pt>
                <c:pt idx="370">
                  <c:v>1.0010010010010011</c:v>
                </c:pt>
                <c:pt idx="371">
                  <c:v>1</c:v>
                </c:pt>
                <c:pt idx="372">
                  <c:v>1</c:v>
                </c:pt>
                <c:pt idx="373">
                  <c:v>1.0010010010010011</c:v>
                </c:pt>
                <c:pt idx="374">
                  <c:v>1.0004001600640255</c:v>
                </c:pt>
                <c:pt idx="375">
                  <c:v>1</c:v>
                </c:pt>
                <c:pt idx="376">
                  <c:v>1</c:v>
                </c:pt>
                <c:pt idx="377">
                  <c:v>1.0005002501250624</c:v>
                </c:pt>
                <c:pt idx="378">
                  <c:v>1.0005002501250624</c:v>
                </c:pt>
                <c:pt idx="379">
                  <c:v>1.0011012113324651</c:v>
                </c:pt>
                <c:pt idx="380">
                  <c:v>0.99960015993602558</c:v>
                </c:pt>
                <c:pt idx="381">
                  <c:v>1.033344524594398</c:v>
                </c:pt>
                <c:pt idx="382">
                  <c:v>0.99950024987506236</c:v>
                </c:pt>
                <c:pt idx="383">
                  <c:v>1.0197627720472919</c:v>
                </c:pt>
                <c:pt idx="384">
                  <c:v>0.99920063948840943</c:v>
                </c:pt>
                <c:pt idx="385">
                  <c:v>1.0104306857893215</c:v>
                </c:pt>
                <c:pt idx="386">
                  <c:v>1.0010010010010011</c:v>
                </c:pt>
                <c:pt idx="387">
                  <c:v>0.99950024987506247</c:v>
                </c:pt>
                <c:pt idx="388">
                  <c:v>1.0551160021354178</c:v>
                </c:pt>
                <c:pt idx="389">
                  <c:v>0.99930048965723983</c:v>
                </c:pt>
                <c:pt idx="390">
                  <c:v>1.0390295671709509</c:v>
                </c:pt>
                <c:pt idx="391">
                  <c:v>1.0010010010010011</c:v>
                </c:pt>
                <c:pt idx="392">
                  <c:v>1</c:v>
                </c:pt>
                <c:pt idx="393">
                  <c:v>1.0010010010010011</c:v>
                </c:pt>
                <c:pt idx="394">
                  <c:v>1.0009008107296564</c:v>
                </c:pt>
                <c:pt idx="395">
                  <c:v>1.0010010010010011</c:v>
                </c:pt>
                <c:pt idx="396">
                  <c:v>1.0006003602161297</c:v>
                </c:pt>
                <c:pt idx="397">
                  <c:v>0.99950024987506236</c:v>
                </c:pt>
                <c:pt idx="398">
                  <c:v>1.0382460588062954</c:v>
                </c:pt>
                <c:pt idx="399">
                  <c:v>1</c:v>
                </c:pt>
                <c:pt idx="400">
                  <c:v>1</c:v>
                </c:pt>
                <c:pt idx="401">
                  <c:v>1.0005002501250624</c:v>
                </c:pt>
                <c:pt idx="402">
                  <c:v>0.99900099900099903</c:v>
                </c:pt>
                <c:pt idx="403">
                  <c:v>1.0236185872907793</c:v>
                </c:pt>
                <c:pt idx="404">
                  <c:v>1.0008006405124097</c:v>
                </c:pt>
                <c:pt idx="405">
                  <c:v>1</c:v>
                </c:pt>
                <c:pt idx="406">
                  <c:v>1</c:v>
                </c:pt>
                <c:pt idx="407">
                  <c:v>1</c:v>
                </c:pt>
                <c:pt idx="408">
                  <c:v>0.99900099900099903</c:v>
                </c:pt>
                <c:pt idx="409">
                  <c:v>1.0315844566967094</c:v>
                </c:pt>
                <c:pt idx="410">
                  <c:v>1</c:v>
                </c:pt>
                <c:pt idx="411">
                  <c:v>0.99920063948840943</c:v>
                </c:pt>
                <c:pt idx="412">
                  <c:v>1.0183470456272674</c:v>
                </c:pt>
                <c:pt idx="413">
                  <c:v>1</c:v>
                </c:pt>
                <c:pt idx="414">
                  <c:v>1.0006003602161295</c:v>
                </c:pt>
                <c:pt idx="415">
                  <c:v>0.99930048965723983</c:v>
                </c:pt>
                <c:pt idx="416">
                  <c:v>1.0217957842388699</c:v>
                </c:pt>
                <c:pt idx="417">
                  <c:v>0.99890120867046261</c:v>
                </c:pt>
                <c:pt idx="418">
                  <c:v>1.0492817135094594</c:v>
                </c:pt>
                <c:pt idx="419">
                  <c:v>1.0008006405124097</c:v>
                </c:pt>
                <c:pt idx="420">
                  <c:v>1.0008006405124097</c:v>
                </c:pt>
                <c:pt idx="421">
                  <c:v>1.0010010010010009</c:v>
                </c:pt>
                <c:pt idx="422">
                  <c:v>1</c:v>
                </c:pt>
                <c:pt idx="423">
                  <c:v>1.0009008107296564</c:v>
                </c:pt>
                <c:pt idx="424">
                  <c:v>1</c:v>
                </c:pt>
                <c:pt idx="425">
                  <c:v>0.99910080927165557</c:v>
                </c:pt>
                <c:pt idx="426">
                  <c:v>1.0232820272279572</c:v>
                </c:pt>
                <c:pt idx="427">
                  <c:v>1</c:v>
                </c:pt>
                <c:pt idx="428">
                  <c:v>0.99890120867046261</c:v>
                </c:pt>
                <c:pt idx="429">
                  <c:v>1.0273389351593021</c:v>
                </c:pt>
                <c:pt idx="430">
                  <c:v>1</c:v>
                </c:pt>
                <c:pt idx="431">
                  <c:v>1</c:v>
                </c:pt>
                <c:pt idx="432">
                  <c:v>0.99920063948840954</c:v>
                </c:pt>
                <c:pt idx="433">
                  <c:v>1.0279964896536458</c:v>
                </c:pt>
                <c:pt idx="434">
                  <c:v>1</c:v>
                </c:pt>
                <c:pt idx="435">
                  <c:v>1.0008006405124097</c:v>
                </c:pt>
                <c:pt idx="436">
                  <c:v>1.0007004903432404</c:v>
                </c:pt>
                <c:pt idx="437">
                  <c:v>1</c:v>
                </c:pt>
                <c:pt idx="438">
                  <c:v>1</c:v>
                </c:pt>
                <c:pt idx="439">
                  <c:v>1</c:v>
                </c:pt>
                <c:pt idx="440">
                  <c:v>1</c:v>
                </c:pt>
                <c:pt idx="441">
                  <c:v>0.99930048965723983</c:v>
                </c:pt>
                <c:pt idx="442">
                  <c:v>1.055900683926734</c:v>
                </c:pt>
                <c:pt idx="443">
                  <c:v>1.0008006405124097</c:v>
                </c:pt>
                <c:pt idx="444">
                  <c:v>1</c:v>
                </c:pt>
                <c:pt idx="445">
                  <c:v>0.99930048965723983</c:v>
                </c:pt>
                <c:pt idx="446">
                  <c:v>1.0149725697187628</c:v>
                </c:pt>
                <c:pt idx="447">
                  <c:v>1</c:v>
                </c:pt>
                <c:pt idx="448">
                  <c:v>1.0008006405124097</c:v>
                </c:pt>
                <c:pt idx="449">
                  <c:v>1.0010010010010009</c:v>
                </c:pt>
                <c:pt idx="450">
                  <c:v>1.0006003602161295</c:v>
                </c:pt>
                <c:pt idx="451">
                  <c:v>0.99930048965723972</c:v>
                </c:pt>
                <c:pt idx="452">
                  <c:v>1.0231233853534631</c:v>
                </c:pt>
                <c:pt idx="453">
                  <c:v>1</c:v>
                </c:pt>
                <c:pt idx="454">
                  <c:v>1.0006003602161297</c:v>
                </c:pt>
                <c:pt idx="455">
                  <c:v>1.0007004903432402</c:v>
                </c:pt>
                <c:pt idx="456">
                  <c:v>1</c:v>
                </c:pt>
                <c:pt idx="457">
                  <c:v>1.0004001600640255</c:v>
                </c:pt>
                <c:pt idx="458">
                  <c:v>0.99940035978412933</c:v>
                </c:pt>
                <c:pt idx="459">
                  <c:v>1.046502077687679</c:v>
                </c:pt>
                <c:pt idx="460">
                  <c:v>1</c:v>
                </c:pt>
                <c:pt idx="461">
                  <c:v>1</c:v>
                </c:pt>
                <c:pt idx="462">
                  <c:v>1.0005002501250622</c:v>
                </c:pt>
                <c:pt idx="463">
                  <c:v>0.99910080927165557</c:v>
                </c:pt>
                <c:pt idx="464">
                  <c:v>1.0357417105165152</c:v>
                </c:pt>
                <c:pt idx="465">
                  <c:v>1.0005002501250624</c:v>
                </c:pt>
                <c:pt idx="466">
                  <c:v>1.0008006405124097</c:v>
                </c:pt>
                <c:pt idx="467">
                  <c:v>0.99940035978412944</c:v>
                </c:pt>
                <c:pt idx="468">
                  <c:v>1.043599843069406</c:v>
                </c:pt>
                <c:pt idx="469">
                  <c:v>0.99950024987506247</c:v>
                </c:pt>
                <c:pt idx="470">
                  <c:v>1.0313323227832152</c:v>
                </c:pt>
                <c:pt idx="471">
                  <c:v>1</c:v>
                </c:pt>
                <c:pt idx="472">
                  <c:v>0.99940035978412955</c:v>
                </c:pt>
                <c:pt idx="473">
                  <c:v>1.0256117593601812</c:v>
                </c:pt>
                <c:pt idx="474">
                  <c:v>1</c:v>
                </c:pt>
                <c:pt idx="475">
                  <c:v>1</c:v>
                </c:pt>
                <c:pt idx="476">
                  <c:v>0.99940035978412944</c:v>
                </c:pt>
                <c:pt idx="477">
                  <c:v>1.0326344702540746</c:v>
                </c:pt>
                <c:pt idx="478">
                  <c:v>1</c:v>
                </c:pt>
                <c:pt idx="479">
                  <c:v>1</c:v>
                </c:pt>
                <c:pt idx="480">
                  <c:v>1</c:v>
                </c:pt>
                <c:pt idx="481">
                  <c:v>0.99890120867046261</c:v>
                </c:pt>
                <c:pt idx="482">
                  <c:v>1.0245036841961528</c:v>
                </c:pt>
                <c:pt idx="483">
                  <c:v>1</c:v>
                </c:pt>
                <c:pt idx="484">
                  <c:v>1</c:v>
                </c:pt>
                <c:pt idx="485">
                  <c:v>1.0007004903432404</c:v>
                </c:pt>
                <c:pt idx="486">
                  <c:v>1.0009008107296566</c:v>
                </c:pt>
                <c:pt idx="487">
                  <c:v>1</c:v>
                </c:pt>
                <c:pt idx="488">
                  <c:v>1.0008006405124095</c:v>
                </c:pt>
                <c:pt idx="489">
                  <c:v>0.99900099900099903</c:v>
                </c:pt>
                <c:pt idx="490">
                  <c:v>1.0174633498814936</c:v>
                </c:pt>
                <c:pt idx="491">
                  <c:v>1</c:v>
                </c:pt>
                <c:pt idx="492">
                  <c:v>0.99920063948840954</c:v>
                </c:pt>
                <c:pt idx="493">
                  <c:v>1.0137900008168885</c:v>
                </c:pt>
                <c:pt idx="494">
                  <c:v>1</c:v>
                </c:pt>
                <c:pt idx="495">
                  <c:v>1</c:v>
                </c:pt>
                <c:pt idx="496">
                  <c:v>1</c:v>
                </c:pt>
                <c:pt idx="497">
                  <c:v>1.0004001600640255</c:v>
                </c:pt>
                <c:pt idx="498">
                  <c:v>1.0009008107296564</c:v>
                </c:pt>
                <c:pt idx="499">
                  <c:v>1.0004001600640255</c:v>
                </c:pt>
                <c:pt idx="500">
                  <c:v>1</c:v>
                </c:pt>
                <c:pt idx="501">
                  <c:v>1</c:v>
                </c:pt>
                <c:pt idx="502">
                  <c:v>1</c:v>
                </c:pt>
                <c:pt idx="503">
                  <c:v>1</c:v>
                </c:pt>
                <c:pt idx="504">
                  <c:v>1</c:v>
                </c:pt>
                <c:pt idx="505">
                  <c:v>0.99940035978412955</c:v>
                </c:pt>
                <c:pt idx="506">
                  <c:v>1.0180650971445817</c:v>
                </c:pt>
                <c:pt idx="507">
                  <c:v>1</c:v>
                </c:pt>
                <c:pt idx="508">
                  <c:v>0.99960015993602558</c:v>
                </c:pt>
                <c:pt idx="509">
                  <c:v>1.0268465814948089</c:v>
                </c:pt>
                <c:pt idx="510">
                  <c:v>1.0010010010010009</c:v>
                </c:pt>
                <c:pt idx="511">
                  <c:v>1.0008006405124097</c:v>
                </c:pt>
                <c:pt idx="512">
                  <c:v>1</c:v>
                </c:pt>
                <c:pt idx="513">
                  <c:v>1.0010010010010011</c:v>
                </c:pt>
                <c:pt idx="514">
                  <c:v>0.99950024987506247</c:v>
                </c:pt>
                <c:pt idx="515">
                  <c:v>1.0501389048501013</c:v>
                </c:pt>
                <c:pt idx="516">
                  <c:v>0.99930048965723972</c:v>
                </c:pt>
                <c:pt idx="517">
                  <c:v>1.0532489483372351</c:v>
                </c:pt>
                <c:pt idx="518">
                  <c:v>0.99890120867046261</c:v>
                </c:pt>
                <c:pt idx="519">
                  <c:v>1.0109949484338501</c:v>
                </c:pt>
                <c:pt idx="520">
                  <c:v>1</c:v>
                </c:pt>
                <c:pt idx="521">
                  <c:v>1</c:v>
                </c:pt>
                <c:pt idx="522">
                  <c:v>1</c:v>
                </c:pt>
                <c:pt idx="523">
                  <c:v>1</c:v>
                </c:pt>
                <c:pt idx="524">
                  <c:v>0.99920063948840954</c:v>
                </c:pt>
                <c:pt idx="525">
                  <c:v>1.029638045970068</c:v>
                </c:pt>
                <c:pt idx="526">
                  <c:v>1.0008006405124097</c:v>
                </c:pt>
                <c:pt idx="527">
                  <c:v>1</c:v>
                </c:pt>
                <c:pt idx="528">
                  <c:v>0.99920063948840943</c:v>
                </c:pt>
                <c:pt idx="529">
                  <c:v>1.0098701841440196</c:v>
                </c:pt>
                <c:pt idx="530">
                  <c:v>1.0006003602161297</c:v>
                </c:pt>
                <c:pt idx="531">
                  <c:v>1.0009008107296564</c:v>
                </c:pt>
                <c:pt idx="532">
                  <c:v>1</c:v>
                </c:pt>
                <c:pt idx="533">
                  <c:v>1.0011012113324651</c:v>
                </c:pt>
                <c:pt idx="534">
                  <c:v>1.0006003602161297</c:v>
                </c:pt>
                <c:pt idx="535">
                  <c:v>1.0009008107296564</c:v>
                </c:pt>
                <c:pt idx="536">
                  <c:v>1.0008006405124097</c:v>
                </c:pt>
                <c:pt idx="537">
                  <c:v>1</c:v>
                </c:pt>
                <c:pt idx="538">
                  <c:v>0.99930048965723983</c:v>
                </c:pt>
                <c:pt idx="539">
                  <c:v>1.0137235011640775</c:v>
                </c:pt>
                <c:pt idx="540">
                  <c:v>1</c:v>
                </c:pt>
                <c:pt idx="541">
                  <c:v>1</c:v>
                </c:pt>
                <c:pt idx="542">
                  <c:v>1</c:v>
                </c:pt>
                <c:pt idx="543">
                  <c:v>1.0008006405124097</c:v>
                </c:pt>
                <c:pt idx="544">
                  <c:v>1</c:v>
                </c:pt>
                <c:pt idx="545">
                  <c:v>0.99940035978412955</c:v>
                </c:pt>
                <c:pt idx="546">
                  <c:v>1.0452589086632917</c:v>
                </c:pt>
                <c:pt idx="547">
                  <c:v>0.99950024987506247</c:v>
                </c:pt>
                <c:pt idx="548">
                  <c:v>1.0304624150116442</c:v>
                </c:pt>
                <c:pt idx="549">
                  <c:v>1</c:v>
                </c:pt>
                <c:pt idx="550">
                  <c:v>0.99950024987506247</c:v>
                </c:pt>
                <c:pt idx="551">
                  <c:v>1.0397272911890025</c:v>
                </c:pt>
                <c:pt idx="552">
                  <c:v>1.0006003602161297</c:v>
                </c:pt>
                <c:pt idx="553">
                  <c:v>1.0008006405124097</c:v>
                </c:pt>
                <c:pt idx="554">
                  <c:v>1.0011012113324655</c:v>
                </c:pt>
                <c:pt idx="555">
                  <c:v>1.0004001600640255</c:v>
                </c:pt>
                <c:pt idx="556">
                  <c:v>1</c:v>
                </c:pt>
                <c:pt idx="557">
                  <c:v>1.0009008107296564</c:v>
                </c:pt>
                <c:pt idx="558">
                  <c:v>1.0008006405124097</c:v>
                </c:pt>
                <c:pt idx="559">
                  <c:v>1.0008006405124097</c:v>
                </c:pt>
                <c:pt idx="560">
                  <c:v>1</c:v>
                </c:pt>
                <c:pt idx="561">
                  <c:v>1.0009008107296564</c:v>
                </c:pt>
                <c:pt idx="562">
                  <c:v>1</c:v>
                </c:pt>
                <c:pt idx="563">
                  <c:v>0.99950024987506236</c:v>
                </c:pt>
                <c:pt idx="564">
                  <c:v>1.048629064246392</c:v>
                </c:pt>
                <c:pt idx="565">
                  <c:v>0.99890120867046261</c:v>
                </c:pt>
                <c:pt idx="566">
                  <c:v>1.0285555098541361</c:v>
                </c:pt>
                <c:pt idx="567">
                  <c:v>1</c:v>
                </c:pt>
                <c:pt idx="568">
                  <c:v>1</c:v>
                </c:pt>
                <c:pt idx="569">
                  <c:v>0.99930048965723972</c:v>
                </c:pt>
                <c:pt idx="570">
                  <c:v>1.0347222042667055</c:v>
                </c:pt>
                <c:pt idx="571">
                  <c:v>1</c:v>
                </c:pt>
                <c:pt idx="572">
                  <c:v>1.0008006405124097</c:v>
                </c:pt>
                <c:pt idx="573">
                  <c:v>1</c:v>
                </c:pt>
                <c:pt idx="574">
                  <c:v>1.0004001600640255</c:v>
                </c:pt>
                <c:pt idx="575">
                  <c:v>1.0010010010010009</c:v>
                </c:pt>
                <c:pt idx="576">
                  <c:v>1</c:v>
                </c:pt>
                <c:pt idx="577">
                  <c:v>0.99940035978412955</c:v>
                </c:pt>
                <c:pt idx="578">
                  <c:v>1.0212419710281275</c:v>
                </c:pt>
                <c:pt idx="579">
                  <c:v>1.0010010010010009</c:v>
                </c:pt>
                <c:pt idx="580">
                  <c:v>1.0011012113324651</c:v>
                </c:pt>
                <c:pt idx="581">
                  <c:v>1</c:v>
                </c:pt>
                <c:pt idx="582">
                  <c:v>1</c:v>
                </c:pt>
                <c:pt idx="583">
                  <c:v>1.0010010010010009</c:v>
                </c:pt>
                <c:pt idx="584">
                  <c:v>0.99900099900099903</c:v>
                </c:pt>
                <c:pt idx="585">
                  <c:v>1.0176874334178247</c:v>
                </c:pt>
                <c:pt idx="586">
                  <c:v>1</c:v>
                </c:pt>
                <c:pt idx="587">
                  <c:v>0.99930048965723983</c:v>
                </c:pt>
                <c:pt idx="588">
                  <c:v>1.0192401102652573</c:v>
                </c:pt>
                <c:pt idx="589">
                  <c:v>1.0008006405124097</c:v>
                </c:pt>
                <c:pt idx="590">
                  <c:v>1.0004001600640255</c:v>
                </c:pt>
                <c:pt idx="591">
                  <c:v>0.99920063948840965</c:v>
                </c:pt>
                <c:pt idx="592">
                  <c:v>1.0272221190838822</c:v>
                </c:pt>
                <c:pt idx="593">
                  <c:v>1.0007004903432404</c:v>
                </c:pt>
                <c:pt idx="594">
                  <c:v>1</c:v>
                </c:pt>
                <c:pt idx="595">
                  <c:v>0.99900099900099892</c:v>
                </c:pt>
                <c:pt idx="596">
                  <c:v>1.0261396308084747</c:v>
                </c:pt>
                <c:pt idx="597">
                  <c:v>1.0011012113324655</c:v>
                </c:pt>
                <c:pt idx="598">
                  <c:v>0.99930048965723972</c:v>
                </c:pt>
                <c:pt idx="599">
                  <c:v>1.0427963297048186</c:v>
                </c:pt>
                <c:pt idx="600">
                  <c:v>1</c:v>
                </c:pt>
                <c:pt idx="601">
                  <c:v>0.99890120867046261</c:v>
                </c:pt>
                <c:pt idx="602">
                  <c:v>1.0440324761162705</c:v>
                </c:pt>
                <c:pt idx="603">
                  <c:v>0.99910080927165568</c:v>
                </c:pt>
                <c:pt idx="604">
                  <c:v>1.0276379213261493</c:v>
                </c:pt>
                <c:pt idx="605">
                  <c:v>0.99890120867046261</c:v>
                </c:pt>
                <c:pt idx="606">
                  <c:v>1.0158413263735824</c:v>
                </c:pt>
                <c:pt idx="607">
                  <c:v>1</c:v>
                </c:pt>
                <c:pt idx="608">
                  <c:v>1.0007004903432402</c:v>
                </c:pt>
                <c:pt idx="609">
                  <c:v>1.0005002501250622</c:v>
                </c:pt>
                <c:pt idx="610">
                  <c:v>1.0008006405124097</c:v>
                </c:pt>
                <c:pt idx="611">
                  <c:v>0.99940035978412955</c:v>
                </c:pt>
                <c:pt idx="612">
                  <c:v>1.0397839080256159</c:v>
                </c:pt>
                <c:pt idx="613">
                  <c:v>1.0011012113324655</c:v>
                </c:pt>
                <c:pt idx="614">
                  <c:v>1.0010010010010009</c:v>
                </c:pt>
                <c:pt idx="615">
                  <c:v>1</c:v>
                </c:pt>
                <c:pt idx="616">
                  <c:v>1.0007004903432404</c:v>
                </c:pt>
                <c:pt idx="617">
                  <c:v>1</c:v>
                </c:pt>
                <c:pt idx="618">
                  <c:v>0.99900099900099903</c:v>
                </c:pt>
                <c:pt idx="619">
                  <c:v>1.045306741115565</c:v>
                </c:pt>
                <c:pt idx="620">
                  <c:v>0.99890120867046261</c:v>
                </c:pt>
                <c:pt idx="621">
                  <c:v>1.0151342923429651</c:v>
                </c:pt>
                <c:pt idx="622">
                  <c:v>1</c:v>
                </c:pt>
                <c:pt idx="623">
                  <c:v>1.0009008107296564</c:v>
                </c:pt>
                <c:pt idx="624">
                  <c:v>1</c:v>
                </c:pt>
                <c:pt idx="625">
                  <c:v>1.0010010010010009</c:v>
                </c:pt>
                <c:pt idx="626">
                  <c:v>0.99890120867046261</c:v>
                </c:pt>
                <c:pt idx="627">
                  <c:v>1.0229989742698347</c:v>
                </c:pt>
                <c:pt idx="628">
                  <c:v>1</c:v>
                </c:pt>
                <c:pt idx="629">
                  <c:v>1</c:v>
                </c:pt>
                <c:pt idx="630">
                  <c:v>0.99920063948840943</c:v>
                </c:pt>
                <c:pt idx="631">
                  <c:v>1.0359284627104886</c:v>
                </c:pt>
                <c:pt idx="632">
                  <c:v>1.0009008107296564</c:v>
                </c:pt>
                <c:pt idx="633">
                  <c:v>1.000400160064026</c:v>
                </c:pt>
                <c:pt idx="634">
                  <c:v>0.99930048965723972</c:v>
                </c:pt>
                <c:pt idx="635">
                  <c:v>1.0370151252195277</c:v>
                </c:pt>
                <c:pt idx="636">
                  <c:v>1.0008006405124097</c:v>
                </c:pt>
                <c:pt idx="637">
                  <c:v>1.0007004903432402</c:v>
                </c:pt>
                <c:pt idx="638">
                  <c:v>1</c:v>
                </c:pt>
                <c:pt idx="639">
                  <c:v>1</c:v>
                </c:pt>
                <c:pt idx="640">
                  <c:v>0.99940035978412955</c:v>
                </c:pt>
                <c:pt idx="641">
                  <c:v>1.0357179710324569</c:v>
                </c:pt>
                <c:pt idx="642">
                  <c:v>0.99920063948840943</c:v>
                </c:pt>
                <c:pt idx="643">
                  <c:v>1.0311297023716148</c:v>
                </c:pt>
                <c:pt idx="644">
                  <c:v>0.99930048965723983</c:v>
                </c:pt>
                <c:pt idx="645">
                  <c:v>1.0218965689011241</c:v>
                </c:pt>
                <c:pt idx="646">
                  <c:v>1.0009008107296564</c:v>
                </c:pt>
                <c:pt idx="647">
                  <c:v>1</c:v>
                </c:pt>
                <c:pt idx="648">
                  <c:v>0.99950024987506236</c:v>
                </c:pt>
                <c:pt idx="649">
                  <c:v>1.0376618021935444</c:v>
                </c:pt>
                <c:pt idx="650">
                  <c:v>0.99940035978412944</c:v>
                </c:pt>
                <c:pt idx="651">
                  <c:v>1.0159737814776197</c:v>
                </c:pt>
                <c:pt idx="652">
                  <c:v>1.0010010010010011</c:v>
                </c:pt>
                <c:pt idx="653">
                  <c:v>1.0005002501250622</c:v>
                </c:pt>
                <c:pt idx="654">
                  <c:v>1.0010010010010011</c:v>
                </c:pt>
                <c:pt idx="655">
                  <c:v>1</c:v>
                </c:pt>
                <c:pt idx="656">
                  <c:v>0.99900099900099903</c:v>
                </c:pt>
                <c:pt idx="657">
                  <c:v>1.0488766092397122</c:v>
                </c:pt>
                <c:pt idx="658">
                  <c:v>0.99950024987506247</c:v>
                </c:pt>
                <c:pt idx="659">
                  <c:v>1.0272400415036431</c:v>
                </c:pt>
                <c:pt idx="660">
                  <c:v>1.0005002501250624</c:v>
                </c:pt>
                <c:pt idx="661">
                  <c:v>0.99950024987506236</c:v>
                </c:pt>
                <c:pt idx="662">
                  <c:v>1.0539316007709876</c:v>
                </c:pt>
                <c:pt idx="663">
                  <c:v>0.99900099900099892</c:v>
                </c:pt>
                <c:pt idx="664">
                  <c:v>1.0517363242755626</c:v>
                </c:pt>
                <c:pt idx="665">
                  <c:v>0.99940035978412944</c:v>
                </c:pt>
                <c:pt idx="666">
                  <c:v>1.0166044098540259</c:v>
                </c:pt>
                <c:pt idx="667">
                  <c:v>0.99960015993602558</c:v>
                </c:pt>
                <c:pt idx="668">
                  <c:v>1.0162712564408292</c:v>
                </c:pt>
                <c:pt idx="669">
                  <c:v>0.99920063948840954</c:v>
                </c:pt>
                <c:pt idx="670">
                  <c:v>1.0212372950059205</c:v>
                </c:pt>
                <c:pt idx="671">
                  <c:v>1</c:v>
                </c:pt>
                <c:pt idx="672">
                  <c:v>1.0009008107296564</c:v>
                </c:pt>
                <c:pt idx="673">
                  <c:v>1.0010010010010009</c:v>
                </c:pt>
                <c:pt idx="674">
                  <c:v>1.0009008107296564</c:v>
                </c:pt>
                <c:pt idx="675">
                  <c:v>0.99950024987506236</c:v>
                </c:pt>
                <c:pt idx="676">
                  <c:v>1.0466437809268991</c:v>
                </c:pt>
                <c:pt idx="677">
                  <c:v>1.0010010010010011</c:v>
                </c:pt>
                <c:pt idx="678">
                  <c:v>1.0009008107296564</c:v>
                </c:pt>
                <c:pt idx="679">
                  <c:v>1</c:v>
                </c:pt>
                <c:pt idx="680">
                  <c:v>0.99910080927165557</c:v>
                </c:pt>
                <c:pt idx="681">
                  <c:v>1.016384108480145</c:v>
                </c:pt>
                <c:pt idx="682">
                  <c:v>1</c:v>
                </c:pt>
                <c:pt idx="683">
                  <c:v>1.0005002501250624</c:v>
                </c:pt>
                <c:pt idx="684">
                  <c:v>1.0004001600640255</c:v>
                </c:pt>
                <c:pt idx="685">
                  <c:v>1</c:v>
                </c:pt>
                <c:pt idx="686">
                  <c:v>1.0008006405124097</c:v>
                </c:pt>
                <c:pt idx="687">
                  <c:v>0.99890120867046273</c:v>
                </c:pt>
                <c:pt idx="688">
                  <c:v>1.0186870384230295</c:v>
                </c:pt>
                <c:pt idx="689">
                  <c:v>1</c:v>
                </c:pt>
                <c:pt idx="690">
                  <c:v>0.99920063948840943</c:v>
                </c:pt>
                <c:pt idx="691">
                  <c:v>1.0365967268914749</c:v>
                </c:pt>
                <c:pt idx="692">
                  <c:v>1.0011012113324655</c:v>
                </c:pt>
                <c:pt idx="693">
                  <c:v>1.0009008107296564</c:v>
                </c:pt>
                <c:pt idx="694">
                  <c:v>0.99900099900099903</c:v>
                </c:pt>
                <c:pt idx="695">
                  <c:v>1.0357297467787079</c:v>
                </c:pt>
                <c:pt idx="696">
                  <c:v>1</c:v>
                </c:pt>
                <c:pt idx="697">
                  <c:v>0.99890120867046261</c:v>
                </c:pt>
                <c:pt idx="698">
                  <c:v>1.0170594546089902</c:v>
                </c:pt>
                <c:pt idx="699">
                  <c:v>1.0009008107296564</c:v>
                </c:pt>
                <c:pt idx="700">
                  <c:v>0.99920063948840943</c:v>
                </c:pt>
                <c:pt idx="701">
                  <c:v>1.0210440153499527</c:v>
                </c:pt>
                <c:pt idx="702">
                  <c:v>1</c:v>
                </c:pt>
                <c:pt idx="703">
                  <c:v>1</c:v>
                </c:pt>
                <c:pt idx="704">
                  <c:v>1</c:v>
                </c:pt>
                <c:pt idx="705">
                  <c:v>1</c:v>
                </c:pt>
                <c:pt idx="706">
                  <c:v>1.0011012113324655</c:v>
                </c:pt>
                <c:pt idx="707">
                  <c:v>1.0009008107296564</c:v>
                </c:pt>
                <c:pt idx="708">
                  <c:v>1</c:v>
                </c:pt>
                <c:pt idx="709">
                  <c:v>1.0007004903432402</c:v>
                </c:pt>
                <c:pt idx="710">
                  <c:v>1.0009008107296564</c:v>
                </c:pt>
                <c:pt idx="711">
                  <c:v>1</c:v>
                </c:pt>
                <c:pt idx="712">
                  <c:v>1.0011012113324655</c:v>
                </c:pt>
                <c:pt idx="713">
                  <c:v>1.0008006405124097</c:v>
                </c:pt>
                <c:pt idx="714">
                  <c:v>1</c:v>
                </c:pt>
                <c:pt idx="715">
                  <c:v>1.0005002501250624</c:v>
                </c:pt>
                <c:pt idx="716">
                  <c:v>0.99960015993602558</c:v>
                </c:pt>
                <c:pt idx="717">
                  <c:v>1.0393196392632731</c:v>
                </c:pt>
                <c:pt idx="718">
                  <c:v>1</c:v>
                </c:pt>
                <c:pt idx="719">
                  <c:v>0.99930048965723983</c:v>
                </c:pt>
                <c:pt idx="720">
                  <c:v>1.0579778784655214</c:v>
                </c:pt>
                <c:pt idx="721">
                  <c:v>1</c:v>
                </c:pt>
                <c:pt idx="722">
                  <c:v>1.0008006405124097</c:v>
                </c:pt>
                <c:pt idx="723">
                  <c:v>0.99920063948840943</c:v>
                </c:pt>
                <c:pt idx="724">
                  <c:v>1.0126764173444283</c:v>
                </c:pt>
                <c:pt idx="725">
                  <c:v>1</c:v>
                </c:pt>
                <c:pt idx="726">
                  <c:v>1</c:v>
                </c:pt>
                <c:pt idx="727">
                  <c:v>1</c:v>
                </c:pt>
                <c:pt idx="728">
                  <c:v>1.0005002501250622</c:v>
                </c:pt>
                <c:pt idx="729">
                  <c:v>1.0008006405124097</c:v>
                </c:pt>
                <c:pt idx="730">
                  <c:v>0.99900099900099903</c:v>
                </c:pt>
                <c:pt idx="731">
                  <c:v>1.0305100326415071</c:v>
                </c:pt>
                <c:pt idx="732">
                  <c:v>0.99900099900099903</c:v>
                </c:pt>
                <c:pt idx="733">
                  <c:v>1.0358539624344909</c:v>
                </c:pt>
                <c:pt idx="734">
                  <c:v>1</c:v>
                </c:pt>
                <c:pt idx="735">
                  <c:v>1.0006003602161297</c:v>
                </c:pt>
                <c:pt idx="736">
                  <c:v>0.99890120867046261</c:v>
                </c:pt>
                <c:pt idx="737">
                  <c:v>1.0223633226096953</c:v>
                </c:pt>
                <c:pt idx="738">
                  <c:v>1.0006003602161297</c:v>
                </c:pt>
                <c:pt idx="739">
                  <c:v>0.99950024987506236</c:v>
                </c:pt>
                <c:pt idx="740">
                  <c:v>1.0180087168815206</c:v>
                </c:pt>
                <c:pt idx="741">
                  <c:v>1</c:v>
                </c:pt>
                <c:pt idx="742">
                  <c:v>1.0004001600640255</c:v>
                </c:pt>
                <c:pt idx="743">
                  <c:v>1.0005002501250624</c:v>
                </c:pt>
                <c:pt idx="744">
                  <c:v>1</c:v>
                </c:pt>
                <c:pt idx="745">
                  <c:v>1.0004001600640255</c:v>
                </c:pt>
                <c:pt idx="746">
                  <c:v>0.99900099900099903</c:v>
                </c:pt>
                <c:pt idx="747">
                  <c:v>1.0518048198853616</c:v>
                </c:pt>
                <c:pt idx="748">
                  <c:v>0.99930048965723983</c:v>
                </c:pt>
                <c:pt idx="749">
                  <c:v>1.0320145589973668</c:v>
                </c:pt>
                <c:pt idx="750">
                  <c:v>1.0010010010010011</c:v>
                </c:pt>
                <c:pt idx="751">
                  <c:v>1</c:v>
                </c:pt>
                <c:pt idx="752">
                  <c:v>1.0009008107296564</c:v>
                </c:pt>
                <c:pt idx="753">
                  <c:v>1</c:v>
                </c:pt>
                <c:pt idx="754">
                  <c:v>0.99890120867046261</c:v>
                </c:pt>
                <c:pt idx="755">
                  <c:v>1.0243092712116946</c:v>
                </c:pt>
                <c:pt idx="756">
                  <c:v>0.99910080927165534</c:v>
                </c:pt>
                <c:pt idx="757">
                  <c:v>1.0255274022608927</c:v>
                </c:pt>
                <c:pt idx="758">
                  <c:v>1.0009008107296564</c:v>
                </c:pt>
                <c:pt idx="759">
                  <c:v>0.99940035978412955</c:v>
                </c:pt>
                <c:pt idx="760">
                  <c:v>1.0087752482440322</c:v>
                </c:pt>
                <c:pt idx="761">
                  <c:v>1</c:v>
                </c:pt>
                <c:pt idx="762">
                  <c:v>1</c:v>
                </c:pt>
                <c:pt idx="763">
                  <c:v>1</c:v>
                </c:pt>
                <c:pt idx="764">
                  <c:v>0.99940035978412955</c:v>
                </c:pt>
                <c:pt idx="765">
                  <c:v>1.0106371766081481</c:v>
                </c:pt>
                <c:pt idx="766">
                  <c:v>0.99920063948840965</c:v>
                </c:pt>
                <c:pt idx="767">
                  <c:v>1.0428044342563279</c:v>
                </c:pt>
                <c:pt idx="768">
                  <c:v>1.0008006405124097</c:v>
                </c:pt>
                <c:pt idx="769">
                  <c:v>0.99930048965723983</c:v>
                </c:pt>
                <c:pt idx="770">
                  <c:v>1.0189494379029562</c:v>
                </c:pt>
                <c:pt idx="771">
                  <c:v>1</c:v>
                </c:pt>
                <c:pt idx="772">
                  <c:v>0.99960015993602558</c:v>
                </c:pt>
                <c:pt idx="773">
                  <c:v>1.024410979290628</c:v>
                </c:pt>
                <c:pt idx="774">
                  <c:v>1</c:v>
                </c:pt>
                <c:pt idx="775">
                  <c:v>1</c:v>
                </c:pt>
                <c:pt idx="776">
                  <c:v>1.0008006405124097</c:v>
                </c:pt>
                <c:pt idx="777">
                  <c:v>1</c:v>
                </c:pt>
                <c:pt idx="778">
                  <c:v>1.0005002501250624</c:v>
                </c:pt>
                <c:pt idx="779">
                  <c:v>1.0010010010010009</c:v>
                </c:pt>
                <c:pt idx="780">
                  <c:v>1.0011012113324655</c:v>
                </c:pt>
                <c:pt idx="781">
                  <c:v>1.0009008107296564</c:v>
                </c:pt>
                <c:pt idx="782">
                  <c:v>1</c:v>
                </c:pt>
                <c:pt idx="783">
                  <c:v>0.99960015993602558</c:v>
                </c:pt>
                <c:pt idx="784">
                  <c:v>1.0105636460767879</c:v>
                </c:pt>
                <c:pt idx="785">
                  <c:v>1</c:v>
                </c:pt>
                <c:pt idx="786">
                  <c:v>1.0007004903432402</c:v>
                </c:pt>
                <c:pt idx="787">
                  <c:v>1</c:v>
                </c:pt>
                <c:pt idx="788">
                  <c:v>1.0005002501250624</c:v>
                </c:pt>
                <c:pt idx="789">
                  <c:v>0.99910080927165557</c:v>
                </c:pt>
                <c:pt idx="790">
                  <c:v>1.0389214621040717</c:v>
                </c:pt>
                <c:pt idx="791">
                  <c:v>1.0005002501250624</c:v>
                </c:pt>
                <c:pt idx="792">
                  <c:v>1</c:v>
                </c:pt>
                <c:pt idx="793">
                  <c:v>1.0010010010010011</c:v>
                </c:pt>
                <c:pt idx="794">
                  <c:v>1</c:v>
                </c:pt>
                <c:pt idx="795">
                  <c:v>1.0010010010010011</c:v>
                </c:pt>
                <c:pt idx="796">
                  <c:v>1.0007004903432404</c:v>
                </c:pt>
                <c:pt idx="797">
                  <c:v>0.99920063948840943</c:v>
                </c:pt>
                <c:pt idx="798">
                  <c:v>1.0407763033286193</c:v>
                </c:pt>
                <c:pt idx="799">
                  <c:v>1.0009008107296564</c:v>
                </c:pt>
                <c:pt idx="800">
                  <c:v>1.0008006405124097</c:v>
                </c:pt>
                <c:pt idx="801">
                  <c:v>0.99910080927165557</c:v>
                </c:pt>
                <c:pt idx="802">
                  <c:v>1.0107621525289046</c:v>
                </c:pt>
                <c:pt idx="803">
                  <c:v>1</c:v>
                </c:pt>
                <c:pt idx="804">
                  <c:v>1.0008006405124097</c:v>
                </c:pt>
                <c:pt idx="805">
                  <c:v>0.99910080927165557</c:v>
                </c:pt>
                <c:pt idx="806">
                  <c:v>1.016578074179028</c:v>
                </c:pt>
                <c:pt idx="807">
                  <c:v>0.99920063948840931</c:v>
                </c:pt>
                <c:pt idx="808">
                  <c:v>1.0083857409007182</c:v>
                </c:pt>
                <c:pt idx="809">
                  <c:v>1.0011012113324651</c:v>
                </c:pt>
                <c:pt idx="810">
                  <c:v>1</c:v>
                </c:pt>
                <c:pt idx="811">
                  <c:v>0.99940035978412944</c:v>
                </c:pt>
                <c:pt idx="812">
                  <c:v>1.0368643780886528</c:v>
                </c:pt>
                <c:pt idx="813">
                  <c:v>1</c:v>
                </c:pt>
                <c:pt idx="814">
                  <c:v>1.0006003602161295</c:v>
                </c:pt>
                <c:pt idx="815">
                  <c:v>0.99960015993602558</c:v>
                </c:pt>
                <c:pt idx="816">
                  <c:v>1.0394590677963664</c:v>
                </c:pt>
                <c:pt idx="817">
                  <c:v>1.0006003602161297</c:v>
                </c:pt>
                <c:pt idx="818">
                  <c:v>1.0007004903432402</c:v>
                </c:pt>
                <c:pt idx="819">
                  <c:v>1.0006003602161297</c:v>
                </c:pt>
                <c:pt idx="820">
                  <c:v>0.99910080927165557</c:v>
                </c:pt>
                <c:pt idx="821">
                  <c:v>1.022102636831955</c:v>
                </c:pt>
                <c:pt idx="822">
                  <c:v>1</c:v>
                </c:pt>
                <c:pt idx="823">
                  <c:v>1.000400160064026</c:v>
                </c:pt>
                <c:pt idx="824">
                  <c:v>1</c:v>
                </c:pt>
                <c:pt idx="825">
                  <c:v>1.0006003602161297</c:v>
                </c:pt>
                <c:pt idx="826">
                  <c:v>1</c:v>
                </c:pt>
                <c:pt idx="827">
                  <c:v>0.99920063948840943</c:v>
                </c:pt>
                <c:pt idx="828">
                  <c:v>1.0357179556698051</c:v>
                </c:pt>
                <c:pt idx="829">
                  <c:v>0.99950024987506236</c:v>
                </c:pt>
                <c:pt idx="830">
                  <c:v>1.0486128233420127</c:v>
                </c:pt>
                <c:pt idx="831">
                  <c:v>1.0009008107296564</c:v>
                </c:pt>
                <c:pt idx="832">
                  <c:v>1</c:v>
                </c:pt>
                <c:pt idx="833">
                  <c:v>0.99960015993602558</c:v>
                </c:pt>
                <c:pt idx="834">
                  <c:v>1.0319995604022463</c:v>
                </c:pt>
                <c:pt idx="835">
                  <c:v>1</c:v>
                </c:pt>
                <c:pt idx="836">
                  <c:v>1.000400160064026</c:v>
                </c:pt>
                <c:pt idx="837">
                  <c:v>1</c:v>
                </c:pt>
                <c:pt idx="838">
                  <c:v>1</c:v>
                </c:pt>
                <c:pt idx="839">
                  <c:v>1.0006003602161297</c:v>
                </c:pt>
                <c:pt idx="840">
                  <c:v>0.99950024987506236</c:v>
                </c:pt>
                <c:pt idx="841">
                  <c:v>1.0183495471483786</c:v>
                </c:pt>
                <c:pt idx="842">
                  <c:v>1.0008006405124097</c:v>
                </c:pt>
                <c:pt idx="843">
                  <c:v>1</c:v>
                </c:pt>
                <c:pt idx="844">
                  <c:v>1</c:v>
                </c:pt>
                <c:pt idx="845">
                  <c:v>1.0007004903432402</c:v>
                </c:pt>
                <c:pt idx="846">
                  <c:v>1.0007004903432404</c:v>
                </c:pt>
                <c:pt idx="847">
                  <c:v>0.99940035978412944</c:v>
                </c:pt>
                <c:pt idx="848">
                  <c:v>1.0339743930935106</c:v>
                </c:pt>
                <c:pt idx="849">
                  <c:v>0.99930048965723972</c:v>
                </c:pt>
                <c:pt idx="850">
                  <c:v>1.0389561044193065</c:v>
                </c:pt>
                <c:pt idx="851">
                  <c:v>1</c:v>
                </c:pt>
                <c:pt idx="852">
                  <c:v>1.0005002501250624</c:v>
                </c:pt>
                <c:pt idx="853">
                  <c:v>1</c:v>
                </c:pt>
                <c:pt idx="854">
                  <c:v>0.99960015993602558</c:v>
                </c:pt>
                <c:pt idx="855">
                  <c:v>1.0147685243735947</c:v>
                </c:pt>
                <c:pt idx="856">
                  <c:v>0.99920063948840943</c:v>
                </c:pt>
                <c:pt idx="857">
                  <c:v>1.0230771357728248</c:v>
                </c:pt>
                <c:pt idx="858">
                  <c:v>1</c:v>
                </c:pt>
                <c:pt idx="859">
                  <c:v>1.0011012113324655</c:v>
                </c:pt>
                <c:pt idx="860">
                  <c:v>0.99930048965724005</c:v>
                </c:pt>
                <c:pt idx="861">
                  <c:v>1.0570423740894104</c:v>
                </c:pt>
                <c:pt idx="862">
                  <c:v>1</c:v>
                </c:pt>
                <c:pt idx="863">
                  <c:v>1.0009008107296564</c:v>
                </c:pt>
                <c:pt idx="864">
                  <c:v>1.0009008107296564</c:v>
                </c:pt>
                <c:pt idx="865">
                  <c:v>0.99950024987506236</c:v>
                </c:pt>
                <c:pt idx="866">
                  <c:v>1.034236604170143</c:v>
                </c:pt>
                <c:pt idx="867">
                  <c:v>1.0009008107296564</c:v>
                </c:pt>
                <c:pt idx="868">
                  <c:v>1.0009008107296564</c:v>
                </c:pt>
                <c:pt idx="869">
                  <c:v>0.99950024987506247</c:v>
                </c:pt>
                <c:pt idx="870">
                  <c:v>1.014863732242766</c:v>
                </c:pt>
                <c:pt idx="871">
                  <c:v>1.0004001600640255</c:v>
                </c:pt>
                <c:pt idx="872">
                  <c:v>0.99910080927165557</c:v>
                </c:pt>
                <c:pt idx="873">
                  <c:v>1.0241082233643148</c:v>
                </c:pt>
                <c:pt idx="874">
                  <c:v>1</c:v>
                </c:pt>
                <c:pt idx="875">
                  <c:v>1.0007004903432402</c:v>
                </c:pt>
                <c:pt idx="876">
                  <c:v>0.99950024987506247</c:v>
                </c:pt>
                <c:pt idx="877">
                  <c:v>1.0105128601705813</c:v>
                </c:pt>
                <c:pt idx="878">
                  <c:v>1.0006003602161295</c:v>
                </c:pt>
                <c:pt idx="879">
                  <c:v>0.99890120867046261</c:v>
                </c:pt>
                <c:pt idx="880">
                  <c:v>1.0399837529732303</c:v>
                </c:pt>
                <c:pt idx="881">
                  <c:v>1.0011012113324655</c:v>
                </c:pt>
                <c:pt idx="882">
                  <c:v>0.99930048965723983</c:v>
                </c:pt>
                <c:pt idx="883">
                  <c:v>1.0186665432305135</c:v>
                </c:pt>
                <c:pt idx="884">
                  <c:v>0.99910080927165557</c:v>
                </c:pt>
                <c:pt idx="885">
                  <c:v>1.0188584562013585</c:v>
                </c:pt>
                <c:pt idx="886">
                  <c:v>1</c:v>
                </c:pt>
                <c:pt idx="887">
                  <c:v>0.99930048965723972</c:v>
                </c:pt>
                <c:pt idx="888">
                  <c:v>1.0188994830607074</c:v>
                </c:pt>
                <c:pt idx="889">
                  <c:v>1</c:v>
                </c:pt>
                <c:pt idx="890">
                  <c:v>0.99940035978412944</c:v>
                </c:pt>
                <c:pt idx="891">
                  <c:v>1.0140515993170509</c:v>
                </c:pt>
                <c:pt idx="892">
                  <c:v>1.0005002501250624</c:v>
                </c:pt>
                <c:pt idx="893">
                  <c:v>0.99950024987506247</c:v>
                </c:pt>
                <c:pt idx="894">
                  <c:v>1.0293093433413951</c:v>
                </c:pt>
                <c:pt idx="895">
                  <c:v>1</c:v>
                </c:pt>
                <c:pt idx="896">
                  <c:v>0.99920063948840954</c:v>
                </c:pt>
                <c:pt idx="897">
                  <c:v>1.0462351764581235</c:v>
                </c:pt>
                <c:pt idx="898">
                  <c:v>1.0009008107296564</c:v>
                </c:pt>
                <c:pt idx="899">
                  <c:v>1.0009008107296564</c:v>
                </c:pt>
                <c:pt idx="900">
                  <c:v>1.0005002501250622</c:v>
                </c:pt>
                <c:pt idx="901">
                  <c:v>1</c:v>
                </c:pt>
                <c:pt idx="902">
                  <c:v>0.99910080927165557</c:v>
                </c:pt>
                <c:pt idx="903">
                  <c:v>1.0533160524905427</c:v>
                </c:pt>
                <c:pt idx="904">
                  <c:v>1.0004001600640255</c:v>
                </c:pt>
                <c:pt idx="905">
                  <c:v>1</c:v>
                </c:pt>
                <c:pt idx="906">
                  <c:v>1</c:v>
                </c:pt>
                <c:pt idx="907">
                  <c:v>0.99940035978412933</c:v>
                </c:pt>
                <c:pt idx="908">
                  <c:v>1.018901001865917</c:v>
                </c:pt>
                <c:pt idx="909">
                  <c:v>1.0008006405124097</c:v>
                </c:pt>
                <c:pt idx="910">
                  <c:v>0.99900099900099903</c:v>
                </c:pt>
                <c:pt idx="911">
                  <c:v>1.0196034397855267</c:v>
                </c:pt>
                <c:pt idx="912">
                  <c:v>1</c:v>
                </c:pt>
                <c:pt idx="913">
                  <c:v>1.0005002501250622</c:v>
                </c:pt>
                <c:pt idx="914">
                  <c:v>1</c:v>
                </c:pt>
                <c:pt idx="915">
                  <c:v>0.99910080927165557</c:v>
                </c:pt>
                <c:pt idx="916">
                  <c:v>1.0214133084654859</c:v>
                </c:pt>
                <c:pt idx="917">
                  <c:v>0.99900099900099892</c:v>
                </c:pt>
                <c:pt idx="918">
                  <c:v>1.0234621025328734</c:v>
                </c:pt>
                <c:pt idx="919">
                  <c:v>1</c:v>
                </c:pt>
                <c:pt idx="920">
                  <c:v>0.99930048965723972</c:v>
                </c:pt>
                <c:pt idx="921">
                  <c:v>1.0198734601245358</c:v>
                </c:pt>
                <c:pt idx="922">
                  <c:v>0.99920063948840943</c:v>
                </c:pt>
                <c:pt idx="923">
                  <c:v>1.0246707646508524</c:v>
                </c:pt>
                <c:pt idx="924">
                  <c:v>1.0006003602161297</c:v>
                </c:pt>
                <c:pt idx="925">
                  <c:v>0.99950024987506247</c:v>
                </c:pt>
                <c:pt idx="926">
                  <c:v>1.0588116381984114</c:v>
                </c:pt>
                <c:pt idx="927">
                  <c:v>1.0006003602161297</c:v>
                </c:pt>
                <c:pt idx="928">
                  <c:v>1</c:v>
                </c:pt>
                <c:pt idx="929">
                  <c:v>1.0011012113324655</c:v>
                </c:pt>
                <c:pt idx="930">
                  <c:v>1</c:v>
                </c:pt>
                <c:pt idx="931">
                  <c:v>1</c:v>
                </c:pt>
                <c:pt idx="932">
                  <c:v>0.99940035978412944</c:v>
                </c:pt>
                <c:pt idx="933">
                  <c:v>1.0337118619109116</c:v>
                </c:pt>
                <c:pt idx="934">
                  <c:v>1.0008006405124095</c:v>
                </c:pt>
                <c:pt idx="935">
                  <c:v>1.0009008107296564</c:v>
                </c:pt>
                <c:pt idx="936">
                  <c:v>1.0011012113324655</c:v>
                </c:pt>
                <c:pt idx="937">
                  <c:v>1.0006003602161297</c:v>
                </c:pt>
                <c:pt idx="938">
                  <c:v>1</c:v>
                </c:pt>
                <c:pt idx="939">
                  <c:v>1.0004001600640255</c:v>
                </c:pt>
                <c:pt idx="940">
                  <c:v>0.99910080927165557</c:v>
                </c:pt>
                <c:pt idx="941">
                  <c:v>1.015199647196583</c:v>
                </c:pt>
                <c:pt idx="942">
                  <c:v>0.99890120867046273</c:v>
                </c:pt>
                <c:pt idx="943">
                  <c:v>1.0122867624647465</c:v>
                </c:pt>
                <c:pt idx="944">
                  <c:v>1.000400160064026</c:v>
                </c:pt>
                <c:pt idx="945">
                  <c:v>0.99910080927165557</c:v>
                </c:pt>
                <c:pt idx="946">
                  <c:v>1.0244381659750901</c:v>
                </c:pt>
                <c:pt idx="947">
                  <c:v>0.99890120867046273</c:v>
                </c:pt>
                <c:pt idx="948">
                  <c:v>1.0187146584537217</c:v>
                </c:pt>
                <c:pt idx="949">
                  <c:v>1</c:v>
                </c:pt>
                <c:pt idx="950">
                  <c:v>1</c:v>
                </c:pt>
                <c:pt idx="951">
                  <c:v>1.0008006405124097</c:v>
                </c:pt>
                <c:pt idx="952">
                  <c:v>0.99900099900099892</c:v>
                </c:pt>
                <c:pt idx="953">
                  <c:v>1.0173369542569148</c:v>
                </c:pt>
                <c:pt idx="954">
                  <c:v>1</c:v>
                </c:pt>
                <c:pt idx="955">
                  <c:v>1</c:v>
                </c:pt>
                <c:pt idx="956">
                  <c:v>1</c:v>
                </c:pt>
                <c:pt idx="957">
                  <c:v>0.99920063948840965</c:v>
                </c:pt>
                <c:pt idx="958">
                  <c:v>1.0546301562857541</c:v>
                </c:pt>
                <c:pt idx="959">
                  <c:v>1</c:v>
                </c:pt>
                <c:pt idx="960">
                  <c:v>0.99930048965723983</c:v>
                </c:pt>
                <c:pt idx="961">
                  <c:v>1.0231099304201776</c:v>
                </c:pt>
                <c:pt idx="962">
                  <c:v>0.99890120867046261</c:v>
                </c:pt>
                <c:pt idx="963">
                  <c:v>1.0228712532663014</c:v>
                </c:pt>
                <c:pt idx="964">
                  <c:v>0.99940035978412944</c:v>
                </c:pt>
                <c:pt idx="965">
                  <c:v>1.022303438823108</c:v>
                </c:pt>
                <c:pt idx="966">
                  <c:v>1.0005002501250622</c:v>
                </c:pt>
                <c:pt idx="967">
                  <c:v>1.0009008107296564</c:v>
                </c:pt>
                <c:pt idx="968">
                  <c:v>1.0010010010010011</c:v>
                </c:pt>
                <c:pt idx="969">
                  <c:v>1</c:v>
                </c:pt>
                <c:pt idx="970">
                  <c:v>1</c:v>
                </c:pt>
                <c:pt idx="971">
                  <c:v>0.99940035978412944</c:v>
                </c:pt>
                <c:pt idx="972">
                  <c:v>1.0142428568408941</c:v>
                </c:pt>
                <c:pt idx="973">
                  <c:v>1</c:v>
                </c:pt>
                <c:pt idx="974">
                  <c:v>0.99910080927165534</c:v>
                </c:pt>
                <c:pt idx="975">
                  <c:v>1.0197119210143959</c:v>
                </c:pt>
                <c:pt idx="976">
                  <c:v>0.99940035978412955</c:v>
                </c:pt>
                <c:pt idx="977">
                  <c:v>1.0176837506911742</c:v>
                </c:pt>
                <c:pt idx="978">
                  <c:v>0.99910080927165557</c:v>
                </c:pt>
                <c:pt idx="979">
                  <c:v>1.0082405096841227</c:v>
                </c:pt>
                <c:pt idx="980">
                  <c:v>1</c:v>
                </c:pt>
                <c:pt idx="981">
                  <c:v>0.99940035978412944</c:v>
                </c:pt>
                <c:pt idx="982">
                  <c:v>1.0135034091898072</c:v>
                </c:pt>
                <c:pt idx="983">
                  <c:v>0.99910080927165557</c:v>
                </c:pt>
                <c:pt idx="984">
                  <c:v>1.0351152400509638</c:v>
                </c:pt>
                <c:pt idx="985">
                  <c:v>1.0009008107296564</c:v>
                </c:pt>
                <c:pt idx="986">
                  <c:v>1</c:v>
                </c:pt>
                <c:pt idx="987">
                  <c:v>1.0011012113324651</c:v>
                </c:pt>
                <c:pt idx="988">
                  <c:v>1.0010010010010011</c:v>
                </c:pt>
                <c:pt idx="989">
                  <c:v>1.0006003602161295</c:v>
                </c:pt>
                <c:pt idx="990">
                  <c:v>1</c:v>
                </c:pt>
                <c:pt idx="991">
                  <c:v>1.0009008107296564</c:v>
                </c:pt>
                <c:pt idx="992">
                  <c:v>0.99930048965723972</c:v>
                </c:pt>
                <c:pt idx="993">
                  <c:v>1.0200584090060751</c:v>
                </c:pt>
                <c:pt idx="994">
                  <c:v>1.0005002501250624</c:v>
                </c:pt>
                <c:pt idx="995">
                  <c:v>0.99960015993602558</c:v>
                </c:pt>
                <c:pt idx="996">
                  <c:v>1.023915521090375</c:v>
                </c:pt>
                <c:pt idx="997">
                  <c:v>1.0009008107296564</c:v>
                </c:pt>
                <c:pt idx="998">
                  <c:v>0.99920063948840943</c:v>
                </c:pt>
                <c:pt idx="999">
                  <c:v>1.012446198453786</c:v>
                </c:pt>
                <c:pt idx="1000">
                  <c:v>0.99890120867046273</c:v>
                </c:pt>
                <c:pt idx="1001">
                  <c:v>1.0247979894869972</c:v>
                </c:pt>
                <c:pt idx="1002">
                  <c:v>1.0004001600640255</c:v>
                </c:pt>
                <c:pt idx="1003">
                  <c:v>1.0004001600640255</c:v>
                </c:pt>
                <c:pt idx="1004">
                  <c:v>1.0006003602161297</c:v>
                </c:pt>
                <c:pt idx="1005">
                  <c:v>1.0006003602161297</c:v>
                </c:pt>
                <c:pt idx="1006">
                  <c:v>1</c:v>
                </c:pt>
                <c:pt idx="1007">
                  <c:v>1.0005002501250624</c:v>
                </c:pt>
                <c:pt idx="1008">
                  <c:v>0.99930048965723983</c:v>
                </c:pt>
                <c:pt idx="1009">
                  <c:v>1.011069806082022</c:v>
                </c:pt>
                <c:pt idx="1010">
                  <c:v>1</c:v>
                </c:pt>
                <c:pt idx="1011">
                  <c:v>1</c:v>
                </c:pt>
                <c:pt idx="1012">
                  <c:v>1</c:v>
                </c:pt>
                <c:pt idx="1013">
                  <c:v>0.99910080927165557</c:v>
                </c:pt>
                <c:pt idx="1014">
                  <c:v>1.0161661370221127</c:v>
                </c:pt>
                <c:pt idx="1015">
                  <c:v>0.99900099900099892</c:v>
                </c:pt>
                <c:pt idx="1016">
                  <c:v>1.0082029302977642</c:v>
                </c:pt>
                <c:pt idx="1017">
                  <c:v>1.0010010010010011</c:v>
                </c:pt>
                <c:pt idx="1018">
                  <c:v>1.0007004903432402</c:v>
                </c:pt>
                <c:pt idx="1019">
                  <c:v>1</c:v>
                </c:pt>
                <c:pt idx="1020">
                  <c:v>1</c:v>
                </c:pt>
                <c:pt idx="1021">
                  <c:v>0.99960015993602558</c:v>
                </c:pt>
                <c:pt idx="1022">
                  <c:v>1.0399947344535212</c:v>
                </c:pt>
                <c:pt idx="1023">
                  <c:v>1.0004001600640255</c:v>
                </c:pt>
                <c:pt idx="1024">
                  <c:v>1.0011012113324655</c:v>
                </c:pt>
                <c:pt idx="1025">
                  <c:v>1</c:v>
                </c:pt>
                <c:pt idx="1026">
                  <c:v>1</c:v>
                </c:pt>
                <c:pt idx="1027">
                  <c:v>1.0006003602161295</c:v>
                </c:pt>
                <c:pt idx="1028">
                  <c:v>1</c:v>
                </c:pt>
                <c:pt idx="1029">
                  <c:v>1</c:v>
                </c:pt>
                <c:pt idx="1030">
                  <c:v>1.000400160064026</c:v>
                </c:pt>
                <c:pt idx="1031">
                  <c:v>1</c:v>
                </c:pt>
                <c:pt idx="1032">
                  <c:v>1</c:v>
                </c:pt>
                <c:pt idx="1033">
                  <c:v>1.0010010010010009</c:v>
                </c:pt>
                <c:pt idx="1034">
                  <c:v>1</c:v>
                </c:pt>
                <c:pt idx="1035">
                  <c:v>1.0007004903432402</c:v>
                </c:pt>
                <c:pt idx="1036">
                  <c:v>1</c:v>
                </c:pt>
                <c:pt idx="1037">
                  <c:v>1</c:v>
                </c:pt>
                <c:pt idx="1038">
                  <c:v>1</c:v>
                </c:pt>
                <c:pt idx="1039">
                  <c:v>0.99910080927165557</c:v>
                </c:pt>
                <c:pt idx="1040">
                  <c:v>1.0359072834159013</c:v>
                </c:pt>
                <c:pt idx="1041">
                  <c:v>1.0007004903432402</c:v>
                </c:pt>
                <c:pt idx="1042">
                  <c:v>1</c:v>
                </c:pt>
                <c:pt idx="1043">
                  <c:v>0.99890120867046261</c:v>
                </c:pt>
                <c:pt idx="1044">
                  <c:v>1.0421149494422415</c:v>
                </c:pt>
                <c:pt idx="1045">
                  <c:v>1.0008006405124097</c:v>
                </c:pt>
                <c:pt idx="1046">
                  <c:v>1</c:v>
                </c:pt>
                <c:pt idx="1047">
                  <c:v>1</c:v>
                </c:pt>
                <c:pt idx="1048">
                  <c:v>0.99910080927165534</c:v>
                </c:pt>
                <c:pt idx="1049">
                  <c:v>1.0374628539787221</c:v>
                </c:pt>
                <c:pt idx="1050">
                  <c:v>0.99890120867046261</c:v>
                </c:pt>
                <c:pt idx="1051">
                  <c:v>1.0486211400158942</c:v>
                </c:pt>
                <c:pt idx="1052">
                  <c:v>0.99930048965723983</c:v>
                </c:pt>
                <c:pt idx="1053">
                  <c:v>1.0205374291472615</c:v>
                </c:pt>
                <c:pt idx="1054">
                  <c:v>1.0010010010010011</c:v>
                </c:pt>
                <c:pt idx="1055">
                  <c:v>1.0008006405124097</c:v>
                </c:pt>
                <c:pt idx="1056">
                  <c:v>1.0011012113324655</c:v>
                </c:pt>
                <c:pt idx="1057">
                  <c:v>1.0006003602161297</c:v>
                </c:pt>
                <c:pt idx="1058">
                  <c:v>1</c:v>
                </c:pt>
                <c:pt idx="1059">
                  <c:v>1</c:v>
                </c:pt>
                <c:pt idx="1060">
                  <c:v>0.99940035978412955</c:v>
                </c:pt>
                <c:pt idx="1061">
                  <c:v>1.0236654304249486</c:v>
                </c:pt>
                <c:pt idx="1062">
                  <c:v>0.99930048965723983</c:v>
                </c:pt>
                <c:pt idx="1063">
                  <c:v>1.0270854949919801</c:v>
                </c:pt>
                <c:pt idx="1064">
                  <c:v>0.99930048965723983</c:v>
                </c:pt>
                <c:pt idx="1065">
                  <c:v>1.0343192902056528</c:v>
                </c:pt>
                <c:pt idx="1066">
                  <c:v>1</c:v>
                </c:pt>
                <c:pt idx="1067">
                  <c:v>1</c:v>
                </c:pt>
                <c:pt idx="1068">
                  <c:v>1</c:v>
                </c:pt>
                <c:pt idx="1069">
                  <c:v>0.99950024987506247</c:v>
                </c:pt>
                <c:pt idx="1070">
                  <c:v>1.0214912096342836</c:v>
                </c:pt>
                <c:pt idx="1071">
                  <c:v>1.0008006405124097</c:v>
                </c:pt>
                <c:pt idx="1072">
                  <c:v>1.0007004903432402</c:v>
                </c:pt>
                <c:pt idx="1073">
                  <c:v>0.99900099900099892</c:v>
                </c:pt>
                <c:pt idx="1074">
                  <c:v>1.0283684015508203</c:v>
                </c:pt>
                <c:pt idx="1075">
                  <c:v>1.0009008107296564</c:v>
                </c:pt>
                <c:pt idx="1076">
                  <c:v>1.0008006405124097</c:v>
                </c:pt>
                <c:pt idx="1077">
                  <c:v>1</c:v>
                </c:pt>
                <c:pt idx="1078">
                  <c:v>1</c:v>
                </c:pt>
                <c:pt idx="1079">
                  <c:v>1.0007004903432402</c:v>
                </c:pt>
                <c:pt idx="1080">
                  <c:v>1.0010010010010011</c:v>
                </c:pt>
                <c:pt idx="1081">
                  <c:v>0.99920063948840943</c:v>
                </c:pt>
                <c:pt idx="1082">
                  <c:v>1.0092039266647155</c:v>
                </c:pt>
                <c:pt idx="1083">
                  <c:v>0.99940035978412955</c:v>
                </c:pt>
                <c:pt idx="1084">
                  <c:v>1.008883403936091</c:v>
                </c:pt>
                <c:pt idx="1085">
                  <c:v>1.0010010010010011</c:v>
                </c:pt>
                <c:pt idx="1086">
                  <c:v>0.99960015993602558</c:v>
                </c:pt>
                <c:pt idx="1087">
                  <c:v>1.0379896198377283</c:v>
                </c:pt>
                <c:pt idx="1088">
                  <c:v>0.99910080927165557</c:v>
                </c:pt>
                <c:pt idx="1089">
                  <c:v>1.0298105049332742</c:v>
                </c:pt>
                <c:pt idx="1090">
                  <c:v>1.0008006405124097</c:v>
                </c:pt>
                <c:pt idx="1091">
                  <c:v>0.99940035978412944</c:v>
                </c:pt>
                <c:pt idx="1092">
                  <c:v>1.0211642294749856</c:v>
                </c:pt>
                <c:pt idx="1093">
                  <c:v>1.0007004903432404</c:v>
                </c:pt>
                <c:pt idx="1094">
                  <c:v>1</c:v>
                </c:pt>
                <c:pt idx="1095">
                  <c:v>0.99940035978412955</c:v>
                </c:pt>
                <c:pt idx="1096">
                  <c:v>1.0406464734109786</c:v>
                </c:pt>
                <c:pt idx="1097">
                  <c:v>1.0006003602161295</c:v>
                </c:pt>
                <c:pt idx="1098">
                  <c:v>1</c:v>
                </c:pt>
                <c:pt idx="1099">
                  <c:v>1.000400160064026</c:v>
                </c:pt>
                <c:pt idx="1100">
                  <c:v>1.0009008107296564</c:v>
                </c:pt>
                <c:pt idx="1101">
                  <c:v>0.99890120867046273</c:v>
                </c:pt>
                <c:pt idx="1102">
                  <c:v>1.0279459261894079</c:v>
                </c:pt>
                <c:pt idx="1103">
                  <c:v>1.0010010010010009</c:v>
                </c:pt>
                <c:pt idx="1104">
                  <c:v>1.0011012113324655</c:v>
                </c:pt>
                <c:pt idx="1105">
                  <c:v>1.0007004903432404</c:v>
                </c:pt>
                <c:pt idx="1106">
                  <c:v>1</c:v>
                </c:pt>
                <c:pt idx="1107">
                  <c:v>0.99900099900099903</c:v>
                </c:pt>
                <c:pt idx="1108">
                  <c:v>1.0297703201877324</c:v>
                </c:pt>
                <c:pt idx="1109">
                  <c:v>1</c:v>
                </c:pt>
                <c:pt idx="1110">
                  <c:v>0.99930048965723983</c:v>
                </c:pt>
                <c:pt idx="1111">
                  <c:v>1.0164067984334764</c:v>
                </c:pt>
                <c:pt idx="1112">
                  <c:v>0.99890120867046261</c:v>
                </c:pt>
                <c:pt idx="1113">
                  <c:v>1.0317531226261303</c:v>
                </c:pt>
                <c:pt idx="1114">
                  <c:v>1.0009008107296566</c:v>
                </c:pt>
                <c:pt idx="1115">
                  <c:v>0.99930048965723983</c:v>
                </c:pt>
                <c:pt idx="1116">
                  <c:v>1.053006385607806</c:v>
                </c:pt>
                <c:pt idx="1117">
                  <c:v>1</c:v>
                </c:pt>
                <c:pt idx="1118">
                  <c:v>1.0005002501250624</c:v>
                </c:pt>
                <c:pt idx="1119">
                  <c:v>1</c:v>
                </c:pt>
                <c:pt idx="1120">
                  <c:v>1</c:v>
                </c:pt>
                <c:pt idx="1121">
                  <c:v>1</c:v>
                </c:pt>
                <c:pt idx="1122">
                  <c:v>0.99930048965723983</c:v>
                </c:pt>
                <c:pt idx="1123">
                  <c:v>1.0179871314452344</c:v>
                </c:pt>
                <c:pt idx="1124">
                  <c:v>1.0006003602161297</c:v>
                </c:pt>
                <c:pt idx="1125">
                  <c:v>1.0010010010010009</c:v>
                </c:pt>
                <c:pt idx="1126">
                  <c:v>0.99950024987506236</c:v>
                </c:pt>
                <c:pt idx="1127">
                  <c:v>1.0326991852983538</c:v>
                </c:pt>
                <c:pt idx="1128">
                  <c:v>1</c:v>
                </c:pt>
                <c:pt idx="1129">
                  <c:v>0.99900099900099903</c:v>
                </c:pt>
                <c:pt idx="1130">
                  <c:v>1.0301977893929648</c:v>
                </c:pt>
                <c:pt idx="1131">
                  <c:v>0.99930048965723983</c:v>
                </c:pt>
                <c:pt idx="1132">
                  <c:v>1.0173417455619338</c:v>
                </c:pt>
                <c:pt idx="1133">
                  <c:v>1.0010010010010009</c:v>
                </c:pt>
                <c:pt idx="1134">
                  <c:v>1</c:v>
                </c:pt>
                <c:pt idx="1135">
                  <c:v>1</c:v>
                </c:pt>
                <c:pt idx="1136">
                  <c:v>1.0005002501250624</c:v>
                </c:pt>
                <c:pt idx="1137">
                  <c:v>0.99940035978412944</c:v>
                </c:pt>
                <c:pt idx="1138">
                  <c:v>1.0273951409345075</c:v>
                </c:pt>
                <c:pt idx="1139">
                  <c:v>1.0006003602161297</c:v>
                </c:pt>
                <c:pt idx="1140">
                  <c:v>0.99940035978412944</c:v>
                </c:pt>
                <c:pt idx="1141">
                  <c:v>1.0200937425018599</c:v>
                </c:pt>
                <c:pt idx="1142">
                  <c:v>1</c:v>
                </c:pt>
                <c:pt idx="1143">
                  <c:v>1.0005002501250624</c:v>
                </c:pt>
                <c:pt idx="1144">
                  <c:v>1</c:v>
                </c:pt>
                <c:pt idx="1145">
                  <c:v>1</c:v>
                </c:pt>
                <c:pt idx="1146">
                  <c:v>1.0009008107296564</c:v>
                </c:pt>
                <c:pt idx="1147">
                  <c:v>1.0008006405124095</c:v>
                </c:pt>
                <c:pt idx="1148">
                  <c:v>1</c:v>
                </c:pt>
                <c:pt idx="1149">
                  <c:v>0.99930048965723983</c:v>
                </c:pt>
                <c:pt idx="1150">
                  <c:v>1.0230447745604574</c:v>
                </c:pt>
                <c:pt idx="1151">
                  <c:v>1</c:v>
                </c:pt>
                <c:pt idx="1152">
                  <c:v>0.99900099900099903</c:v>
                </c:pt>
                <c:pt idx="1153">
                  <c:v>1.0102244346304032</c:v>
                </c:pt>
                <c:pt idx="1154">
                  <c:v>1.0008006405124097</c:v>
                </c:pt>
                <c:pt idx="1155">
                  <c:v>1.0006003602161295</c:v>
                </c:pt>
                <c:pt idx="1156">
                  <c:v>1</c:v>
                </c:pt>
                <c:pt idx="1157">
                  <c:v>1</c:v>
                </c:pt>
                <c:pt idx="1158">
                  <c:v>1.0005002501250624</c:v>
                </c:pt>
                <c:pt idx="1159">
                  <c:v>1.0008006405124097</c:v>
                </c:pt>
                <c:pt idx="1160">
                  <c:v>1</c:v>
                </c:pt>
                <c:pt idx="1161">
                  <c:v>1.0008006405124097</c:v>
                </c:pt>
                <c:pt idx="1162">
                  <c:v>1</c:v>
                </c:pt>
                <c:pt idx="1163">
                  <c:v>1</c:v>
                </c:pt>
                <c:pt idx="1164">
                  <c:v>1</c:v>
                </c:pt>
                <c:pt idx="1165">
                  <c:v>1.0010010010010009</c:v>
                </c:pt>
                <c:pt idx="1166">
                  <c:v>1</c:v>
                </c:pt>
                <c:pt idx="1167">
                  <c:v>1</c:v>
                </c:pt>
                <c:pt idx="1168">
                  <c:v>1</c:v>
                </c:pt>
                <c:pt idx="1169">
                  <c:v>1</c:v>
                </c:pt>
                <c:pt idx="1170">
                  <c:v>1.0008006405124097</c:v>
                </c:pt>
                <c:pt idx="1171">
                  <c:v>0.99900099900099903</c:v>
                </c:pt>
                <c:pt idx="1172">
                  <c:v>1.0075798478714317</c:v>
                </c:pt>
                <c:pt idx="1173">
                  <c:v>1.0004001600640255</c:v>
                </c:pt>
                <c:pt idx="1174">
                  <c:v>1</c:v>
                </c:pt>
                <c:pt idx="1175">
                  <c:v>0.99910080927165557</c:v>
                </c:pt>
                <c:pt idx="1176">
                  <c:v>1.0313842705657466</c:v>
                </c:pt>
                <c:pt idx="1177">
                  <c:v>0.99920063948840943</c:v>
                </c:pt>
                <c:pt idx="1178">
                  <c:v>1.0220315705764176</c:v>
                </c:pt>
                <c:pt idx="1179">
                  <c:v>1</c:v>
                </c:pt>
                <c:pt idx="1180">
                  <c:v>1.0005002501250624</c:v>
                </c:pt>
                <c:pt idx="1181">
                  <c:v>0.99950024987506236</c:v>
                </c:pt>
                <c:pt idx="1182">
                  <c:v>1.0152607917974537</c:v>
                </c:pt>
                <c:pt idx="1183">
                  <c:v>0.99930048965724005</c:v>
                </c:pt>
                <c:pt idx="1184">
                  <c:v>1.0194710174373605</c:v>
                </c:pt>
                <c:pt idx="1185">
                  <c:v>1.0006003602161297</c:v>
                </c:pt>
                <c:pt idx="1186">
                  <c:v>1</c:v>
                </c:pt>
                <c:pt idx="1187">
                  <c:v>0.99900099900099903</c:v>
                </c:pt>
                <c:pt idx="1188">
                  <c:v>1.0123794903146108</c:v>
                </c:pt>
                <c:pt idx="1189">
                  <c:v>1</c:v>
                </c:pt>
                <c:pt idx="1190">
                  <c:v>0.99900099900099892</c:v>
                </c:pt>
                <c:pt idx="1191">
                  <c:v>1.0210224288622405</c:v>
                </c:pt>
                <c:pt idx="1192">
                  <c:v>1</c:v>
                </c:pt>
                <c:pt idx="1193">
                  <c:v>1.0010010010010011</c:v>
                </c:pt>
                <c:pt idx="1194">
                  <c:v>1.0009008107296564</c:v>
                </c:pt>
                <c:pt idx="1195">
                  <c:v>1.0007004903432402</c:v>
                </c:pt>
                <c:pt idx="1196">
                  <c:v>1.0006003602161297</c:v>
                </c:pt>
                <c:pt idx="1197">
                  <c:v>0.99940035978412944</c:v>
                </c:pt>
                <c:pt idx="1198">
                  <c:v>1.0250773387630627</c:v>
                </c:pt>
                <c:pt idx="1199">
                  <c:v>0.99890120867046261</c:v>
                </c:pt>
                <c:pt idx="1200">
                  <c:v>1.0118368307831016</c:v>
                </c:pt>
                <c:pt idx="1201">
                  <c:v>1</c:v>
                </c:pt>
                <c:pt idx="1202">
                  <c:v>0.99900099900099892</c:v>
                </c:pt>
                <c:pt idx="1203">
                  <c:v>1.0405905644063937</c:v>
                </c:pt>
                <c:pt idx="1204">
                  <c:v>1</c:v>
                </c:pt>
                <c:pt idx="1205">
                  <c:v>1.0011012113324651</c:v>
                </c:pt>
                <c:pt idx="1206">
                  <c:v>1.0004001600640255</c:v>
                </c:pt>
                <c:pt idx="1207">
                  <c:v>1</c:v>
                </c:pt>
                <c:pt idx="1208">
                  <c:v>1</c:v>
                </c:pt>
                <c:pt idx="1209">
                  <c:v>0.99910080927165557</c:v>
                </c:pt>
                <c:pt idx="1210">
                  <c:v>1.0353843920260106</c:v>
                </c:pt>
                <c:pt idx="1211">
                  <c:v>1.0011012113324655</c:v>
                </c:pt>
                <c:pt idx="1212">
                  <c:v>0.99930048965723972</c:v>
                </c:pt>
                <c:pt idx="1213">
                  <c:v>1.0440031671407928</c:v>
                </c:pt>
                <c:pt idx="1214">
                  <c:v>0.99920063948840943</c:v>
                </c:pt>
                <c:pt idx="1215">
                  <c:v>1.0447746623505898</c:v>
                </c:pt>
                <c:pt idx="1216">
                  <c:v>1</c:v>
                </c:pt>
                <c:pt idx="1217">
                  <c:v>0.99940035978412955</c:v>
                </c:pt>
                <c:pt idx="1218">
                  <c:v>1.0353223953130108</c:v>
                </c:pt>
                <c:pt idx="1219">
                  <c:v>1</c:v>
                </c:pt>
                <c:pt idx="1220">
                  <c:v>1</c:v>
                </c:pt>
                <c:pt idx="1221">
                  <c:v>1</c:v>
                </c:pt>
                <c:pt idx="1222">
                  <c:v>1.0010010010010009</c:v>
                </c:pt>
                <c:pt idx="1223">
                  <c:v>1</c:v>
                </c:pt>
                <c:pt idx="1224">
                  <c:v>0.99930048965723983</c:v>
                </c:pt>
                <c:pt idx="1225">
                  <c:v>1.0219956697844299</c:v>
                </c:pt>
                <c:pt idx="1226">
                  <c:v>0.99960015993602558</c:v>
                </c:pt>
                <c:pt idx="1227">
                  <c:v>1.0238402175303254</c:v>
                </c:pt>
                <c:pt idx="1228">
                  <c:v>0.99900099900099892</c:v>
                </c:pt>
                <c:pt idx="1229">
                  <c:v>1.0194829081220569</c:v>
                </c:pt>
                <c:pt idx="1230">
                  <c:v>0.99940035978412944</c:v>
                </c:pt>
                <c:pt idx="1231">
                  <c:v>1.0117727426328817</c:v>
                </c:pt>
                <c:pt idx="1232">
                  <c:v>1</c:v>
                </c:pt>
                <c:pt idx="1233">
                  <c:v>1</c:v>
                </c:pt>
                <c:pt idx="1234">
                  <c:v>0.99940035978412944</c:v>
                </c:pt>
                <c:pt idx="1235">
                  <c:v>1.0107443262308637</c:v>
                </c:pt>
                <c:pt idx="1236">
                  <c:v>1</c:v>
                </c:pt>
                <c:pt idx="1237">
                  <c:v>1.0006003602161297</c:v>
                </c:pt>
                <c:pt idx="1238">
                  <c:v>1</c:v>
                </c:pt>
                <c:pt idx="1239">
                  <c:v>1</c:v>
                </c:pt>
                <c:pt idx="1240">
                  <c:v>1.0007004903432404</c:v>
                </c:pt>
                <c:pt idx="1241">
                  <c:v>0.99910080927165557</c:v>
                </c:pt>
                <c:pt idx="1242">
                  <c:v>1.0203645507548629</c:v>
                </c:pt>
                <c:pt idx="1243">
                  <c:v>1</c:v>
                </c:pt>
                <c:pt idx="1244">
                  <c:v>0.99950024987506225</c:v>
                </c:pt>
                <c:pt idx="1245">
                  <c:v>1.0142729195846152</c:v>
                </c:pt>
                <c:pt idx="1246">
                  <c:v>1</c:v>
                </c:pt>
                <c:pt idx="1247">
                  <c:v>0.99950024987506247</c:v>
                </c:pt>
                <c:pt idx="1248">
                  <c:v>1.0118204809229547</c:v>
                </c:pt>
                <c:pt idx="1249">
                  <c:v>1</c:v>
                </c:pt>
                <c:pt idx="1250">
                  <c:v>1</c:v>
                </c:pt>
                <c:pt idx="1251">
                  <c:v>0.99920063948840954</c:v>
                </c:pt>
                <c:pt idx="1252">
                  <c:v>1.0284572922762507</c:v>
                </c:pt>
                <c:pt idx="1253">
                  <c:v>0.99950024987506247</c:v>
                </c:pt>
                <c:pt idx="1254">
                  <c:v>1.0287979150191986</c:v>
                </c:pt>
                <c:pt idx="1255">
                  <c:v>1</c:v>
                </c:pt>
                <c:pt idx="1256">
                  <c:v>1</c:v>
                </c:pt>
                <c:pt idx="1257">
                  <c:v>1.0009008107296564</c:v>
                </c:pt>
                <c:pt idx="1258">
                  <c:v>0.99960015993602558</c:v>
                </c:pt>
                <c:pt idx="1259">
                  <c:v>1.0229590932450363</c:v>
                </c:pt>
                <c:pt idx="1260">
                  <c:v>1</c:v>
                </c:pt>
                <c:pt idx="1261">
                  <c:v>0.99930048965723983</c:v>
                </c:pt>
                <c:pt idx="1262">
                  <c:v>1.0105585719899235</c:v>
                </c:pt>
                <c:pt idx="1263">
                  <c:v>0.99900099900099892</c:v>
                </c:pt>
                <c:pt idx="1264">
                  <c:v>1.049727114832276</c:v>
                </c:pt>
                <c:pt idx="1265">
                  <c:v>1</c:v>
                </c:pt>
                <c:pt idx="1266">
                  <c:v>1</c:v>
                </c:pt>
                <c:pt idx="1267">
                  <c:v>1</c:v>
                </c:pt>
                <c:pt idx="1268">
                  <c:v>1</c:v>
                </c:pt>
                <c:pt idx="1269">
                  <c:v>0.99960015993602558</c:v>
                </c:pt>
                <c:pt idx="1270">
                  <c:v>1.0109072207513703</c:v>
                </c:pt>
                <c:pt idx="1271">
                  <c:v>1.0004001600640255</c:v>
                </c:pt>
                <c:pt idx="1272">
                  <c:v>1</c:v>
                </c:pt>
                <c:pt idx="1273">
                  <c:v>1.0006003602161297</c:v>
                </c:pt>
                <c:pt idx="1274">
                  <c:v>1.0005002501250622</c:v>
                </c:pt>
                <c:pt idx="1275">
                  <c:v>1</c:v>
                </c:pt>
                <c:pt idx="1276">
                  <c:v>1.0008006405124097</c:v>
                </c:pt>
                <c:pt idx="1277">
                  <c:v>1</c:v>
                </c:pt>
                <c:pt idx="1278">
                  <c:v>1.0011012113324655</c:v>
                </c:pt>
                <c:pt idx="1279">
                  <c:v>1</c:v>
                </c:pt>
                <c:pt idx="1280">
                  <c:v>1</c:v>
                </c:pt>
                <c:pt idx="1281">
                  <c:v>1.0011012113324655</c:v>
                </c:pt>
                <c:pt idx="1282">
                  <c:v>1</c:v>
                </c:pt>
                <c:pt idx="1283">
                  <c:v>0.99890120867046261</c:v>
                </c:pt>
                <c:pt idx="1284">
                  <c:v>1.0178032910234214</c:v>
                </c:pt>
                <c:pt idx="1285">
                  <c:v>1.0009008107296564</c:v>
                </c:pt>
                <c:pt idx="1286">
                  <c:v>1.0007004903432402</c:v>
                </c:pt>
                <c:pt idx="1287">
                  <c:v>0.99900099900099892</c:v>
                </c:pt>
                <c:pt idx="1288">
                  <c:v>1.0235861942503135</c:v>
                </c:pt>
                <c:pt idx="1289">
                  <c:v>0.99940035978412955</c:v>
                </c:pt>
                <c:pt idx="1290">
                  <c:v>1.0084288006103415</c:v>
                </c:pt>
                <c:pt idx="1291">
                  <c:v>1.0009008107296564</c:v>
                </c:pt>
                <c:pt idx="1292">
                  <c:v>0.99940035978412944</c:v>
                </c:pt>
                <c:pt idx="1293">
                  <c:v>1.0274639707595397</c:v>
                </c:pt>
                <c:pt idx="1294">
                  <c:v>1</c:v>
                </c:pt>
                <c:pt idx="1295">
                  <c:v>1.0005002501250624</c:v>
                </c:pt>
                <c:pt idx="1296">
                  <c:v>0.99930048965723972</c:v>
                </c:pt>
                <c:pt idx="1297">
                  <c:v>1.0201588385959623</c:v>
                </c:pt>
                <c:pt idx="1298">
                  <c:v>0.99930048965723983</c:v>
                </c:pt>
                <c:pt idx="1299">
                  <c:v>1.0189904091153699</c:v>
                </c:pt>
                <c:pt idx="1300">
                  <c:v>1</c:v>
                </c:pt>
                <c:pt idx="1301">
                  <c:v>1</c:v>
                </c:pt>
                <c:pt idx="1302">
                  <c:v>1.0009008107296566</c:v>
                </c:pt>
                <c:pt idx="1303">
                  <c:v>1.0005002501250624</c:v>
                </c:pt>
                <c:pt idx="1304">
                  <c:v>0.99920063948840954</c:v>
                </c:pt>
                <c:pt idx="1305">
                  <c:v>1.0310841666337667</c:v>
                </c:pt>
                <c:pt idx="1306">
                  <c:v>1.0007004903432404</c:v>
                </c:pt>
                <c:pt idx="1307">
                  <c:v>1.0005002501250624</c:v>
                </c:pt>
                <c:pt idx="1308">
                  <c:v>1</c:v>
                </c:pt>
                <c:pt idx="1309">
                  <c:v>1</c:v>
                </c:pt>
                <c:pt idx="1310">
                  <c:v>0.99920063948840965</c:v>
                </c:pt>
                <c:pt idx="1311">
                  <c:v>1.0294542124958332</c:v>
                </c:pt>
                <c:pt idx="1312">
                  <c:v>1.0006003602161297</c:v>
                </c:pt>
                <c:pt idx="1313">
                  <c:v>1.0008006405124097</c:v>
                </c:pt>
                <c:pt idx="1314">
                  <c:v>0.99910080927165557</c:v>
                </c:pt>
                <c:pt idx="1315">
                  <c:v>1.0338693751082697</c:v>
                </c:pt>
                <c:pt idx="1316">
                  <c:v>1.0010010010010009</c:v>
                </c:pt>
                <c:pt idx="1317">
                  <c:v>1.0009008107296564</c:v>
                </c:pt>
                <c:pt idx="1318">
                  <c:v>1.0009008107296564</c:v>
                </c:pt>
                <c:pt idx="1319">
                  <c:v>0.99900099900099903</c:v>
                </c:pt>
                <c:pt idx="1320">
                  <c:v>1.0193739122615511</c:v>
                </c:pt>
                <c:pt idx="1321">
                  <c:v>1.0009008107296564</c:v>
                </c:pt>
                <c:pt idx="1322">
                  <c:v>1.0010010010010011</c:v>
                </c:pt>
                <c:pt idx="1323">
                  <c:v>1</c:v>
                </c:pt>
                <c:pt idx="1324">
                  <c:v>1</c:v>
                </c:pt>
                <c:pt idx="1325">
                  <c:v>1.0011012113324655</c:v>
                </c:pt>
                <c:pt idx="1326">
                  <c:v>1</c:v>
                </c:pt>
                <c:pt idx="1327">
                  <c:v>0.99960015993602558</c:v>
                </c:pt>
                <c:pt idx="1328">
                  <c:v>1.0327947962516419</c:v>
                </c:pt>
                <c:pt idx="1329">
                  <c:v>1</c:v>
                </c:pt>
                <c:pt idx="1330">
                  <c:v>0.99950024987506236</c:v>
                </c:pt>
                <c:pt idx="1331">
                  <c:v>1.0609549907426732</c:v>
                </c:pt>
                <c:pt idx="1332">
                  <c:v>1</c:v>
                </c:pt>
                <c:pt idx="1333">
                  <c:v>1.0005002501250622</c:v>
                </c:pt>
                <c:pt idx="1334">
                  <c:v>1</c:v>
                </c:pt>
                <c:pt idx="1335">
                  <c:v>0.99940035978412955</c:v>
                </c:pt>
                <c:pt idx="1336">
                  <c:v>1.0288885443338169</c:v>
                </c:pt>
                <c:pt idx="1337">
                  <c:v>1.0011012113324651</c:v>
                </c:pt>
                <c:pt idx="1338">
                  <c:v>1.0008006405124097</c:v>
                </c:pt>
                <c:pt idx="1339">
                  <c:v>1</c:v>
                </c:pt>
                <c:pt idx="1340">
                  <c:v>0.99920063948840943</c:v>
                </c:pt>
                <c:pt idx="1341">
                  <c:v>1.0218576812674336</c:v>
                </c:pt>
                <c:pt idx="1342">
                  <c:v>1.0006003602161297</c:v>
                </c:pt>
                <c:pt idx="1343">
                  <c:v>0.99920063948840943</c:v>
                </c:pt>
                <c:pt idx="1344">
                  <c:v>1.0295240247480317</c:v>
                </c:pt>
                <c:pt idx="1345">
                  <c:v>0.99920063948840954</c:v>
                </c:pt>
                <c:pt idx="1346">
                  <c:v>1.0420236880089977</c:v>
                </c:pt>
                <c:pt idx="1347">
                  <c:v>1</c:v>
                </c:pt>
                <c:pt idx="1348">
                  <c:v>1</c:v>
                </c:pt>
                <c:pt idx="1349">
                  <c:v>1.0004001600640255</c:v>
                </c:pt>
                <c:pt idx="1350">
                  <c:v>1</c:v>
                </c:pt>
                <c:pt idx="1351">
                  <c:v>0.99900099900099903</c:v>
                </c:pt>
                <c:pt idx="1352">
                  <c:v>1.0436551181462723</c:v>
                </c:pt>
                <c:pt idx="1353">
                  <c:v>1.0008006405124097</c:v>
                </c:pt>
                <c:pt idx="1354">
                  <c:v>0.99910080927165557</c:v>
                </c:pt>
                <c:pt idx="1355">
                  <c:v>1.0150116676951682</c:v>
                </c:pt>
                <c:pt idx="1356">
                  <c:v>0.99950024987506247</c:v>
                </c:pt>
                <c:pt idx="1357">
                  <c:v>1.0110835277551025</c:v>
                </c:pt>
                <c:pt idx="1358">
                  <c:v>0.99910080927165557</c:v>
                </c:pt>
                <c:pt idx="1359">
                  <c:v>1.0494974106231567</c:v>
                </c:pt>
                <c:pt idx="1360">
                  <c:v>0.99950024987506236</c:v>
                </c:pt>
                <c:pt idx="1361">
                  <c:v>1.043798528606833</c:v>
                </c:pt>
                <c:pt idx="1362">
                  <c:v>0.99950024987506247</c:v>
                </c:pt>
                <c:pt idx="1363">
                  <c:v>1.0552969624498976</c:v>
                </c:pt>
                <c:pt idx="1364">
                  <c:v>1.0006003602161297</c:v>
                </c:pt>
                <c:pt idx="1365">
                  <c:v>1.0011012113324655</c:v>
                </c:pt>
                <c:pt idx="1366">
                  <c:v>1</c:v>
                </c:pt>
                <c:pt idx="1367">
                  <c:v>1.0010010010010011</c:v>
                </c:pt>
                <c:pt idx="1368">
                  <c:v>1</c:v>
                </c:pt>
                <c:pt idx="1369">
                  <c:v>1</c:v>
                </c:pt>
                <c:pt idx="1370">
                  <c:v>0.99950024987506236</c:v>
                </c:pt>
                <c:pt idx="1371">
                  <c:v>1.053786428976984</c:v>
                </c:pt>
                <c:pt idx="1372">
                  <c:v>1</c:v>
                </c:pt>
                <c:pt idx="1373">
                  <c:v>1.000400160064026</c:v>
                </c:pt>
                <c:pt idx="1374">
                  <c:v>1.0004001600640255</c:v>
                </c:pt>
                <c:pt idx="1375">
                  <c:v>1</c:v>
                </c:pt>
                <c:pt idx="1376">
                  <c:v>1.000400160064026</c:v>
                </c:pt>
                <c:pt idx="1377">
                  <c:v>1.0006003602161297</c:v>
                </c:pt>
                <c:pt idx="1378">
                  <c:v>1.0009008107296564</c:v>
                </c:pt>
                <c:pt idx="1379">
                  <c:v>0.99950024987506247</c:v>
                </c:pt>
                <c:pt idx="1380">
                  <c:v>1.017416505373326</c:v>
                </c:pt>
                <c:pt idx="1381">
                  <c:v>1</c:v>
                </c:pt>
                <c:pt idx="1382">
                  <c:v>1</c:v>
                </c:pt>
                <c:pt idx="1383">
                  <c:v>1</c:v>
                </c:pt>
                <c:pt idx="1384">
                  <c:v>1.0007004903432404</c:v>
                </c:pt>
                <c:pt idx="1385">
                  <c:v>1</c:v>
                </c:pt>
                <c:pt idx="1386">
                  <c:v>1</c:v>
                </c:pt>
                <c:pt idx="1387">
                  <c:v>1.0009008107296566</c:v>
                </c:pt>
                <c:pt idx="1388">
                  <c:v>0.99920063948840943</c:v>
                </c:pt>
                <c:pt idx="1389">
                  <c:v>1.0390840983566503</c:v>
                </c:pt>
                <c:pt idx="1390">
                  <c:v>0.99900099900099903</c:v>
                </c:pt>
                <c:pt idx="1391">
                  <c:v>1.0246567220987353</c:v>
                </c:pt>
                <c:pt idx="1392">
                  <c:v>1.0010010010010011</c:v>
                </c:pt>
                <c:pt idx="1393">
                  <c:v>1</c:v>
                </c:pt>
                <c:pt idx="1394">
                  <c:v>1</c:v>
                </c:pt>
                <c:pt idx="1395">
                  <c:v>0.99940035978412944</c:v>
                </c:pt>
                <c:pt idx="1396">
                  <c:v>1.0195941612607922</c:v>
                </c:pt>
                <c:pt idx="1397">
                  <c:v>0.99890120867046261</c:v>
                </c:pt>
                <c:pt idx="1398">
                  <c:v>1.0174699150479696</c:v>
                </c:pt>
                <c:pt idx="1399">
                  <c:v>1.000400160064026</c:v>
                </c:pt>
                <c:pt idx="1400">
                  <c:v>1.0005002501250622</c:v>
                </c:pt>
                <c:pt idx="1401">
                  <c:v>0.99940035978412955</c:v>
                </c:pt>
                <c:pt idx="1402">
                  <c:v>1.0277257273799363</c:v>
                </c:pt>
                <c:pt idx="1403">
                  <c:v>1</c:v>
                </c:pt>
                <c:pt idx="1404">
                  <c:v>1</c:v>
                </c:pt>
                <c:pt idx="1405">
                  <c:v>0.99960015993602558</c:v>
                </c:pt>
                <c:pt idx="1406">
                  <c:v>1.014957586747941</c:v>
                </c:pt>
                <c:pt idx="1407">
                  <c:v>1</c:v>
                </c:pt>
                <c:pt idx="1408">
                  <c:v>0.99930048965723972</c:v>
                </c:pt>
                <c:pt idx="1409">
                  <c:v>1.0435744486061218</c:v>
                </c:pt>
                <c:pt idx="1410">
                  <c:v>1</c:v>
                </c:pt>
                <c:pt idx="1411">
                  <c:v>1.0004001600640255</c:v>
                </c:pt>
                <c:pt idx="1412">
                  <c:v>1</c:v>
                </c:pt>
                <c:pt idx="1413">
                  <c:v>0.99960015993602558</c:v>
                </c:pt>
                <c:pt idx="1414">
                  <c:v>1.0557792679272238</c:v>
                </c:pt>
                <c:pt idx="1415">
                  <c:v>0.9989012086704625</c:v>
                </c:pt>
                <c:pt idx="1416">
                  <c:v>1.0455827107382882</c:v>
                </c:pt>
                <c:pt idx="1417">
                  <c:v>1</c:v>
                </c:pt>
                <c:pt idx="1418">
                  <c:v>1.0007004903432404</c:v>
                </c:pt>
                <c:pt idx="1419">
                  <c:v>1.0005002501250624</c:v>
                </c:pt>
                <c:pt idx="1420">
                  <c:v>1.0011012113324655</c:v>
                </c:pt>
                <c:pt idx="1421">
                  <c:v>1</c:v>
                </c:pt>
                <c:pt idx="1422">
                  <c:v>0.99900099900099903</c:v>
                </c:pt>
                <c:pt idx="1423">
                  <c:v>1.0195448229198016</c:v>
                </c:pt>
                <c:pt idx="1424">
                  <c:v>1</c:v>
                </c:pt>
                <c:pt idx="1425">
                  <c:v>1</c:v>
                </c:pt>
                <c:pt idx="1426">
                  <c:v>1</c:v>
                </c:pt>
                <c:pt idx="1427">
                  <c:v>1</c:v>
                </c:pt>
                <c:pt idx="1428">
                  <c:v>0.99930048965724005</c:v>
                </c:pt>
                <c:pt idx="1429">
                  <c:v>1.0155049639505671</c:v>
                </c:pt>
                <c:pt idx="1430">
                  <c:v>1</c:v>
                </c:pt>
                <c:pt idx="1431">
                  <c:v>1.0006003602161297</c:v>
                </c:pt>
                <c:pt idx="1432">
                  <c:v>1.0007004903432402</c:v>
                </c:pt>
                <c:pt idx="1433">
                  <c:v>1.0010010010010011</c:v>
                </c:pt>
                <c:pt idx="1434">
                  <c:v>0.99930048965723983</c:v>
                </c:pt>
                <c:pt idx="1435">
                  <c:v>1.0241822289096605</c:v>
                </c:pt>
                <c:pt idx="1436">
                  <c:v>1</c:v>
                </c:pt>
                <c:pt idx="1437">
                  <c:v>0.99910080927165557</c:v>
                </c:pt>
                <c:pt idx="1438">
                  <c:v>1.0139546580280019</c:v>
                </c:pt>
                <c:pt idx="1439">
                  <c:v>1.0007004903432402</c:v>
                </c:pt>
                <c:pt idx="1440">
                  <c:v>1.0007004903432404</c:v>
                </c:pt>
                <c:pt idx="1441">
                  <c:v>1</c:v>
                </c:pt>
                <c:pt idx="1442">
                  <c:v>1.0008006405124097</c:v>
                </c:pt>
                <c:pt idx="1443">
                  <c:v>1</c:v>
                </c:pt>
                <c:pt idx="1444">
                  <c:v>1.0009008107296564</c:v>
                </c:pt>
                <c:pt idx="1445">
                  <c:v>1.0010010010010011</c:v>
                </c:pt>
                <c:pt idx="1446">
                  <c:v>1.0010010010010011</c:v>
                </c:pt>
                <c:pt idx="1447">
                  <c:v>1</c:v>
                </c:pt>
                <c:pt idx="1448">
                  <c:v>1</c:v>
                </c:pt>
                <c:pt idx="1449">
                  <c:v>1.0009008107296566</c:v>
                </c:pt>
                <c:pt idx="1450">
                  <c:v>0.99920063948840954</c:v>
                </c:pt>
                <c:pt idx="1451">
                  <c:v>1.0315204042957045</c:v>
                </c:pt>
                <c:pt idx="1452">
                  <c:v>1.0008006405124097</c:v>
                </c:pt>
                <c:pt idx="1453">
                  <c:v>0.99940035978412955</c:v>
                </c:pt>
                <c:pt idx="1454">
                  <c:v>1.0414398647128167</c:v>
                </c:pt>
                <c:pt idx="1455">
                  <c:v>0.99940035978412944</c:v>
                </c:pt>
                <c:pt idx="1456">
                  <c:v>1.0241306857768682</c:v>
                </c:pt>
                <c:pt idx="1457">
                  <c:v>1</c:v>
                </c:pt>
                <c:pt idx="1458">
                  <c:v>0.99910080927165534</c:v>
                </c:pt>
                <c:pt idx="1459">
                  <c:v>1.0131583090358396</c:v>
                </c:pt>
                <c:pt idx="1460">
                  <c:v>1</c:v>
                </c:pt>
                <c:pt idx="1461">
                  <c:v>0.99920063948840954</c:v>
                </c:pt>
                <c:pt idx="1462">
                  <c:v>1.0200427723444305</c:v>
                </c:pt>
                <c:pt idx="1463">
                  <c:v>1</c:v>
                </c:pt>
                <c:pt idx="1464">
                  <c:v>0.99950024987506236</c:v>
                </c:pt>
                <c:pt idx="1465">
                  <c:v>1.0315793817074888</c:v>
                </c:pt>
                <c:pt idx="1466">
                  <c:v>1.0006003602161297</c:v>
                </c:pt>
                <c:pt idx="1467">
                  <c:v>1.0011012113324655</c:v>
                </c:pt>
                <c:pt idx="1468">
                  <c:v>1.0008006405124097</c:v>
                </c:pt>
                <c:pt idx="1469">
                  <c:v>1.0010010010010009</c:v>
                </c:pt>
                <c:pt idx="1470">
                  <c:v>1.0007004903432402</c:v>
                </c:pt>
                <c:pt idx="1471">
                  <c:v>1.0006003602161297</c:v>
                </c:pt>
                <c:pt idx="1472">
                  <c:v>0.99910080927165557</c:v>
                </c:pt>
                <c:pt idx="1473">
                  <c:v>1.0135298735384</c:v>
                </c:pt>
                <c:pt idx="1474">
                  <c:v>1.0005002501250622</c:v>
                </c:pt>
                <c:pt idx="1475">
                  <c:v>1</c:v>
                </c:pt>
                <c:pt idx="1476">
                  <c:v>1.0011012113324655</c:v>
                </c:pt>
                <c:pt idx="1477">
                  <c:v>1.0011012113324655</c:v>
                </c:pt>
                <c:pt idx="1478">
                  <c:v>1.0011012113324651</c:v>
                </c:pt>
                <c:pt idx="1479">
                  <c:v>1.0009008107296564</c:v>
                </c:pt>
                <c:pt idx="1480">
                  <c:v>0.99890120867046261</c:v>
                </c:pt>
                <c:pt idx="1481">
                  <c:v>1.0204771363549701</c:v>
                </c:pt>
                <c:pt idx="1482">
                  <c:v>0.99910080927165557</c:v>
                </c:pt>
                <c:pt idx="1483">
                  <c:v>1.006188215424666</c:v>
                </c:pt>
                <c:pt idx="1484">
                  <c:v>0.99960015993602558</c:v>
                </c:pt>
                <c:pt idx="1485">
                  <c:v>1.0283825812227603</c:v>
                </c:pt>
                <c:pt idx="1486">
                  <c:v>0.99960015993602558</c:v>
                </c:pt>
                <c:pt idx="1487">
                  <c:v>1.0279305071374731</c:v>
                </c:pt>
                <c:pt idx="1488">
                  <c:v>1.0011012113324651</c:v>
                </c:pt>
                <c:pt idx="1489">
                  <c:v>1.0005002501250624</c:v>
                </c:pt>
                <c:pt idx="1490">
                  <c:v>1.0009008107296564</c:v>
                </c:pt>
                <c:pt idx="1491">
                  <c:v>0.99890120867046261</c:v>
                </c:pt>
                <c:pt idx="1492">
                  <c:v>1.0209950000595289</c:v>
                </c:pt>
                <c:pt idx="1493">
                  <c:v>0.99910080927165557</c:v>
                </c:pt>
                <c:pt idx="1494">
                  <c:v>1.0364760825046062</c:v>
                </c:pt>
                <c:pt idx="1495">
                  <c:v>1</c:v>
                </c:pt>
                <c:pt idx="1496">
                  <c:v>1.0006003602161295</c:v>
                </c:pt>
                <c:pt idx="1497">
                  <c:v>1</c:v>
                </c:pt>
                <c:pt idx="1498">
                  <c:v>0.99910080927165557</c:v>
                </c:pt>
                <c:pt idx="1499">
                  <c:v>1.0138981194027858</c:v>
                </c:pt>
              </c:numCache>
            </c:numRef>
          </c:val>
          <c:extLst xmlns:c16r2="http://schemas.microsoft.com/office/drawing/2015/06/chart">
            <c:ext xmlns:c16="http://schemas.microsoft.com/office/drawing/2014/chart" uri="{C3380CC4-5D6E-409C-BE32-E72D297353CC}">
              <c16:uniqueId val="{00000000-CE43-4ADF-814F-978AAA2FA9F9}"/>
            </c:ext>
          </c:extLst>
        </c:ser>
        <c:ser>
          <c:idx val="1"/>
          <c:order val="1"/>
          <c:tx>
            <c:strRef>
              <c:f>Лист2!$O$1</c:f>
              <c:strCache>
                <c:ptCount val="1"/>
                <c:pt idx="0">
                  <c:v>share of equity2</c:v>
                </c:pt>
              </c:strCache>
            </c:strRef>
          </c:tx>
          <c:spPr>
            <a:ln w="28575" cap="rnd">
              <a:solidFill>
                <a:schemeClr val="accent2"/>
              </a:solidFill>
              <a:round/>
            </a:ln>
            <a:effectLst/>
          </c:spPr>
          <c:marker>
            <c:symbol val="none"/>
          </c:marker>
          <c:val>
            <c:numRef>
              <c:f>Лист2!$O$2:$O$1501</c:f>
              <c:numCache>
                <c:formatCode>General</c:formatCode>
                <c:ptCount val="1500"/>
                <c:pt idx="0">
                  <c:v>0.15625000000000003</c:v>
                </c:pt>
                <c:pt idx="1">
                  <c:v>0.10182718380460461</c:v>
                </c:pt>
                <c:pt idx="2">
                  <c:v>9.3723720097365598E-2</c:v>
                </c:pt>
                <c:pt idx="3">
                  <c:v>0.10368037506601271</c:v>
                </c:pt>
                <c:pt idx="4">
                  <c:v>9.8486999688355836E-2</c:v>
                </c:pt>
                <c:pt idx="5">
                  <c:v>0.22056240306879249</c:v>
                </c:pt>
                <c:pt idx="6">
                  <c:v>0.12927333513239456</c:v>
                </c:pt>
                <c:pt idx="7">
                  <c:v>0.10231364945887819</c:v>
                </c:pt>
                <c:pt idx="8">
                  <c:v>0.18672438997438032</c:v>
                </c:pt>
                <c:pt idx="9">
                  <c:v>0.12749596330452842</c:v>
                </c:pt>
                <c:pt idx="10">
                  <c:v>0.14439838727628918</c:v>
                </c:pt>
                <c:pt idx="11">
                  <c:v>0.16856231010242359</c:v>
                </c:pt>
                <c:pt idx="12">
                  <c:v>0.1013998930961202</c:v>
                </c:pt>
                <c:pt idx="13">
                  <c:v>0.12300652498405164</c:v>
                </c:pt>
                <c:pt idx="14">
                  <c:v>0.13891484495193737</c:v>
                </c:pt>
                <c:pt idx="15">
                  <c:v>0.1816542963239845</c:v>
                </c:pt>
                <c:pt idx="16">
                  <c:v>0.13354950993894385</c:v>
                </c:pt>
                <c:pt idx="17">
                  <c:v>0.11188188471140373</c:v>
                </c:pt>
                <c:pt idx="18">
                  <c:v>0.2666374976139142</c:v>
                </c:pt>
                <c:pt idx="19">
                  <c:v>0.15851009596744681</c:v>
                </c:pt>
                <c:pt idx="20">
                  <c:v>0.23959459694017035</c:v>
                </c:pt>
                <c:pt idx="21">
                  <c:v>0.12890347308502173</c:v>
                </c:pt>
                <c:pt idx="22">
                  <c:v>0.23899537529658399</c:v>
                </c:pt>
                <c:pt idx="23">
                  <c:v>0.18503235828929981</c:v>
                </c:pt>
                <c:pt idx="24">
                  <c:v>0.13120858855287937</c:v>
                </c:pt>
                <c:pt idx="25">
                  <c:v>0.1538468612135665</c:v>
                </c:pt>
                <c:pt idx="26">
                  <c:v>0.1303507461043131</c:v>
                </c:pt>
                <c:pt idx="27">
                  <c:v>0.12544421870207856</c:v>
                </c:pt>
                <c:pt idx="28">
                  <c:v>0.15942080114807622</c:v>
                </c:pt>
                <c:pt idx="29">
                  <c:v>0.23462294817521284</c:v>
                </c:pt>
                <c:pt idx="30">
                  <c:v>0.24028412452393866</c:v>
                </c:pt>
                <c:pt idx="31">
                  <c:v>0.21169376181486491</c:v>
                </c:pt>
                <c:pt idx="32">
                  <c:v>0.13324010730870356</c:v>
                </c:pt>
                <c:pt idx="33">
                  <c:v>0.13766338081543597</c:v>
                </c:pt>
                <c:pt idx="34">
                  <c:v>0.16225020595990389</c:v>
                </c:pt>
                <c:pt idx="35">
                  <c:v>0.16549320542036097</c:v>
                </c:pt>
                <c:pt idx="36">
                  <c:v>0.15575612403333627</c:v>
                </c:pt>
                <c:pt idx="37">
                  <c:v>0.31611263187104144</c:v>
                </c:pt>
                <c:pt idx="38">
                  <c:v>0.19483033116380821</c:v>
                </c:pt>
                <c:pt idx="39">
                  <c:v>0.28087851515936479</c:v>
                </c:pt>
                <c:pt idx="40">
                  <c:v>0.28969016728452618</c:v>
                </c:pt>
                <c:pt idx="41">
                  <c:v>0.17207714522104189</c:v>
                </c:pt>
                <c:pt idx="42">
                  <c:v>0.23562061725906774</c:v>
                </c:pt>
                <c:pt idx="43">
                  <c:v>0.30523392972877667</c:v>
                </c:pt>
                <c:pt idx="44">
                  <c:v>0.27558829210352614</c:v>
                </c:pt>
                <c:pt idx="45">
                  <c:v>0.24961420377771371</c:v>
                </c:pt>
                <c:pt idx="46">
                  <c:v>0.37675609199504673</c:v>
                </c:pt>
                <c:pt idx="47">
                  <c:v>0.24092952538330339</c:v>
                </c:pt>
                <c:pt idx="48">
                  <c:v>0.39098963695453753</c:v>
                </c:pt>
                <c:pt idx="49">
                  <c:v>0.2507573186816115</c:v>
                </c:pt>
                <c:pt idx="50">
                  <c:v>0.2807281197603903</c:v>
                </c:pt>
                <c:pt idx="51">
                  <c:v>0.24275845089842854</c:v>
                </c:pt>
                <c:pt idx="52">
                  <c:v>0.24855998326195516</c:v>
                </c:pt>
                <c:pt idx="53">
                  <c:v>0.2516324209388508</c:v>
                </c:pt>
                <c:pt idx="54">
                  <c:v>0.25768937648295864</c:v>
                </c:pt>
                <c:pt idx="55">
                  <c:v>0.44610656053324765</c:v>
                </c:pt>
                <c:pt idx="56">
                  <c:v>0.23296055603587448</c:v>
                </c:pt>
                <c:pt idx="57">
                  <c:v>0.24541488371278594</c:v>
                </c:pt>
                <c:pt idx="58">
                  <c:v>0.2898602889950046</c:v>
                </c:pt>
                <c:pt idx="59">
                  <c:v>0.3285999310365314</c:v>
                </c:pt>
                <c:pt idx="60">
                  <c:v>0.29214037074332605</c:v>
                </c:pt>
                <c:pt idx="61">
                  <c:v>0.51983558866153579</c:v>
                </c:pt>
                <c:pt idx="62">
                  <c:v>0.53411907551734539</c:v>
                </c:pt>
                <c:pt idx="63">
                  <c:v>0.49490424356369783</c:v>
                </c:pt>
                <c:pt idx="64">
                  <c:v>0.31680362861213712</c:v>
                </c:pt>
                <c:pt idx="65">
                  <c:v>0.42731176910176977</c:v>
                </c:pt>
                <c:pt idx="66">
                  <c:v>0.35425911757507245</c:v>
                </c:pt>
                <c:pt idx="67">
                  <c:v>0.53023491471318751</c:v>
                </c:pt>
                <c:pt idx="68">
                  <c:v>0.38145217590202712</c:v>
                </c:pt>
                <c:pt idx="69">
                  <c:v>0.4219080456617989</c:v>
                </c:pt>
                <c:pt idx="70">
                  <c:v>0.49657922530634374</c:v>
                </c:pt>
                <c:pt idx="71">
                  <c:v>0.47612527477660865</c:v>
                </c:pt>
                <c:pt idx="72">
                  <c:v>0.4534907772903442</c:v>
                </c:pt>
                <c:pt idx="73">
                  <c:v>0.49430269600065135</c:v>
                </c:pt>
                <c:pt idx="74">
                  <c:v>0.45974050764159619</c:v>
                </c:pt>
                <c:pt idx="75">
                  <c:v>0.52196961818175525</c:v>
                </c:pt>
                <c:pt idx="76">
                  <c:v>0.56833194034797851</c:v>
                </c:pt>
                <c:pt idx="77">
                  <c:v>0.4726488531524749</c:v>
                </c:pt>
                <c:pt idx="78">
                  <c:v>0.49019424040049669</c:v>
                </c:pt>
                <c:pt idx="79">
                  <c:v>0.64934255629397708</c:v>
                </c:pt>
                <c:pt idx="80">
                  <c:v>0.70633971817064589</c:v>
                </c:pt>
                <c:pt idx="81">
                  <c:v>0.54611813315724389</c:v>
                </c:pt>
                <c:pt idx="82">
                  <c:v>0.65181575184665819</c:v>
                </c:pt>
                <c:pt idx="83">
                  <c:v>0.80486643531547064</c:v>
                </c:pt>
                <c:pt idx="84">
                  <c:v>0.72469796753462112</c:v>
                </c:pt>
                <c:pt idx="85">
                  <c:v>0.75257301337105442</c:v>
                </c:pt>
                <c:pt idx="86">
                  <c:v>0.72750192900065003</c:v>
                </c:pt>
                <c:pt idx="87">
                  <c:v>0.78014924196254321</c:v>
                </c:pt>
                <c:pt idx="88">
                  <c:v>0.83774595383840367</c:v>
                </c:pt>
                <c:pt idx="89">
                  <c:v>0.72151569714577368</c:v>
                </c:pt>
                <c:pt idx="90">
                  <c:v>0.76471997494604038</c:v>
                </c:pt>
                <c:pt idx="91">
                  <c:v>0.78789187753172485</c:v>
                </c:pt>
                <c:pt idx="92">
                  <c:v>0.83823356064520127</c:v>
                </c:pt>
                <c:pt idx="93">
                  <c:v>0.85607349345893768</c:v>
                </c:pt>
                <c:pt idx="94">
                  <c:v>0.83267617118534876</c:v>
                </c:pt>
                <c:pt idx="95">
                  <c:v>0.80947233170514865</c:v>
                </c:pt>
                <c:pt idx="96">
                  <c:v>0.7807708059241969</c:v>
                </c:pt>
                <c:pt idx="97">
                  <c:v>0.76402123007165557</c:v>
                </c:pt>
                <c:pt idx="98">
                  <c:v>0.79753736977347822</c:v>
                </c:pt>
                <c:pt idx="99">
                  <c:v>0.8599546290156147</c:v>
                </c:pt>
                <c:pt idx="100">
                  <c:v>0.81045261742261143</c:v>
                </c:pt>
                <c:pt idx="101">
                  <c:v>0.88327765959287563</c:v>
                </c:pt>
                <c:pt idx="102">
                  <c:v>0.93802170390936557</c:v>
                </c:pt>
                <c:pt idx="103">
                  <c:v>0.88400550063157413</c:v>
                </c:pt>
                <c:pt idx="104">
                  <c:v>0.88473381253273209</c:v>
                </c:pt>
                <c:pt idx="105">
                  <c:v>0.84807588481082929</c:v>
                </c:pt>
                <c:pt idx="106">
                  <c:v>0.84807588481082929</c:v>
                </c:pt>
                <c:pt idx="107">
                  <c:v>0.88546259538854577</c:v>
                </c:pt>
                <c:pt idx="108">
                  <c:v>0.91156465790143548</c:v>
                </c:pt>
                <c:pt idx="109">
                  <c:v>0.8861918492908597</c:v>
                </c:pt>
                <c:pt idx="110">
                  <c:v>0.89963777727192951</c:v>
                </c:pt>
                <c:pt idx="111">
                  <c:v>0.92619638524504277</c:v>
                </c:pt>
                <c:pt idx="112">
                  <c:v>0.90029509052021262</c:v>
                </c:pt>
                <c:pt idx="113">
                  <c:v>0.86426563252526678</c:v>
                </c:pt>
                <c:pt idx="114">
                  <c:v>0.88838243818994111</c:v>
                </c:pt>
                <c:pt idx="115">
                  <c:v>0.92719150902821057</c:v>
                </c:pt>
                <c:pt idx="116">
                  <c:v>0.88765250066783519</c:v>
                </c:pt>
                <c:pt idx="117">
                  <c:v>0.95792959279944534</c:v>
                </c:pt>
                <c:pt idx="118">
                  <c:v>0.95752241381920578</c:v>
                </c:pt>
                <c:pt idx="119">
                  <c:v>0.96890537585829661</c:v>
                </c:pt>
                <c:pt idx="120">
                  <c:v>0.91790049247215044</c:v>
                </c:pt>
                <c:pt idx="121">
                  <c:v>0.95511552652805898</c:v>
                </c:pt>
                <c:pt idx="122">
                  <c:v>0.9503758465864498</c:v>
                </c:pt>
                <c:pt idx="123">
                  <c:v>0.95425241624171531</c:v>
                </c:pt>
                <c:pt idx="124">
                  <c:v>1.0027178832797357</c:v>
                </c:pt>
                <c:pt idx="125">
                  <c:v>0.99900099900099892</c:v>
                </c:pt>
                <c:pt idx="126">
                  <c:v>1.0215294395972174</c:v>
                </c:pt>
                <c:pt idx="127">
                  <c:v>1</c:v>
                </c:pt>
                <c:pt idx="128">
                  <c:v>0.99960015993602558</c:v>
                </c:pt>
                <c:pt idx="129">
                  <c:v>1.0544960998546298</c:v>
                </c:pt>
                <c:pt idx="130">
                  <c:v>0.99890120867046261</c:v>
                </c:pt>
                <c:pt idx="131">
                  <c:v>1.0187320101795316</c:v>
                </c:pt>
                <c:pt idx="132">
                  <c:v>1.0004001600640255</c:v>
                </c:pt>
                <c:pt idx="133">
                  <c:v>1.0011012113324655</c:v>
                </c:pt>
                <c:pt idx="134">
                  <c:v>1</c:v>
                </c:pt>
                <c:pt idx="135">
                  <c:v>0.99910080927165557</c:v>
                </c:pt>
                <c:pt idx="136">
                  <c:v>1.0263662545246495</c:v>
                </c:pt>
                <c:pt idx="137">
                  <c:v>0.99930048965723983</c:v>
                </c:pt>
                <c:pt idx="138">
                  <c:v>1.0144357056687949</c:v>
                </c:pt>
                <c:pt idx="139">
                  <c:v>1.0005002501250624</c:v>
                </c:pt>
                <c:pt idx="140">
                  <c:v>1</c:v>
                </c:pt>
                <c:pt idx="141">
                  <c:v>1</c:v>
                </c:pt>
                <c:pt idx="142">
                  <c:v>0.99910080927165557</c:v>
                </c:pt>
                <c:pt idx="143">
                  <c:v>1.0235083851979214</c:v>
                </c:pt>
                <c:pt idx="144">
                  <c:v>0.99940035978412944</c:v>
                </c:pt>
                <c:pt idx="145">
                  <c:v>1.0169174258910325</c:v>
                </c:pt>
                <c:pt idx="146">
                  <c:v>1</c:v>
                </c:pt>
                <c:pt idx="147">
                  <c:v>1</c:v>
                </c:pt>
                <c:pt idx="148">
                  <c:v>1</c:v>
                </c:pt>
                <c:pt idx="149">
                  <c:v>1.0007004903432404</c:v>
                </c:pt>
                <c:pt idx="150">
                  <c:v>1</c:v>
                </c:pt>
                <c:pt idx="151">
                  <c:v>1</c:v>
                </c:pt>
                <c:pt idx="152">
                  <c:v>1.0004001600640255</c:v>
                </c:pt>
                <c:pt idx="153">
                  <c:v>1</c:v>
                </c:pt>
                <c:pt idx="154">
                  <c:v>1</c:v>
                </c:pt>
                <c:pt idx="155">
                  <c:v>1.0008006405124097</c:v>
                </c:pt>
                <c:pt idx="156">
                  <c:v>1</c:v>
                </c:pt>
                <c:pt idx="157">
                  <c:v>1.0006003602161295</c:v>
                </c:pt>
                <c:pt idx="158">
                  <c:v>1.0006003602161295</c:v>
                </c:pt>
                <c:pt idx="159">
                  <c:v>0.99900099900099892</c:v>
                </c:pt>
                <c:pt idx="160">
                  <c:v>1.0266430619813045</c:v>
                </c:pt>
                <c:pt idx="161">
                  <c:v>1</c:v>
                </c:pt>
                <c:pt idx="162">
                  <c:v>0.99960015993602558</c:v>
                </c:pt>
                <c:pt idx="163">
                  <c:v>1.020558727795668</c:v>
                </c:pt>
                <c:pt idx="164">
                  <c:v>1.0009008107296564</c:v>
                </c:pt>
                <c:pt idx="165">
                  <c:v>0.99960015993602558</c:v>
                </c:pt>
                <c:pt idx="166">
                  <c:v>1.0524918241653005</c:v>
                </c:pt>
                <c:pt idx="167">
                  <c:v>1.0006003602161295</c:v>
                </c:pt>
                <c:pt idx="168">
                  <c:v>1</c:v>
                </c:pt>
                <c:pt idx="169">
                  <c:v>0.99940035978412944</c:v>
                </c:pt>
                <c:pt idx="170">
                  <c:v>1.0647098578073853</c:v>
                </c:pt>
                <c:pt idx="171">
                  <c:v>1.0006003602161297</c:v>
                </c:pt>
                <c:pt idx="172">
                  <c:v>1.0004001600640255</c:v>
                </c:pt>
                <c:pt idx="173">
                  <c:v>1.0006003602161295</c:v>
                </c:pt>
                <c:pt idx="174">
                  <c:v>0.99960015993602558</c:v>
                </c:pt>
                <c:pt idx="175">
                  <c:v>1.0181163620085507</c:v>
                </c:pt>
                <c:pt idx="176">
                  <c:v>1</c:v>
                </c:pt>
                <c:pt idx="177">
                  <c:v>1</c:v>
                </c:pt>
                <c:pt idx="178">
                  <c:v>1</c:v>
                </c:pt>
                <c:pt idx="179">
                  <c:v>0.99900099900099903</c:v>
                </c:pt>
                <c:pt idx="180">
                  <c:v>1.0226497079201662</c:v>
                </c:pt>
                <c:pt idx="181">
                  <c:v>1</c:v>
                </c:pt>
                <c:pt idx="182">
                  <c:v>1</c:v>
                </c:pt>
                <c:pt idx="183">
                  <c:v>1.0008006405124097</c:v>
                </c:pt>
                <c:pt idx="184">
                  <c:v>1.0006003602161295</c:v>
                </c:pt>
                <c:pt idx="185">
                  <c:v>1.0006003602161297</c:v>
                </c:pt>
                <c:pt idx="186">
                  <c:v>1.0011012113324655</c:v>
                </c:pt>
                <c:pt idx="187">
                  <c:v>1</c:v>
                </c:pt>
                <c:pt idx="188">
                  <c:v>1</c:v>
                </c:pt>
                <c:pt idx="189">
                  <c:v>1.0006003602161297</c:v>
                </c:pt>
                <c:pt idx="190">
                  <c:v>0.99890120867046261</c:v>
                </c:pt>
                <c:pt idx="191">
                  <c:v>1.0193419170621196</c:v>
                </c:pt>
                <c:pt idx="192">
                  <c:v>1</c:v>
                </c:pt>
                <c:pt idx="193">
                  <c:v>0.99910080927165557</c:v>
                </c:pt>
                <c:pt idx="194">
                  <c:v>1.03660937764976</c:v>
                </c:pt>
                <c:pt idx="195">
                  <c:v>1.0006003602161297</c:v>
                </c:pt>
                <c:pt idx="196">
                  <c:v>1.0010010010010011</c:v>
                </c:pt>
                <c:pt idx="197">
                  <c:v>1</c:v>
                </c:pt>
                <c:pt idx="198">
                  <c:v>0.99910080927165557</c:v>
                </c:pt>
                <c:pt idx="199">
                  <c:v>1.0271086372453635</c:v>
                </c:pt>
                <c:pt idx="200">
                  <c:v>1</c:v>
                </c:pt>
                <c:pt idx="201">
                  <c:v>0.99950024987506247</c:v>
                </c:pt>
                <c:pt idx="202">
                  <c:v>1.0259766395496628</c:v>
                </c:pt>
                <c:pt idx="203">
                  <c:v>0.99950024987506236</c:v>
                </c:pt>
                <c:pt idx="204">
                  <c:v>1.0233478845235193</c:v>
                </c:pt>
                <c:pt idx="205">
                  <c:v>1.0004001600640255</c:v>
                </c:pt>
                <c:pt idx="206">
                  <c:v>1.000400160064026</c:v>
                </c:pt>
                <c:pt idx="207">
                  <c:v>0.99940035978412944</c:v>
                </c:pt>
                <c:pt idx="208">
                  <c:v>1.0309828179081753</c:v>
                </c:pt>
                <c:pt idx="209">
                  <c:v>0.99900099900099903</c:v>
                </c:pt>
                <c:pt idx="210">
                  <c:v>1.0292712785440317</c:v>
                </c:pt>
                <c:pt idx="211">
                  <c:v>1</c:v>
                </c:pt>
                <c:pt idx="212">
                  <c:v>1</c:v>
                </c:pt>
                <c:pt idx="213">
                  <c:v>0.99910080927165557</c:v>
                </c:pt>
                <c:pt idx="214">
                  <c:v>1.0445574976492562</c:v>
                </c:pt>
                <c:pt idx="215">
                  <c:v>0.99950024987506225</c:v>
                </c:pt>
                <c:pt idx="216">
                  <c:v>1.036510817070138</c:v>
                </c:pt>
                <c:pt idx="217">
                  <c:v>0.99900099900099892</c:v>
                </c:pt>
                <c:pt idx="218">
                  <c:v>1.0312820766184756</c:v>
                </c:pt>
                <c:pt idx="219">
                  <c:v>0.99890120867046261</c:v>
                </c:pt>
                <c:pt idx="220">
                  <c:v>1.0635502950489482</c:v>
                </c:pt>
                <c:pt idx="221">
                  <c:v>1.0007004903432402</c:v>
                </c:pt>
                <c:pt idx="222">
                  <c:v>1.0006003602161295</c:v>
                </c:pt>
                <c:pt idx="223">
                  <c:v>1</c:v>
                </c:pt>
                <c:pt idx="224">
                  <c:v>1</c:v>
                </c:pt>
                <c:pt idx="225">
                  <c:v>1.0005002501250624</c:v>
                </c:pt>
                <c:pt idx="226">
                  <c:v>1.0008006405124097</c:v>
                </c:pt>
                <c:pt idx="227">
                  <c:v>0.99950024987506247</c:v>
                </c:pt>
                <c:pt idx="228">
                  <c:v>1.0369355065247439</c:v>
                </c:pt>
                <c:pt idx="229">
                  <c:v>1</c:v>
                </c:pt>
                <c:pt idx="230">
                  <c:v>0.99950024987506236</c:v>
                </c:pt>
                <c:pt idx="231">
                  <c:v>1.0356231659299147</c:v>
                </c:pt>
                <c:pt idx="232">
                  <c:v>1.0007004903432404</c:v>
                </c:pt>
                <c:pt idx="233">
                  <c:v>1</c:v>
                </c:pt>
                <c:pt idx="234">
                  <c:v>1</c:v>
                </c:pt>
                <c:pt idx="235">
                  <c:v>1.0009008107296566</c:v>
                </c:pt>
                <c:pt idx="236">
                  <c:v>1.0011012113324655</c:v>
                </c:pt>
                <c:pt idx="237">
                  <c:v>0.99940035978412955</c:v>
                </c:pt>
                <c:pt idx="238">
                  <c:v>1.0305227015867389</c:v>
                </c:pt>
                <c:pt idx="239">
                  <c:v>1.0011012113324655</c:v>
                </c:pt>
                <c:pt idx="240">
                  <c:v>1</c:v>
                </c:pt>
                <c:pt idx="241">
                  <c:v>1.0006003602161297</c:v>
                </c:pt>
                <c:pt idx="242">
                  <c:v>0.99950024987506247</c:v>
                </c:pt>
                <c:pt idx="243">
                  <c:v>1.0198973424538227</c:v>
                </c:pt>
                <c:pt idx="244">
                  <c:v>1.0007004903432402</c:v>
                </c:pt>
                <c:pt idx="245">
                  <c:v>0.99930048965723983</c:v>
                </c:pt>
                <c:pt idx="246">
                  <c:v>1.0191339051045427</c:v>
                </c:pt>
                <c:pt idx="247">
                  <c:v>1.0009008107296564</c:v>
                </c:pt>
                <c:pt idx="248">
                  <c:v>1</c:v>
                </c:pt>
                <c:pt idx="249">
                  <c:v>1</c:v>
                </c:pt>
                <c:pt idx="250">
                  <c:v>1</c:v>
                </c:pt>
                <c:pt idx="251">
                  <c:v>1.0010010010010011</c:v>
                </c:pt>
                <c:pt idx="252">
                  <c:v>1.0010010010010011</c:v>
                </c:pt>
                <c:pt idx="253">
                  <c:v>1.0005002501250624</c:v>
                </c:pt>
                <c:pt idx="254">
                  <c:v>1</c:v>
                </c:pt>
                <c:pt idx="255">
                  <c:v>0.99910080927165557</c:v>
                </c:pt>
                <c:pt idx="256">
                  <c:v>1.0231337577284392</c:v>
                </c:pt>
                <c:pt idx="257">
                  <c:v>1.0006003602161297</c:v>
                </c:pt>
                <c:pt idx="258">
                  <c:v>1.000400160064026</c:v>
                </c:pt>
                <c:pt idx="259">
                  <c:v>1.0007004903432404</c:v>
                </c:pt>
                <c:pt idx="260">
                  <c:v>1.0008006405124097</c:v>
                </c:pt>
                <c:pt idx="261">
                  <c:v>1.0006003602161297</c:v>
                </c:pt>
                <c:pt idx="262">
                  <c:v>1</c:v>
                </c:pt>
                <c:pt idx="263">
                  <c:v>1.0010010010010011</c:v>
                </c:pt>
                <c:pt idx="264">
                  <c:v>1</c:v>
                </c:pt>
                <c:pt idx="265">
                  <c:v>1.0011012113324655</c:v>
                </c:pt>
                <c:pt idx="266">
                  <c:v>1</c:v>
                </c:pt>
                <c:pt idx="267">
                  <c:v>1.0010010010010009</c:v>
                </c:pt>
                <c:pt idx="268">
                  <c:v>1.0007004903432404</c:v>
                </c:pt>
                <c:pt idx="269">
                  <c:v>1.0009008107296566</c:v>
                </c:pt>
                <c:pt idx="270">
                  <c:v>1.0006003602161297</c:v>
                </c:pt>
                <c:pt idx="271">
                  <c:v>1</c:v>
                </c:pt>
                <c:pt idx="272">
                  <c:v>1.0005002501250624</c:v>
                </c:pt>
                <c:pt idx="273">
                  <c:v>1.0011012113324655</c:v>
                </c:pt>
                <c:pt idx="274">
                  <c:v>1.0005002501250622</c:v>
                </c:pt>
                <c:pt idx="275">
                  <c:v>1</c:v>
                </c:pt>
                <c:pt idx="276">
                  <c:v>1</c:v>
                </c:pt>
                <c:pt idx="277">
                  <c:v>0.99900099900099903</c:v>
                </c:pt>
                <c:pt idx="278">
                  <c:v>1.0234583209529553</c:v>
                </c:pt>
                <c:pt idx="279">
                  <c:v>0.99960015993602558</c:v>
                </c:pt>
                <c:pt idx="280">
                  <c:v>1.0427146239836804</c:v>
                </c:pt>
                <c:pt idx="281">
                  <c:v>1.0008006405124097</c:v>
                </c:pt>
                <c:pt idx="282">
                  <c:v>0.99890120867046261</c:v>
                </c:pt>
                <c:pt idx="283">
                  <c:v>1.0322244800641076</c:v>
                </c:pt>
                <c:pt idx="284">
                  <c:v>1.0005002501250622</c:v>
                </c:pt>
                <c:pt idx="285">
                  <c:v>1</c:v>
                </c:pt>
                <c:pt idx="286">
                  <c:v>1.0006003602161297</c:v>
                </c:pt>
                <c:pt idx="287">
                  <c:v>1</c:v>
                </c:pt>
                <c:pt idx="288">
                  <c:v>1</c:v>
                </c:pt>
                <c:pt idx="289">
                  <c:v>1.0004001600640255</c:v>
                </c:pt>
                <c:pt idx="290">
                  <c:v>1.0005002501250624</c:v>
                </c:pt>
                <c:pt idx="291">
                  <c:v>1.0005002501250624</c:v>
                </c:pt>
                <c:pt idx="292">
                  <c:v>1.0009008107296564</c:v>
                </c:pt>
                <c:pt idx="293">
                  <c:v>0.99890120867046261</c:v>
                </c:pt>
                <c:pt idx="294">
                  <c:v>1.0273894644474131</c:v>
                </c:pt>
                <c:pt idx="295">
                  <c:v>1.0010010010010011</c:v>
                </c:pt>
                <c:pt idx="296">
                  <c:v>1.0006003602161297</c:v>
                </c:pt>
                <c:pt idx="297">
                  <c:v>0.99940035978412933</c:v>
                </c:pt>
                <c:pt idx="298">
                  <c:v>1.0422598445967395</c:v>
                </c:pt>
                <c:pt idx="299">
                  <c:v>1</c:v>
                </c:pt>
                <c:pt idx="300">
                  <c:v>1.0010010010010009</c:v>
                </c:pt>
                <c:pt idx="301">
                  <c:v>1</c:v>
                </c:pt>
                <c:pt idx="302">
                  <c:v>0.99920063948840954</c:v>
                </c:pt>
                <c:pt idx="303">
                  <c:v>1.0393107518303679</c:v>
                </c:pt>
                <c:pt idx="304">
                  <c:v>0.99910080927165557</c:v>
                </c:pt>
                <c:pt idx="305">
                  <c:v>1.0139950915857601</c:v>
                </c:pt>
                <c:pt idx="306">
                  <c:v>1.0010010010010009</c:v>
                </c:pt>
                <c:pt idx="307">
                  <c:v>1</c:v>
                </c:pt>
                <c:pt idx="308">
                  <c:v>1.0010010010010011</c:v>
                </c:pt>
                <c:pt idx="309">
                  <c:v>1</c:v>
                </c:pt>
                <c:pt idx="310">
                  <c:v>0.99930048965723972</c:v>
                </c:pt>
                <c:pt idx="311">
                  <c:v>1.013667415382338</c:v>
                </c:pt>
                <c:pt idx="312">
                  <c:v>0.99960015993602558</c:v>
                </c:pt>
                <c:pt idx="313">
                  <c:v>1.0425780207133073</c:v>
                </c:pt>
                <c:pt idx="314">
                  <c:v>1.0005002501250622</c:v>
                </c:pt>
                <c:pt idx="315">
                  <c:v>1</c:v>
                </c:pt>
                <c:pt idx="316">
                  <c:v>1</c:v>
                </c:pt>
                <c:pt idx="317">
                  <c:v>0.99910080927165557</c:v>
                </c:pt>
                <c:pt idx="318">
                  <c:v>1.032433315203894</c:v>
                </c:pt>
                <c:pt idx="319">
                  <c:v>1</c:v>
                </c:pt>
                <c:pt idx="320">
                  <c:v>0.99940035978412944</c:v>
                </c:pt>
                <c:pt idx="321">
                  <c:v>1.033109868170982</c:v>
                </c:pt>
                <c:pt idx="322">
                  <c:v>0.99950024987506247</c:v>
                </c:pt>
                <c:pt idx="323">
                  <c:v>1.0175496271657241</c:v>
                </c:pt>
                <c:pt idx="324">
                  <c:v>1.0005002501250624</c:v>
                </c:pt>
                <c:pt idx="325">
                  <c:v>0.99950024987506236</c:v>
                </c:pt>
                <c:pt idx="326">
                  <c:v>1.0371416835746372</c:v>
                </c:pt>
                <c:pt idx="327">
                  <c:v>1.0007004903432404</c:v>
                </c:pt>
                <c:pt idx="328">
                  <c:v>1</c:v>
                </c:pt>
                <c:pt idx="329">
                  <c:v>1</c:v>
                </c:pt>
                <c:pt idx="330">
                  <c:v>0.99910080927165557</c:v>
                </c:pt>
                <c:pt idx="331">
                  <c:v>1.0381434127374882</c:v>
                </c:pt>
                <c:pt idx="332">
                  <c:v>1</c:v>
                </c:pt>
                <c:pt idx="333">
                  <c:v>1</c:v>
                </c:pt>
                <c:pt idx="334">
                  <c:v>1</c:v>
                </c:pt>
                <c:pt idx="335">
                  <c:v>1</c:v>
                </c:pt>
                <c:pt idx="336">
                  <c:v>0.99920063948840943</c:v>
                </c:pt>
                <c:pt idx="337">
                  <c:v>1.0141427046645801</c:v>
                </c:pt>
                <c:pt idx="338">
                  <c:v>0.99950024987506225</c:v>
                </c:pt>
                <c:pt idx="339">
                  <c:v>1.0441824897631846</c:v>
                </c:pt>
                <c:pt idx="340">
                  <c:v>1.0010010010010009</c:v>
                </c:pt>
                <c:pt idx="341">
                  <c:v>0.99930048965723983</c:v>
                </c:pt>
                <c:pt idx="342">
                  <c:v>1.045696619854497</c:v>
                </c:pt>
                <c:pt idx="343">
                  <c:v>0.99940035978412944</c:v>
                </c:pt>
                <c:pt idx="344">
                  <c:v>1.0375211430439035</c:v>
                </c:pt>
                <c:pt idx="345">
                  <c:v>1</c:v>
                </c:pt>
                <c:pt idx="346">
                  <c:v>1.0008006405124097</c:v>
                </c:pt>
                <c:pt idx="347">
                  <c:v>1</c:v>
                </c:pt>
                <c:pt idx="348">
                  <c:v>1</c:v>
                </c:pt>
                <c:pt idx="349">
                  <c:v>1</c:v>
                </c:pt>
                <c:pt idx="350">
                  <c:v>1.0006003602161297</c:v>
                </c:pt>
                <c:pt idx="351">
                  <c:v>1</c:v>
                </c:pt>
                <c:pt idx="352">
                  <c:v>0.99960015993602558</c:v>
                </c:pt>
                <c:pt idx="353">
                  <c:v>1.0172652775025555</c:v>
                </c:pt>
                <c:pt idx="354">
                  <c:v>1</c:v>
                </c:pt>
                <c:pt idx="355">
                  <c:v>1.0010010010010011</c:v>
                </c:pt>
                <c:pt idx="356">
                  <c:v>1.0006003602161295</c:v>
                </c:pt>
                <c:pt idx="357">
                  <c:v>0.99890120867046261</c:v>
                </c:pt>
                <c:pt idx="358">
                  <c:v>1.0332899194248302</c:v>
                </c:pt>
                <c:pt idx="359">
                  <c:v>0.99900099900099903</c:v>
                </c:pt>
                <c:pt idx="360">
                  <c:v>1.0097031607821612</c:v>
                </c:pt>
                <c:pt idx="361">
                  <c:v>1.0007004903432402</c:v>
                </c:pt>
                <c:pt idx="362">
                  <c:v>1.000400160064026</c:v>
                </c:pt>
                <c:pt idx="363">
                  <c:v>0.99920063948840943</c:v>
                </c:pt>
                <c:pt idx="364">
                  <c:v>1.0355037354750998</c:v>
                </c:pt>
                <c:pt idx="365">
                  <c:v>0.99940035978412955</c:v>
                </c:pt>
                <c:pt idx="366">
                  <c:v>1.0386892840189068</c:v>
                </c:pt>
                <c:pt idx="367">
                  <c:v>0.99960015993602558</c:v>
                </c:pt>
                <c:pt idx="368">
                  <c:v>1.0224940053401379</c:v>
                </c:pt>
                <c:pt idx="369">
                  <c:v>1</c:v>
                </c:pt>
                <c:pt idx="370">
                  <c:v>1.0009008107296566</c:v>
                </c:pt>
                <c:pt idx="371">
                  <c:v>1</c:v>
                </c:pt>
                <c:pt idx="372">
                  <c:v>1</c:v>
                </c:pt>
                <c:pt idx="373">
                  <c:v>1.0011012113324655</c:v>
                </c:pt>
                <c:pt idx="374">
                  <c:v>1.0004001600640255</c:v>
                </c:pt>
                <c:pt idx="375">
                  <c:v>1</c:v>
                </c:pt>
                <c:pt idx="376">
                  <c:v>1</c:v>
                </c:pt>
                <c:pt idx="377">
                  <c:v>1.0006003602161297</c:v>
                </c:pt>
                <c:pt idx="378">
                  <c:v>1.0010010010010011</c:v>
                </c:pt>
                <c:pt idx="379">
                  <c:v>1.0009008107296564</c:v>
                </c:pt>
                <c:pt idx="380">
                  <c:v>0.99950024987506236</c:v>
                </c:pt>
                <c:pt idx="381">
                  <c:v>1.0335739035053919</c:v>
                </c:pt>
                <c:pt idx="382">
                  <c:v>0.99940035978412955</c:v>
                </c:pt>
                <c:pt idx="383">
                  <c:v>1.0098447195728242</c:v>
                </c:pt>
                <c:pt idx="384">
                  <c:v>0.99930048965723983</c:v>
                </c:pt>
                <c:pt idx="385">
                  <c:v>1.0212443171219723</c:v>
                </c:pt>
                <c:pt idx="386">
                  <c:v>1.000400160064026</c:v>
                </c:pt>
                <c:pt idx="387">
                  <c:v>0.99940035978412955</c:v>
                </c:pt>
                <c:pt idx="388">
                  <c:v>1.0325048385298199</c:v>
                </c:pt>
                <c:pt idx="389">
                  <c:v>0.99930048965723983</c:v>
                </c:pt>
                <c:pt idx="390">
                  <c:v>1.0391995173284283</c:v>
                </c:pt>
                <c:pt idx="391">
                  <c:v>1.0005002501250624</c:v>
                </c:pt>
                <c:pt idx="392">
                  <c:v>1</c:v>
                </c:pt>
                <c:pt idx="393">
                  <c:v>1.0008006405124097</c:v>
                </c:pt>
                <c:pt idx="394">
                  <c:v>1.0009008107296564</c:v>
                </c:pt>
                <c:pt idx="395">
                  <c:v>1.0005002501250624</c:v>
                </c:pt>
                <c:pt idx="396">
                  <c:v>1.0010010010010009</c:v>
                </c:pt>
                <c:pt idx="397">
                  <c:v>0.99900099900099903</c:v>
                </c:pt>
                <c:pt idx="398">
                  <c:v>1.0150551993682255</c:v>
                </c:pt>
                <c:pt idx="399">
                  <c:v>1</c:v>
                </c:pt>
                <c:pt idx="400">
                  <c:v>1</c:v>
                </c:pt>
                <c:pt idx="401">
                  <c:v>1.0011012113324655</c:v>
                </c:pt>
                <c:pt idx="402">
                  <c:v>0.99910080927165557</c:v>
                </c:pt>
                <c:pt idx="403">
                  <c:v>1.0237831523924494</c:v>
                </c:pt>
                <c:pt idx="404">
                  <c:v>1.0008006405124097</c:v>
                </c:pt>
                <c:pt idx="405">
                  <c:v>1</c:v>
                </c:pt>
                <c:pt idx="406">
                  <c:v>1</c:v>
                </c:pt>
                <c:pt idx="407">
                  <c:v>1</c:v>
                </c:pt>
                <c:pt idx="408">
                  <c:v>0.99930048965723983</c:v>
                </c:pt>
                <c:pt idx="409">
                  <c:v>1.0364625797807856</c:v>
                </c:pt>
                <c:pt idx="410">
                  <c:v>1</c:v>
                </c:pt>
                <c:pt idx="411">
                  <c:v>0.99900099900099903</c:v>
                </c:pt>
                <c:pt idx="412">
                  <c:v>1.0414195785116349</c:v>
                </c:pt>
                <c:pt idx="413">
                  <c:v>1</c:v>
                </c:pt>
                <c:pt idx="414">
                  <c:v>1.000400160064026</c:v>
                </c:pt>
                <c:pt idx="415">
                  <c:v>0.99930048965723983</c:v>
                </c:pt>
                <c:pt idx="416">
                  <c:v>1.0402962833278404</c:v>
                </c:pt>
                <c:pt idx="417">
                  <c:v>0.99960015993602558</c:v>
                </c:pt>
                <c:pt idx="418">
                  <c:v>1.0268429714002307</c:v>
                </c:pt>
                <c:pt idx="419">
                  <c:v>1.0004001600640255</c:v>
                </c:pt>
                <c:pt idx="420">
                  <c:v>1.0005002501250624</c:v>
                </c:pt>
                <c:pt idx="421">
                  <c:v>1.0010010010010009</c:v>
                </c:pt>
                <c:pt idx="422">
                  <c:v>1</c:v>
                </c:pt>
                <c:pt idx="423">
                  <c:v>1.0004001600640255</c:v>
                </c:pt>
                <c:pt idx="424">
                  <c:v>1</c:v>
                </c:pt>
                <c:pt idx="425">
                  <c:v>0.99950024987506236</c:v>
                </c:pt>
                <c:pt idx="426">
                  <c:v>1.0162171824918829</c:v>
                </c:pt>
                <c:pt idx="427">
                  <c:v>1</c:v>
                </c:pt>
                <c:pt idx="428">
                  <c:v>0.99920063948840931</c:v>
                </c:pt>
                <c:pt idx="429">
                  <c:v>1.0398483448174018</c:v>
                </c:pt>
                <c:pt idx="430">
                  <c:v>1</c:v>
                </c:pt>
                <c:pt idx="431">
                  <c:v>1</c:v>
                </c:pt>
                <c:pt idx="432">
                  <c:v>0.99950024987506247</c:v>
                </c:pt>
                <c:pt idx="433">
                  <c:v>1.015834043962315</c:v>
                </c:pt>
                <c:pt idx="434">
                  <c:v>1</c:v>
                </c:pt>
                <c:pt idx="435">
                  <c:v>1.0011012113324655</c:v>
                </c:pt>
                <c:pt idx="436">
                  <c:v>1.0008006405124097</c:v>
                </c:pt>
                <c:pt idx="437">
                  <c:v>1</c:v>
                </c:pt>
                <c:pt idx="438">
                  <c:v>1</c:v>
                </c:pt>
                <c:pt idx="439">
                  <c:v>1</c:v>
                </c:pt>
                <c:pt idx="440">
                  <c:v>1</c:v>
                </c:pt>
                <c:pt idx="441">
                  <c:v>0.99920063948840943</c:v>
                </c:pt>
                <c:pt idx="442">
                  <c:v>1.0559964037823939</c:v>
                </c:pt>
                <c:pt idx="443">
                  <c:v>1.0011012113324655</c:v>
                </c:pt>
                <c:pt idx="444">
                  <c:v>1</c:v>
                </c:pt>
                <c:pt idx="445">
                  <c:v>0.99920063948840954</c:v>
                </c:pt>
                <c:pt idx="446">
                  <c:v>1.0424973850774268</c:v>
                </c:pt>
                <c:pt idx="447">
                  <c:v>1</c:v>
                </c:pt>
                <c:pt idx="448">
                  <c:v>1.0009008107296564</c:v>
                </c:pt>
                <c:pt idx="449">
                  <c:v>1.0004001600640255</c:v>
                </c:pt>
                <c:pt idx="450">
                  <c:v>1.0009008107296564</c:v>
                </c:pt>
                <c:pt idx="451">
                  <c:v>0.99900099900099892</c:v>
                </c:pt>
                <c:pt idx="452">
                  <c:v>1.0131429466926276</c:v>
                </c:pt>
                <c:pt idx="453">
                  <c:v>1</c:v>
                </c:pt>
                <c:pt idx="454">
                  <c:v>1.000400160064026</c:v>
                </c:pt>
                <c:pt idx="455">
                  <c:v>1.0009008107296566</c:v>
                </c:pt>
                <c:pt idx="456">
                  <c:v>1</c:v>
                </c:pt>
                <c:pt idx="457">
                  <c:v>1.0009008107296564</c:v>
                </c:pt>
                <c:pt idx="458">
                  <c:v>0.99950024987506247</c:v>
                </c:pt>
                <c:pt idx="459">
                  <c:v>1.0522896766946508</c:v>
                </c:pt>
                <c:pt idx="460">
                  <c:v>1</c:v>
                </c:pt>
                <c:pt idx="461">
                  <c:v>1</c:v>
                </c:pt>
                <c:pt idx="462">
                  <c:v>1.0006003602161297</c:v>
                </c:pt>
                <c:pt idx="463">
                  <c:v>0.99930048965723983</c:v>
                </c:pt>
                <c:pt idx="464">
                  <c:v>1.021246514825749</c:v>
                </c:pt>
                <c:pt idx="465">
                  <c:v>1.0009008107296564</c:v>
                </c:pt>
                <c:pt idx="466">
                  <c:v>1.0006003602161297</c:v>
                </c:pt>
                <c:pt idx="467">
                  <c:v>0.99940035978412944</c:v>
                </c:pt>
                <c:pt idx="468">
                  <c:v>1.0315277034666308</c:v>
                </c:pt>
                <c:pt idx="469">
                  <c:v>0.99890120867046261</c:v>
                </c:pt>
                <c:pt idx="470">
                  <c:v>1.0177602939711359</c:v>
                </c:pt>
                <c:pt idx="471">
                  <c:v>1</c:v>
                </c:pt>
                <c:pt idx="472">
                  <c:v>0.99930048965723983</c:v>
                </c:pt>
                <c:pt idx="473">
                  <c:v>1.0218935088352119</c:v>
                </c:pt>
                <c:pt idx="474">
                  <c:v>1</c:v>
                </c:pt>
                <c:pt idx="475">
                  <c:v>1</c:v>
                </c:pt>
                <c:pt idx="476">
                  <c:v>0.99920063948840954</c:v>
                </c:pt>
                <c:pt idx="477">
                  <c:v>1.0455515516839939</c:v>
                </c:pt>
                <c:pt idx="478">
                  <c:v>1</c:v>
                </c:pt>
                <c:pt idx="479">
                  <c:v>1</c:v>
                </c:pt>
                <c:pt idx="480">
                  <c:v>1</c:v>
                </c:pt>
                <c:pt idx="481">
                  <c:v>0.99890120867046261</c:v>
                </c:pt>
                <c:pt idx="482">
                  <c:v>1.0287048607024358</c:v>
                </c:pt>
                <c:pt idx="483">
                  <c:v>1</c:v>
                </c:pt>
                <c:pt idx="484">
                  <c:v>1</c:v>
                </c:pt>
                <c:pt idx="485">
                  <c:v>1.0005002501250624</c:v>
                </c:pt>
                <c:pt idx="486">
                  <c:v>1.0010010010010011</c:v>
                </c:pt>
                <c:pt idx="487">
                  <c:v>1</c:v>
                </c:pt>
                <c:pt idx="488">
                  <c:v>1.0009008107296564</c:v>
                </c:pt>
                <c:pt idx="489">
                  <c:v>0.99930048965724005</c:v>
                </c:pt>
                <c:pt idx="490">
                  <c:v>1.0139340854246617</c:v>
                </c:pt>
                <c:pt idx="491">
                  <c:v>1</c:v>
                </c:pt>
                <c:pt idx="492">
                  <c:v>0.99920063948840954</c:v>
                </c:pt>
                <c:pt idx="493">
                  <c:v>1.0309649069000559</c:v>
                </c:pt>
                <c:pt idx="494">
                  <c:v>1</c:v>
                </c:pt>
                <c:pt idx="495">
                  <c:v>1</c:v>
                </c:pt>
                <c:pt idx="496">
                  <c:v>1</c:v>
                </c:pt>
                <c:pt idx="497">
                  <c:v>1.0008006405124097</c:v>
                </c:pt>
                <c:pt idx="498">
                  <c:v>1.0006003602161297</c:v>
                </c:pt>
                <c:pt idx="499">
                  <c:v>1.0010010010010009</c:v>
                </c:pt>
                <c:pt idx="500">
                  <c:v>1</c:v>
                </c:pt>
                <c:pt idx="501">
                  <c:v>1</c:v>
                </c:pt>
                <c:pt idx="502">
                  <c:v>1</c:v>
                </c:pt>
                <c:pt idx="503">
                  <c:v>1</c:v>
                </c:pt>
                <c:pt idx="504">
                  <c:v>1</c:v>
                </c:pt>
                <c:pt idx="505">
                  <c:v>0.99900099900099903</c:v>
                </c:pt>
                <c:pt idx="506">
                  <c:v>1.0275423751127979</c:v>
                </c:pt>
                <c:pt idx="507">
                  <c:v>1</c:v>
                </c:pt>
                <c:pt idx="508">
                  <c:v>0.99910080927165557</c:v>
                </c:pt>
                <c:pt idx="509">
                  <c:v>1.0456372773322453</c:v>
                </c:pt>
                <c:pt idx="510">
                  <c:v>1.0005002501250624</c:v>
                </c:pt>
                <c:pt idx="511">
                  <c:v>1.0009008107296566</c:v>
                </c:pt>
                <c:pt idx="512">
                  <c:v>1</c:v>
                </c:pt>
                <c:pt idx="513">
                  <c:v>1.0005002501250622</c:v>
                </c:pt>
                <c:pt idx="514">
                  <c:v>0.99960015993602558</c:v>
                </c:pt>
                <c:pt idx="515">
                  <c:v>1.0347092386692629</c:v>
                </c:pt>
                <c:pt idx="516">
                  <c:v>0.99910080927165557</c:v>
                </c:pt>
                <c:pt idx="517">
                  <c:v>1.0382400781414611</c:v>
                </c:pt>
                <c:pt idx="518">
                  <c:v>0.99960015993602558</c:v>
                </c:pt>
                <c:pt idx="519">
                  <c:v>1.0280586421270175</c:v>
                </c:pt>
                <c:pt idx="520">
                  <c:v>1</c:v>
                </c:pt>
                <c:pt idx="521">
                  <c:v>1</c:v>
                </c:pt>
                <c:pt idx="522">
                  <c:v>1</c:v>
                </c:pt>
                <c:pt idx="523">
                  <c:v>1</c:v>
                </c:pt>
                <c:pt idx="524">
                  <c:v>0.99950024987506236</c:v>
                </c:pt>
                <c:pt idx="525">
                  <c:v>1.0431797302761536</c:v>
                </c:pt>
                <c:pt idx="526">
                  <c:v>1.0011012113324655</c:v>
                </c:pt>
                <c:pt idx="527">
                  <c:v>1</c:v>
                </c:pt>
                <c:pt idx="528">
                  <c:v>0.99960015993602558</c:v>
                </c:pt>
                <c:pt idx="529">
                  <c:v>1.0278464671998218</c:v>
                </c:pt>
                <c:pt idx="530">
                  <c:v>1.0005002501250624</c:v>
                </c:pt>
                <c:pt idx="531">
                  <c:v>1.0005002501250624</c:v>
                </c:pt>
                <c:pt idx="532">
                  <c:v>1</c:v>
                </c:pt>
                <c:pt idx="533">
                  <c:v>1.0009008107296564</c:v>
                </c:pt>
                <c:pt idx="534">
                  <c:v>1.0006003602161297</c:v>
                </c:pt>
                <c:pt idx="535">
                  <c:v>1.0009008107296564</c:v>
                </c:pt>
                <c:pt idx="536">
                  <c:v>1.0011012113324655</c:v>
                </c:pt>
                <c:pt idx="537">
                  <c:v>1</c:v>
                </c:pt>
                <c:pt idx="538">
                  <c:v>0.99910080927165557</c:v>
                </c:pt>
                <c:pt idx="539">
                  <c:v>1.0177130854959877</c:v>
                </c:pt>
                <c:pt idx="540">
                  <c:v>1</c:v>
                </c:pt>
                <c:pt idx="541">
                  <c:v>1</c:v>
                </c:pt>
                <c:pt idx="542">
                  <c:v>1</c:v>
                </c:pt>
                <c:pt idx="543">
                  <c:v>1.0005002501250624</c:v>
                </c:pt>
                <c:pt idx="544">
                  <c:v>1</c:v>
                </c:pt>
                <c:pt idx="545">
                  <c:v>0.99890120867046261</c:v>
                </c:pt>
                <c:pt idx="546">
                  <c:v>1.0636879693208949</c:v>
                </c:pt>
                <c:pt idx="547">
                  <c:v>0.99900099900099903</c:v>
                </c:pt>
                <c:pt idx="548">
                  <c:v>1.0211292412893256</c:v>
                </c:pt>
                <c:pt idx="549">
                  <c:v>1</c:v>
                </c:pt>
                <c:pt idx="550">
                  <c:v>0.99940035978412944</c:v>
                </c:pt>
                <c:pt idx="551">
                  <c:v>1.0281767783950948</c:v>
                </c:pt>
                <c:pt idx="552">
                  <c:v>1.0010010010010009</c:v>
                </c:pt>
                <c:pt idx="553">
                  <c:v>1.0011012113324655</c:v>
                </c:pt>
                <c:pt idx="554">
                  <c:v>1.0008006405124097</c:v>
                </c:pt>
                <c:pt idx="555">
                  <c:v>1.0005002501250624</c:v>
                </c:pt>
                <c:pt idx="556">
                  <c:v>1</c:v>
                </c:pt>
                <c:pt idx="557">
                  <c:v>1.0004001600640255</c:v>
                </c:pt>
                <c:pt idx="558">
                  <c:v>1.0007004903432402</c:v>
                </c:pt>
                <c:pt idx="559">
                  <c:v>1.0009008107296562</c:v>
                </c:pt>
                <c:pt idx="560">
                  <c:v>1</c:v>
                </c:pt>
                <c:pt idx="561">
                  <c:v>1.0007004903432402</c:v>
                </c:pt>
                <c:pt idx="562">
                  <c:v>1</c:v>
                </c:pt>
                <c:pt idx="563">
                  <c:v>0.99930048965723983</c:v>
                </c:pt>
                <c:pt idx="564">
                  <c:v>1.0286986720052449</c:v>
                </c:pt>
                <c:pt idx="565">
                  <c:v>0.99960015993602558</c:v>
                </c:pt>
                <c:pt idx="566">
                  <c:v>1.0488569057927215</c:v>
                </c:pt>
                <c:pt idx="567">
                  <c:v>1</c:v>
                </c:pt>
                <c:pt idx="568">
                  <c:v>1</c:v>
                </c:pt>
                <c:pt idx="569">
                  <c:v>0.99890120867046273</c:v>
                </c:pt>
                <c:pt idx="570">
                  <c:v>1.0394959173992244</c:v>
                </c:pt>
                <c:pt idx="571">
                  <c:v>1</c:v>
                </c:pt>
                <c:pt idx="572">
                  <c:v>1.0005002501250622</c:v>
                </c:pt>
                <c:pt idx="573">
                  <c:v>1</c:v>
                </c:pt>
                <c:pt idx="574">
                  <c:v>1.0004001600640255</c:v>
                </c:pt>
                <c:pt idx="575">
                  <c:v>1.0005002501250624</c:v>
                </c:pt>
                <c:pt idx="576">
                  <c:v>1</c:v>
                </c:pt>
                <c:pt idx="577">
                  <c:v>0.99940035978412955</c:v>
                </c:pt>
                <c:pt idx="578">
                  <c:v>1.0262758556091565</c:v>
                </c:pt>
                <c:pt idx="579">
                  <c:v>1.0005002501250622</c:v>
                </c:pt>
                <c:pt idx="580">
                  <c:v>1.0005002501250622</c:v>
                </c:pt>
                <c:pt idx="581">
                  <c:v>1</c:v>
                </c:pt>
                <c:pt idx="582">
                  <c:v>1</c:v>
                </c:pt>
                <c:pt idx="583">
                  <c:v>1.0004001600640255</c:v>
                </c:pt>
                <c:pt idx="584">
                  <c:v>0.99910080927165557</c:v>
                </c:pt>
                <c:pt idx="585">
                  <c:v>1.040839490640413</c:v>
                </c:pt>
                <c:pt idx="586">
                  <c:v>1</c:v>
                </c:pt>
                <c:pt idx="587">
                  <c:v>0.99930048965723983</c:v>
                </c:pt>
                <c:pt idx="588">
                  <c:v>1.014900820555084</c:v>
                </c:pt>
                <c:pt idx="589">
                  <c:v>1.0007004903432402</c:v>
                </c:pt>
                <c:pt idx="590">
                  <c:v>1.0010010010010009</c:v>
                </c:pt>
                <c:pt idx="591">
                  <c:v>0.99930048965723972</c:v>
                </c:pt>
                <c:pt idx="592">
                  <c:v>1.0147430352272784</c:v>
                </c:pt>
                <c:pt idx="593">
                  <c:v>1.0005002501250624</c:v>
                </c:pt>
                <c:pt idx="594">
                  <c:v>1</c:v>
                </c:pt>
                <c:pt idx="595">
                  <c:v>0.99930048965723972</c:v>
                </c:pt>
                <c:pt idx="596">
                  <c:v>1.0417023308903175</c:v>
                </c:pt>
                <c:pt idx="597">
                  <c:v>1.0009008107296566</c:v>
                </c:pt>
                <c:pt idx="598">
                  <c:v>0.99930048965723972</c:v>
                </c:pt>
                <c:pt idx="599">
                  <c:v>1.0429095671526478</c:v>
                </c:pt>
                <c:pt idx="600">
                  <c:v>1</c:v>
                </c:pt>
                <c:pt idx="601">
                  <c:v>0.99910080927165557</c:v>
                </c:pt>
                <c:pt idx="602">
                  <c:v>1.0546627660852914</c:v>
                </c:pt>
                <c:pt idx="603">
                  <c:v>0.99940035978412944</c:v>
                </c:pt>
                <c:pt idx="604">
                  <c:v>1.0165564405806153</c:v>
                </c:pt>
                <c:pt idx="605">
                  <c:v>0.99930048965723972</c:v>
                </c:pt>
                <c:pt idx="606">
                  <c:v>1.0131671244456277</c:v>
                </c:pt>
                <c:pt idx="607">
                  <c:v>1</c:v>
                </c:pt>
                <c:pt idx="608">
                  <c:v>1.0006003602161297</c:v>
                </c:pt>
                <c:pt idx="609">
                  <c:v>1.0009008107296566</c:v>
                </c:pt>
                <c:pt idx="610">
                  <c:v>1.0005002501250622</c:v>
                </c:pt>
                <c:pt idx="611">
                  <c:v>0.99960015993602558</c:v>
                </c:pt>
                <c:pt idx="612">
                  <c:v>1.0215212909396487</c:v>
                </c:pt>
                <c:pt idx="613">
                  <c:v>1.0009008107296564</c:v>
                </c:pt>
                <c:pt idx="614">
                  <c:v>1.0010010010010009</c:v>
                </c:pt>
                <c:pt idx="615">
                  <c:v>1</c:v>
                </c:pt>
                <c:pt idx="616">
                  <c:v>1.0006003602161297</c:v>
                </c:pt>
                <c:pt idx="617">
                  <c:v>1</c:v>
                </c:pt>
                <c:pt idx="618">
                  <c:v>0.99900099900099903</c:v>
                </c:pt>
                <c:pt idx="619">
                  <c:v>1.0411408922262073</c:v>
                </c:pt>
                <c:pt idx="620">
                  <c:v>0.99910080927165557</c:v>
                </c:pt>
                <c:pt idx="621">
                  <c:v>1.0152651670365911</c:v>
                </c:pt>
                <c:pt idx="622">
                  <c:v>1</c:v>
                </c:pt>
                <c:pt idx="623">
                  <c:v>1.0005002501250624</c:v>
                </c:pt>
                <c:pt idx="624">
                  <c:v>1</c:v>
                </c:pt>
                <c:pt idx="625">
                  <c:v>1.0009008107296564</c:v>
                </c:pt>
                <c:pt idx="626">
                  <c:v>0.99950024987506236</c:v>
                </c:pt>
                <c:pt idx="627">
                  <c:v>1.0523493795672543</c:v>
                </c:pt>
                <c:pt idx="628">
                  <c:v>1</c:v>
                </c:pt>
                <c:pt idx="629">
                  <c:v>1</c:v>
                </c:pt>
                <c:pt idx="630">
                  <c:v>0.99920063948840943</c:v>
                </c:pt>
                <c:pt idx="631">
                  <c:v>1.0177280782477396</c:v>
                </c:pt>
                <c:pt idx="632">
                  <c:v>1.0006003602161297</c:v>
                </c:pt>
                <c:pt idx="633">
                  <c:v>1.0005002501250624</c:v>
                </c:pt>
                <c:pt idx="634">
                  <c:v>0.99910080927165557</c:v>
                </c:pt>
                <c:pt idx="635">
                  <c:v>1.027635469092584</c:v>
                </c:pt>
                <c:pt idx="636">
                  <c:v>1.0007004903432402</c:v>
                </c:pt>
                <c:pt idx="637">
                  <c:v>1.0011012113324651</c:v>
                </c:pt>
                <c:pt idx="638">
                  <c:v>1</c:v>
                </c:pt>
                <c:pt idx="639">
                  <c:v>1</c:v>
                </c:pt>
                <c:pt idx="640">
                  <c:v>0.99890120867046261</c:v>
                </c:pt>
                <c:pt idx="641">
                  <c:v>1.0212944717182417</c:v>
                </c:pt>
                <c:pt idx="642">
                  <c:v>0.99920063948840943</c:v>
                </c:pt>
                <c:pt idx="643">
                  <c:v>1.0154799254749092</c:v>
                </c:pt>
                <c:pt idx="644">
                  <c:v>0.99940035978412955</c:v>
                </c:pt>
                <c:pt idx="645">
                  <c:v>1.0450537506597186</c:v>
                </c:pt>
                <c:pt idx="646">
                  <c:v>1.0009008107296564</c:v>
                </c:pt>
                <c:pt idx="647">
                  <c:v>1</c:v>
                </c:pt>
                <c:pt idx="648">
                  <c:v>0.99890120867046261</c:v>
                </c:pt>
                <c:pt idx="649">
                  <c:v>1.0465107704266907</c:v>
                </c:pt>
                <c:pt idx="650">
                  <c:v>0.99930048965723972</c:v>
                </c:pt>
                <c:pt idx="651">
                  <c:v>1.036672395895208</c:v>
                </c:pt>
                <c:pt idx="652">
                  <c:v>1.0009008107296566</c:v>
                </c:pt>
                <c:pt idx="653">
                  <c:v>1.0005002501250622</c:v>
                </c:pt>
                <c:pt idx="654">
                  <c:v>1.0008006405124097</c:v>
                </c:pt>
                <c:pt idx="655">
                  <c:v>1</c:v>
                </c:pt>
                <c:pt idx="656">
                  <c:v>0.99950024987506236</c:v>
                </c:pt>
                <c:pt idx="657">
                  <c:v>1.0445111933900546</c:v>
                </c:pt>
                <c:pt idx="658">
                  <c:v>0.99940035978412944</c:v>
                </c:pt>
                <c:pt idx="659">
                  <c:v>1.0227999422196117</c:v>
                </c:pt>
                <c:pt idx="660">
                  <c:v>1.0009008107296564</c:v>
                </c:pt>
                <c:pt idx="661">
                  <c:v>0.99910080927165534</c:v>
                </c:pt>
                <c:pt idx="662">
                  <c:v>1.0355350763009594</c:v>
                </c:pt>
                <c:pt idx="663">
                  <c:v>0.99890120867046261</c:v>
                </c:pt>
                <c:pt idx="664">
                  <c:v>1.0200713616418395</c:v>
                </c:pt>
                <c:pt idx="665">
                  <c:v>0.99950024987506236</c:v>
                </c:pt>
                <c:pt idx="666">
                  <c:v>1.0166709107702079</c:v>
                </c:pt>
                <c:pt idx="667">
                  <c:v>0.99910080927165534</c:v>
                </c:pt>
                <c:pt idx="668">
                  <c:v>1.0092758756448159</c:v>
                </c:pt>
                <c:pt idx="669">
                  <c:v>0.99930048965723972</c:v>
                </c:pt>
                <c:pt idx="670">
                  <c:v>1.0127335826997459</c:v>
                </c:pt>
                <c:pt idx="671">
                  <c:v>1</c:v>
                </c:pt>
                <c:pt idx="672">
                  <c:v>1.0005002501250622</c:v>
                </c:pt>
                <c:pt idx="673">
                  <c:v>1.0007004903432402</c:v>
                </c:pt>
                <c:pt idx="674">
                  <c:v>1.0005002501250624</c:v>
                </c:pt>
                <c:pt idx="675">
                  <c:v>0.99900099900099892</c:v>
                </c:pt>
                <c:pt idx="676">
                  <c:v>1.0323090989513029</c:v>
                </c:pt>
                <c:pt idx="677">
                  <c:v>1.0008006405124097</c:v>
                </c:pt>
                <c:pt idx="678">
                  <c:v>1.0009008107296564</c:v>
                </c:pt>
                <c:pt idx="679">
                  <c:v>1</c:v>
                </c:pt>
                <c:pt idx="680">
                  <c:v>0.99950024987506236</c:v>
                </c:pt>
                <c:pt idx="681">
                  <c:v>1.0248044991704222</c:v>
                </c:pt>
                <c:pt idx="682">
                  <c:v>1</c:v>
                </c:pt>
                <c:pt idx="683">
                  <c:v>1.0010010010010009</c:v>
                </c:pt>
                <c:pt idx="684">
                  <c:v>1.0006003602161297</c:v>
                </c:pt>
                <c:pt idx="685">
                  <c:v>1</c:v>
                </c:pt>
                <c:pt idx="686">
                  <c:v>1.0009008107296564</c:v>
                </c:pt>
                <c:pt idx="687">
                  <c:v>0.99960015993602558</c:v>
                </c:pt>
                <c:pt idx="688">
                  <c:v>1.0421837532983</c:v>
                </c:pt>
                <c:pt idx="689">
                  <c:v>1</c:v>
                </c:pt>
                <c:pt idx="690">
                  <c:v>0.99930048965723972</c:v>
                </c:pt>
                <c:pt idx="691">
                  <c:v>1.027249646940041</c:v>
                </c:pt>
                <c:pt idx="692">
                  <c:v>1.0011012113324655</c:v>
                </c:pt>
                <c:pt idx="693">
                  <c:v>1.0010010010010009</c:v>
                </c:pt>
                <c:pt idx="694">
                  <c:v>0.99940035978412955</c:v>
                </c:pt>
                <c:pt idx="695">
                  <c:v>1.0128215163756407</c:v>
                </c:pt>
                <c:pt idx="696">
                  <c:v>1</c:v>
                </c:pt>
                <c:pt idx="697">
                  <c:v>0.99930048965723972</c:v>
                </c:pt>
                <c:pt idx="698">
                  <c:v>1.0318188222278128</c:v>
                </c:pt>
                <c:pt idx="699">
                  <c:v>1.0010010010010011</c:v>
                </c:pt>
                <c:pt idx="700">
                  <c:v>0.99950024987506247</c:v>
                </c:pt>
                <c:pt idx="701">
                  <c:v>1.0168094063944275</c:v>
                </c:pt>
                <c:pt idx="702">
                  <c:v>1</c:v>
                </c:pt>
                <c:pt idx="703">
                  <c:v>1</c:v>
                </c:pt>
                <c:pt idx="704">
                  <c:v>1</c:v>
                </c:pt>
                <c:pt idx="705">
                  <c:v>1</c:v>
                </c:pt>
                <c:pt idx="706">
                  <c:v>1.0009008107296566</c:v>
                </c:pt>
                <c:pt idx="707">
                  <c:v>1.0005002501250624</c:v>
                </c:pt>
                <c:pt idx="708">
                  <c:v>1</c:v>
                </c:pt>
                <c:pt idx="709">
                  <c:v>1.0007004903432402</c:v>
                </c:pt>
                <c:pt idx="710">
                  <c:v>1.0011012113324655</c:v>
                </c:pt>
                <c:pt idx="711">
                  <c:v>1</c:v>
                </c:pt>
                <c:pt idx="712">
                  <c:v>1.0004001600640255</c:v>
                </c:pt>
                <c:pt idx="713">
                  <c:v>1.0005002501250624</c:v>
                </c:pt>
                <c:pt idx="714">
                  <c:v>1</c:v>
                </c:pt>
                <c:pt idx="715">
                  <c:v>1.0007004903432402</c:v>
                </c:pt>
                <c:pt idx="716">
                  <c:v>0.99910080927165557</c:v>
                </c:pt>
                <c:pt idx="717">
                  <c:v>1.0172431306813208</c:v>
                </c:pt>
                <c:pt idx="718">
                  <c:v>1</c:v>
                </c:pt>
                <c:pt idx="719">
                  <c:v>0.99890120867046261</c:v>
                </c:pt>
                <c:pt idx="720">
                  <c:v>1.0364604364846499</c:v>
                </c:pt>
                <c:pt idx="721">
                  <c:v>1</c:v>
                </c:pt>
                <c:pt idx="722">
                  <c:v>1.0008006405124097</c:v>
                </c:pt>
                <c:pt idx="723">
                  <c:v>0.99960015993602558</c:v>
                </c:pt>
                <c:pt idx="724">
                  <c:v>1.0236073048579919</c:v>
                </c:pt>
                <c:pt idx="725">
                  <c:v>1</c:v>
                </c:pt>
                <c:pt idx="726">
                  <c:v>1</c:v>
                </c:pt>
                <c:pt idx="727">
                  <c:v>1</c:v>
                </c:pt>
                <c:pt idx="728">
                  <c:v>1.0007004903432402</c:v>
                </c:pt>
                <c:pt idx="729">
                  <c:v>1.0009008107296564</c:v>
                </c:pt>
                <c:pt idx="730">
                  <c:v>0.99890120867046261</c:v>
                </c:pt>
                <c:pt idx="731">
                  <c:v>1.0350515091328345</c:v>
                </c:pt>
                <c:pt idx="732">
                  <c:v>0.99950024987506236</c:v>
                </c:pt>
                <c:pt idx="733">
                  <c:v>1.0396542750407036</c:v>
                </c:pt>
                <c:pt idx="734">
                  <c:v>1</c:v>
                </c:pt>
                <c:pt idx="735">
                  <c:v>1.0011012113324651</c:v>
                </c:pt>
                <c:pt idx="736">
                  <c:v>0.99950024987506247</c:v>
                </c:pt>
                <c:pt idx="737">
                  <c:v>1.0256885566085441</c:v>
                </c:pt>
                <c:pt idx="738">
                  <c:v>1.0006003602161297</c:v>
                </c:pt>
                <c:pt idx="739">
                  <c:v>0.99920063948840943</c:v>
                </c:pt>
                <c:pt idx="740">
                  <c:v>1.0181557598514972</c:v>
                </c:pt>
                <c:pt idx="741">
                  <c:v>1</c:v>
                </c:pt>
                <c:pt idx="742">
                  <c:v>1.0011012113324655</c:v>
                </c:pt>
                <c:pt idx="743">
                  <c:v>1.0004001600640255</c:v>
                </c:pt>
                <c:pt idx="744">
                  <c:v>1</c:v>
                </c:pt>
                <c:pt idx="745">
                  <c:v>1.0005002501250622</c:v>
                </c:pt>
                <c:pt idx="746">
                  <c:v>0.99960015993602558</c:v>
                </c:pt>
                <c:pt idx="747">
                  <c:v>1.0422897706503833</c:v>
                </c:pt>
                <c:pt idx="748">
                  <c:v>0.99940035978412955</c:v>
                </c:pt>
                <c:pt idx="749">
                  <c:v>1.0211912453869079</c:v>
                </c:pt>
                <c:pt idx="750">
                  <c:v>1.0006003602161297</c:v>
                </c:pt>
                <c:pt idx="751">
                  <c:v>1</c:v>
                </c:pt>
                <c:pt idx="752">
                  <c:v>1.0005002501250622</c:v>
                </c:pt>
                <c:pt idx="753">
                  <c:v>1</c:v>
                </c:pt>
                <c:pt idx="754">
                  <c:v>0.99960015993602558</c:v>
                </c:pt>
                <c:pt idx="755">
                  <c:v>1.0327972829287053</c:v>
                </c:pt>
                <c:pt idx="756">
                  <c:v>0.99910080927165534</c:v>
                </c:pt>
                <c:pt idx="757">
                  <c:v>1.0181182816518186</c:v>
                </c:pt>
                <c:pt idx="758">
                  <c:v>1.0004001600640255</c:v>
                </c:pt>
                <c:pt idx="759">
                  <c:v>0.99940035978412955</c:v>
                </c:pt>
                <c:pt idx="760">
                  <c:v>1.0201175684186889</c:v>
                </c:pt>
                <c:pt idx="761">
                  <c:v>1</c:v>
                </c:pt>
                <c:pt idx="762">
                  <c:v>1</c:v>
                </c:pt>
                <c:pt idx="763">
                  <c:v>1</c:v>
                </c:pt>
                <c:pt idx="764">
                  <c:v>0.99890120867046261</c:v>
                </c:pt>
                <c:pt idx="765">
                  <c:v>1.0106965381570758</c:v>
                </c:pt>
                <c:pt idx="766">
                  <c:v>0.99900099900099903</c:v>
                </c:pt>
                <c:pt idx="767">
                  <c:v>1.0329776070823797</c:v>
                </c:pt>
                <c:pt idx="768">
                  <c:v>1.0004001600640255</c:v>
                </c:pt>
                <c:pt idx="769">
                  <c:v>0.99940035978412944</c:v>
                </c:pt>
                <c:pt idx="770">
                  <c:v>1.0191057426721526</c:v>
                </c:pt>
                <c:pt idx="771">
                  <c:v>1</c:v>
                </c:pt>
                <c:pt idx="772">
                  <c:v>0.99920063948840943</c:v>
                </c:pt>
                <c:pt idx="773">
                  <c:v>1.0169988584829623</c:v>
                </c:pt>
                <c:pt idx="774">
                  <c:v>1</c:v>
                </c:pt>
                <c:pt idx="775">
                  <c:v>1</c:v>
                </c:pt>
                <c:pt idx="776">
                  <c:v>1.0010010010010011</c:v>
                </c:pt>
                <c:pt idx="777">
                  <c:v>1</c:v>
                </c:pt>
                <c:pt idx="778">
                  <c:v>1.0005002501250624</c:v>
                </c:pt>
                <c:pt idx="779">
                  <c:v>1.0011012113324651</c:v>
                </c:pt>
                <c:pt idx="780">
                  <c:v>1.0009008107296564</c:v>
                </c:pt>
                <c:pt idx="781">
                  <c:v>1.0006003602161295</c:v>
                </c:pt>
                <c:pt idx="782">
                  <c:v>1</c:v>
                </c:pt>
                <c:pt idx="783">
                  <c:v>0.99920063948840943</c:v>
                </c:pt>
                <c:pt idx="784">
                  <c:v>1.013252338545322</c:v>
                </c:pt>
                <c:pt idx="785">
                  <c:v>1</c:v>
                </c:pt>
                <c:pt idx="786">
                  <c:v>1.0009008107296564</c:v>
                </c:pt>
                <c:pt idx="787">
                  <c:v>1</c:v>
                </c:pt>
                <c:pt idx="788">
                  <c:v>1.000400160064026</c:v>
                </c:pt>
                <c:pt idx="789">
                  <c:v>0.99940035978412944</c:v>
                </c:pt>
                <c:pt idx="790">
                  <c:v>1.0173988326003398</c:v>
                </c:pt>
                <c:pt idx="791">
                  <c:v>1.0011012113324651</c:v>
                </c:pt>
                <c:pt idx="792">
                  <c:v>1</c:v>
                </c:pt>
                <c:pt idx="793">
                  <c:v>1.0008006405124097</c:v>
                </c:pt>
                <c:pt idx="794">
                  <c:v>1</c:v>
                </c:pt>
                <c:pt idx="795">
                  <c:v>1.0005002501250624</c:v>
                </c:pt>
                <c:pt idx="796">
                  <c:v>1.0004001600640255</c:v>
                </c:pt>
                <c:pt idx="797">
                  <c:v>0.99910080927165557</c:v>
                </c:pt>
                <c:pt idx="798">
                  <c:v>1.0455121217888352</c:v>
                </c:pt>
                <c:pt idx="799">
                  <c:v>1.0009008107296564</c:v>
                </c:pt>
                <c:pt idx="800">
                  <c:v>1.0004001600640255</c:v>
                </c:pt>
                <c:pt idx="801">
                  <c:v>0.99890120867046273</c:v>
                </c:pt>
                <c:pt idx="802">
                  <c:v>1.0301935697459845</c:v>
                </c:pt>
                <c:pt idx="803">
                  <c:v>1</c:v>
                </c:pt>
                <c:pt idx="804">
                  <c:v>1.000400160064026</c:v>
                </c:pt>
                <c:pt idx="805">
                  <c:v>0.99950024987506236</c:v>
                </c:pt>
                <c:pt idx="806">
                  <c:v>1.0166907759304018</c:v>
                </c:pt>
                <c:pt idx="807">
                  <c:v>0.99930048965723972</c:v>
                </c:pt>
                <c:pt idx="808">
                  <c:v>1.0234048018034838</c:v>
                </c:pt>
                <c:pt idx="809">
                  <c:v>1.0007004903432402</c:v>
                </c:pt>
                <c:pt idx="810">
                  <c:v>1</c:v>
                </c:pt>
                <c:pt idx="811">
                  <c:v>0.99960015993602558</c:v>
                </c:pt>
                <c:pt idx="812">
                  <c:v>1.0161042974665961</c:v>
                </c:pt>
                <c:pt idx="813">
                  <c:v>1</c:v>
                </c:pt>
                <c:pt idx="814">
                  <c:v>1.0010010010010009</c:v>
                </c:pt>
                <c:pt idx="815">
                  <c:v>0.99920063948840943</c:v>
                </c:pt>
                <c:pt idx="816">
                  <c:v>1.0294960119459917</c:v>
                </c:pt>
                <c:pt idx="817">
                  <c:v>1.0008006405124097</c:v>
                </c:pt>
                <c:pt idx="818">
                  <c:v>1.0006003602161295</c:v>
                </c:pt>
                <c:pt idx="819">
                  <c:v>1.0007004903432404</c:v>
                </c:pt>
                <c:pt idx="820">
                  <c:v>0.99930048965724005</c:v>
                </c:pt>
                <c:pt idx="821">
                  <c:v>1.010977810829641</c:v>
                </c:pt>
                <c:pt idx="822">
                  <c:v>1</c:v>
                </c:pt>
                <c:pt idx="823">
                  <c:v>1.0006003602161297</c:v>
                </c:pt>
                <c:pt idx="824">
                  <c:v>1</c:v>
                </c:pt>
                <c:pt idx="825">
                  <c:v>1.0005002501250624</c:v>
                </c:pt>
                <c:pt idx="826">
                  <c:v>1</c:v>
                </c:pt>
                <c:pt idx="827">
                  <c:v>0.99900099900099892</c:v>
                </c:pt>
                <c:pt idx="828">
                  <c:v>1.0159247880425561</c:v>
                </c:pt>
                <c:pt idx="829">
                  <c:v>0.99890120867046273</c:v>
                </c:pt>
                <c:pt idx="830">
                  <c:v>1.0542216257720363</c:v>
                </c:pt>
                <c:pt idx="831">
                  <c:v>1.0006003602161295</c:v>
                </c:pt>
                <c:pt idx="832">
                  <c:v>1</c:v>
                </c:pt>
                <c:pt idx="833">
                  <c:v>0.99900099900099892</c:v>
                </c:pt>
                <c:pt idx="834">
                  <c:v>1.0158998807080173</c:v>
                </c:pt>
                <c:pt idx="835">
                  <c:v>1</c:v>
                </c:pt>
                <c:pt idx="836">
                  <c:v>1.0011012113324655</c:v>
                </c:pt>
                <c:pt idx="837">
                  <c:v>1</c:v>
                </c:pt>
                <c:pt idx="838">
                  <c:v>1</c:v>
                </c:pt>
                <c:pt idx="839">
                  <c:v>1.000400160064026</c:v>
                </c:pt>
                <c:pt idx="840">
                  <c:v>0.99930048965723983</c:v>
                </c:pt>
                <c:pt idx="841">
                  <c:v>1.0185314131750736</c:v>
                </c:pt>
                <c:pt idx="842">
                  <c:v>1.0007004903432404</c:v>
                </c:pt>
                <c:pt idx="843">
                  <c:v>1</c:v>
                </c:pt>
                <c:pt idx="844">
                  <c:v>1</c:v>
                </c:pt>
                <c:pt idx="845">
                  <c:v>1.0011012113324651</c:v>
                </c:pt>
                <c:pt idx="846">
                  <c:v>1.0008006405124097</c:v>
                </c:pt>
                <c:pt idx="847">
                  <c:v>0.99890120867046261</c:v>
                </c:pt>
                <c:pt idx="848">
                  <c:v>1.0121042912596037</c:v>
                </c:pt>
                <c:pt idx="849">
                  <c:v>0.99930048965723972</c:v>
                </c:pt>
                <c:pt idx="850">
                  <c:v>1.0442086307147278</c:v>
                </c:pt>
                <c:pt idx="851">
                  <c:v>1</c:v>
                </c:pt>
                <c:pt idx="852">
                  <c:v>1.0009008107296564</c:v>
                </c:pt>
                <c:pt idx="853">
                  <c:v>1</c:v>
                </c:pt>
                <c:pt idx="854">
                  <c:v>0.99910080927165557</c:v>
                </c:pt>
                <c:pt idx="855">
                  <c:v>1.0270429061065158</c:v>
                </c:pt>
                <c:pt idx="856">
                  <c:v>0.99890120867046261</c:v>
                </c:pt>
                <c:pt idx="857">
                  <c:v>1.0173780905378884</c:v>
                </c:pt>
                <c:pt idx="858">
                  <c:v>1</c:v>
                </c:pt>
                <c:pt idx="859">
                  <c:v>1.0005002501250624</c:v>
                </c:pt>
                <c:pt idx="860">
                  <c:v>0.99940035978412955</c:v>
                </c:pt>
                <c:pt idx="861">
                  <c:v>1.0253683257651318</c:v>
                </c:pt>
                <c:pt idx="862">
                  <c:v>1</c:v>
                </c:pt>
                <c:pt idx="863">
                  <c:v>1.0007004903432404</c:v>
                </c:pt>
                <c:pt idx="864">
                  <c:v>1.0010010010010011</c:v>
                </c:pt>
                <c:pt idx="865">
                  <c:v>0.99910080927165557</c:v>
                </c:pt>
                <c:pt idx="866">
                  <c:v>1.0345047156151954</c:v>
                </c:pt>
                <c:pt idx="867">
                  <c:v>1.0005002501250624</c:v>
                </c:pt>
                <c:pt idx="868">
                  <c:v>1.0004001600640255</c:v>
                </c:pt>
                <c:pt idx="869">
                  <c:v>0.99920063948840943</c:v>
                </c:pt>
                <c:pt idx="870">
                  <c:v>1.0263583854472869</c:v>
                </c:pt>
                <c:pt idx="871">
                  <c:v>1.0010010010010009</c:v>
                </c:pt>
                <c:pt idx="872">
                  <c:v>0.99900099900099903</c:v>
                </c:pt>
                <c:pt idx="873">
                  <c:v>1.0201463135575708</c:v>
                </c:pt>
                <c:pt idx="874">
                  <c:v>1</c:v>
                </c:pt>
                <c:pt idx="875">
                  <c:v>1.0009008107296564</c:v>
                </c:pt>
                <c:pt idx="876">
                  <c:v>0.99920063948840954</c:v>
                </c:pt>
                <c:pt idx="877">
                  <c:v>1.0127255431603934</c:v>
                </c:pt>
                <c:pt idx="878">
                  <c:v>1.0011012113324651</c:v>
                </c:pt>
                <c:pt idx="879">
                  <c:v>0.99920063948840943</c:v>
                </c:pt>
                <c:pt idx="880">
                  <c:v>1.0278532719643221</c:v>
                </c:pt>
                <c:pt idx="881">
                  <c:v>1.0008006405124097</c:v>
                </c:pt>
                <c:pt idx="882">
                  <c:v>0.99930048965723983</c:v>
                </c:pt>
                <c:pt idx="883">
                  <c:v>1.012391380886166</c:v>
                </c:pt>
                <c:pt idx="884">
                  <c:v>0.99910080927165557</c:v>
                </c:pt>
                <c:pt idx="885">
                  <c:v>1.0170263733486604</c:v>
                </c:pt>
                <c:pt idx="886">
                  <c:v>1</c:v>
                </c:pt>
                <c:pt idx="887">
                  <c:v>0.99900099900099903</c:v>
                </c:pt>
                <c:pt idx="888">
                  <c:v>1.0274069393663015</c:v>
                </c:pt>
                <c:pt idx="889">
                  <c:v>1</c:v>
                </c:pt>
                <c:pt idx="890">
                  <c:v>0.99910080927165557</c:v>
                </c:pt>
                <c:pt idx="891">
                  <c:v>1.0140508308127882</c:v>
                </c:pt>
                <c:pt idx="892">
                  <c:v>1.0006003602161295</c:v>
                </c:pt>
                <c:pt idx="893">
                  <c:v>0.99920063948840954</c:v>
                </c:pt>
                <c:pt idx="894">
                  <c:v>1.0372527717723683</c:v>
                </c:pt>
                <c:pt idx="895">
                  <c:v>1</c:v>
                </c:pt>
                <c:pt idx="896">
                  <c:v>0.99900099900099903</c:v>
                </c:pt>
                <c:pt idx="897">
                  <c:v>1.0422387567904738</c:v>
                </c:pt>
                <c:pt idx="898">
                  <c:v>1.000400160064026</c:v>
                </c:pt>
                <c:pt idx="899">
                  <c:v>1.0010010010010011</c:v>
                </c:pt>
                <c:pt idx="900">
                  <c:v>1.0005002501250622</c:v>
                </c:pt>
                <c:pt idx="901">
                  <c:v>1</c:v>
                </c:pt>
                <c:pt idx="902">
                  <c:v>0.99960015993602558</c:v>
                </c:pt>
                <c:pt idx="903">
                  <c:v>1.0483388024955038</c:v>
                </c:pt>
                <c:pt idx="904">
                  <c:v>1.0006003602161297</c:v>
                </c:pt>
                <c:pt idx="905">
                  <c:v>1</c:v>
                </c:pt>
                <c:pt idx="906">
                  <c:v>1</c:v>
                </c:pt>
                <c:pt idx="907">
                  <c:v>0.99920063948840943</c:v>
                </c:pt>
                <c:pt idx="908">
                  <c:v>1.0085740349622321</c:v>
                </c:pt>
                <c:pt idx="909">
                  <c:v>1.0006003602161297</c:v>
                </c:pt>
                <c:pt idx="910">
                  <c:v>0.99950024987506247</c:v>
                </c:pt>
                <c:pt idx="911">
                  <c:v>1.0156711146767636</c:v>
                </c:pt>
                <c:pt idx="912">
                  <c:v>1</c:v>
                </c:pt>
                <c:pt idx="913">
                  <c:v>1.0010010010010011</c:v>
                </c:pt>
                <c:pt idx="914">
                  <c:v>1</c:v>
                </c:pt>
                <c:pt idx="915">
                  <c:v>0.99930048965723983</c:v>
                </c:pt>
                <c:pt idx="916">
                  <c:v>1.0279322510719742</c:v>
                </c:pt>
                <c:pt idx="917">
                  <c:v>0.99900099900099892</c:v>
                </c:pt>
                <c:pt idx="918">
                  <c:v>1.0084796323421599</c:v>
                </c:pt>
                <c:pt idx="919">
                  <c:v>1</c:v>
                </c:pt>
                <c:pt idx="920">
                  <c:v>0.99930048965723972</c:v>
                </c:pt>
                <c:pt idx="921">
                  <c:v>1.0458991815039638</c:v>
                </c:pt>
                <c:pt idx="922">
                  <c:v>0.99960015993602558</c:v>
                </c:pt>
                <c:pt idx="923">
                  <c:v>1.0163941078083778</c:v>
                </c:pt>
                <c:pt idx="924">
                  <c:v>1.0010010010010009</c:v>
                </c:pt>
                <c:pt idx="925">
                  <c:v>0.99920063948840954</c:v>
                </c:pt>
                <c:pt idx="926">
                  <c:v>1.0423346457319334</c:v>
                </c:pt>
                <c:pt idx="927">
                  <c:v>1.0011012113324655</c:v>
                </c:pt>
                <c:pt idx="928">
                  <c:v>1</c:v>
                </c:pt>
                <c:pt idx="929">
                  <c:v>1.0006003602161297</c:v>
                </c:pt>
                <c:pt idx="930">
                  <c:v>1</c:v>
                </c:pt>
                <c:pt idx="931">
                  <c:v>1</c:v>
                </c:pt>
                <c:pt idx="932">
                  <c:v>0.99950024987506236</c:v>
                </c:pt>
                <c:pt idx="933">
                  <c:v>1.0472873610801325</c:v>
                </c:pt>
                <c:pt idx="934">
                  <c:v>1.0009008107296564</c:v>
                </c:pt>
                <c:pt idx="935">
                  <c:v>1.0007004903432402</c:v>
                </c:pt>
                <c:pt idx="936">
                  <c:v>1.0004001600640255</c:v>
                </c:pt>
                <c:pt idx="937">
                  <c:v>1.0011012113324655</c:v>
                </c:pt>
                <c:pt idx="938">
                  <c:v>1</c:v>
                </c:pt>
                <c:pt idx="939">
                  <c:v>1.0010010010010011</c:v>
                </c:pt>
                <c:pt idx="940">
                  <c:v>0.99950024987506247</c:v>
                </c:pt>
                <c:pt idx="941">
                  <c:v>1.0245432453729872</c:v>
                </c:pt>
                <c:pt idx="942">
                  <c:v>0.99920063948840954</c:v>
                </c:pt>
                <c:pt idx="943">
                  <c:v>1.0158529760965171</c:v>
                </c:pt>
                <c:pt idx="944">
                  <c:v>1.000400160064026</c:v>
                </c:pt>
                <c:pt idx="945">
                  <c:v>0.99910080927165557</c:v>
                </c:pt>
                <c:pt idx="946">
                  <c:v>1.0171383091917332</c:v>
                </c:pt>
                <c:pt idx="947">
                  <c:v>0.99920063948840954</c:v>
                </c:pt>
                <c:pt idx="948">
                  <c:v>1.015013445259233</c:v>
                </c:pt>
                <c:pt idx="949">
                  <c:v>1</c:v>
                </c:pt>
                <c:pt idx="950">
                  <c:v>1</c:v>
                </c:pt>
                <c:pt idx="951">
                  <c:v>1.0010010010010011</c:v>
                </c:pt>
                <c:pt idx="952">
                  <c:v>0.99920063948840943</c:v>
                </c:pt>
                <c:pt idx="953">
                  <c:v>1.0294422667092309</c:v>
                </c:pt>
                <c:pt idx="954">
                  <c:v>1</c:v>
                </c:pt>
                <c:pt idx="955">
                  <c:v>1</c:v>
                </c:pt>
                <c:pt idx="956">
                  <c:v>1</c:v>
                </c:pt>
                <c:pt idx="957">
                  <c:v>0.99890120867046273</c:v>
                </c:pt>
                <c:pt idx="958">
                  <c:v>1.0377301018002469</c:v>
                </c:pt>
                <c:pt idx="959">
                  <c:v>1</c:v>
                </c:pt>
                <c:pt idx="960">
                  <c:v>0.99910080927165557</c:v>
                </c:pt>
                <c:pt idx="961">
                  <c:v>1.0233412096730006</c:v>
                </c:pt>
                <c:pt idx="962">
                  <c:v>0.99960015993602558</c:v>
                </c:pt>
                <c:pt idx="963">
                  <c:v>1.0387136482798658</c:v>
                </c:pt>
                <c:pt idx="964">
                  <c:v>0.99900099900099903</c:v>
                </c:pt>
                <c:pt idx="965">
                  <c:v>1.008843635474687</c:v>
                </c:pt>
                <c:pt idx="966">
                  <c:v>1.0008006405124097</c:v>
                </c:pt>
                <c:pt idx="967">
                  <c:v>1.0009008107296564</c:v>
                </c:pt>
                <c:pt idx="968">
                  <c:v>1.0011012113324655</c:v>
                </c:pt>
                <c:pt idx="969">
                  <c:v>1</c:v>
                </c:pt>
                <c:pt idx="970">
                  <c:v>1</c:v>
                </c:pt>
                <c:pt idx="971">
                  <c:v>0.99900099900099892</c:v>
                </c:pt>
                <c:pt idx="972">
                  <c:v>1.0319426263092331</c:v>
                </c:pt>
                <c:pt idx="973">
                  <c:v>1</c:v>
                </c:pt>
                <c:pt idx="974">
                  <c:v>0.99900099900099892</c:v>
                </c:pt>
                <c:pt idx="975">
                  <c:v>1.0287221406504394</c:v>
                </c:pt>
                <c:pt idx="976">
                  <c:v>0.99940035978412955</c:v>
                </c:pt>
                <c:pt idx="977">
                  <c:v>1.0362969894884926</c:v>
                </c:pt>
                <c:pt idx="978">
                  <c:v>0.99910080927165557</c:v>
                </c:pt>
                <c:pt idx="979">
                  <c:v>1.0124789569445276</c:v>
                </c:pt>
                <c:pt idx="980">
                  <c:v>1</c:v>
                </c:pt>
                <c:pt idx="981">
                  <c:v>0.99930048965723983</c:v>
                </c:pt>
                <c:pt idx="982">
                  <c:v>1.0381152161487093</c:v>
                </c:pt>
                <c:pt idx="983">
                  <c:v>0.99920063948840943</c:v>
                </c:pt>
                <c:pt idx="984">
                  <c:v>1.0188935629791058</c:v>
                </c:pt>
                <c:pt idx="985">
                  <c:v>1.0005002501250622</c:v>
                </c:pt>
                <c:pt idx="986">
                  <c:v>1</c:v>
                </c:pt>
                <c:pt idx="987">
                  <c:v>1.0007004903432402</c:v>
                </c:pt>
                <c:pt idx="988">
                  <c:v>1.0010010010010011</c:v>
                </c:pt>
                <c:pt idx="989">
                  <c:v>1.000400160064026</c:v>
                </c:pt>
                <c:pt idx="990">
                  <c:v>1</c:v>
                </c:pt>
                <c:pt idx="991">
                  <c:v>1.0006003602161297</c:v>
                </c:pt>
                <c:pt idx="992">
                  <c:v>0.99900099900099892</c:v>
                </c:pt>
                <c:pt idx="993">
                  <c:v>1.0280371022496002</c:v>
                </c:pt>
                <c:pt idx="994">
                  <c:v>1.0011012113324655</c:v>
                </c:pt>
                <c:pt idx="995">
                  <c:v>0.99920063948840943</c:v>
                </c:pt>
                <c:pt idx="996">
                  <c:v>1.0443407820278625</c:v>
                </c:pt>
                <c:pt idx="997">
                  <c:v>1.0009008107296564</c:v>
                </c:pt>
                <c:pt idx="998">
                  <c:v>0.99910080927165557</c:v>
                </c:pt>
                <c:pt idx="999">
                  <c:v>1.0253136425302769</c:v>
                </c:pt>
                <c:pt idx="1000">
                  <c:v>0.99910080927165557</c:v>
                </c:pt>
                <c:pt idx="1001">
                  <c:v>1.0287476353387306</c:v>
                </c:pt>
                <c:pt idx="1002">
                  <c:v>1.0005002501250624</c:v>
                </c:pt>
                <c:pt idx="1003">
                  <c:v>1.0007004903432404</c:v>
                </c:pt>
                <c:pt idx="1004">
                  <c:v>1.0007004903432404</c:v>
                </c:pt>
                <c:pt idx="1005">
                  <c:v>1.0010010010010011</c:v>
                </c:pt>
                <c:pt idx="1006">
                  <c:v>1</c:v>
                </c:pt>
                <c:pt idx="1007">
                  <c:v>1.0009008107296566</c:v>
                </c:pt>
                <c:pt idx="1008">
                  <c:v>0.99950024987506225</c:v>
                </c:pt>
                <c:pt idx="1009">
                  <c:v>1.0110816131322244</c:v>
                </c:pt>
                <c:pt idx="1010">
                  <c:v>1</c:v>
                </c:pt>
                <c:pt idx="1011">
                  <c:v>1</c:v>
                </c:pt>
                <c:pt idx="1012">
                  <c:v>1</c:v>
                </c:pt>
                <c:pt idx="1013">
                  <c:v>0.99960015993602558</c:v>
                </c:pt>
                <c:pt idx="1014">
                  <c:v>1.0162555981811203</c:v>
                </c:pt>
                <c:pt idx="1015">
                  <c:v>0.99960015993602558</c:v>
                </c:pt>
                <c:pt idx="1016">
                  <c:v>1.0066075739104581</c:v>
                </c:pt>
                <c:pt idx="1017">
                  <c:v>1.0011012113324655</c:v>
                </c:pt>
                <c:pt idx="1018">
                  <c:v>1.0007004903432402</c:v>
                </c:pt>
                <c:pt idx="1019">
                  <c:v>1</c:v>
                </c:pt>
                <c:pt idx="1020">
                  <c:v>1</c:v>
                </c:pt>
                <c:pt idx="1021">
                  <c:v>0.99910080927165557</c:v>
                </c:pt>
                <c:pt idx="1022">
                  <c:v>1.0253263088709201</c:v>
                </c:pt>
                <c:pt idx="1023">
                  <c:v>1.0006003602161297</c:v>
                </c:pt>
                <c:pt idx="1024">
                  <c:v>1.0007004903432402</c:v>
                </c:pt>
                <c:pt idx="1025">
                  <c:v>1</c:v>
                </c:pt>
                <c:pt idx="1026">
                  <c:v>1</c:v>
                </c:pt>
                <c:pt idx="1027">
                  <c:v>1.0011012113324655</c:v>
                </c:pt>
                <c:pt idx="1028">
                  <c:v>1</c:v>
                </c:pt>
                <c:pt idx="1029">
                  <c:v>1</c:v>
                </c:pt>
                <c:pt idx="1030">
                  <c:v>1.0006003602161295</c:v>
                </c:pt>
                <c:pt idx="1031">
                  <c:v>1</c:v>
                </c:pt>
                <c:pt idx="1032">
                  <c:v>1</c:v>
                </c:pt>
                <c:pt idx="1033">
                  <c:v>1.0005002501250622</c:v>
                </c:pt>
                <c:pt idx="1034">
                  <c:v>1</c:v>
                </c:pt>
                <c:pt idx="1035">
                  <c:v>1.0004001600640255</c:v>
                </c:pt>
                <c:pt idx="1036">
                  <c:v>1</c:v>
                </c:pt>
                <c:pt idx="1037">
                  <c:v>1</c:v>
                </c:pt>
                <c:pt idx="1038">
                  <c:v>1</c:v>
                </c:pt>
                <c:pt idx="1039">
                  <c:v>0.99950024987506247</c:v>
                </c:pt>
                <c:pt idx="1040">
                  <c:v>1.0269585553644545</c:v>
                </c:pt>
                <c:pt idx="1041">
                  <c:v>1.0010010010010009</c:v>
                </c:pt>
                <c:pt idx="1042">
                  <c:v>1</c:v>
                </c:pt>
                <c:pt idx="1043">
                  <c:v>0.99890120867046261</c:v>
                </c:pt>
                <c:pt idx="1044">
                  <c:v>1.0470143892275319</c:v>
                </c:pt>
                <c:pt idx="1045">
                  <c:v>1.0010010010010011</c:v>
                </c:pt>
                <c:pt idx="1046">
                  <c:v>1</c:v>
                </c:pt>
                <c:pt idx="1047">
                  <c:v>1</c:v>
                </c:pt>
                <c:pt idx="1048">
                  <c:v>0.99960015993602558</c:v>
                </c:pt>
                <c:pt idx="1049">
                  <c:v>1.0261806897694261</c:v>
                </c:pt>
                <c:pt idx="1050">
                  <c:v>0.99960015993602558</c:v>
                </c:pt>
                <c:pt idx="1051">
                  <c:v>1.0487388013696439</c:v>
                </c:pt>
                <c:pt idx="1052">
                  <c:v>0.99920063948840943</c:v>
                </c:pt>
                <c:pt idx="1053">
                  <c:v>1.0347036276192794</c:v>
                </c:pt>
                <c:pt idx="1054">
                  <c:v>1.0007004903432402</c:v>
                </c:pt>
                <c:pt idx="1055">
                  <c:v>1.0004001600640255</c:v>
                </c:pt>
                <c:pt idx="1056">
                  <c:v>1.0008006405124097</c:v>
                </c:pt>
                <c:pt idx="1057">
                  <c:v>1.0011012113324655</c:v>
                </c:pt>
                <c:pt idx="1058">
                  <c:v>1</c:v>
                </c:pt>
                <c:pt idx="1059">
                  <c:v>1</c:v>
                </c:pt>
                <c:pt idx="1060">
                  <c:v>0.99950024987506236</c:v>
                </c:pt>
                <c:pt idx="1061">
                  <c:v>1.016807977100731</c:v>
                </c:pt>
                <c:pt idx="1062">
                  <c:v>0.99910080927165534</c:v>
                </c:pt>
                <c:pt idx="1063">
                  <c:v>1.0366242060258233</c:v>
                </c:pt>
                <c:pt idx="1064">
                  <c:v>0.99940035978412944</c:v>
                </c:pt>
                <c:pt idx="1065">
                  <c:v>1.0343887019562183</c:v>
                </c:pt>
                <c:pt idx="1066">
                  <c:v>1</c:v>
                </c:pt>
                <c:pt idx="1067">
                  <c:v>1</c:v>
                </c:pt>
                <c:pt idx="1068">
                  <c:v>1</c:v>
                </c:pt>
                <c:pt idx="1069">
                  <c:v>0.99930048965723983</c:v>
                </c:pt>
                <c:pt idx="1070">
                  <c:v>1.0251625594387286</c:v>
                </c:pt>
                <c:pt idx="1071">
                  <c:v>1.0008006405124097</c:v>
                </c:pt>
                <c:pt idx="1072">
                  <c:v>1.0009008107296564</c:v>
                </c:pt>
                <c:pt idx="1073">
                  <c:v>0.99910080927165534</c:v>
                </c:pt>
                <c:pt idx="1074">
                  <c:v>1.0140799924107786</c:v>
                </c:pt>
                <c:pt idx="1075">
                  <c:v>1.0004001600640255</c:v>
                </c:pt>
                <c:pt idx="1076">
                  <c:v>1.0006003602161297</c:v>
                </c:pt>
                <c:pt idx="1077">
                  <c:v>1</c:v>
                </c:pt>
                <c:pt idx="1078">
                  <c:v>1</c:v>
                </c:pt>
                <c:pt idx="1079">
                  <c:v>1.0007004903432402</c:v>
                </c:pt>
                <c:pt idx="1080">
                  <c:v>1.0010010010010011</c:v>
                </c:pt>
                <c:pt idx="1081">
                  <c:v>0.99900099900099892</c:v>
                </c:pt>
                <c:pt idx="1082">
                  <c:v>1.0116251196303305</c:v>
                </c:pt>
                <c:pt idx="1083">
                  <c:v>0.99910080927165557</c:v>
                </c:pt>
                <c:pt idx="1084">
                  <c:v>1.0135337951836911</c:v>
                </c:pt>
                <c:pt idx="1085">
                  <c:v>1.0008006405124097</c:v>
                </c:pt>
                <c:pt idx="1086">
                  <c:v>0.99910080927165557</c:v>
                </c:pt>
                <c:pt idx="1087">
                  <c:v>1.0250672522701993</c:v>
                </c:pt>
                <c:pt idx="1088">
                  <c:v>0.99930048965723983</c:v>
                </c:pt>
                <c:pt idx="1089">
                  <c:v>1.0162299263687531</c:v>
                </c:pt>
                <c:pt idx="1090">
                  <c:v>1.0010010010010011</c:v>
                </c:pt>
                <c:pt idx="1091">
                  <c:v>0.99940035978412944</c:v>
                </c:pt>
                <c:pt idx="1092">
                  <c:v>1.0265960078470304</c:v>
                </c:pt>
                <c:pt idx="1093">
                  <c:v>1.0004001600640255</c:v>
                </c:pt>
                <c:pt idx="1094">
                  <c:v>1</c:v>
                </c:pt>
                <c:pt idx="1095">
                  <c:v>0.99890120867046273</c:v>
                </c:pt>
                <c:pt idx="1096">
                  <c:v>1.0281386458150858</c:v>
                </c:pt>
                <c:pt idx="1097">
                  <c:v>1.0008006405124097</c:v>
                </c:pt>
                <c:pt idx="1098">
                  <c:v>1</c:v>
                </c:pt>
                <c:pt idx="1099">
                  <c:v>1.0007004903432402</c:v>
                </c:pt>
                <c:pt idx="1100">
                  <c:v>1.0004001600640255</c:v>
                </c:pt>
                <c:pt idx="1101">
                  <c:v>0.99960015993602558</c:v>
                </c:pt>
                <c:pt idx="1102">
                  <c:v>1.0233790197056121</c:v>
                </c:pt>
                <c:pt idx="1103">
                  <c:v>1.0005002501250622</c:v>
                </c:pt>
                <c:pt idx="1104">
                  <c:v>1.0011012113324655</c:v>
                </c:pt>
                <c:pt idx="1105">
                  <c:v>1.0011012113324655</c:v>
                </c:pt>
                <c:pt idx="1106">
                  <c:v>1</c:v>
                </c:pt>
                <c:pt idx="1107">
                  <c:v>0.99940035978412955</c:v>
                </c:pt>
                <c:pt idx="1108">
                  <c:v>1.0247370012632313</c:v>
                </c:pt>
                <c:pt idx="1109">
                  <c:v>1</c:v>
                </c:pt>
                <c:pt idx="1110">
                  <c:v>0.99950024987506247</c:v>
                </c:pt>
                <c:pt idx="1111">
                  <c:v>1.0131680004690957</c:v>
                </c:pt>
                <c:pt idx="1112">
                  <c:v>0.99890120867046261</c:v>
                </c:pt>
                <c:pt idx="1113">
                  <c:v>1.0174876266396893</c:v>
                </c:pt>
                <c:pt idx="1114">
                  <c:v>1.0005002501250624</c:v>
                </c:pt>
                <c:pt idx="1115">
                  <c:v>0.99960015993602558</c:v>
                </c:pt>
                <c:pt idx="1116">
                  <c:v>1.0334240050101562</c:v>
                </c:pt>
                <c:pt idx="1117">
                  <c:v>1</c:v>
                </c:pt>
                <c:pt idx="1118">
                  <c:v>1.0004001600640255</c:v>
                </c:pt>
                <c:pt idx="1119">
                  <c:v>1</c:v>
                </c:pt>
                <c:pt idx="1120">
                  <c:v>1</c:v>
                </c:pt>
                <c:pt idx="1121">
                  <c:v>1</c:v>
                </c:pt>
                <c:pt idx="1122">
                  <c:v>0.99900099900099892</c:v>
                </c:pt>
                <c:pt idx="1123">
                  <c:v>1.0200053076791953</c:v>
                </c:pt>
                <c:pt idx="1124">
                  <c:v>1.0005002501250624</c:v>
                </c:pt>
                <c:pt idx="1125">
                  <c:v>1.0008006405124097</c:v>
                </c:pt>
                <c:pt idx="1126">
                  <c:v>0.99900099900099903</c:v>
                </c:pt>
                <c:pt idx="1127">
                  <c:v>1.0184815944550036</c:v>
                </c:pt>
                <c:pt idx="1128">
                  <c:v>1</c:v>
                </c:pt>
                <c:pt idx="1129">
                  <c:v>0.99920063948840943</c:v>
                </c:pt>
                <c:pt idx="1130">
                  <c:v>1.0372905687439475</c:v>
                </c:pt>
                <c:pt idx="1131">
                  <c:v>0.99930048965723983</c:v>
                </c:pt>
                <c:pt idx="1132">
                  <c:v>1.0148762020251514</c:v>
                </c:pt>
                <c:pt idx="1133">
                  <c:v>1.0006003602161297</c:v>
                </c:pt>
                <c:pt idx="1134">
                  <c:v>1</c:v>
                </c:pt>
                <c:pt idx="1135">
                  <c:v>1</c:v>
                </c:pt>
                <c:pt idx="1136">
                  <c:v>1.0007004903432404</c:v>
                </c:pt>
                <c:pt idx="1137">
                  <c:v>0.99900099900099903</c:v>
                </c:pt>
                <c:pt idx="1138">
                  <c:v>1.0121193810390152</c:v>
                </c:pt>
                <c:pt idx="1139">
                  <c:v>1.0005002501250624</c:v>
                </c:pt>
                <c:pt idx="1140">
                  <c:v>0.99890120867046261</c:v>
                </c:pt>
                <c:pt idx="1141">
                  <c:v>1.0242589402563791</c:v>
                </c:pt>
                <c:pt idx="1142">
                  <c:v>1</c:v>
                </c:pt>
                <c:pt idx="1143">
                  <c:v>1.0010010010010011</c:v>
                </c:pt>
                <c:pt idx="1144">
                  <c:v>1</c:v>
                </c:pt>
                <c:pt idx="1145">
                  <c:v>1</c:v>
                </c:pt>
                <c:pt idx="1146">
                  <c:v>1.0010010010010009</c:v>
                </c:pt>
                <c:pt idx="1147">
                  <c:v>1.0005002501250622</c:v>
                </c:pt>
                <c:pt idx="1148">
                  <c:v>1</c:v>
                </c:pt>
                <c:pt idx="1149">
                  <c:v>0.99930048965723983</c:v>
                </c:pt>
                <c:pt idx="1150">
                  <c:v>1.0130672192611667</c:v>
                </c:pt>
                <c:pt idx="1151">
                  <c:v>1</c:v>
                </c:pt>
                <c:pt idx="1152">
                  <c:v>0.99920063948840954</c:v>
                </c:pt>
                <c:pt idx="1153">
                  <c:v>1.0229208633363711</c:v>
                </c:pt>
                <c:pt idx="1154">
                  <c:v>1.000400160064026</c:v>
                </c:pt>
                <c:pt idx="1155">
                  <c:v>1.0004001600640255</c:v>
                </c:pt>
                <c:pt idx="1156">
                  <c:v>1</c:v>
                </c:pt>
                <c:pt idx="1157">
                  <c:v>1</c:v>
                </c:pt>
                <c:pt idx="1158">
                  <c:v>1.0011012113324655</c:v>
                </c:pt>
                <c:pt idx="1159">
                  <c:v>1.0007004903432404</c:v>
                </c:pt>
                <c:pt idx="1160">
                  <c:v>1</c:v>
                </c:pt>
                <c:pt idx="1161">
                  <c:v>1.000400160064026</c:v>
                </c:pt>
                <c:pt idx="1162">
                  <c:v>1</c:v>
                </c:pt>
                <c:pt idx="1163">
                  <c:v>1</c:v>
                </c:pt>
                <c:pt idx="1164">
                  <c:v>1</c:v>
                </c:pt>
                <c:pt idx="1165">
                  <c:v>1.0009008107296564</c:v>
                </c:pt>
                <c:pt idx="1166">
                  <c:v>1</c:v>
                </c:pt>
                <c:pt idx="1167">
                  <c:v>1</c:v>
                </c:pt>
                <c:pt idx="1168">
                  <c:v>1</c:v>
                </c:pt>
                <c:pt idx="1169">
                  <c:v>1</c:v>
                </c:pt>
                <c:pt idx="1170">
                  <c:v>1.0004001600640255</c:v>
                </c:pt>
                <c:pt idx="1171">
                  <c:v>0.99960015993602558</c:v>
                </c:pt>
                <c:pt idx="1172">
                  <c:v>1.0075803297547683</c:v>
                </c:pt>
                <c:pt idx="1173">
                  <c:v>1.0007004903432404</c:v>
                </c:pt>
                <c:pt idx="1174">
                  <c:v>1</c:v>
                </c:pt>
                <c:pt idx="1175">
                  <c:v>0.99960015993602558</c:v>
                </c:pt>
                <c:pt idx="1176">
                  <c:v>1.0317303197025036</c:v>
                </c:pt>
                <c:pt idx="1177">
                  <c:v>0.99900099900099892</c:v>
                </c:pt>
                <c:pt idx="1178">
                  <c:v>1.017731019643709</c:v>
                </c:pt>
                <c:pt idx="1179">
                  <c:v>1</c:v>
                </c:pt>
                <c:pt idx="1180">
                  <c:v>1.0010010010010011</c:v>
                </c:pt>
                <c:pt idx="1181">
                  <c:v>0.99930048965723983</c:v>
                </c:pt>
                <c:pt idx="1182">
                  <c:v>1.0172006328750842</c:v>
                </c:pt>
                <c:pt idx="1183">
                  <c:v>0.99920063948840943</c:v>
                </c:pt>
                <c:pt idx="1184">
                  <c:v>1.0264233836978918</c:v>
                </c:pt>
                <c:pt idx="1185">
                  <c:v>1.0010010010010011</c:v>
                </c:pt>
                <c:pt idx="1186">
                  <c:v>1</c:v>
                </c:pt>
                <c:pt idx="1187">
                  <c:v>0.99940035978412955</c:v>
                </c:pt>
                <c:pt idx="1188">
                  <c:v>1.0143408147267146</c:v>
                </c:pt>
                <c:pt idx="1189">
                  <c:v>1</c:v>
                </c:pt>
                <c:pt idx="1190">
                  <c:v>0.99940035978412944</c:v>
                </c:pt>
                <c:pt idx="1191">
                  <c:v>1.0211134804144428</c:v>
                </c:pt>
                <c:pt idx="1192">
                  <c:v>1</c:v>
                </c:pt>
                <c:pt idx="1193">
                  <c:v>1.0010010010010011</c:v>
                </c:pt>
                <c:pt idx="1194">
                  <c:v>1.0007004903432402</c:v>
                </c:pt>
                <c:pt idx="1195">
                  <c:v>1.0007004903432402</c:v>
                </c:pt>
                <c:pt idx="1196">
                  <c:v>1.0007004903432404</c:v>
                </c:pt>
                <c:pt idx="1197">
                  <c:v>0.99930048965723972</c:v>
                </c:pt>
                <c:pt idx="1198">
                  <c:v>1.0252177204633377</c:v>
                </c:pt>
                <c:pt idx="1199">
                  <c:v>0.99950024987506247</c:v>
                </c:pt>
                <c:pt idx="1200">
                  <c:v>1.0272847481678775</c:v>
                </c:pt>
                <c:pt idx="1201">
                  <c:v>1</c:v>
                </c:pt>
                <c:pt idx="1202">
                  <c:v>0.99940035978412944</c:v>
                </c:pt>
                <c:pt idx="1203">
                  <c:v>1.0505463325612314</c:v>
                </c:pt>
                <c:pt idx="1204">
                  <c:v>1</c:v>
                </c:pt>
                <c:pt idx="1205">
                  <c:v>1.0006003602161297</c:v>
                </c:pt>
                <c:pt idx="1206">
                  <c:v>1.0004001600640255</c:v>
                </c:pt>
                <c:pt idx="1207">
                  <c:v>1</c:v>
                </c:pt>
                <c:pt idx="1208">
                  <c:v>1</c:v>
                </c:pt>
                <c:pt idx="1209">
                  <c:v>0.99940035978412955</c:v>
                </c:pt>
                <c:pt idx="1210">
                  <c:v>1.0357568233282852</c:v>
                </c:pt>
                <c:pt idx="1211">
                  <c:v>1.0005002501250624</c:v>
                </c:pt>
                <c:pt idx="1212">
                  <c:v>0.99930048965723972</c:v>
                </c:pt>
                <c:pt idx="1213">
                  <c:v>1.0396533887226753</c:v>
                </c:pt>
                <c:pt idx="1214">
                  <c:v>0.99900099900099903</c:v>
                </c:pt>
                <c:pt idx="1215">
                  <c:v>1.0450617352207214</c:v>
                </c:pt>
                <c:pt idx="1216">
                  <c:v>1</c:v>
                </c:pt>
                <c:pt idx="1217">
                  <c:v>0.99900099900099903</c:v>
                </c:pt>
                <c:pt idx="1218">
                  <c:v>1.0154621650976881</c:v>
                </c:pt>
                <c:pt idx="1219">
                  <c:v>1</c:v>
                </c:pt>
                <c:pt idx="1220">
                  <c:v>1</c:v>
                </c:pt>
                <c:pt idx="1221">
                  <c:v>1</c:v>
                </c:pt>
                <c:pt idx="1222">
                  <c:v>1.0007004903432402</c:v>
                </c:pt>
                <c:pt idx="1223">
                  <c:v>1</c:v>
                </c:pt>
                <c:pt idx="1224">
                  <c:v>0.99900099900099903</c:v>
                </c:pt>
                <c:pt idx="1225">
                  <c:v>1.0097538511773576</c:v>
                </c:pt>
                <c:pt idx="1226">
                  <c:v>0.99930048965723983</c:v>
                </c:pt>
                <c:pt idx="1227">
                  <c:v>1.0085785063512192</c:v>
                </c:pt>
                <c:pt idx="1228">
                  <c:v>0.99920063948840943</c:v>
                </c:pt>
                <c:pt idx="1229">
                  <c:v>1.0329397907719347</c:v>
                </c:pt>
                <c:pt idx="1230">
                  <c:v>0.99940035978412944</c:v>
                </c:pt>
                <c:pt idx="1231">
                  <c:v>1.0118543471581054</c:v>
                </c:pt>
                <c:pt idx="1232">
                  <c:v>1</c:v>
                </c:pt>
                <c:pt idx="1233">
                  <c:v>1</c:v>
                </c:pt>
                <c:pt idx="1234">
                  <c:v>0.99900099900099903</c:v>
                </c:pt>
                <c:pt idx="1235">
                  <c:v>1.0125720301817045</c:v>
                </c:pt>
                <c:pt idx="1236">
                  <c:v>1</c:v>
                </c:pt>
                <c:pt idx="1237">
                  <c:v>1.0006003602161297</c:v>
                </c:pt>
                <c:pt idx="1238">
                  <c:v>1</c:v>
                </c:pt>
                <c:pt idx="1239">
                  <c:v>1</c:v>
                </c:pt>
                <c:pt idx="1240">
                  <c:v>1.0007004903432404</c:v>
                </c:pt>
                <c:pt idx="1241">
                  <c:v>0.99920063948840943</c:v>
                </c:pt>
                <c:pt idx="1242">
                  <c:v>1.0121656728690218</c:v>
                </c:pt>
                <c:pt idx="1243">
                  <c:v>1</c:v>
                </c:pt>
                <c:pt idx="1244">
                  <c:v>0.99910080927165557</c:v>
                </c:pt>
                <c:pt idx="1245">
                  <c:v>1.0086104965447917</c:v>
                </c:pt>
                <c:pt idx="1246">
                  <c:v>1</c:v>
                </c:pt>
                <c:pt idx="1247">
                  <c:v>0.99930048965723972</c:v>
                </c:pt>
                <c:pt idx="1248">
                  <c:v>1.014819369789115</c:v>
                </c:pt>
                <c:pt idx="1249">
                  <c:v>1</c:v>
                </c:pt>
                <c:pt idx="1250">
                  <c:v>1</c:v>
                </c:pt>
                <c:pt idx="1251">
                  <c:v>0.99950024987506236</c:v>
                </c:pt>
                <c:pt idx="1252">
                  <c:v>1.0180044777588217</c:v>
                </c:pt>
                <c:pt idx="1253">
                  <c:v>0.99930048965723961</c:v>
                </c:pt>
                <c:pt idx="1254">
                  <c:v>1.0257545492904343</c:v>
                </c:pt>
                <c:pt idx="1255">
                  <c:v>1</c:v>
                </c:pt>
                <c:pt idx="1256">
                  <c:v>1</c:v>
                </c:pt>
                <c:pt idx="1257">
                  <c:v>1.0005002501250624</c:v>
                </c:pt>
                <c:pt idx="1258">
                  <c:v>0.99930048965723983</c:v>
                </c:pt>
                <c:pt idx="1259">
                  <c:v>1.0191581973716546</c:v>
                </c:pt>
                <c:pt idx="1260">
                  <c:v>1</c:v>
                </c:pt>
                <c:pt idx="1261">
                  <c:v>0.99910080927165557</c:v>
                </c:pt>
                <c:pt idx="1262">
                  <c:v>1.0084400838218881</c:v>
                </c:pt>
                <c:pt idx="1263">
                  <c:v>0.99920063948840943</c:v>
                </c:pt>
                <c:pt idx="1264">
                  <c:v>1.0502415924105328</c:v>
                </c:pt>
                <c:pt idx="1265">
                  <c:v>1</c:v>
                </c:pt>
                <c:pt idx="1266">
                  <c:v>1</c:v>
                </c:pt>
                <c:pt idx="1267">
                  <c:v>1</c:v>
                </c:pt>
                <c:pt idx="1268">
                  <c:v>1</c:v>
                </c:pt>
                <c:pt idx="1269">
                  <c:v>0.99930048965723983</c:v>
                </c:pt>
                <c:pt idx="1270">
                  <c:v>1.0279587851201248</c:v>
                </c:pt>
                <c:pt idx="1271">
                  <c:v>1.0007004903432404</c:v>
                </c:pt>
                <c:pt idx="1272">
                  <c:v>1</c:v>
                </c:pt>
                <c:pt idx="1273">
                  <c:v>1.0011012113324655</c:v>
                </c:pt>
                <c:pt idx="1274">
                  <c:v>1.0007004903432404</c:v>
                </c:pt>
                <c:pt idx="1275">
                  <c:v>1</c:v>
                </c:pt>
                <c:pt idx="1276">
                  <c:v>1.0006003602161297</c:v>
                </c:pt>
                <c:pt idx="1277">
                  <c:v>1</c:v>
                </c:pt>
                <c:pt idx="1278">
                  <c:v>1.0004001600640255</c:v>
                </c:pt>
                <c:pt idx="1279">
                  <c:v>1</c:v>
                </c:pt>
                <c:pt idx="1280">
                  <c:v>1</c:v>
                </c:pt>
                <c:pt idx="1281">
                  <c:v>1.0005002501250622</c:v>
                </c:pt>
                <c:pt idx="1282">
                  <c:v>1</c:v>
                </c:pt>
                <c:pt idx="1283">
                  <c:v>0.99960015993602558</c:v>
                </c:pt>
                <c:pt idx="1284">
                  <c:v>1.010215626064058</c:v>
                </c:pt>
                <c:pt idx="1285">
                  <c:v>1.0007004903432402</c:v>
                </c:pt>
                <c:pt idx="1286">
                  <c:v>1.0010010010010009</c:v>
                </c:pt>
                <c:pt idx="1287">
                  <c:v>0.99900099900099892</c:v>
                </c:pt>
                <c:pt idx="1288">
                  <c:v>1.019599183800538</c:v>
                </c:pt>
                <c:pt idx="1289">
                  <c:v>0.99940035978412955</c:v>
                </c:pt>
                <c:pt idx="1290">
                  <c:v>1.0236317959848158</c:v>
                </c:pt>
                <c:pt idx="1291">
                  <c:v>1.0006003602161297</c:v>
                </c:pt>
                <c:pt idx="1292">
                  <c:v>0.99910080927165557</c:v>
                </c:pt>
                <c:pt idx="1293">
                  <c:v>1.0155794595575598</c:v>
                </c:pt>
                <c:pt idx="1294">
                  <c:v>1</c:v>
                </c:pt>
                <c:pt idx="1295">
                  <c:v>1.0009008107296566</c:v>
                </c:pt>
                <c:pt idx="1296">
                  <c:v>0.99900099900099892</c:v>
                </c:pt>
                <c:pt idx="1297">
                  <c:v>1.0173201933565341</c:v>
                </c:pt>
                <c:pt idx="1298">
                  <c:v>0.99890120867046261</c:v>
                </c:pt>
                <c:pt idx="1299">
                  <c:v>1.0118237079728611</c:v>
                </c:pt>
                <c:pt idx="1300">
                  <c:v>1</c:v>
                </c:pt>
                <c:pt idx="1301">
                  <c:v>1</c:v>
                </c:pt>
                <c:pt idx="1302">
                  <c:v>1.0010010010010011</c:v>
                </c:pt>
                <c:pt idx="1303">
                  <c:v>1.0011012113324651</c:v>
                </c:pt>
                <c:pt idx="1304">
                  <c:v>0.99940035978412955</c:v>
                </c:pt>
                <c:pt idx="1305">
                  <c:v>1.028296708673359</c:v>
                </c:pt>
                <c:pt idx="1306">
                  <c:v>1.0007004903432404</c:v>
                </c:pt>
                <c:pt idx="1307">
                  <c:v>1.0007004903432404</c:v>
                </c:pt>
                <c:pt idx="1308">
                  <c:v>1</c:v>
                </c:pt>
                <c:pt idx="1309">
                  <c:v>1</c:v>
                </c:pt>
                <c:pt idx="1310">
                  <c:v>0.99910080927165557</c:v>
                </c:pt>
                <c:pt idx="1311">
                  <c:v>1.0244492310999862</c:v>
                </c:pt>
                <c:pt idx="1312">
                  <c:v>1.0006003602161297</c:v>
                </c:pt>
                <c:pt idx="1313">
                  <c:v>1.0010010010010011</c:v>
                </c:pt>
                <c:pt idx="1314">
                  <c:v>0.99920063948840943</c:v>
                </c:pt>
                <c:pt idx="1315">
                  <c:v>1.0241785691135854</c:v>
                </c:pt>
                <c:pt idx="1316">
                  <c:v>1.0004001600640255</c:v>
                </c:pt>
                <c:pt idx="1317">
                  <c:v>1.0009008107296564</c:v>
                </c:pt>
                <c:pt idx="1318">
                  <c:v>1.0004001600640255</c:v>
                </c:pt>
                <c:pt idx="1319">
                  <c:v>0.99940035978412955</c:v>
                </c:pt>
                <c:pt idx="1320">
                  <c:v>1.0194150575736822</c:v>
                </c:pt>
                <c:pt idx="1321">
                  <c:v>1.0011012113324655</c:v>
                </c:pt>
                <c:pt idx="1322">
                  <c:v>1.0007004903432404</c:v>
                </c:pt>
                <c:pt idx="1323">
                  <c:v>1</c:v>
                </c:pt>
                <c:pt idx="1324">
                  <c:v>1</c:v>
                </c:pt>
                <c:pt idx="1325">
                  <c:v>1.0008006405124097</c:v>
                </c:pt>
                <c:pt idx="1326">
                  <c:v>1</c:v>
                </c:pt>
                <c:pt idx="1327">
                  <c:v>0.99930048965723972</c:v>
                </c:pt>
                <c:pt idx="1328">
                  <c:v>1.023453780436099</c:v>
                </c:pt>
                <c:pt idx="1329">
                  <c:v>1</c:v>
                </c:pt>
                <c:pt idx="1330">
                  <c:v>0.99920063948840943</c:v>
                </c:pt>
                <c:pt idx="1331">
                  <c:v>1.043647604352069</c:v>
                </c:pt>
                <c:pt idx="1332">
                  <c:v>1</c:v>
                </c:pt>
                <c:pt idx="1333">
                  <c:v>1.0009008107296564</c:v>
                </c:pt>
                <c:pt idx="1334">
                  <c:v>1</c:v>
                </c:pt>
                <c:pt idx="1335">
                  <c:v>0.99950024987506247</c:v>
                </c:pt>
                <c:pt idx="1336">
                  <c:v>1.0547414876936554</c:v>
                </c:pt>
                <c:pt idx="1337">
                  <c:v>1.0006003602161297</c:v>
                </c:pt>
                <c:pt idx="1338">
                  <c:v>1.0004001600640255</c:v>
                </c:pt>
                <c:pt idx="1339">
                  <c:v>1</c:v>
                </c:pt>
                <c:pt idx="1340">
                  <c:v>0.99910080927165557</c:v>
                </c:pt>
                <c:pt idx="1341">
                  <c:v>1.0145053777106148</c:v>
                </c:pt>
                <c:pt idx="1342">
                  <c:v>1.0011012113324655</c:v>
                </c:pt>
                <c:pt idx="1343">
                  <c:v>0.99930048965723972</c:v>
                </c:pt>
                <c:pt idx="1344">
                  <c:v>1.0327385804439113</c:v>
                </c:pt>
                <c:pt idx="1345">
                  <c:v>0.99960015993602558</c:v>
                </c:pt>
                <c:pt idx="1346">
                  <c:v>1.0377685165125783</c:v>
                </c:pt>
                <c:pt idx="1347">
                  <c:v>1</c:v>
                </c:pt>
                <c:pt idx="1348">
                  <c:v>1</c:v>
                </c:pt>
                <c:pt idx="1349">
                  <c:v>1.0005002501250624</c:v>
                </c:pt>
                <c:pt idx="1350">
                  <c:v>1</c:v>
                </c:pt>
                <c:pt idx="1351">
                  <c:v>0.99930048965723983</c:v>
                </c:pt>
                <c:pt idx="1352">
                  <c:v>1.0437909799768383</c:v>
                </c:pt>
                <c:pt idx="1353">
                  <c:v>1.0008006405124097</c:v>
                </c:pt>
                <c:pt idx="1354">
                  <c:v>0.99930048965724005</c:v>
                </c:pt>
                <c:pt idx="1355">
                  <c:v>1.0126130560907751</c:v>
                </c:pt>
                <c:pt idx="1356">
                  <c:v>0.99950024987506247</c:v>
                </c:pt>
                <c:pt idx="1357">
                  <c:v>1.0284514006214664</c:v>
                </c:pt>
                <c:pt idx="1358">
                  <c:v>0.99890120867046261</c:v>
                </c:pt>
                <c:pt idx="1359">
                  <c:v>1.044935241861862</c:v>
                </c:pt>
                <c:pt idx="1360">
                  <c:v>0.99960015993602558</c:v>
                </c:pt>
                <c:pt idx="1361">
                  <c:v>1.0317663807144855</c:v>
                </c:pt>
                <c:pt idx="1362">
                  <c:v>0.99920063948840954</c:v>
                </c:pt>
                <c:pt idx="1363">
                  <c:v>1.0245214524487698</c:v>
                </c:pt>
                <c:pt idx="1364">
                  <c:v>1.0009008107296564</c:v>
                </c:pt>
                <c:pt idx="1365">
                  <c:v>1.0007004903432404</c:v>
                </c:pt>
                <c:pt idx="1366">
                  <c:v>1</c:v>
                </c:pt>
                <c:pt idx="1367">
                  <c:v>1.0010010010010011</c:v>
                </c:pt>
                <c:pt idx="1368">
                  <c:v>1</c:v>
                </c:pt>
                <c:pt idx="1369">
                  <c:v>1</c:v>
                </c:pt>
                <c:pt idx="1370">
                  <c:v>0.99920063948840943</c:v>
                </c:pt>
                <c:pt idx="1371">
                  <c:v>1.0487079731231581</c:v>
                </c:pt>
                <c:pt idx="1372">
                  <c:v>1</c:v>
                </c:pt>
                <c:pt idx="1373">
                  <c:v>1.0009008107296564</c:v>
                </c:pt>
                <c:pt idx="1374">
                  <c:v>1.0009008107296564</c:v>
                </c:pt>
                <c:pt idx="1375">
                  <c:v>1</c:v>
                </c:pt>
                <c:pt idx="1376">
                  <c:v>1.0005002501250624</c:v>
                </c:pt>
                <c:pt idx="1377">
                  <c:v>1.0005002501250624</c:v>
                </c:pt>
                <c:pt idx="1378">
                  <c:v>1.0005002501250624</c:v>
                </c:pt>
                <c:pt idx="1379">
                  <c:v>0.99920063948840943</c:v>
                </c:pt>
                <c:pt idx="1380">
                  <c:v>1.0251738194254658</c:v>
                </c:pt>
                <c:pt idx="1381">
                  <c:v>1</c:v>
                </c:pt>
                <c:pt idx="1382">
                  <c:v>1</c:v>
                </c:pt>
                <c:pt idx="1383">
                  <c:v>1</c:v>
                </c:pt>
                <c:pt idx="1384">
                  <c:v>1.0008006405124097</c:v>
                </c:pt>
                <c:pt idx="1385">
                  <c:v>1</c:v>
                </c:pt>
                <c:pt idx="1386">
                  <c:v>1</c:v>
                </c:pt>
                <c:pt idx="1387">
                  <c:v>1.0010010010010011</c:v>
                </c:pt>
                <c:pt idx="1388">
                  <c:v>0.99920063948840943</c:v>
                </c:pt>
                <c:pt idx="1389">
                  <c:v>1.0209667277710837</c:v>
                </c:pt>
                <c:pt idx="1390">
                  <c:v>0.99890120867046273</c:v>
                </c:pt>
                <c:pt idx="1391">
                  <c:v>1.0111477249141589</c:v>
                </c:pt>
                <c:pt idx="1392">
                  <c:v>1.0004001600640255</c:v>
                </c:pt>
                <c:pt idx="1393">
                  <c:v>1</c:v>
                </c:pt>
                <c:pt idx="1394">
                  <c:v>1</c:v>
                </c:pt>
                <c:pt idx="1395">
                  <c:v>0.99950024987506236</c:v>
                </c:pt>
                <c:pt idx="1396">
                  <c:v>1.0196355243454402</c:v>
                </c:pt>
                <c:pt idx="1397">
                  <c:v>0.99930048965723972</c:v>
                </c:pt>
                <c:pt idx="1398">
                  <c:v>1.0104843896974818</c:v>
                </c:pt>
                <c:pt idx="1399">
                  <c:v>1.0005002501250624</c:v>
                </c:pt>
                <c:pt idx="1400">
                  <c:v>1.0011012113324651</c:v>
                </c:pt>
                <c:pt idx="1401">
                  <c:v>0.99960015993602558</c:v>
                </c:pt>
                <c:pt idx="1402">
                  <c:v>1.0350798443067339</c:v>
                </c:pt>
                <c:pt idx="1403">
                  <c:v>1</c:v>
                </c:pt>
                <c:pt idx="1404">
                  <c:v>1</c:v>
                </c:pt>
                <c:pt idx="1405">
                  <c:v>0.99910080927165557</c:v>
                </c:pt>
                <c:pt idx="1406">
                  <c:v>1.0238487844686639</c:v>
                </c:pt>
                <c:pt idx="1407">
                  <c:v>1</c:v>
                </c:pt>
                <c:pt idx="1408">
                  <c:v>0.99900099900099903</c:v>
                </c:pt>
                <c:pt idx="1409">
                  <c:v>1.0237708460120736</c:v>
                </c:pt>
                <c:pt idx="1410">
                  <c:v>1</c:v>
                </c:pt>
                <c:pt idx="1411">
                  <c:v>1.0005002501250622</c:v>
                </c:pt>
                <c:pt idx="1412">
                  <c:v>1</c:v>
                </c:pt>
                <c:pt idx="1413">
                  <c:v>0.99900099900099903</c:v>
                </c:pt>
                <c:pt idx="1414">
                  <c:v>1.044380047352528</c:v>
                </c:pt>
                <c:pt idx="1415">
                  <c:v>0.99960015993602558</c:v>
                </c:pt>
                <c:pt idx="1416">
                  <c:v>1.0202560697646943</c:v>
                </c:pt>
                <c:pt idx="1417">
                  <c:v>1</c:v>
                </c:pt>
                <c:pt idx="1418">
                  <c:v>1.0009008107296564</c:v>
                </c:pt>
                <c:pt idx="1419">
                  <c:v>1.0008006405124097</c:v>
                </c:pt>
                <c:pt idx="1420">
                  <c:v>1.0010010010010011</c:v>
                </c:pt>
                <c:pt idx="1421">
                  <c:v>1</c:v>
                </c:pt>
                <c:pt idx="1422">
                  <c:v>0.99900099900099903</c:v>
                </c:pt>
                <c:pt idx="1423">
                  <c:v>1.012166908246422</c:v>
                </c:pt>
                <c:pt idx="1424">
                  <c:v>1</c:v>
                </c:pt>
                <c:pt idx="1425">
                  <c:v>1</c:v>
                </c:pt>
                <c:pt idx="1426">
                  <c:v>1</c:v>
                </c:pt>
                <c:pt idx="1427">
                  <c:v>1</c:v>
                </c:pt>
                <c:pt idx="1428">
                  <c:v>0.99960015993602558</c:v>
                </c:pt>
                <c:pt idx="1429">
                  <c:v>1.0139159623819081</c:v>
                </c:pt>
                <c:pt idx="1430">
                  <c:v>1</c:v>
                </c:pt>
                <c:pt idx="1431">
                  <c:v>1.0005002501250624</c:v>
                </c:pt>
                <c:pt idx="1432">
                  <c:v>1.0007004903432402</c:v>
                </c:pt>
                <c:pt idx="1433">
                  <c:v>1.0006003602161295</c:v>
                </c:pt>
                <c:pt idx="1434">
                  <c:v>0.99940035978412955</c:v>
                </c:pt>
                <c:pt idx="1435">
                  <c:v>1.0161273551493293</c:v>
                </c:pt>
                <c:pt idx="1436">
                  <c:v>1</c:v>
                </c:pt>
                <c:pt idx="1437">
                  <c:v>0.99950024987506236</c:v>
                </c:pt>
                <c:pt idx="1438">
                  <c:v>1.0260347422547622</c:v>
                </c:pt>
                <c:pt idx="1439">
                  <c:v>1.0009008107296564</c:v>
                </c:pt>
                <c:pt idx="1440">
                  <c:v>1.0009008107296564</c:v>
                </c:pt>
                <c:pt idx="1441">
                  <c:v>1</c:v>
                </c:pt>
                <c:pt idx="1442">
                  <c:v>1.0004001600640255</c:v>
                </c:pt>
                <c:pt idx="1443">
                  <c:v>1</c:v>
                </c:pt>
                <c:pt idx="1444">
                  <c:v>1.0006003602161297</c:v>
                </c:pt>
                <c:pt idx="1445">
                  <c:v>1.0007004903432404</c:v>
                </c:pt>
                <c:pt idx="1446">
                  <c:v>1.0006003602161297</c:v>
                </c:pt>
                <c:pt idx="1447">
                  <c:v>1</c:v>
                </c:pt>
                <c:pt idx="1448">
                  <c:v>1</c:v>
                </c:pt>
                <c:pt idx="1449">
                  <c:v>1.0005002501250624</c:v>
                </c:pt>
                <c:pt idx="1450">
                  <c:v>0.99950024987506236</c:v>
                </c:pt>
                <c:pt idx="1451">
                  <c:v>1.0188272978225841</c:v>
                </c:pt>
                <c:pt idx="1452">
                  <c:v>1.0005002501250622</c:v>
                </c:pt>
                <c:pt idx="1453">
                  <c:v>0.99890120867046261</c:v>
                </c:pt>
                <c:pt idx="1454">
                  <c:v>1.0463079614507833</c:v>
                </c:pt>
                <c:pt idx="1455">
                  <c:v>0.99930048965724005</c:v>
                </c:pt>
                <c:pt idx="1456">
                  <c:v>1.0242382005023594</c:v>
                </c:pt>
                <c:pt idx="1457">
                  <c:v>1</c:v>
                </c:pt>
                <c:pt idx="1458">
                  <c:v>0.99930048965723983</c:v>
                </c:pt>
                <c:pt idx="1459">
                  <c:v>1.0234632866260176</c:v>
                </c:pt>
                <c:pt idx="1460">
                  <c:v>1</c:v>
                </c:pt>
                <c:pt idx="1461">
                  <c:v>0.99940035978412944</c:v>
                </c:pt>
                <c:pt idx="1462">
                  <c:v>1.0155964078087578</c:v>
                </c:pt>
                <c:pt idx="1463">
                  <c:v>1</c:v>
                </c:pt>
                <c:pt idx="1464">
                  <c:v>0.99910080927165557</c:v>
                </c:pt>
                <c:pt idx="1465">
                  <c:v>1.012493012010564</c:v>
                </c:pt>
                <c:pt idx="1466">
                  <c:v>1.0008006405124097</c:v>
                </c:pt>
                <c:pt idx="1467">
                  <c:v>1.0009008107296564</c:v>
                </c:pt>
                <c:pt idx="1468">
                  <c:v>1.0007004903432402</c:v>
                </c:pt>
                <c:pt idx="1469">
                  <c:v>1.0011012113324651</c:v>
                </c:pt>
                <c:pt idx="1470">
                  <c:v>1.0008006405124097</c:v>
                </c:pt>
                <c:pt idx="1471">
                  <c:v>1.0005002501250624</c:v>
                </c:pt>
                <c:pt idx="1472">
                  <c:v>0.99930048965723983</c:v>
                </c:pt>
                <c:pt idx="1473">
                  <c:v>1.0068065069963223</c:v>
                </c:pt>
                <c:pt idx="1474">
                  <c:v>1.0008006405124097</c:v>
                </c:pt>
                <c:pt idx="1475">
                  <c:v>1</c:v>
                </c:pt>
                <c:pt idx="1476">
                  <c:v>1.0011012113324655</c:v>
                </c:pt>
                <c:pt idx="1477">
                  <c:v>1.0011012113324655</c:v>
                </c:pt>
                <c:pt idx="1478">
                  <c:v>1.0010010010010009</c:v>
                </c:pt>
                <c:pt idx="1479">
                  <c:v>1.0009008107296564</c:v>
                </c:pt>
                <c:pt idx="1480">
                  <c:v>0.99960015993602558</c:v>
                </c:pt>
                <c:pt idx="1481">
                  <c:v>1.031205766005729</c:v>
                </c:pt>
                <c:pt idx="1482">
                  <c:v>0.99900099900099903</c:v>
                </c:pt>
                <c:pt idx="1483">
                  <c:v>1.0142300276513661</c:v>
                </c:pt>
                <c:pt idx="1484">
                  <c:v>0.99930048965723983</c:v>
                </c:pt>
                <c:pt idx="1485">
                  <c:v>1.023102339646488</c:v>
                </c:pt>
                <c:pt idx="1486">
                  <c:v>0.99890120867046273</c:v>
                </c:pt>
                <c:pt idx="1487">
                  <c:v>1.0281502446053052</c:v>
                </c:pt>
                <c:pt idx="1488">
                  <c:v>1.0007004903432402</c:v>
                </c:pt>
                <c:pt idx="1489">
                  <c:v>1.0006003602161297</c:v>
                </c:pt>
                <c:pt idx="1490">
                  <c:v>1.0009008107296564</c:v>
                </c:pt>
                <c:pt idx="1491">
                  <c:v>0.99920063948840954</c:v>
                </c:pt>
                <c:pt idx="1492">
                  <c:v>1.0113438264675823</c:v>
                </c:pt>
                <c:pt idx="1493">
                  <c:v>0.99940035978412933</c:v>
                </c:pt>
                <c:pt idx="1494">
                  <c:v>1.0240849125645213</c:v>
                </c:pt>
                <c:pt idx="1495">
                  <c:v>1</c:v>
                </c:pt>
                <c:pt idx="1496">
                  <c:v>1.0010010010010009</c:v>
                </c:pt>
                <c:pt idx="1497">
                  <c:v>1</c:v>
                </c:pt>
                <c:pt idx="1498">
                  <c:v>0.99940035978412955</c:v>
                </c:pt>
                <c:pt idx="1499">
                  <c:v>1.0210989002672244</c:v>
                </c:pt>
              </c:numCache>
            </c:numRef>
          </c:val>
          <c:extLst xmlns:c16r2="http://schemas.microsoft.com/office/drawing/2015/06/chart">
            <c:ext xmlns:c16="http://schemas.microsoft.com/office/drawing/2014/chart" uri="{C3380CC4-5D6E-409C-BE32-E72D297353CC}">
              <c16:uniqueId val="{00000001-CE43-4ADF-814F-978AAA2FA9F9}"/>
            </c:ext>
          </c:extLst>
        </c:ser>
        <c:ser>
          <c:idx val="2"/>
          <c:order val="2"/>
          <c:tx>
            <c:strRef>
              <c:f>Лист2!$W$1</c:f>
              <c:strCache>
                <c:ptCount val="1"/>
                <c:pt idx="0">
                  <c:v>share of equity3</c:v>
                </c:pt>
              </c:strCache>
            </c:strRef>
          </c:tx>
          <c:spPr>
            <a:ln w="28575" cap="rnd">
              <a:solidFill>
                <a:schemeClr val="accent3"/>
              </a:solidFill>
              <a:round/>
            </a:ln>
            <a:effectLst/>
          </c:spPr>
          <c:marker>
            <c:symbol val="none"/>
          </c:marker>
          <c:val>
            <c:numRef>
              <c:f>Лист2!$W$2:$W$1501</c:f>
              <c:numCache>
                <c:formatCode>General</c:formatCode>
                <c:ptCount val="1500"/>
                <c:pt idx="0">
                  <c:v>0.1</c:v>
                </c:pt>
                <c:pt idx="1">
                  <c:v>9.1901650785513517E-2</c:v>
                </c:pt>
                <c:pt idx="2">
                  <c:v>0.10163869412454707</c:v>
                </c:pt>
                <c:pt idx="3">
                  <c:v>9.5148970077458567E-2</c:v>
                </c:pt>
                <c:pt idx="4">
                  <c:v>0.10314991713329658</c:v>
                </c:pt>
                <c:pt idx="5">
                  <c:v>0.31660356186115812</c:v>
                </c:pt>
                <c:pt idx="6">
                  <c:v>9.3074704603820432E-2</c:v>
                </c:pt>
                <c:pt idx="7">
                  <c:v>0.10723347923571198</c:v>
                </c:pt>
                <c:pt idx="8">
                  <c:v>0.1265761429868493</c:v>
                </c:pt>
                <c:pt idx="9">
                  <c:v>0.10942852250548607</c:v>
                </c:pt>
                <c:pt idx="10">
                  <c:v>0.17801512125194174</c:v>
                </c:pt>
                <c:pt idx="11">
                  <c:v>0.1408335682962126</c:v>
                </c:pt>
                <c:pt idx="12">
                  <c:v>0.39339703514435526</c:v>
                </c:pt>
                <c:pt idx="13">
                  <c:v>0.20533871714174318</c:v>
                </c:pt>
                <c:pt idx="14">
                  <c:v>0.40411423038426114</c:v>
                </c:pt>
                <c:pt idx="15">
                  <c:v>0.10994959759308422</c:v>
                </c:pt>
                <c:pt idx="16">
                  <c:v>0.17680549489979963</c:v>
                </c:pt>
                <c:pt idx="17">
                  <c:v>0.17869832581386838</c:v>
                </c:pt>
                <c:pt idx="18">
                  <c:v>0.23425126334554838</c:v>
                </c:pt>
                <c:pt idx="19">
                  <c:v>0.33694586951718786</c:v>
                </c:pt>
                <c:pt idx="20">
                  <c:v>0.27714291529398799</c:v>
                </c:pt>
                <c:pt idx="21">
                  <c:v>0.24020183688243235</c:v>
                </c:pt>
                <c:pt idx="22">
                  <c:v>0.24083261548722443</c:v>
                </c:pt>
                <c:pt idx="23">
                  <c:v>0.16594879308629096</c:v>
                </c:pt>
                <c:pt idx="24">
                  <c:v>0.16619883815138675</c:v>
                </c:pt>
                <c:pt idx="25">
                  <c:v>0.12733229989296974</c:v>
                </c:pt>
                <c:pt idx="26">
                  <c:v>0.36312639421431148</c:v>
                </c:pt>
                <c:pt idx="27">
                  <c:v>0.46211602533717355</c:v>
                </c:pt>
                <c:pt idx="28">
                  <c:v>0.29754501307095155</c:v>
                </c:pt>
                <c:pt idx="29">
                  <c:v>0.1927745919121113</c:v>
                </c:pt>
                <c:pt idx="30">
                  <c:v>0.16193370189183867</c:v>
                </c:pt>
                <c:pt idx="31">
                  <c:v>0.36509581572340472</c:v>
                </c:pt>
                <c:pt idx="32">
                  <c:v>0.30163011796569977</c:v>
                </c:pt>
                <c:pt idx="33">
                  <c:v>0.29961153742467739</c:v>
                </c:pt>
                <c:pt idx="34">
                  <c:v>0.13486369273279103</c:v>
                </c:pt>
                <c:pt idx="35">
                  <c:v>0.26374413759956233</c:v>
                </c:pt>
                <c:pt idx="36">
                  <c:v>0.14807161736642704</c:v>
                </c:pt>
                <c:pt idx="37">
                  <c:v>0.1816739720115822</c:v>
                </c:pt>
                <c:pt idx="38">
                  <c:v>0.16172035123723918</c:v>
                </c:pt>
                <c:pt idx="39">
                  <c:v>0.37114737928816804</c:v>
                </c:pt>
                <c:pt idx="40">
                  <c:v>0.15421476896662878</c:v>
                </c:pt>
                <c:pt idx="41">
                  <c:v>0.31199020349185164</c:v>
                </c:pt>
                <c:pt idx="42">
                  <c:v>0.47270083288750658</c:v>
                </c:pt>
                <c:pt idx="43">
                  <c:v>0.23062824668312454</c:v>
                </c:pt>
                <c:pt idx="44">
                  <c:v>0.16527796439081802</c:v>
                </c:pt>
                <c:pt idx="45">
                  <c:v>0.16789454680387111</c:v>
                </c:pt>
                <c:pt idx="46">
                  <c:v>0.31130179982104411</c:v>
                </c:pt>
                <c:pt idx="47">
                  <c:v>0.26969550517245006</c:v>
                </c:pt>
                <c:pt idx="48">
                  <c:v>0.48184216959213821</c:v>
                </c:pt>
                <c:pt idx="49">
                  <c:v>0.14619600465638222</c:v>
                </c:pt>
                <c:pt idx="50">
                  <c:v>0.38711558872869395</c:v>
                </c:pt>
                <c:pt idx="51">
                  <c:v>0.33043639350084719</c:v>
                </c:pt>
                <c:pt idx="52">
                  <c:v>0.39660135594824186</c:v>
                </c:pt>
                <c:pt idx="53">
                  <c:v>0.19776355703823981</c:v>
                </c:pt>
                <c:pt idx="54">
                  <c:v>0.24736467067644904</c:v>
                </c:pt>
                <c:pt idx="55">
                  <c:v>0.19646976115801204</c:v>
                </c:pt>
                <c:pt idx="56">
                  <c:v>0.16852369122334562</c:v>
                </c:pt>
                <c:pt idx="57">
                  <c:v>0.29035240393551737</c:v>
                </c:pt>
                <c:pt idx="58">
                  <c:v>0.30262052148640117</c:v>
                </c:pt>
                <c:pt idx="59">
                  <c:v>0.26405567773764044</c:v>
                </c:pt>
                <c:pt idx="60">
                  <c:v>0.47277561862366901</c:v>
                </c:pt>
                <c:pt idx="61">
                  <c:v>0.23063359644504439</c:v>
                </c:pt>
                <c:pt idx="62">
                  <c:v>0.26126324172467286</c:v>
                </c:pt>
                <c:pt idx="63">
                  <c:v>0.18307076331555985</c:v>
                </c:pt>
                <c:pt idx="64">
                  <c:v>0.15552122702884952</c:v>
                </c:pt>
                <c:pt idx="65">
                  <c:v>0.23367351751080917</c:v>
                </c:pt>
                <c:pt idx="66">
                  <c:v>0.15907705523642882</c:v>
                </c:pt>
                <c:pt idx="67">
                  <c:v>0.19315652725162469</c:v>
                </c:pt>
                <c:pt idx="68">
                  <c:v>0.17069658120153866</c:v>
                </c:pt>
                <c:pt idx="69">
                  <c:v>0.33374928854856667</c:v>
                </c:pt>
                <c:pt idx="70">
                  <c:v>0.20043530491149847</c:v>
                </c:pt>
                <c:pt idx="71">
                  <c:v>0.33139148819457753</c:v>
                </c:pt>
                <c:pt idx="72">
                  <c:v>0.28758547067506274</c:v>
                </c:pt>
                <c:pt idx="73">
                  <c:v>0.24884573399053</c:v>
                </c:pt>
                <c:pt idx="74">
                  <c:v>0.21956644735345854</c:v>
                </c:pt>
                <c:pt idx="75">
                  <c:v>0.18125567878101495</c:v>
                </c:pt>
                <c:pt idx="76">
                  <c:v>0.22568645452822256</c:v>
                </c:pt>
                <c:pt idx="77">
                  <c:v>0.28581817302010087</c:v>
                </c:pt>
                <c:pt idx="78">
                  <c:v>0.16593578338037979</c:v>
                </c:pt>
                <c:pt idx="79">
                  <c:v>0.28898593966050196</c:v>
                </c:pt>
                <c:pt idx="80">
                  <c:v>0.29223812761771834</c:v>
                </c:pt>
                <c:pt idx="81">
                  <c:v>0.15793485483594644</c:v>
                </c:pt>
                <c:pt idx="82">
                  <c:v>0.19496057224550917</c:v>
                </c:pt>
                <c:pt idx="83">
                  <c:v>0.21675054471661673</c:v>
                </c:pt>
                <c:pt idx="84">
                  <c:v>0.17831402264055601</c:v>
                </c:pt>
                <c:pt idx="85">
                  <c:v>0.16367926257335197</c:v>
                </c:pt>
                <c:pt idx="86">
                  <c:v>0.3950976318256853</c:v>
                </c:pt>
                <c:pt idx="87">
                  <c:v>0.49458413890506786</c:v>
                </c:pt>
                <c:pt idx="88">
                  <c:v>0.19428860755364508</c:v>
                </c:pt>
                <c:pt idx="89">
                  <c:v>0.24351481125304608</c:v>
                </c:pt>
                <c:pt idx="90">
                  <c:v>0.21645225384459718</c:v>
                </c:pt>
                <c:pt idx="91">
                  <c:v>0.27888687805349144</c:v>
                </c:pt>
                <c:pt idx="92">
                  <c:v>0.3256252278387759</c:v>
                </c:pt>
                <c:pt idx="93">
                  <c:v>0.19859989647382734</c:v>
                </c:pt>
                <c:pt idx="94">
                  <c:v>0.248582422882722</c:v>
                </c:pt>
                <c:pt idx="95">
                  <c:v>0.19860008718552319</c:v>
                </c:pt>
                <c:pt idx="96">
                  <c:v>0.18660783285692098</c:v>
                </c:pt>
                <c:pt idx="97">
                  <c:v>0.17114066849742787</c:v>
                </c:pt>
                <c:pt idx="98">
                  <c:v>0.50766628597778396</c:v>
                </c:pt>
                <c:pt idx="99">
                  <c:v>0.40761439131585719</c:v>
                </c:pt>
                <c:pt idx="100">
                  <c:v>0.20491217078142815</c:v>
                </c:pt>
                <c:pt idx="101">
                  <c:v>0.18719427527064553</c:v>
                </c:pt>
                <c:pt idx="102">
                  <c:v>0.17168876310167408</c:v>
                </c:pt>
                <c:pt idx="103">
                  <c:v>0.50923401610619479</c:v>
                </c:pt>
                <c:pt idx="104">
                  <c:v>0.25722083795009981</c:v>
                </c:pt>
                <c:pt idx="105">
                  <c:v>0.5095359736396684</c:v>
                </c:pt>
                <c:pt idx="106">
                  <c:v>0.20617366946856247</c:v>
                </c:pt>
                <c:pt idx="107">
                  <c:v>0.40948178016291226</c:v>
                </c:pt>
                <c:pt idx="108">
                  <c:v>0.22909896380185504</c:v>
                </c:pt>
                <c:pt idx="109">
                  <c:v>0.25768294753584098</c:v>
                </c:pt>
                <c:pt idx="110">
                  <c:v>0.22952625201900723</c:v>
                </c:pt>
                <c:pt idx="111">
                  <c:v>0.25791427776908726</c:v>
                </c:pt>
                <c:pt idx="112">
                  <c:v>0.34295277927743711</c:v>
                </c:pt>
                <c:pt idx="113">
                  <c:v>0.15968757361551433</c:v>
                </c:pt>
                <c:pt idx="114">
                  <c:v>0.2583774896316543</c:v>
                </c:pt>
                <c:pt idx="115">
                  <c:v>0.2583774896316543</c:v>
                </c:pt>
                <c:pt idx="116">
                  <c:v>0.51074466264688867</c:v>
                </c:pt>
                <c:pt idx="117">
                  <c:v>0.18808666139928951</c:v>
                </c:pt>
                <c:pt idx="118">
                  <c:v>0.29402565243137124</c:v>
                </c:pt>
                <c:pt idx="119">
                  <c:v>0.5136467535051491</c:v>
                </c:pt>
                <c:pt idx="120">
                  <c:v>0.41287932371816777</c:v>
                </c:pt>
                <c:pt idx="121">
                  <c:v>0.26383213079148526</c:v>
                </c:pt>
                <c:pt idx="122">
                  <c:v>0.41751135196453387</c:v>
                </c:pt>
                <c:pt idx="123">
                  <c:v>0.16335211071686825</c:v>
                </c:pt>
                <c:pt idx="124">
                  <c:v>0.25697975264568612</c:v>
                </c:pt>
                <c:pt idx="125">
                  <c:v>0.20576986857366081</c:v>
                </c:pt>
                <c:pt idx="126">
                  <c:v>0.16963974732735415</c:v>
                </c:pt>
                <c:pt idx="127">
                  <c:v>0.15663352221870136</c:v>
                </c:pt>
                <c:pt idx="128">
                  <c:v>0.33780406890634296</c:v>
                </c:pt>
                <c:pt idx="129">
                  <c:v>0.2050198535580352</c:v>
                </c:pt>
                <c:pt idx="130">
                  <c:v>0.15777600900164568</c:v>
                </c:pt>
                <c:pt idx="131">
                  <c:v>0.18010608289114152</c:v>
                </c:pt>
                <c:pt idx="132">
                  <c:v>0.4974117435583853</c:v>
                </c:pt>
                <c:pt idx="133">
                  <c:v>0.22064399416941308</c:v>
                </c:pt>
                <c:pt idx="134">
                  <c:v>0.33130212216328975</c:v>
                </c:pt>
                <c:pt idx="135">
                  <c:v>0.1983488353145319</c:v>
                </c:pt>
                <c:pt idx="136">
                  <c:v>0.15474769648685818</c:v>
                </c:pt>
                <c:pt idx="137">
                  <c:v>0.18266889113963741</c:v>
                </c:pt>
                <c:pt idx="138">
                  <c:v>0.33587388857279366</c:v>
                </c:pt>
                <c:pt idx="139">
                  <c:v>0.18370216597880568</c:v>
                </c:pt>
                <c:pt idx="140">
                  <c:v>0.20202586314570586</c:v>
                </c:pt>
                <c:pt idx="141">
                  <c:v>0.50315343287122249</c:v>
                </c:pt>
                <c:pt idx="142">
                  <c:v>0.22420093199692087</c:v>
                </c:pt>
                <c:pt idx="143">
                  <c:v>0.41218485149187239</c:v>
                </c:pt>
                <c:pt idx="144">
                  <c:v>0.18926969007302608</c:v>
                </c:pt>
                <c:pt idx="145">
                  <c:v>0.40735474463922328</c:v>
                </c:pt>
                <c:pt idx="146">
                  <c:v>0.1864075932424748</c:v>
                </c:pt>
                <c:pt idx="147">
                  <c:v>0.22754786289199191</c:v>
                </c:pt>
                <c:pt idx="148">
                  <c:v>0.29199030050293528</c:v>
                </c:pt>
                <c:pt idx="149">
                  <c:v>0.17112466233188597</c:v>
                </c:pt>
                <c:pt idx="150">
                  <c:v>0.29223987477328156</c:v>
                </c:pt>
                <c:pt idx="151">
                  <c:v>0.15802625572448042</c:v>
                </c:pt>
                <c:pt idx="152">
                  <c:v>0.20532702546523546</c:v>
                </c:pt>
                <c:pt idx="153">
                  <c:v>0.20532702546523546</c:v>
                </c:pt>
                <c:pt idx="154">
                  <c:v>0.34069928098722052</c:v>
                </c:pt>
                <c:pt idx="155">
                  <c:v>0.2927395537457767</c:v>
                </c:pt>
                <c:pt idx="156">
                  <c:v>0.15834779508637908</c:v>
                </c:pt>
                <c:pt idx="157">
                  <c:v>0.22839781243351528</c:v>
                </c:pt>
                <c:pt idx="158">
                  <c:v>0.29323994037877166</c:v>
                </c:pt>
                <c:pt idx="159">
                  <c:v>0.40852141335215614</c:v>
                </c:pt>
                <c:pt idx="160">
                  <c:v>0.50647323983126902</c:v>
                </c:pt>
                <c:pt idx="161">
                  <c:v>0.50251055023461866</c:v>
                </c:pt>
                <c:pt idx="162">
                  <c:v>0.20141831071884317</c:v>
                </c:pt>
                <c:pt idx="163">
                  <c:v>0.33628772741182617</c:v>
                </c:pt>
                <c:pt idx="164">
                  <c:v>0.39392708947174532</c:v>
                </c:pt>
                <c:pt idx="165">
                  <c:v>0.28032413723110933</c:v>
                </c:pt>
                <c:pt idx="166">
                  <c:v>0.19800219087608922</c:v>
                </c:pt>
                <c:pt idx="167">
                  <c:v>0.19819253489976388</c:v>
                </c:pt>
                <c:pt idx="168">
                  <c:v>0.22026922335166324</c:v>
                </c:pt>
                <c:pt idx="169">
                  <c:v>0.22006370162822869</c:v>
                </c:pt>
                <c:pt idx="170">
                  <c:v>0.15351831603699351</c:v>
                </c:pt>
                <c:pt idx="171">
                  <c:v>0.28544489817462571</c:v>
                </c:pt>
                <c:pt idx="172">
                  <c:v>0.39997122044433214</c:v>
                </c:pt>
                <c:pt idx="173">
                  <c:v>0.16681682912632834</c:v>
                </c:pt>
                <c:pt idx="174">
                  <c:v>0.16665017894738091</c:v>
                </c:pt>
                <c:pt idx="175">
                  <c:v>0.22325514805420199</c:v>
                </c:pt>
                <c:pt idx="176">
                  <c:v>0.16749697202431724</c:v>
                </c:pt>
                <c:pt idx="177">
                  <c:v>0.40143276906981762</c:v>
                </c:pt>
                <c:pt idx="178">
                  <c:v>0.50149157732861749</c:v>
                </c:pt>
                <c:pt idx="179">
                  <c:v>0.22304703993424491</c:v>
                </c:pt>
                <c:pt idx="180">
                  <c:v>0.16762492817893407</c:v>
                </c:pt>
                <c:pt idx="181">
                  <c:v>0.22341426852065288</c:v>
                </c:pt>
                <c:pt idx="182">
                  <c:v>0.50172091291900234</c:v>
                </c:pt>
                <c:pt idx="183">
                  <c:v>0.33513258883527153</c:v>
                </c:pt>
                <c:pt idx="184">
                  <c:v>0.28761358876224685</c:v>
                </c:pt>
                <c:pt idx="185">
                  <c:v>0.50262265542723006</c:v>
                </c:pt>
                <c:pt idx="186">
                  <c:v>0.18356419466560048</c:v>
                </c:pt>
                <c:pt idx="187">
                  <c:v>0.25219894397523612</c:v>
                </c:pt>
                <c:pt idx="188">
                  <c:v>0.16829710749930643</c:v>
                </c:pt>
                <c:pt idx="189">
                  <c:v>0.33620538372266145</c:v>
                </c:pt>
                <c:pt idx="190">
                  <c:v>0.28810693867591497</c:v>
                </c:pt>
                <c:pt idx="191">
                  <c:v>0.28817922475879176</c:v>
                </c:pt>
                <c:pt idx="192">
                  <c:v>0.25226564006345426</c:v>
                </c:pt>
                <c:pt idx="193">
                  <c:v>0.40260571217482</c:v>
                </c:pt>
                <c:pt idx="194">
                  <c:v>0.24957615733894606</c:v>
                </c:pt>
                <c:pt idx="195">
                  <c:v>0.18166032529271903</c:v>
                </c:pt>
                <c:pt idx="196">
                  <c:v>0.25002606396560789</c:v>
                </c:pt>
                <c:pt idx="197">
                  <c:v>0.18183886086292048</c:v>
                </c:pt>
                <c:pt idx="198">
                  <c:v>0.24980124544902807</c:v>
                </c:pt>
                <c:pt idx="199">
                  <c:v>0.16467266496049787</c:v>
                </c:pt>
                <c:pt idx="200">
                  <c:v>0.33013527829080985</c:v>
                </c:pt>
                <c:pt idx="201">
                  <c:v>0.24708223286750719</c:v>
                </c:pt>
                <c:pt idx="202">
                  <c:v>0.39677933941908827</c:v>
                </c:pt>
                <c:pt idx="203">
                  <c:v>0.49634149834647645</c:v>
                </c:pt>
                <c:pt idx="204">
                  <c:v>0.34140180066845704</c:v>
                </c:pt>
                <c:pt idx="205">
                  <c:v>0.17191207231130273</c:v>
                </c:pt>
                <c:pt idx="206">
                  <c:v>0.22894940952060872</c:v>
                </c:pt>
                <c:pt idx="207">
                  <c:v>0.22873638385475975</c:v>
                </c:pt>
                <c:pt idx="208">
                  <c:v>0.15913026030670438</c:v>
                </c:pt>
                <c:pt idx="209">
                  <c:v>0.22900536869772889</c:v>
                </c:pt>
                <c:pt idx="210">
                  <c:v>0.25351564130340576</c:v>
                </c:pt>
                <c:pt idx="211">
                  <c:v>0.28953827335385052</c:v>
                </c:pt>
                <c:pt idx="212">
                  <c:v>0.15629140208853151</c:v>
                </c:pt>
                <c:pt idx="213">
                  <c:v>0.33722458108755438</c:v>
                </c:pt>
                <c:pt idx="214">
                  <c:v>0.41238533984999204</c:v>
                </c:pt>
                <c:pt idx="215">
                  <c:v>0.34456755569714959</c:v>
                </c:pt>
                <c:pt idx="216">
                  <c:v>0.34270130991906983</c:v>
                </c:pt>
                <c:pt idx="217">
                  <c:v>0.22932917841168401</c:v>
                </c:pt>
                <c:pt idx="218">
                  <c:v>0.20393414390133127</c:v>
                </c:pt>
                <c:pt idx="219">
                  <c:v>0.50580107618348191</c:v>
                </c:pt>
                <c:pt idx="220">
                  <c:v>0.16040938918417674</c:v>
                </c:pt>
                <c:pt idx="221">
                  <c:v>0.17383842352422593</c:v>
                </c:pt>
                <c:pt idx="222">
                  <c:v>0.18967974719338093</c:v>
                </c:pt>
                <c:pt idx="223">
                  <c:v>0.16073585428658277</c:v>
                </c:pt>
                <c:pt idx="224">
                  <c:v>0.29644053270673759</c:v>
                </c:pt>
                <c:pt idx="225">
                  <c:v>0.23155232480045035</c:v>
                </c:pt>
                <c:pt idx="226">
                  <c:v>0.26033959414616775</c:v>
                </c:pt>
                <c:pt idx="227">
                  <c:v>0.26010657398814246</c:v>
                </c:pt>
                <c:pt idx="228">
                  <c:v>0.51025657611247421</c:v>
                </c:pt>
                <c:pt idx="229">
                  <c:v>0.29416126123443592</c:v>
                </c:pt>
                <c:pt idx="230">
                  <c:v>0.17227149739444511</c:v>
                </c:pt>
                <c:pt idx="231">
                  <c:v>0.29745601449686132</c:v>
                </c:pt>
                <c:pt idx="232">
                  <c:v>0.26104373619873456</c:v>
                </c:pt>
                <c:pt idx="233">
                  <c:v>0.23241913968275574</c:v>
                </c:pt>
                <c:pt idx="234">
                  <c:v>0.19061548345897616</c:v>
                </c:pt>
                <c:pt idx="235">
                  <c:v>0.19080264911416969</c:v>
                </c:pt>
                <c:pt idx="236">
                  <c:v>0.34690763044039913</c:v>
                </c:pt>
                <c:pt idx="237">
                  <c:v>0.26127796593608432</c:v>
                </c:pt>
                <c:pt idx="238">
                  <c:v>0.26755723248357577</c:v>
                </c:pt>
                <c:pt idx="239">
                  <c:v>0.42245959234719732</c:v>
                </c:pt>
                <c:pt idx="240">
                  <c:v>0.21525864739841324</c:v>
                </c:pt>
                <c:pt idx="241">
                  <c:v>0.3545389873917022</c:v>
                </c:pt>
                <c:pt idx="242">
                  <c:v>0.21525885339000075</c:v>
                </c:pt>
                <c:pt idx="243">
                  <c:v>0.16593743862792204</c:v>
                </c:pt>
                <c:pt idx="244">
                  <c:v>0.17973147827256541</c:v>
                </c:pt>
                <c:pt idx="245">
                  <c:v>0.26726164807661729</c:v>
                </c:pt>
                <c:pt idx="246">
                  <c:v>0.35243908566183085</c:v>
                </c:pt>
                <c:pt idx="247">
                  <c:v>0.17317688666149841</c:v>
                </c:pt>
                <c:pt idx="248">
                  <c:v>0.25875460036840381</c:v>
                </c:pt>
                <c:pt idx="249">
                  <c:v>0.20748807367237945</c:v>
                </c:pt>
                <c:pt idx="250">
                  <c:v>0.25875460036840381</c:v>
                </c:pt>
                <c:pt idx="251">
                  <c:v>0.20768714229365687</c:v>
                </c:pt>
                <c:pt idx="252">
                  <c:v>0.17352376065905581</c:v>
                </c:pt>
                <c:pt idx="253">
                  <c:v>0.18934291098021783</c:v>
                </c:pt>
                <c:pt idx="254">
                  <c:v>0.41200737970376716</c:v>
                </c:pt>
                <c:pt idx="255">
                  <c:v>0.34421541573922054</c:v>
                </c:pt>
                <c:pt idx="256">
                  <c:v>0.17321911777226531</c:v>
                </c:pt>
                <c:pt idx="257">
                  <c:v>0.51191419921090342</c:v>
                </c:pt>
                <c:pt idx="258">
                  <c:v>0.16031694053930351</c:v>
                </c:pt>
                <c:pt idx="259">
                  <c:v>0.20813445953406523</c:v>
                </c:pt>
                <c:pt idx="260">
                  <c:v>0.23121472212151103</c:v>
                </c:pt>
                <c:pt idx="261">
                  <c:v>0.2965499089503793</c:v>
                </c:pt>
                <c:pt idx="262">
                  <c:v>0.41266583727088946</c:v>
                </c:pt>
                <c:pt idx="263">
                  <c:v>0.23164566193527281</c:v>
                </c:pt>
                <c:pt idx="264">
                  <c:v>0.26020729058001946</c:v>
                </c:pt>
                <c:pt idx="265">
                  <c:v>0.51372970282968233</c:v>
                </c:pt>
                <c:pt idx="266">
                  <c:v>0.26044062378417498</c:v>
                </c:pt>
                <c:pt idx="267">
                  <c:v>0.26067414187160121</c:v>
                </c:pt>
                <c:pt idx="268">
                  <c:v>0.34619877877169075</c:v>
                </c:pt>
                <c:pt idx="269">
                  <c:v>0.26114173310749417</c:v>
                </c:pt>
                <c:pt idx="270">
                  <c:v>0.19088110524854771</c:v>
                </c:pt>
                <c:pt idx="271">
                  <c:v>0.17513601024411471</c:v>
                </c:pt>
                <c:pt idx="272">
                  <c:v>0.51524410671785759</c:v>
                </c:pt>
                <c:pt idx="273">
                  <c:v>0.26184450915545038</c:v>
                </c:pt>
                <c:pt idx="274">
                  <c:v>0.1622847313951146</c:v>
                </c:pt>
                <c:pt idx="275">
                  <c:v>0.34757290434759425</c:v>
                </c:pt>
                <c:pt idx="276">
                  <c:v>0.41531332016242656</c:v>
                </c:pt>
                <c:pt idx="277">
                  <c:v>0.34729803314608093</c:v>
                </c:pt>
                <c:pt idx="278">
                  <c:v>0.17602210877958058</c:v>
                </c:pt>
                <c:pt idx="279">
                  <c:v>0.21055164805213542</c:v>
                </c:pt>
                <c:pt idx="280">
                  <c:v>0.16781179835184673</c:v>
                </c:pt>
                <c:pt idx="281">
                  <c:v>0.49774869784555542</c:v>
                </c:pt>
                <c:pt idx="282">
                  <c:v>0.18030534029257345</c:v>
                </c:pt>
                <c:pt idx="283">
                  <c:v>0.21619022365785914</c:v>
                </c:pt>
                <c:pt idx="284">
                  <c:v>0.49148809270261912</c:v>
                </c:pt>
                <c:pt idx="285">
                  <c:v>0.2436699503230027</c:v>
                </c:pt>
                <c:pt idx="286">
                  <c:v>0.32607221578858553</c:v>
                </c:pt>
                <c:pt idx="287">
                  <c:v>0.16215304863451185</c:v>
                </c:pt>
                <c:pt idx="288">
                  <c:v>0.14961740035836346</c:v>
                </c:pt>
                <c:pt idx="289">
                  <c:v>0.17715539964526464</c:v>
                </c:pt>
                <c:pt idx="290">
                  <c:v>0.49238354573006887</c:v>
                </c:pt>
                <c:pt idx="291">
                  <c:v>0.17750394401750563</c:v>
                </c:pt>
                <c:pt idx="292">
                  <c:v>0.21740701793973635</c:v>
                </c:pt>
                <c:pt idx="293">
                  <c:v>0.17750411837085592</c:v>
                </c:pt>
                <c:pt idx="294">
                  <c:v>0.19823493924791441</c:v>
                </c:pt>
                <c:pt idx="295">
                  <c:v>0.1984254977723876</c:v>
                </c:pt>
                <c:pt idx="296">
                  <c:v>0.49783223794276465</c:v>
                </c:pt>
                <c:pt idx="297">
                  <c:v>0.33114391698513851</c:v>
                </c:pt>
                <c:pt idx="298">
                  <c:v>0.25000450271604885</c:v>
                </c:pt>
                <c:pt idx="299">
                  <c:v>0.15384927999942608</c:v>
                </c:pt>
                <c:pt idx="300">
                  <c:v>0.20019603035760838</c:v>
                </c:pt>
                <c:pt idx="301">
                  <c:v>0.22243397764565068</c:v>
                </c:pt>
                <c:pt idx="302">
                  <c:v>0.50000630358673581</c:v>
                </c:pt>
                <c:pt idx="303">
                  <c:v>0.19703011959709782</c:v>
                </c:pt>
                <c:pt idx="304">
                  <c:v>0.24629443017250227</c:v>
                </c:pt>
                <c:pt idx="305">
                  <c:v>0.15325996494487928</c:v>
                </c:pt>
                <c:pt idx="306">
                  <c:v>0.49917244710659131</c:v>
                </c:pt>
                <c:pt idx="307">
                  <c:v>0.19947089158645673</c:v>
                </c:pt>
                <c:pt idx="308">
                  <c:v>0.15357165961624733</c:v>
                </c:pt>
                <c:pt idx="309">
                  <c:v>0.39949366964859012</c:v>
                </c:pt>
                <c:pt idx="310">
                  <c:v>0.24938007304200724</c:v>
                </c:pt>
                <c:pt idx="311">
                  <c:v>0.49761527215771145</c:v>
                </c:pt>
                <c:pt idx="312">
                  <c:v>0.15245370847336631</c:v>
                </c:pt>
                <c:pt idx="313">
                  <c:v>0.39422440241860435</c:v>
                </c:pt>
                <c:pt idx="314">
                  <c:v>0.39451004462261435</c:v>
                </c:pt>
                <c:pt idx="315">
                  <c:v>0.21828456366877558</c:v>
                </c:pt>
                <c:pt idx="316">
                  <c:v>0.21828456366877558</c:v>
                </c:pt>
                <c:pt idx="317">
                  <c:v>0.21808076400409601</c:v>
                </c:pt>
                <c:pt idx="318">
                  <c:v>0.21910273868775595</c:v>
                </c:pt>
                <c:pt idx="319">
                  <c:v>0.21910273868775595</c:v>
                </c:pt>
                <c:pt idx="320">
                  <c:v>0.19692424630799552</c:v>
                </c:pt>
                <c:pt idx="321">
                  <c:v>0.17287491498576824</c:v>
                </c:pt>
                <c:pt idx="322">
                  <c:v>0.34292076861424398</c:v>
                </c:pt>
                <c:pt idx="323">
                  <c:v>0.23190569679960243</c:v>
                </c:pt>
                <c:pt idx="324">
                  <c:v>0.19035824825556502</c:v>
                </c:pt>
                <c:pt idx="325">
                  <c:v>0.17447250010675985</c:v>
                </c:pt>
                <c:pt idx="326">
                  <c:v>0.23002660711163039</c:v>
                </c:pt>
                <c:pt idx="327">
                  <c:v>0.29515466603400864</c:v>
                </c:pt>
                <c:pt idx="328">
                  <c:v>0.25868770208080116</c:v>
                </c:pt>
                <c:pt idx="329">
                  <c:v>0.41104350452165572</c:v>
                </c:pt>
                <c:pt idx="330">
                  <c:v>0.25845598984539658</c:v>
                </c:pt>
                <c:pt idx="331">
                  <c:v>0.2961368054276905</c:v>
                </c:pt>
                <c:pt idx="332">
                  <c:v>0.51262937524088403</c:v>
                </c:pt>
                <c:pt idx="333">
                  <c:v>0.2961368054276905</c:v>
                </c:pt>
                <c:pt idx="334">
                  <c:v>0.34465476640962017</c:v>
                </c:pt>
                <c:pt idx="335">
                  <c:v>0.1894559495326599</c:v>
                </c:pt>
                <c:pt idx="336">
                  <c:v>0.20800783596144945</c:v>
                </c:pt>
                <c:pt idx="337">
                  <c:v>0.19070366065861036</c:v>
                </c:pt>
                <c:pt idx="338">
                  <c:v>0.19051677710618534</c:v>
                </c:pt>
                <c:pt idx="339">
                  <c:v>0.30150033227569234</c:v>
                </c:pt>
                <c:pt idx="340">
                  <c:v>0.51932629341944014</c:v>
                </c:pt>
                <c:pt idx="341">
                  <c:v>0.51902290430800757</c:v>
                </c:pt>
                <c:pt idx="342">
                  <c:v>0.34769728835447689</c:v>
                </c:pt>
                <c:pt idx="343">
                  <c:v>0.21023057136142123</c:v>
                </c:pt>
                <c:pt idx="344">
                  <c:v>0.19293584851210174</c:v>
                </c:pt>
                <c:pt idx="345">
                  <c:v>0.3497552514013702</c:v>
                </c:pt>
                <c:pt idx="346">
                  <c:v>0.4179444804401205</c:v>
                </c:pt>
                <c:pt idx="347">
                  <c:v>0.26417813741226398</c:v>
                </c:pt>
                <c:pt idx="348">
                  <c:v>0.21214459398441918</c:v>
                </c:pt>
                <c:pt idx="349">
                  <c:v>0.19312524768143008</c:v>
                </c:pt>
                <c:pt idx="350">
                  <c:v>0.2355382011172672</c:v>
                </c:pt>
                <c:pt idx="351">
                  <c:v>0.35030856502393576</c:v>
                </c:pt>
                <c:pt idx="352">
                  <c:v>0.1772357668635367</c:v>
                </c:pt>
                <c:pt idx="353">
                  <c:v>0.26528064558852454</c:v>
                </c:pt>
                <c:pt idx="354">
                  <c:v>0.30229801233192144</c:v>
                </c:pt>
                <c:pt idx="355">
                  <c:v>0.41961946207075956</c:v>
                </c:pt>
                <c:pt idx="356">
                  <c:v>0.19439045857410145</c:v>
                </c:pt>
                <c:pt idx="357">
                  <c:v>0.35159932475542971</c:v>
                </c:pt>
                <c:pt idx="358">
                  <c:v>0.16590565380596475</c:v>
                </c:pt>
                <c:pt idx="359">
                  <c:v>0.1953720035421837</c:v>
                </c:pt>
                <c:pt idx="360">
                  <c:v>0.42520180097094612</c:v>
                </c:pt>
                <c:pt idx="361">
                  <c:v>0.42550065507462442</c:v>
                </c:pt>
                <c:pt idx="362">
                  <c:v>0.16822039512973899</c:v>
                </c:pt>
                <c:pt idx="363">
                  <c:v>0.30766532862056378</c:v>
                </c:pt>
                <c:pt idx="364">
                  <c:v>0.52544502544383864</c:v>
                </c:pt>
                <c:pt idx="365">
                  <c:v>0.26934173658837746</c:v>
                </c:pt>
                <c:pt idx="366">
                  <c:v>0.41907747665219774</c:v>
                </c:pt>
                <c:pt idx="367">
                  <c:v>0.35081485690690678</c:v>
                </c:pt>
                <c:pt idx="368">
                  <c:v>0.21396090314676397</c:v>
                </c:pt>
                <c:pt idx="369">
                  <c:v>0.23727425864305218</c:v>
                </c:pt>
                <c:pt idx="370">
                  <c:v>0.35277865017388138</c:v>
                </c:pt>
                <c:pt idx="371">
                  <c:v>0.17899985678412578</c:v>
                </c:pt>
                <c:pt idx="372">
                  <c:v>0.16541895796605091</c:v>
                </c:pt>
                <c:pt idx="373">
                  <c:v>0.35305697657227592</c:v>
                </c:pt>
                <c:pt idx="374">
                  <c:v>0.21457646999412741</c:v>
                </c:pt>
                <c:pt idx="375">
                  <c:v>0.42147344618618676</c:v>
                </c:pt>
                <c:pt idx="376">
                  <c:v>0.23793659504373049</c:v>
                </c:pt>
                <c:pt idx="377">
                  <c:v>0.21478203459456172</c:v>
                </c:pt>
                <c:pt idx="378">
                  <c:v>0.21498778727896772</c:v>
                </c:pt>
                <c:pt idx="379">
                  <c:v>0.19596901426803609</c:v>
                </c:pt>
                <c:pt idx="380">
                  <c:v>0.3046793479216624</c:v>
                </c:pt>
                <c:pt idx="381">
                  <c:v>0.53036920077796579</c:v>
                </c:pt>
                <c:pt idx="382">
                  <c:v>0.5300640404507112</c:v>
                </c:pt>
                <c:pt idx="383">
                  <c:v>0.30943834818555949</c:v>
                </c:pt>
                <c:pt idx="384">
                  <c:v>0.21857784578510192</c:v>
                </c:pt>
                <c:pt idx="385">
                  <c:v>0.30522962251543584</c:v>
                </c:pt>
                <c:pt idx="386">
                  <c:v>0.21563280838462251</c:v>
                </c:pt>
                <c:pt idx="387">
                  <c:v>0.42270223358772896</c:v>
                </c:pt>
                <c:pt idx="388">
                  <c:v>0.19892313486241514</c:v>
                </c:pt>
                <c:pt idx="389">
                  <c:v>0.42662149801008309</c:v>
                </c:pt>
                <c:pt idx="390">
                  <c:v>0.23948698408510344</c:v>
                </c:pt>
                <c:pt idx="391">
                  <c:v>0.16710877490368364</c:v>
                </c:pt>
                <c:pt idx="392">
                  <c:v>0.18079835326222674</c:v>
                </c:pt>
                <c:pt idx="393">
                  <c:v>0.18097933259482155</c:v>
                </c:pt>
                <c:pt idx="394">
                  <c:v>0.2401550180588384</c:v>
                </c:pt>
                <c:pt idx="395">
                  <c:v>0.24037807773609468</c:v>
                </c:pt>
                <c:pt idx="396">
                  <c:v>0.35668767796125467</c:v>
                </c:pt>
                <c:pt idx="397">
                  <c:v>0.2696387982198073</c:v>
                </c:pt>
                <c:pt idx="398">
                  <c:v>0.53098165256663321</c:v>
                </c:pt>
                <c:pt idx="399">
                  <c:v>0.53098165256663321</c:v>
                </c:pt>
                <c:pt idx="400">
                  <c:v>0.22059389720446321</c:v>
                </c:pt>
                <c:pt idx="401">
                  <c:v>0.20120747701962383</c:v>
                </c:pt>
                <c:pt idx="402">
                  <c:v>0.53098195799524917</c:v>
                </c:pt>
                <c:pt idx="403">
                  <c:v>0.20142375167490076</c:v>
                </c:pt>
                <c:pt idx="404">
                  <c:v>0.274735683338027</c:v>
                </c:pt>
                <c:pt idx="405">
                  <c:v>0.17124029004871244</c:v>
                </c:pt>
                <c:pt idx="406">
                  <c:v>0.274735683338027</c:v>
                </c:pt>
                <c:pt idx="407">
                  <c:v>0.22124793838860074</c:v>
                </c:pt>
                <c:pt idx="408">
                  <c:v>0.20142394904169308</c:v>
                </c:pt>
                <c:pt idx="409">
                  <c:v>0.4283699302774388</c:v>
                </c:pt>
                <c:pt idx="410">
                  <c:v>0.4283699302774388</c:v>
                </c:pt>
                <c:pt idx="411">
                  <c:v>0.21916170831460416</c:v>
                </c:pt>
                <c:pt idx="412">
                  <c:v>0.31911731457926795</c:v>
                </c:pt>
                <c:pt idx="413">
                  <c:v>0.20658771567842138</c:v>
                </c:pt>
                <c:pt idx="414">
                  <c:v>0.5398390213044284</c:v>
                </c:pt>
                <c:pt idx="415">
                  <c:v>0.43856096191895816</c:v>
                </c:pt>
                <c:pt idx="416">
                  <c:v>0.3684070826488704</c:v>
                </c:pt>
                <c:pt idx="417">
                  <c:v>0.2497577162870537</c:v>
                </c:pt>
                <c:pt idx="418">
                  <c:v>0.18257985731776707</c:v>
                </c:pt>
                <c:pt idx="419">
                  <c:v>0.21466218677798243</c:v>
                </c:pt>
                <c:pt idx="420">
                  <c:v>0.26028511722340186</c:v>
                </c:pt>
                <c:pt idx="421">
                  <c:v>0.29129777577462673</c:v>
                </c:pt>
                <c:pt idx="422">
                  <c:v>0.2150829080948026</c:v>
                </c:pt>
                <c:pt idx="423">
                  <c:v>0.23585793043912592</c:v>
                </c:pt>
                <c:pt idx="424">
                  <c:v>0.45147946195156052</c:v>
                </c:pt>
                <c:pt idx="425">
                  <c:v>0.21508311855185094</c:v>
                </c:pt>
                <c:pt idx="426">
                  <c:v>0.23393719447826763</c:v>
                </c:pt>
                <c:pt idx="427">
                  <c:v>0.25871078300965533</c:v>
                </c:pt>
                <c:pt idx="428">
                  <c:v>0.32795445393775441</c:v>
                </c:pt>
                <c:pt idx="429">
                  <c:v>0.18575659563654728</c:v>
                </c:pt>
                <c:pt idx="430">
                  <c:v>0.21803549867536826</c:v>
                </c:pt>
                <c:pt idx="431">
                  <c:v>0.20060586887353601</c:v>
                </c:pt>
                <c:pt idx="432">
                  <c:v>0.4551733502567511</c:v>
                </c:pt>
                <c:pt idx="433">
                  <c:v>0.33275648365646177</c:v>
                </c:pt>
                <c:pt idx="434">
                  <c:v>0.19958481193331362</c:v>
                </c:pt>
                <c:pt idx="435">
                  <c:v>0.19978459652984346</c:v>
                </c:pt>
                <c:pt idx="436">
                  <c:v>0.2940976396683887</c:v>
                </c:pt>
                <c:pt idx="437">
                  <c:v>0.4545215610527672</c:v>
                </c:pt>
                <c:pt idx="438">
                  <c:v>0.4545215610527672</c:v>
                </c:pt>
                <c:pt idx="439">
                  <c:v>0.23807775629744776</c:v>
                </c:pt>
                <c:pt idx="440">
                  <c:v>0.55553176015836481</c:v>
                </c:pt>
                <c:pt idx="441">
                  <c:v>0.21716246709887388</c:v>
                </c:pt>
                <c:pt idx="442">
                  <c:v>0.21724393792915572</c:v>
                </c:pt>
                <c:pt idx="443">
                  <c:v>0.55565040931319842</c:v>
                </c:pt>
                <c:pt idx="444">
                  <c:v>0.26323239352137401</c:v>
                </c:pt>
                <c:pt idx="445">
                  <c:v>0.18505467693081412</c:v>
                </c:pt>
                <c:pt idx="446">
                  <c:v>0.21611695796583133</c:v>
                </c:pt>
                <c:pt idx="447">
                  <c:v>0.33166736990600537</c:v>
                </c:pt>
                <c:pt idx="448">
                  <c:v>0.38313543088333074</c:v>
                </c:pt>
                <c:pt idx="449">
                  <c:v>0.1844306930737685</c:v>
                </c:pt>
                <c:pt idx="450">
                  <c:v>0.21675252638365017</c:v>
                </c:pt>
                <c:pt idx="451">
                  <c:v>0.29307923103239425</c:v>
                </c:pt>
                <c:pt idx="452">
                  <c:v>0.18263927314487718</c:v>
                </c:pt>
                <c:pt idx="453">
                  <c:v>0.3295745035813189</c:v>
                </c:pt>
                <c:pt idx="454">
                  <c:v>0.3809023391329398</c:v>
                </c:pt>
                <c:pt idx="455">
                  <c:v>0.26036180357081995</c:v>
                </c:pt>
                <c:pt idx="456">
                  <c:v>0.55198002523484335</c:v>
                </c:pt>
                <c:pt idx="457">
                  <c:v>0.55228843192069321</c:v>
                </c:pt>
                <c:pt idx="458">
                  <c:v>0.33012595384046856</c:v>
                </c:pt>
                <c:pt idx="459">
                  <c:v>0.20341760058759867</c:v>
                </c:pt>
                <c:pt idx="460">
                  <c:v>0.22102398197666404</c:v>
                </c:pt>
                <c:pt idx="461">
                  <c:v>0.29854335266558996</c:v>
                </c:pt>
                <c:pt idx="462">
                  <c:v>0.2675402303346231</c:v>
                </c:pt>
                <c:pt idx="463">
                  <c:v>0.26729438954584117</c:v>
                </c:pt>
                <c:pt idx="464">
                  <c:v>0.24090488318074424</c:v>
                </c:pt>
                <c:pt idx="465">
                  <c:v>0.2026822522270782</c:v>
                </c:pt>
                <c:pt idx="466">
                  <c:v>0.38886917839722751</c:v>
                </c:pt>
                <c:pt idx="467">
                  <c:v>0.55967061654189387</c:v>
                </c:pt>
                <c:pt idx="468">
                  <c:v>0.23968926753976524</c:v>
                </c:pt>
                <c:pt idx="469">
                  <c:v>0.26461779524222262</c:v>
                </c:pt>
                <c:pt idx="470">
                  <c:v>0.27076870098613226</c:v>
                </c:pt>
                <c:pt idx="471">
                  <c:v>0.22408101767156519</c:v>
                </c:pt>
                <c:pt idx="472">
                  <c:v>0.24498945925150858</c:v>
                </c:pt>
                <c:pt idx="473">
                  <c:v>0.22735518931884155</c:v>
                </c:pt>
                <c:pt idx="474">
                  <c:v>0.20938003411657333</c:v>
                </c:pt>
                <c:pt idx="475">
                  <c:v>0.34626011379379357</c:v>
                </c:pt>
                <c:pt idx="476">
                  <c:v>0.27423207866498284</c:v>
                </c:pt>
                <c:pt idx="477">
                  <c:v>0.21755309703156411</c:v>
                </c:pt>
                <c:pt idx="478">
                  <c:v>0.21755309703156411</c:v>
                </c:pt>
                <c:pt idx="479">
                  <c:v>0.58162671366306162</c:v>
                </c:pt>
                <c:pt idx="480">
                  <c:v>0.48100656499066763</c:v>
                </c:pt>
                <c:pt idx="481">
                  <c:v>0.20156035322852445</c:v>
                </c:pt>
                <c:pt idx="482">
                  <c:v>0.39580024121609986</c:v>
                </c:pt>
                <c:pt idx="483">
                  <c:v>0.55976130222940901</c:v>
                </c:pt>
                <c:pt idx="484">
                  <c:v>0.22030600366050521</c:v>
                </c:pt>
                <c:pt idx="485">
                  <c:v>0.33741342414833159</c:v>
                </c:pt>
                <c:pt idx="486">
                  <c:v>0.2669682841624525</c:v>
                </c:pt>
                <c:pt idx="487">
                  <c:v>0.29819490133049542</c:v>
                </c:pt>
                <c:pt idx="488">
                  <c:v>0.33797505598298611</c:v>
                </c:pt>
                <c:pt idx="489">
                  <c:v>0.2031482257711322</c:v>
                </c:pt>
                <c:pt idx="490">
                  <c:v>0.26830229157781793</c:v>
                </c:pt>
                <c:pt idx="491">
                  <c:v>0.562055843504776</c:v>
                </c:pt>
                <c:pt idx="492">
                  <c:v>0.2216936943017557</c:v>
                </c:pt>
                <c:pt idx="493">
                  <c:v>0.26659446960055533</c:v>
                </c:pt>
                <c:pt idx="494">
                  <c:v>0.26659446960055533</c:v>
                </c:pt>
                <c:pt idx="495">
                  <c:v>0.22040899150852258</c:v>
                </c:pt>
                <c:pt idx="496">
                  <c:v>0.22040899150852258</c:v>
                </c:pt>
                <c:pt idx="497">
                  <c:v>0.26683996815077282</c:v>
                </c:pt>
                <c:pt idx="498">
                  <c:v>0.33782830249432672</c:v>
                </c:pt>
                <c:pt idx="499">
                  <c:v>0.20344857842950706</c:v>
                </c:pt>
                <c:pt idx="500">
                  <c:v>0.24200198317344421</c:v>
                </c:pt>
                <c:pt idx="501">
                  <c:v>0.29858338696827053</c:v>
                </c:pt>
                <c:pt idx="502">
                  <c:v>0.1884384841839738</c:v>
                </c:pt>
                <c:pt idx="503">
                  <c:v>0.29858338696827053</c:v>
                </c:pt>
                <c:pt idx="504">
                  <c:v>0.45986016757130449</c:v>
                </c:pt>
                <c:pt idx="505">
                  <c:v>0.38939826318019344</c:v>
                </c:pt>
                <c:pt idx="506">
                  <c:v>0.30677399322949839</c:v>
                </c:pt>
                <c:pt idx="507">
                  <c:v>0.24919189294165606</c:v>
                </c:pt>
                <c:pt idx="508">
                  <c:v>0.57006167636170624</c:v>
                </c:pt>
                <c:pt idx="509">
                  <c:v>0.19241225287877273</c:v>
                </c:pt>
                <c:pt idx="510">
                  <c:v>0.27266098246185283</c:v>
                </c:pt>
                <c:pt idx="511">
                  <c:v>0.34447203667762372</c:v>
                </c:pt>
                <c:pt idx="512">
                  <c:v>0.39644867520088145</c:v>
                </c:pt>
                <c:pt idx="513">
                  <c:v>0.39675105139505035</c:v>
                </c:pt>
                <c:pt idx="514">
                  <c:v>0.19280528267104224</c:v>
                </c:pt>
                <c:pt idx="515">
                  <c:v>0.38683911966101708</c:v>
                </c:pt>
                <c:pt idx="516">
                  <c:v>0.23957386302627995</c:v>
                </c:pt>
                <c:pt idx="517">
                  <c:v>0.38511142597404879</c:v>
                </c:pt>
                <c:pt idx="518">
                  <c:v>0.38481552855965345</c:v>
                </c:pt>
                <c:pt idx="519">
                  <c:v>0.45618936650784681</c:v>
                </c:pt>
                <c:pt idx="520">
                  <c:v>0.26444521015985306</c:v>
                </c:pt>
                <c:pt idx="521">
                  <c:v>0.55719160671611379</c:v>
                </c:pt>
                <c:pt idx="522">
                  <c:v>0.55719160671611379</c:v>
                </c:pt>
                <c:pt idx="523">
                  <c:v>0.45618936650784681</c:v>
                </c:pt>
                <c:pt idx="524">
                  <c:v>0.33452942280474329</c:v>
                </c:pt>
                <c:pt idx="525">
                  <c:v>0.18326736996200232</c:v>
                </c:pt>
                <c:pt idx="526">
                  <c:v>0.38189393903455943</c:v>
                </c:pt>
                <c:pt idx="527">
                  <c:v>0.330779704054456</c:v>
                </c:pt>
                <c:pt idx="528">
                  <c:v>0.55240277802224669</c:v>
                </c:pt>
                <c:pt idx="529">
                  <c:v>0.21777645262742545</c:v>
                </c:pt>
                <c:pt idx="530">
                  <c:v>0.4554167626613318</c:v>
                </c:pt>
                <c:pt idx="531">
                  <c:v>0.18590532035365584</c:v>
                </c:pt>
                <c:pt idx="532">
                  <c:v>0.38574390391645236</c:v>
                </c:pt>
                <c:pt idx="533">
                  <c:v>0.23918854220912553</c:v>
                </c:pt>
                <c:pt idx="534">
                  <c:v>0.23941650557771335</c:v>
                </c:pt>
                <c:pt idx="535">
                  <c:v>0.18647457442782167</c:v>
                </c:pt>
                <c:pt idx="536">
                  <c:v>0.33550912393445742</c:v>
                </c:pt>
                <c:pt idx="537">
                  <c:v>0.38693163172262468</c:v>
                </c:pt>
                <c:pt idx="538">
                  <c:v>0.4566595282434574</c:v>
                </c:pt>
                <c:pt idx="539">
                  <c:v>0.21904008065487043</c:v>
                </c:pt>
                <c:pt idx="540">
                  <c:v>0.33548450308704969</c:v>
                </c:pt>
                <c:pt idx="541">
                  <c:v>0.26503623020200212</c:v>
                </c:pt>
                <c:pt idx="542">
                  <c:v>0.20155084389976965</c:v>
                </c:pt>
                <c:pt idx="543">
                  <c:v>0.24008148012391572</c:v>
                </c:pt>
                <c:pt idx="544">
                  <c:v>0.26528041794337015</c:v>
                </c:pt>
                <c:pt idx="545">
                  <c:v>0.29612841470385548</c:v>
                </c:pt>
                <c:pt idx="546">
                  <c:v>0.3401260109944606</c:v>
                </c:pt>
                <c:pt idx="547">
                  <c:v>0.20470603613305791</c:v>
                </c:pt>
                <c:pt idx="548">
                  <c:v>0.38772761217075163</c:v>
                </c:pt>
                <c:pt idx="549">
                  <c:v>0.21963333165025672</c:v>
                </c:pt>
                <c:pt idx="550">
                  <c:v>0.18698401639633008</c:v>
                </c:pt>
                <c:pt idx="551">
                  <c:v>0.24073569485039026</c:v>
                </c:pt>
                <c:pt idx="552">
                  <c:v>0.20253270763817088</c:v>
                </c:pt>
                <c:pt idx="553">
                  <c:v>0.20273544308125224</c:v>
                </c:pt>
                <c:pt idx="554">
                  <c:v>0.26671482696276488</c:v>
                </c:pt>
                <c:pt idx="555">
                  <c:v>0.45938930803702777</c:v>
                </c:pt>
                <c:pt idx="556">
                  <c:v>0.24165439335647099</c:v>
                </c:pt>
                <c:pt idx="557">
                  <c:v>0.20334486785355413</c:v>
                </c:pt>
                <c:pt idx="558">
                  <c:v>0.33824715901448266</c:v>
                </c:pt>
                <c:pt idx="559">
                  <c:v>0.2213794599304556</c:v>
                </c:pt>
                <c:pt idx="560">
                  <c:v>0.46032526338869767</c:v>
                </c:pt>
                <c:pt idx="561">
                  <c:v>0.33880989581224946</c:v>
                </c:pt>
                <c:pt idx="562">
                  <c:v>0.22159615039724309</c:v>
                </c:pt>
                <c:pt idx="563">
                  <c:v>0.26769871135611328</c:v>
                </c:pt>
                <c:pt idx="564">
                  <c:v>0.33952803353688366</c:v>
                </c:pt>
                <c:pt idx="565">
                  <c:v>0.5620869856363504</c:v>
                </c:pt>
                <c:pt idx="566">
                  <c:v>0.19120021835454076</c:v>
                </c:pt>
                <c:pt idx="567">
                  <c:v>0.2708636623380779</c:v>
                </c:pt>
                <c:pt idx="568">
                  <c:v>0.24531144924014911</c:v>
                </c:pt>
                <c:pt idx="569">
                  <c:v>0.19100556076328501</c:v>
                </c:pt>
                <c:pt idx="570">
                  <c:v>0.27591583667504205</c:v>
                </c:pt>
                <c:pt idx="571">
                  <c:v>0.34788714254368641</c:v>
                </c:pt>
                <c:pt idx="572">
                  <c:v>0.27616914598873693</c:v>
                </c:pt>
                <c:pt idx="573">
                  <c:v>0.34817475453799335</c:v>
                </c:pt>
                <c:pt idx="574">
                  <c:v>0.19556278288518086</c:v>
                </c:pt>
                <c:pt idx="575">
                  <c:v>0.1957623736422805</c:v>
                </c:pt>
                <c:pt idx="576">
                  <c:v>0.21120403076791414</c:v>
                </c:pt>
                <c:pt idx="577">
                  <c:v>0.25052646233287745</c:v>
                </c:pt>
                <c:pt idx="578">
                  <c:v>0.30940215936846416</c:v>
                </c:pt>
                <c:pt idx="579">
                  <c:v>0.34993508393612516</c:v>
                </c:pt>
                <c:pt idx="580">
                  <c:v>0.40253562541032351</c:v>
                </c:pt>
                <c:pt idx="581">
                  <c:v>0.57401126661942492</c:v>
                </c:pt>
                <c:pt idx="582">
                  <c:v>0.35022403012856396</c:v>
                </c:pt>
                <c:pt idx="583">
                  <c:v>0.25222361403434945</c:v>
                </c:pt>
                <c:pt idx="584">
                  <c:v>0.251984340973608</c:v>
                </c:pt>
                <c:pt idx="585">
                  <c:v>0.30657255325342941</c:v>
                </c:pt>
                <c:pt idx="586">
                  <c:v>0.27481216972250277</c:v>
                </c:pt>
                <c:pt idx="587">
                  <c:v>0.27456024522628947</c:v>
                </c:pt>
                <c:pt idx="588">
                  <c:v>0.57009887284558325</c:v>
                </c:pt>
                <c:pt idx="589">
                  <c:v>0.34688268122441163</c:v>
                </c:pt>
                <c:pt idx="590">
                  <c:v>0.27528410773460527</c:v>
                </c:pt>
                <c:pt idx="591">
                  <c:v>0.22783869968357787</c:v>
                </c:pt>
                <c:pt idx="592">
                  <c:v>0.40207576706620496</c:v>
                </c:pt>
                <c:pt idx="593">
                  <c:v>0.21217836558245909</c:v>
                </c:pt>
                <c:pt idx="594">
                  <c:v>0.1966832348298416</c:v>
                </c:pt>
                <c:pt idx="595">
                  <c:v>0.23009897127074688</c:v>
                </c:pt>
                <c:pt idx="596">
                  <c:v>0.40119382144319105</c:v>
                </c:pt>
                <c:pt idx="597">
                  <c:v>0.19610389761918381</c:v>
                </c:pt>
                <c:pt idx="598">
                  <c:v>0.22944949462316908</c:v>
                </c:pt>
                <c:pt idx="599">
                  <c:v>0.21798117207086082</c:v>
                </c:pt>
                <c:pt idx="600">
                  <c:v>0.21798117207086082</c:v>
                </c:pt>
                <c:pt idx="601">
                  <c:v>0.2177634086621987</c:v>
                </c:pt>
                <c:pt idx="602">
                  <c:v>0.25262811211530095</c:v>
                </c:pt>
                <c:pt idx="603">
                  <c:v>0.47375295731897238</c:v>
                </c:pt>
                <c:pt idx="604">
                  <c:v>0.25062340662148352</c:v>
                </c:pt>
                <c:pt idx="605">
                  <c:v>0.25038557154691876</c:v>
                </c:pt>
                <c:pt idx="606">
                  <c:v>0.47977596191711114</c:v>
                </c:pt>
                <c:pt idx="607">
                  <c:v>0.25697143371687464</c:v>
                </c:pt>
                <c:pt idx="608">
                  <c:v>0.21693199506140121</c:v>
                </c:pt>
                <c:pt idx="609">
                  <c:v>0.25745964486929657</c:v>
                </c:pt>
                <c:pt idx="610">
                  <c:v>0.58135987959206203</c:v>
                </c:pt>
                <c:pt idx="611">
                  <c:v>0.3161480390727629</c:v>
                </c:pt>
                <c:pt idx="612">
                  <c:v>0.31309524286301743</c:v>
                </c:pt>
                <c:pt idx="613">
                  <c:v>0.31336936644630636</c:v>
                </c:pt>
                <c:pt idx="614">
                  <c:v>0.21518246704474764</c:v>
                </c:pt>
                <c:pt idx="615">
                  <c:v>0.28144808442731589</c:v>
                </c:pt>
                <c:pt idx="616">
                  <c:v>0.23373691300931038</c:v>
                </c:pt>
                <c:pt idx="617">
                  <c:v>0.21539786490965732</c:v>
                </c:pt>
                <c:pt idx="618">
                  <c:v>0.28144834211172909</c:v>
                </c:pt>
                <c:pt idx="619">
                  <c:v>0.58841308115876445</c:v>
                </c:pt>
                <c:pt idx="620">
                  <c:v>0.41653273853210315</c:v>
                </c:pt>
                <c:pt idx="621">
                  <c:v>0.22464076522975238</c:v>
                </c:pt>
                <c:pt idx="622">
                  <c:v>0.29273265557554828</c:v>
                </c:pt>
                <c:pt idx="623">
                  <c:v>0.367167834895683</c:v>
                </c:pt>
                <c:pt idx="624">
                  <c:v>0.26612163617474333</c:v>
                </c:pt>
                <c:pt idx="625">
                  <c:v>0.42068751835482304</c:v>
                </c:pt>
                <c:pt idx="626">
                  <c:v>0.24376056979395538</c:v>
                </c:pt>
                <c:pt idx="627">
                  <c:v>0.34195080099428626</c:v>
                </c:pt>
                <c:pt idx="628">
                  <c:v>0.25729456108050847</c:v>
                </c:pt>
                <c:pt idx="629">
                  <c:v>0.50963239597297572</c:v>
                </c:pt>
                <c:pt idx="630">
                  <c:v>0.34165587691767907</c:v>
                </c:pt>
                <c:pt idx="631">
                  <c:v>0.3001369915554003</c:v>
                </c:pt>
                <c:pt idx="632">
                  <c:v>0.37545791573657655</c:v>
                </c:pt>
                <c:pt idx="633">
                  <c:v>0.37576313725166666</c:v>
                </c:pt>
                <c:pt idx="634">
                  <c:v>0.60046901169303069</c:v>
                </c:pt>
                <c:pt idx="635">
                  <c:v>0.30316340072914477</c:v>
                </c:pt>
                <c:pt idx="636">
                  <c:v>0.60391134558571469</c:v>
                </c:pt>
                <c:pt idx="637">
                  <c:v>0.23391366545322972</c:v>
                </c:pt>
                <c:pt idx="638">
                  <c:v>0.3037153100367716</c:v>
                </c:pt>
                <c:pt idx="639">
                  <c:v>0.3037153100367716</c:v>
                </c:pt>
                <c:pt idx="640">
                  <c:v>0.25307351547328305</c:v>
                </c:pt>
                <c:pt idx="641">
                  <c:v>0.29848594228036107</c:v>
                </c:pt>
                <c:pt idx="642">
                  <c:v>0.37300590658991462</c:v>
                </c:pt>
                <c:pt idx="643">
                  <c:v>0.37074729712667637</c:v>
                </c:pt>
                <c:pt idx="644">
                  <c:v>0.21102411253754633</c:v>
                </c:pt>
                <c:pt idx="645">
                  <c:v>0.33628355067623694</c:v>
                </c:pt>
                <c:pt idx="646">
                  <c:v>0.23336248907680787</c:v>
                </c:pt>
                <c:pt idx="647">
                  <c:v>0.43213875829766391</c:v>
                </c:pt>
                <c:pt idx="648">
                  <c:v>0.60317530654110385</c:v>
                </c:pt>
                <c:pt idx="649">
                  <c:v>0.33139914217279121</c:v>
                </c:pt>
                <c:pt idx="650">
                  <c:v>0.24812724452854631</c:v>
                </c:pt>
                <c:pt idx="651">
                  <c:v>0.22331684915953573</c:v>
                </c:pt>
                <c:pt idx="652">
                  <c:v>0.48970652696027905</c:v>
                </c:pt>
                <c:pt idx="653">
                  <c:v>0.32452837765265607</c:v>
                </c:pt>
                <c:pt idx="654">
                  <c:v>0.26513822283934696</c:v>
                </c:pt>
                <c:pt idx="655">
                  <c:v>0.4903507270210295</c:v>
                </c:pt>
                <c:pt idx="656">
                  <c:v>0.24259550473102023</c:v>
                </c:pt>
                <c:pt idx="657">
                  <c:v>0.2949169864384637</c:v>
                </c:pt>
                <c:pt idx="658">
                  <c:v>0.29464840707746848</c:v>
                </c:pt>
                <c:pt idx="659">
                  <c:v>0.35602214141002292</c:v>
                </c:pt>
                <c:pt idx="660">
                  <c:v>0.2010328439132672</c:v>
                </c:pt>
                <c:pt idx="661">
                  <c:v>0.4795502838809978</c:v>
                </c:pt>
                <c:pt idx="662">
                  <c:v>0.36485118452372461</c:v>
                </c:pt>
                <c:pt idx="663">
                  <c:v>0.26392640952816299</c:v>
                </c:pt>
                <c:pt idx="664">
                  <c:v>0.23374593361528914</c:v>
                </c:pt>
                <c:pt idx="665">
                  <c:v>0.30324172613050276</c:v>
                </c:pt>
                <c:pt idx="666">
                  <c:v>0.60493120909020071</c:v>
                </c:pt>
                <c:pt idx="667">
                  <c:v>0.21755045556334646</c:v>
                </c:pt>
                <c:pt idx="668">
                  <c:v>0.42836914441809182</c:v>
                </c:pt>
                <c:pt idx="669">
                  <c:v>0.59948990361848908</c:v>
                </c:pt>
                <c:pt idx="670">
                  <c:v>0.49903935817507422</c:v>
                </c:pt>
                <c:pt idx="671">
                  <c:v>0.21363946093031841</c:v>
                </c:pt>
                <c:pt idx="672">
                  <c:v>0.24952351347768828</c:v>
                </c:pt>
                <c:pt idx="673">
                  <c:v>0.49968930116394505</c:v>
                </c:pt>
                <c:pt idx="674">
                  <c:v>0.23077946947322212</c:v>
                </c:pt>
                <c:pt idx="675">
                  <c:v>0.3747090695900564</c:v>
                </c:pt>
                <c:pt idx="676">
                  <c:v>0.2736893271326154</c:v>
                </c:pt>
                <c:pt idx="677">
                  <c:v>0.25115439501039227</c:v>
                </c:pt>
                <c:pt idx="678">
                  <c:v>0.50186249860265209</c:v>
                </c:pt>
                <c:pt idx="679">
                  <c:v>0.23209437291147292</c:v>
                </c:pt>
                <c:pt idx="680">
                  <c:v>0.30129279858222835</c:v>
                </c:pt>
                <c:pt idx="681">
                  <c:v>0.21534327574300163</c:v>
                </c:pt>
                <c:pt idx="682">
                  <c:v>0.33472812903703536</c:v>
                </c:pt>
                <c:pt idx="683">
                  <c:v>0.30159268782976706</c:v>
                </c:pt>
                <c:pt idx="684">
                  <c:v>0.37708258750417345</c:v>
                </c:pt>
                <c:pt idx="685">
                  <c:v>0.21578391666875452</c:v>
                </c:pt>
                <c:pt idx="686">
                  <c:v>0.43106614264146059</c:v>
                </c:pt>
                <c:pt idx="687">
                  <c:v>0.60212862658081079</c:v>
                </c:pt>
                <c:pt idx="688">
                  <c:v>0.50130734526048826</c:v>
                </c:pt>
                <c:pt idx="689">
                  <c:v>0.60125439547887516</c:v>
                </c:pt>
                <c:pt idx="690">
                  <c:v>0.30082566762474722</c:v>
                </c:pt>
                <c:pt idx="691">
                  <c:v>0.27610992827654318</c:v>
                </c:pt>
                <c:pt idx="692">
                  <c:v>0.25344593516890745</c:v>
                </c:pt>
                <c:pt idx="693">
                  <c:v>0.21760439047775895</c:v>
                </c:pt>
                <c:pt idx="694">
                  <c:v>0.60438291844565672</c:v>
                </c:pt>
                <c:pt idx="695">
                  <c:v>0.25700729422082935</c:v>
                </c:pt>
                <c:pt idx="696">
                  <c:v>0.43766313830266151</c:v>
                </c:pt>
                <c:pt idx="697">
                  <c:v>0.22036116610300432</c:v>
                </c:pt>
                <c:pt idx="698">
                  <c:v>0.30659123275899863</c:v>
                </c:pt>
                <c:pt idx="699">
                  <c:v>0.38264850822716645</c:v>
                </c:pt>
                <c:pt idx="700">
                  <c:v>0.25589452873052754</c:v>
                </c:pt>
                <c:pt idx="701">
                  <c:v>0.5153721031134374</c:v>
                </c:pt>
                <c:pt idx="702">
                  <c:v>0.28509617238842144</c:v>
                </c:pt>
                <c:pt idx="703">
                  <c:v>0.61466703372697218</c:v>
                </c:pt>
                <c:pt idx="704">
                  <c:v>0.61466703372697218</c:v>
                </c:pt>
                <c:pt idx="705">
                  <c:v>0.24186807011318584</c:v>
                </c:pt>
                <c:pt idx="706">
                  <c:v>0.22505359726772528</c:v>
                </c:pt>
                <c:pt idx="707">
                  <c:v>0.61529218564973809</c:v>
                </c:pt>
                <c:pt idx="708">
                  <c:v>0.28563459890596066</c:v>
                </c:pt>
                <c:pt idx="709">
                  <c:v>0.34803713734563418</c:v>
                </c:pt>
                <c:pt idx="710">
                  <c:v>0.61591735700286443</c:v>
                </c:pt>
                <c:pt idx="711">
                  <c:v>0.44500041967807491</c:v>
                </c:pt>
                <c:pt idx="712">
                  <c:v>0.2864440300296594</c:v>
                </c:pt>
                <c:pt idx="713">
                  <c:v>0.34893731674224615</c:v>
                </c:pt>
                <c:pt idx="714">
                  <c:v>0.2632433544071881</c:v>
                </c:pt>
                <c:pt idx="715">
                  <c:v>0.31506567191967416</c:v>
                </c:pt>
                <c:pt idx="716">
                  <c:v>0.26324361072108576</c:v>
                </c:pt>
                <c:pt idx="717">
                  <c:v>0.26288854032968206</c:v>
                </c:pt>
                <c:pt idx="718">
                  <c:v>0.39097342598212015</c:v>
                </c:pt>
                <c:pt idx="719">
                  <c:v>0.51656473683991055</c:v>
                </c:pt>
                <c:pt idx="720">
                  <c:v>0.22244873317991282</c:v>
                </c:pt>
                <c:pt idx="721">
                  <c:v>0.38627543546307258</c:v>
                </c:pt>
                <c:pt idx="722">
                  <c:v>0.22267636295034782</c:v>
                </c:pt>
                <c:pt idx="723">
                  <c:v>0.31013965573453517</c:v>
                </c:pt>
                <c:pt idx="724">
                  <c:v>0.27917855592312735</c:v>
                </c:pt>
                <c:pt idx="725">
                  <c:v>0.50807163853989712</c:v>
                </c:pt>
                <c:pt idx="726">
                  <c:v>0.23655082847787642</c:v>
                </c:pt>
                <c:pt idx="727">
                  <c:v>0.60772383539532004</c:v>
                </c:pt>
                <c:pt idx="728">
                  <c:v>0.25635277754075136</c:v>
                </c:pt>
                <c:pt idx="729">
                  <c:v>0.27970646955407458</c:v>
                </c:pt>
                <c:pt idx="730">
                  <c:v>0.30710335651594284</c:v>
                </c:pt>
                <c:pt idx="731">
                  <c:v>0.26206516776433575</c:v>
                </c:pt>
                <c:pt idx="732">
                  <c:v>0.31318591730326517</c:v>
                </c:pt>
                <c:pt idx="733">
                  <c:v>0.29028446858428092</c:v>
                </c:pt>
                <c:pt idx="734">
                  <c:v>0.26663049330346766</c:v>
                </c:pt>
                <c:pt idx="735">
                  <c:v>0.39587774717236596</c:v>
                </c:pt>
                <c:pt idx="736">
                  <c:v>0.52169330249764612</c:v>
                </c:pt>
                <c:pt idx="737">
                  <c:v>0.45491892799728645</c:v>
                </c:pt>
                <c:pt idx="738">
                  <c:v>0.35779538418548629</c:v>
                </c:pt>
                <c:pt idx="739">
                  <c:v>0.35748905830116789</c:v>
                </c:pt>
                <c:pt idx="740">
                  <c:v>0.44773585797507276</c:v>
                </c:pt>
                <c:pt idx="741">
                  <c:v>0.22768596666763846</c:v>
                </c:pt>
                <c:pt idx="742">
                  <c:v>0.44806355305651613</c:v>
                </c:pt>
                <c:pt idx="743">
                  <c:v>0.22815242759689908</c:v>
                </c:pt>
                <c:pt idx="744">
                  <c:v>0.61915777714147346</c:v>
                </c:pt>
                <c:pt idx="745">
                  <c:v>0.31746158692990328</c:v>
                </c:pt>
                <c:pt idx="746">
                  <c:v>0.31717461953778131</c:v>
                </c:pt>
                <c:pt idx="747">
                  <c:v>0.2644394513287861</c:v>
                </c:pt>
                <c:pt idx="748">
                  <c:v>0.51855873386250217</c:v>
                </c:pt>
                <c:pt idx="749">
                  <c:v>0.22884893148623983</c:v>
                </c:pt>
                <c:pt idx="750">
                  <c:v>0.39531194768998429</c:v>
                </c:pt>
                <c:pt idx="751">
                  <c:v>0.24634815914589511</c:v>
                </c:pt>
                <c:pt idx="752">
                  <c:v>0.24659475389979491</c:v>
                </c:pt>
                <c:pt idx="753">
                  <c:v>0.62071425433733518</c:v>
                </c:pt>
                <c:pt idx="754">
                  <c:v>0.2463484054943007</c:v>
                </c:pt>
                <c:pt idx="755">
                  <c:v>0.61232506703223555</c:v>
                </c:pt>
                <c:pt idx="756">
                  <c:v>0.28282059226289263</c:v>
                </c:pt>
                <c:pt idx="757">
                  <c:v>0.44564683715550185</c:v>
                </c:pt>
                <c:pt idx="758">
                  <c:v>0.34923175122959027</c:v>
                </c:pt>
                <c:pt idx="759">
                  <c:v>0.6165365586430217</c:v>
                </c:pt>
                <c:pt idx="760">
                  <c:v>0.26205978704763</c:v>
                </c:pt>
                <c:pt idx="761">
                  <c:v>0.34755021314842738</c:v>
                </c:pt>
                <c:pt idx="762">
                  <c:v>0.26205978704763</c:v>
                </c:pt>
                <c:pt idx="763">
                  <c:v>0.31346366311732538</c:v>
                </c:pt>
                <c:pt idx="764">
                  <c:v>0.38964083200486938</c:v>
                </c:pt>
                <c:pt idx="765">
                  <c:v>0.38787859133816371</c:v>
                </c:pt>
                <c:pt idx="766">
                  <c:v>0.28342043519581189</c:v>
                </c:pt>
                <c:pt idx="767">
                  <c:v>0.4510500510971322</c:v>
                </c:pt>
                <c:pt idx="768">
                  <c:v>0.23028541151982279</c:v>
                </c:pt>
                <c:pt idx="769">
                  <c:v>0.29119757949451736</c:v>
                </c:pt>
                <c:pt idx="770">
                  <c:v>0.23325958003971931</c:v>
                </c:pt>
                <c:pt idx="771">
                  <c:v>0.45551903301298807</c:v>
                </c:pt>
                <c:pt idx="772">
                  <c:v>0.25048637418993486</c:v>
                </c:pt>
                <c:pt idx="773">
                  <c:v>0.32315730385267166</c:v>
                </c:pt>
                <c:pt idx="774">
                  <c:v>0.23302922873409151</c:v>
                </c:pt>
                <c:pt idx="775">
                  <c:v>0.52697333346371511</c:v>
                </c:pt>
                <c:pt idx="776">
                  <c:v>0.45553061574045872</c:v>
                </c:pt>
                <c:pt idx="777">
                  <c:v>0.35805548972877221</c:v>
                </c:pt>
                <c:pt idx="778">
                  <c:v>0.45586188219632134</c:v>
                </c:pt>
                <c:pt idx="779">
                  <c:v>0.29549897565741767</c:v>
                </c:pt>
                <c:pt idx="780">
                  <c:v>0.45652486552852051</c:v>
                </c:pt>
                <c:pt idx="781">
                  <c:v>0.27211186906690632</c:v>
                </c:pt>
                <c:pt idx="782">
                  <c:v>0.62718127210971142</c:v>
                </c:pt>
                <c:pt idx="783">
                  <c:v>0.45652519700465505</c:v>
                </c:pt>
                <c:pt idx="784">
                  <c:v>0.45238535744796249</c:v>
                </c:pt>
                <c:pt idx="785">
                  <c:v>0.26855472961692389</c:v>
                </c:pt>
                <c:pt idx="786">
                  <c:v>0.24861795050054333</c:v>
                </c:pt>
                <c:pt idx="787">
                  <c:v>0.45271519160530183</c:v>
                </c:pt>
                <c:pt idx="788">
                  <c:v>0.6235803040977056</c:v>
                </c:pt>
                <c:pt idx="789">
                  <c:v>0.23124301947714668</c:v>
                </c:pt>
                <c:pt idx="790">
                  <c:v>0.31187855189992186</c:v>
                </c:pt>
                <c:pt idx="791">
                  <c:v>0.34617785730012818</c:v>
                </c:pt>
                <c:pt idx="792">
                  <c:v>0.26089002102299391</c:v>
                </c:pt>
                <c:pt idx="793">
                  <c:v>0.44297444850879181</c:v>
                </c:pt>
                <c:pt idx="794">
                  <c:v>0.3888277065849115</c:v>
                </c:pt>
                <c:pt idx="795">
                  <c:v>0.51497102851733589</c:v>
                </c:pt>
                <c:pt idx="796">
                  <c:v>0.34707400336465699</c:v>
                </c:pt>
                <c:pt idx="797">
                  <c:v>0.44330025150199714</c:v>
                </c:pt>
                <c:pt idx="798">
                  <c:v>0.6043152173685834</c:v>
                </c:pt>
                <c:pt idx="799">
                  <c:v>0.43330906419904769</c:v>
                </c:pt>
                <c:pt idx="800">
                  <c:v>0.21777891400408883</c:v>
                </c:pt>
                <c:pt idx="801">
                  <c:v>0.6046278485762494</c:v>
                </c:pt>
                <c:pt idx="802">
                  <c:v>0.2313516512918638</c:v>
                </c:pt>
                <c:pt idx="803">
                  <c:v>0.2733779538522052</c:v>
                </c:pt>
                <c:pt idx="804">
                  <c:v>0.60109867288605678</c:v>
                </c:pt>
                <c:pt idx="805">
                  <c:v>0.27337821228330222</c:v>
                </c:pt>
                <c:pt idx="806">
                  <c:v>0.30083902317828726</c:v>
                </c:pt>
                <c:pt idx="807">
                  <c:v>0.2505050538612616</c:v>
                </c:pt>
                <c:pt idx="808">
                  <c:v>0.37718671899882167</c:v>
                </c:pt>
                <c:pt idx="809">
                  <c:v>0.60254675665659418</c:v>
                </c:pt>
                <c:pt idx="810">
                  <c:v>0.3774930193414579</c:v>
                </c:pt>
                <c:pt idx="811">
                  <c:v>0.33540776363301639</c:v>
                </c:pt>
                <c:pt idx="812">
                  <c:v>0.21414980675011044</c:v>
                </c:pt>
                <c:pt idx="813">
                  <c:v>0.2498486440628386</c:v>
                </c:pt>
                <c:pt idx="814">
                  <c:v>0.21436876621931569</c:v>
                </c:pt>
                <c:pt idx="815">
                  <c:v>0.33315422520858484</c:v>
                </c:pt>
                <c:pt idx="816">
                  <c:v>0.25524206221978246</c:v>
                </c:pt>
                <c:pt idx="817">
                  <c:v>0.33982537959497922</c:v>
                </c:pt>
                <c:pt idx="818">
                  <c:v>0.50759551769159983</c:v>
                </c:pt>
                <c:pt idx="819">
                  <c:v>0.3066977451448325</c:v>
                </c:pt>
                <c:pt idx="820">
                  <c:v>0.21944608028011739</c:v>
                </c:pt>
                <c:pt idx="821">
                  <c:v>0.43476375496967345</c:v>
                </c:pt>
                <c:pt idx="822">
                  <c:v>0.38093428829051562</c:v>
                </c:pt>
                <c:pt idx="823">
                  <c:v>0.43508534471146537</c:v>
                </c:pt>
                <c:pt idx="824">
                  <c:v>0.381242916957855</c:v>
                </c:pt>
                <c:pt idx="825">
                  <c:v>0.50696418452716863</c:v>
                </c:pt>
                <c:pt idx="826">
                  <c:v>0.33955259430037044</c:v>
                </c:pt>
                <c:pt idx="827">
                  <c:v>0.27802522912922734</c:v>
                </c:pt>
                <c:pt idx="828">
                  <c:v>0.60574599662283923</c:v>
                </c:pt>
                <c:pt idx="829">
                  <c:v>0.3047872267333861</c:v>
                </c:pt>
                <c:pt idx="830">
                  <c:v>0.23046575055993226</c:v>
                </c:pt>
                <c:pt idx="831">
                  <c:v>0.27264594600038994</c:v>
                </c:pt>
                <c:pt idx="832">
                  <c:v>0.24992312154490001</c:v>
                </c:pt>
                <c:pt idx="833">
                  <c:v>0.23046598102591329</c:v>
                </c:pt>
                <c:pt idx="834">
                  <c:v>0.49881810089433176</c:v>
                </c:pt>
                <c:pt idx="835">
                  <c:v>0.21349081512218637</c:v>
                </c:pt>
                <c:pt idx="836">
                  <c:v>0.59917695634739321</c:v>
                </c:pt>
                <c:pt idx="837">
                  <c:v>0.21370908670159991</c:v>
                </c:pt>
                <c:pt idx="838">
                  <c:v>0.49914295677186332</c:v>
                </c:pt>
                <c:pt idx="839">
                  <c:v>0.59948908539634838</c:v>
                </c:pt>
                <c:pt idx="840">
                  <c:v>0.21370930497806692</c:v>
                </c:pt>
                <c:pt idx="841">
                  <c:v>0.24569523448808289</c:v>
                </c:pt>
                <c:pt idx="842">
                  <c:v>0.49455063483945078</c:v>
                </c:pt>
                <c:pt idx="843">
                  <c:v>0.2954424020774068</c:v>
                </c:pt>
                <c:pt idx="844">
                  <c:v>0.24593512710631693</c:v>
                </c:pt>
                <c:pt idx="845">
                  <c:v>0.2271495837483892</c:v>
                </c:pt>
                <c:pt idx="846">
                  <c:v>0.29598162827204311</c:v>
                </c:pt>
                <c:pt idx="847">
                  <c:v>0.26867963173741233</c:v>
                </c:pt>
                <c:pt idx="848">
                  <c:v>0.42688257270733654</c:v>
                </c:pt>
                <c:pt idx="849">
                  <c:v>0.37308087945143553</c:v>
                </c:pt>
                <c:pt idx="850">
                  <c:v>0.24913416767698329</c:v>
                </c:pt>
                <c:pt idx="851">
                  <c:v>0.33230676665363379</c:v>
                </c:pt>
                <c:pt idx="852">
                  <c:v>0.21372665029424875</c:v>
                </c:pt>
                <c:pt idx="853">
                  <c:v>0.59920205771579094</c:v>
                </c:pt>
                <c:pt idx="854">
                  <c:v>0.27181151183074287</c:v>
                </c:pt>
                <c:pt idx="855">
                  <c:v>0.25451479015266815</c:v>
                </c:pt>
                <c:pt idx="856">
                  <c:v>0.27723878487951387</c:v>
                </c:pt>
                <c:pt idx="857">
                  <c:v>0.25231754382515098</c:v>
                </c:pt>
                <c:pt idx="858">
                  <c:v>0.50308053938682251</c:v>
                </c:pt>
                <c:pt idx="859">
                  <c:v>0.21658896836329899</c:v>
                </c:pt>
                <c:pt idx="860">
                  <c:v>0.27517846086852887</c:v>
                </c:pt>
                <c:pt idx="861">
                  <c:v>0.43393984669836816</c:v>
                </c:pt>
                <c:pt idx="862">
                  <c:v>0.23467748607893926</c:v>
                </c:pt>
                <c:pt idx="863">
                  <c:v>0.27735213432263089</c:v>
                </c:pt>
                <c:pt idx="864">
                  <c:v>0.25462240300068872</c:v>
                </c:pt>
                <c:pt idx="865">
                  <c:v>0.60555401430708078</c:v>
                </c:pt>
                <c:pt idx="866">
                  <c:v>0.30634221212986329</c:v>
                </c:pt>
                <c:pt idx="867">
                  <c:v>0.3066206535286059</c:v>
                </c:pt>
                <c:pt idx="868">
                  <c:v>0.38268120971464892</c:v>
                </c:pt>
                <c:pt idx="869">
                  <c:v>0.43626145945167544</c:v>
                </c:pt>
                <c:pt idx="870">
                  <c:v>0.22066739147941924</c:v>
                </c:pt>
                <c:pt idx="871">
                  <c:v>0.28049343805895449</c:v>
                </c:pt>
                <c:pt idx="872">
                  <c:v>0.22066761701645105</c:v>
                </c:pt>
                <c:pt idx="873">
                  <c:v>0.26493662430533627</c:v>
                </c:pt>
                <c:pt idx="874">
                  <c:v>0.35091925504086896</c:v>
                </c:pt>
                <c:pt idx="875">
                  <c:v>0.24517728781738873</c:v>
                </c:pt>
                <c:pt idx="876">
                  <c:v>0.51952694734715943</c:v>
                </c:pt>
                <c:pt idx="877">
                  <c:v>0.24730611916403575</c:v>
                </c:pt>
                <c:pt idx="878">
                  <c:v>0.52305128639073062</c:v>
                </c:pt>
                <c:pt idx="879">
                  <c:v>0.52271995297843155</c:v>
                </c:pt>
                <c:pt idx="880">
                  <c:v>0.62480722723300286</c:v>
                </c:pt>
                <c:pt idx="881">
                  <c:v>0.62511988357966453</c:v>
                </c:pt>
                <c:pt idx="882">
                  <c:v>0.356954366096006</c:v>
                </c:pt>
                <c:pt idx="883">
                  <c:v>0.29494677567785893</c:v>
                </c:pt>
                <c:pt idx="884">
                  <c:v>0.62562242988566996</c:v>
                </c:pt>
                <c:pt idx="885">
                  <c:v>0.29540794111043184</c:v>
                </c:pt>
                <c:pt idx="886">
                  <c:v>0.35856919251203856</c:v>
                </c:pt>
                <c:pt idx="887">
                  <c:v>0.27123231572405632</c:v>
                </c:pt>
                <c:pt idx="888">
                  <c:v>0.2467643555165642</c:v>
                </c:pt>
                <c:pt idx="889">
                  <c:v>0.31880492559509988</c:v>
                </c:pt>
                <c:pt idx="890">
                  <c:v>0.52166188554194159</c:v>
                </c:pt>
                <c:pt idx="891">
                  <c:v>0.62061369920693399</c:v>
                </c:pt>
                <c:pt idx="892">
                  <c:v>0.24676217664663191</c:v>
                </c:pt>
                <c:pt idx="893">
                  <c:v>0.3528678077334349</c:v>
                </c:pt>
                <c:pt idx="894">
                  <c:v>0.26807812875796849</c:v>
                </c:pt>
                <c:pt idx="895">
                  <c:v>0.35458848444269236</c:v>
                </c:pt>
                <c:pt idx="896">
                  <c:v>0.62207227938998233</c:v>
                </c:pt>
                <c:pt idx="897">
                  <c:v>0.29253524518435947</c:v>
                </c:pt>
                <c:pt idx="898">
                  <c:v>0.39848842148542407</c:v>
                </c:pt>
                <c:pt idx="899">
                  <c:v>0.39880776911534399</c:v>
                </c:pt>
                <c:pt idx="900">
                  <c:v>0.3217862749029281</c:v>
                </c:pt>
                <c:pt idx="901">
                  <c:v>0.29336301449358504</c:v>
                </c:pt>
                <c:pt idx="902">
                  <c:v>0.52507687695771033</c:v>
                </c:pt>
                <c:pt idx="903">
                  <c:v>0.29558779715683325</c:v>
                </c:pt>
                <c:pt idx="904">
                  <c:v>0.25157972395263334</c:v>
                </c:pt>
                <c:pt idx="905">
                  <c:v>0.29586617244324331</c:v>
                </c:pt>
                <c:pt idx="906">
                  <c:v>0.32442061348190937</c:v>
                </c:pt>
                <c:pt idx="907">
                  <c:v>0.45629946880879829</c:v>
                </c:pt>
                <c:pt idx="908">
                  <c:v>0.25080881890824036</c:v>
                </c:pt>
                <c:pt idx="909">
                  <c:v>0.25105987878702735</c:v>
                </c:pt>
                <c:pt idx="910">
                  <c:v>0.29501333229016269</c:v>
                </c:pt>
                <c:pt idx="911">
                  <c:v>0.24006618503735977</c:v>
                </c:pt>
                <c:pt idx="912">
                  <c:v>0.24006618503735977</c:v>
                </c:pt>
                <c:pt idx="913">
                  <c:v>0.24031226638864939</c:v>
                </c:pt>
                <c:pt idx="914">
                  <c:v>0.53701085503093793</c:v>
                </c:pt>
                <c:pt idx="915">
                  <c:v>0.53667591966741734</c:v>
                </c:pt>
                <c:pt idx="916">
                  <c:v>0.46593427891613776</c:v>
                </c:pt>
                <c:pt idx="917">
                  <c:v>0.27913575509706035</c:v>
                </c:pt>
                <c:pt idx="918">
                  <c:v>0.23647434855686655</c:v>
                </c:pt>
                <c:pt idx="919">
                  <c:v>0.23647434855686655</c:v>
                </c:pt>
                <c:pt idx="920">
                  <c:v>0.53141760718366438</c:v>
                </c:pt>
                <c:pt idx="921">
                  <c:v>0.25473872157734906</c:v>
                </c:pt>
                <c:pt idx="922">
                  <c:v>0.63055547256002153</c:v>
                </c:pt>
                <c:pt idx="923">
                  <c:v>0.25460313352927572</c:v>
                </c:pt>
                <c:pt idx="924">
                  <c:v>0.29949059642963982</c:v>
                </c:pt>
                <c:pt idx="925">
                  <c:v>0.29920930919533811</c:v>
                </c:pt>
                <c:pt idx="926">
                  <c:v>0.27378242446296647</c:v>
                </c:pt>
                <c:pt idx="927">
                  <c:v>0.45927900904652724</c:v>
                </c:pt>
                <c:pt idx="928">
                  <c:v>0.40458685742775546</c:v>
                </c:pt>
                <c:pt idx="929">
                  <c:v>0.25384763261011761</c:v>
                </c:pt>
                <c:pt idx="930">
                  <c:v>0.25384763261011761</c:v>
                </c:pt>
                <c:pt idx="931">
                  <c:v>0.53140291030182218</c:v>
                </c:pt>
                <c:pt idx="932">
                  <c:v>0.36153470101056068</c:v>
                </c:pt>
                <c:pt idx="933">
                  <c:v>0.62848162744271385</c:v>
                </c:pt>
                <c:pt idx="934">
                  <c:v>0.27348155514322631</c:v>
                </c:pt>
                <c:pt idx="935">
                  <c:v>0.2977768240959115</c:v>
                </c:pt>
                <c:pt idx="936">
                  <c:v>0.25356082673604369</c:v>
                </c:pt>
                <c:pt idx="937">
                  <c:v>0.45956870454499277</c:v>
                </c:pt>
                <c:pt idx="938">
                  <c:v>0.53135953500936262</c:v>
                </c:pt>
                <c:pt idx="939">
                  <c:v>0.29861848432894994</c:v>
                </c:pt>
                <c:pt idx="940">
                  <c:v>0.40486820848205818</c:v>
                </c:pt>
                <c:pt idx="941">
                  <c:v>0.62492345238102887</c:v>
                </c:pt>
                <c:pt idx="942">
                  <c:v>0.3567620715184196</c:v>
                </c:pt>
                <c:pt idx="943">
                  <c:v>0.24836334551355649</c:v>
                </c:pt>
                <c:pt idx="944">
                  <c:v>0.3982213304677506</c:v>
                </c:pt>
                <c:pt idx="945">
                  <c:v>0.4523777420022953</c:v>
                </c:pt>
                <c:pt idx="946">
                  <c:v>0.3185092428590599</c:v>
                </c:pt>
                <c:pt idx="947">
                  <c:v>0.5213221574275424</c:v>
                </c:pt>
                <c:pt idx="948">
                  <c:v>0.28655376426561113</c:v>
                </c:pt>
                <c:pt idx="949">
                  <c:v>0.22607036907913797</c:v>
                </c:pt>
                <c:pt idx="950">
                  <c:v>0.51715535064562157</c:v>
                </c:pt>
                <c:pt idx="951">
                  <c:v>0.44578608544033516</c:v>
                </c:pt>
                <c:pt idx="952">
                  <c:v>0.44545977352800448</c:v>
                </c:pt>
                <c:pt idx="953">
                  <c:v>0.45058659984674487</c:v>
                </c:pt>
                <c:pt idx="954">
                  <c:v>0.45058659984674487</c:v>
                </c:pt>
                <c:pt idx="955">
                  <c:v>0.26713035444620353</c:v>
                </c:pt>
                <c:pt idx="956">
                  <c:v>0.62124743175533192</c:v>
                </c:pt>
                <c:pt idx="957">
                  <c:v>0.39585372256171786</c:v>
                </c:pt>
                <c:pt idx="958">
                  <c:v>0.6226869021502689</c:v>
                </c:pt>
                <c:pt idx="959">
                  <c:v>0.39763663582675918</c:v>
                </c:pt>
                <c:pt idx="960">
                  <c:v>0.32014105182651675</c:v>
                </c:pt>
                <c:pt idx="961">
                  <c:v>0.28952672991147294</c:v>
                </c:pt>
                <c:pt idx="962">
                  <c:v>0.35175660531109132</c:v>
                </c:pt>
                <c:pt idx="963">
                  <c:v>0.24684493511476463</c:v>
                </c:pt>
                <c:pt idx="964">
                  <c:v>0.52177001449694982</c:v>
                </c:pt>
                <c:pt idx="965">
                  <c:v>0.22999483074803098</c:v>
                </c:pt>
                <c:pt idx="966">
                  <c:v>0.26769667948140474</c:v>
                </c:pt>
                <c:pt idx="967">
                  <c:v>0.24780175028507673</c:v>
                </c:pt>
                <c:pt idx="968">
                  <c:v>0.39749984346495787</c:v>
                </c:pt>
                <c:pt idx="969">
                  <c:v>0.291957264813832</c:v>
                </c:pt>
                <c:pt idx="970">
                  <c:v>0.32030606237655823</c:v>
                </c:pt>
                <c:pt idx="971">
                  <c:v>0.35444804153772547</c:v>
                </c:pt>
                <c:pt idx="972">
                  <c:v>0.35024256531297371</c:v>
                </c:pt>
                <c:pt idx="973">
                  <c:v>0.35024256531297371</c:v>
                </c:pt>
                <c:pt idx="974">
                  <c:v>0.44674511326288729</c:v>
                </c:pt>
                <c:pt idx="975">
                  <c:v>0.51614076886293925</c:v>
                </c:pt>
                <c:pt idx="976">
                  <c:v>0.22513011304042521</c:v>
                </c:pt>
                <c:pt idx="977">
                  <c:v>0.52240864971061662</c:v>
                </c:pt>
                <c:pt idx="978">
                  <c:v>0.31887852278894041</c:v>
                </c:pt>
                <c:pt idx="979">
                  <c:v>0.2665476037703351</c:v>
                </c:pt>
                <c:pt idx="980">
                  <c:v>0.2665476037703351</c:v>
                </c:pt>
                <c:pt idx="981">
                  <c:v>0.39514179789575338</c:v>
                </c:pt>
                <c:pt idx="982">
                  <c:v>0.35489035214736497</c:v>
                </c:pt>
                <c:pt idx="983">
                  <c:v>0.45178144234503287</c:v>
                </c:pt>
                <c:pt idx="984">
                  <c:v>0.45561576888703048</c:v>
                </c:pt>
                <c:pt idx="985">
                  <c:v>0.32381691775099991</c:v>
                </c:pt>
                <c:pt idx="986">
                  <c:v>0.62632369282000455</c:v>
                </c:pt>
                <c:pt idx="987">
                  <c:v>0.52805759179115608</c:v>
                </c:pt>
                <c:pt idx="988">
                  <c:v>0.40199951839972831</c:v>
                </c:pt>
                <c:pt idx="989">
                  <c:v>0.2518158942712424</c:v>
                </c:pt>
                <c:pt idx="990">
                  <c:v>0.27217996677513612</c:v>
                </c:pt>
                <c:pt idx="991">
                  <c:v>0.32498882947842189</c:v>
                </c:pt>
                <c:pt idx="992">
                  <c:v>0.45694222143784052</c:v>
                </c:pt>
                <c:pt idx="993">
                  <c:v>0.25047220806376735</c:v>
                </c:pt>
                <c:pt idx="994">
                  <c:v>0.45550064304539484</c:v>
                </c:pt>
                <c:pt idx="995">
                  <c:v>0.2707672063874888</c:v>
                </c:pt>
                <c:pt idx="996">
                  <c:v>0.45531720364426687</c:v>
                </c:pt>
                <c:pt idx="997">
                  <c:v>0.35816462513173342</c:v>
                </c:pt>
                <c:pt idx="998">
                  <c:v>0.29476448704797586</c:v>
                </c:pt>
                <c:pt idx="999">
                  <c:v>0.3273550582177574</c:v>
                </c:pt>
                <c:pt idx="1000">
                  <c:v>0.36184590950897849</c:v>
                </c:pt>
                <c:pt idx="1001">
                  <c:v>0.27248892948031639</c:v>
                </c:pt>
                <c:pt idx="1002">
                  <c:v>0.27275425148039689</c:v>
                </c:pt>
                <c:pt idx="1003">
                  <c:v>0.29701106406878447</c:v>
                </c:pt>
                <c:pt idx="1004">
                  <c:v>0.25286759249613855</c:v>
                </c:pt>
                <c:pt idx="1005">
                  <c:v>0.45865801660138023</c:v>
                </c:pt>
                <c:pt idx="1006">
                  <c:v>0.25312071320934793</c:v>
                </c:pt>
                <c:pt idx="1007">
                  <c:v>0.53077991339468489</c:v>
                </c:pt>
                <c:pt idx="1008">
                  <c:v>0.62887700789071432</c:v>
                </c:pt>
                <c:pt idx="1009">
                  <c:v>0.23733629254925043</c:v>
                </c:pt>
                <c:pt idx="1010">
                  <c:v>0.23733629254925043</c:v>
                </c:pt>
                <c:pt idx="1011">
                  <c:v>0.27554505916624372</c:v>
                </c:pt>
                <c:pt idx="1012">
                  <c:v>0.53293820115842949</c:v>
                </c:pt>
                <c:pt idx="1013">
                  <c:v>0.23709357188643015</c:v>
                </c:pt>
                <c:pt idx="1014">
                  <c:v>0.63455629153157789</c:v>
                </c:pt>
                <c:pt idx="1015">
                  <c:v>0.46439043786405371</c:v>
                </c:pt>
                <c:pt idx="1016">
                  <c:v>0.23815711015150992</c:v>
                </c:pt>
                <c:pt idx="1017">
                  <c:v>0.23840118903436802</c:v>
                </c:pt>
                <c:pt idx="1018">
                  <c:v>0.27698851387146689</c:v>
                </c:pt>
                <c:pt idx="1019">
                  <c:v>0.30118401404874945</c:v>
                </c:pt>
                <c:pt idx="1020">
                  <c:v>0.63288842622692998</c:v>
                </c:pt>
                <c:pt idx="1021">
                  <c:v>0.53440039889065605</c:v>
                </c:pt>
                <c:pt idx="1022">
                  <c:v>0.25192187312901282</c:v>
                </c:pt>
                <c:pt idx="1023">
                  <c:v>0.35980165267056896</c:v>
                </c:pt>
                <c:pt idx="1024">
                  <c:v>0.62801844371402715</c:v>
                </c:pt>
                <c:pt idx="1025">
                  <c:v>0.25242647364983883</c:v>
                </c:pt>
                <c:pt idx="1026">
                  <c:v>0.32540593157973541</c:v>
                </c:pt>
                <c:pt idx="1027">
                  <c:v>0.23510896938424791</c:v>
                </c:pt>
                <c:pt idx="1028">
                  <c:v>0.36041843767952625</c:v>
                </c:pt>
                <c:pt idx="1029">
                  <c:v>0.40342198117900802</c:v>
                </c:pt>
                <c:pt idx="1030">
                  <c:v>0.32599397713985795</c:v>
                </c:pt>
                <c:pt idx="1031">
                  <c:v>0.45841022957033056</c:v>
                </c:pt>
                <c:pt idx="1032">
                  <c:v>0.2973620079501198</c:v>
                </c:pt>
                <c:pt idx="1033">
                  <c:v>0.62895638339717364</c:v>
                </c:pt>
                <c:pt idx="1034">
                  <c:v>0.40406678276042718</c:v>
                </c:pt>
                <c:pt idx="1035">
                  <c:v>0.32658296998733549</c:v>
                </c:pt>
                <c:pt idx="1036">
                  <c:v>0.53086498060113296</c:v>
                </c:pt>
                <c:pt idx="1037">
                  <c:v>0.29792213572778736</c:v>
                </c:pt>
                <c:pt idx="1038">
                  <c:v>0.6292690262066547</c:v>
                </c:pt>
                <c:pt idx="1039">
                  <c:v>0.62895669588480652</c:v>
                </c:pt>
                <c:pt idx="1040">
                  <c:v>0.3973388113377212</c:v>
                </c:pt>
                <c:pt idx="1041">
                  <c:v>0.52387940588060089</c:v>
                </c:pt>
                <c:pt idx="1042">
                  <c:v>0.52387940588060089</c:v>
                </c:pt>
                <c:pt idx="1043">
                  <c:v>0.52354785118547598</c:v>
                </c:pt>
                <c:pt idx="1044">
                  <c:v>0.39218535446371583</c:v>
                </c:pt>
                <c:pt idx="1045">
                  <c:v>0.31576910785595796</c:v>
                </c:pt>
                <c:pt idx="1046">
                  <c:v>0.24416865058793408</c:v>
                </c:pt>
                <c:pt idx="1047">
                  <c:v>0.5184949860853082</c:v>
                </c:pt>
                <c:pt idx="1048">
                  <c:v>0.22677855969320732</c:v>
                </c:pt>
                <c:pt idx="1049">
                  <c:v>0.23740226007346343</c:v>
                </c:pt>
                <c:pt idx="1050">
                  <c:v>0.50892097181940288</c:v>
                </c:pt>
                <c:pt idx="1051">
                  <c:v>0.21821022532485759</c:v>
                </c:pt>
                <c:pt idx="1052">
                  <c:v>0.60523232808572669</c:v>
                </c:pt>
                <c:pt idx="1053">
                  <c:v>0.34049682470799025</c:v>
                </c:pt>
                <c:pt idx="1054">
                  <c:v>0.27939744840516029</c:v>
                </c:pt>
                <c:pt idx="1055">
                  <c:v>0.25656020759933001</c:v>
                </c:pt>
                <c:pt idx="1056">
                  <c:v>0.25681042929491965</c:v>
                </c:pt>
                <c:pt idx="1057">
                  <c:v>0.220634642913559</c:v>
                </c:pt>
                <c:pt idx="1058">
                  <c:v>0.34167561436791227</c:v>
                </c:pt>
                <c:pt idx="1059">
                  <c:v>0.23745894035375664</c:v>
                </c:pt>
                <c:pt idx="1060">
                  <c:v>0.50899918525837762</c:v>
                </c:pt>
                <c:pt idx="1061">
                  <c:v>0.25717769954495023</c:v>
                </c:pt>
                <c:pt idx="1062">
                  <c:v>0.38361941805075139</c:v>
                </c:pt>
                <c:pt idx="1063">
                  <c:v>0.27725858868181907</c:v>
                </c:pt>
                <c:pt idx="1064">
                  <c:v>0.304517870243383</c:v>
                </c:pt>
                <c:pt idx="1065">
                  <c:v>0.23059040223887001</c:v>
                </c:pt>
                <c:pt idx="1066">
                  <c:v>0.24981110870539827</c:v>
                </c:pt>
                <c:pt idx="1067">
                  <c:v>0.42832466901996008</c:v>
                </c:pt>
                <c:pt idx="1068">
                  <c:v>0.42832466901996008</c:v>
                </c:pt>
                <c:pt idx="1069">
                  <c:v>0.24956777541025524</c:v>
                </c:pt>
                <c:pt idx="1070">
                  <c:v>0.21255531875440864</c:v>
                </c:pt>
                <c:pt idx="1071">
                  <c:v>0.59783564179009618</c:v>
                </c:pt>
                <c:pt idx="1072">
                  <c:v>0.22940309000808348</c:v>
                </c:pt>
                <c:pt idx="1073">
                  <c:v>0.37289095235704661</c:v>
                </c:pt>
                <c:pt idx="1074">
                  <c:v>0.26777341415827849</c:v>
                </c:pt>
                <c:pt idx="1075">
                  <c:v>0.2680270871397763</c:v>
                </c:pt>
                <c:pt idx="1076">
                  <c:v>0.2682809868123025</c:v>
                </c:pt>
                <c:pt idx="1077">
                  <c:v>0.4230623806584059</c:v>
                </c:pt>
                <c:pt idx="1078">
                  <c:v>0.32834506934358637</c:v>
                </c:pt>
                <c:pt idx="1079">
                  <c:v>0.49469062880564041</c:v>
                </c:pt>
                <c:pt idx="1080">
                  <c:v>0.29582858951704089</c:v>
                </c:pt>
                <c:pt idx="1081">
                  <c:v>0.49469095219330783</c:v>
                </c:pt>
                <c:pt idx="1082">
                  <c:v>0.59987075460497385</c:v>
                </c:pt>
                <c:pt idx="1083">
                  <c:v>0.21397650373939028</c:v>
                </c:pt>
                <c:pt idx="1084">
                  <c:v>0.2320284702344777</c:v>
                </c:pt>
                <c:pt idx="1085">
                  <c:v>0.27439322117621628</c:v>
                </c:pt>
                <c:pt idx="1086">
                  <c:v>0.25133013527817505</c:v>
                </c:pt>
                <c:pt idx="1087">
                  <c:v>0.60570099745161765</c:v>
                </c:pt>
                <c:pt idx="1088">
                  <c:v>0.25424347106269468</c:v>
                </c:pt>
                <c:pt idx="1089">
                  <c:v>0.60002787137986779</c:v>
                </c:pt>
                <c:pt idx="1090">
                  <c:v>0.42891848716380432</c:v>
                </c:pt>
                <c:pt idx="1091">
                  <c:v>0.33335942987382472</c:v>
                </c:pt>
                <c:pt idx="1092">
                  <c:v>0.30303700129087274</c:v>
                </c:pt>
                <c:pt idx="1093">
                  <c:v>0.27585753518330308</c:v>
                </c:pt>
                <c:pt idx="1094">
                  <c:v>0.25296013795813149</c:v>
                </c:pt>
                <c:pt idx="1095">
                  <c:v>0.37838614474094207</c:v>
                </c:pt>
                <c:pt idx="1096">
                  <c:v>0.30088040604893823</c:v>
                </c:pt>
                <c:pt idx="1097">
                  <c:v>0.50137274911258034</c:v>
                </c:pt>
                <c:pt idx="1098">
                  <c:v>0.37628783623106582</c:v>
                </c:pt>
                <c:pt idx="1099">
                  <c:v>0.2740768242679239</c:v>
                </c:pt>
                <c:pt idx="1100">
                  <c:v>0.25152114627288147</c:v>
                </c:pt>
                <c:pt idx="1101">
                  <c:v>0.23197761635434608</c:v>
                </c:pt>
                <c:pt idx="1102">
                  <c:v>0.33621713633442823</c:v>
                </c:pt>
                <c:pt idx="1103">
                  <c:v>0.2719471414089325</c:v>
                </c:pt>
                <c:pt idx="1104">
                  <c:v>0.42792574959339319</c:v>
                </c:pt>
                <c:pt idx="1105">
                  <c:v>0.21406069885586942</c:v>
                </c:pt>
                <c:pt idx="1106">
                  <c:v>0.59967908530444791</c:v>
                </c:pt>
                <c:pt idx="1107">
                  <c:v>0.59936726045240296</c:v>
                </c:pt>
                <c:pt idx="1108">
                  <c:v>0.25620636785496342</c:v>
                </c:pt>
                <c:pt idx="1109">
                  <c:v>0.27928775129366745</c:v>
                </c:pt>
                <c:pt idx="1110">
                  <c:v>0.43630806677847689</c:v>
                </c:pt>
                <c:pt idx="1111">
                  <c:v>0.38139506969253173</c:v>
                </c:pt>
                <c:pt idx="1112">
                  <c:v>0.38108665532294178</c:v>
                </c:pt>
                <c:pt idx="1113">
                  <c:v>0.43244393833913358</c:v>
                </c:pt>
                <c:pt idx="1114">
                  <c:v>0.42830659078698585</c:v>
                </c:pt>
                <c:pt idx="1115">
                  <c:v>0.27225539537431642</c:v>
                </c:pt>
                <c:pt idx="1116">
                  <c:v>0.3687903371887773</c:v>
                </c:pt>
                <c:pt idx="1117">
                  <c:v>0.20984380916073392</c:v>
                </c:pt>
                <c:pt idx="1118">
                  <c:v>0.24528794486973102</c:v>
                </c:pt>
                <c:pt idx="1119">
                  <c:v>0.42238916361035822</c:v>
                </c:pt>
                <c:pt idx="1120">
                  <c:v>0.26773977071366634</c:v>
                </c:pt>
                <c:pt idx="1121">
                  <c:v>0.32773695520459722</c:v>
                </c:pt>
                <c:pt idx="1122">
                  <c:v>0.49335467344750727</c:v>
                </c:pt>
                <c:pt idx="1123">
                  <c:v>0.26512323934518844</c:v>
                </c:pt>
                <c:pt idx="1124">
                  <c:v>0.29220741856465499</c:v>
                </c:pt>
                <c:pt idx="1125">
                  <c:v>0.22442339742644396</c:v>
                </c:pt>
                <c:pt idx="1126">
                  <c:v>0.49065407625296914</c:v>
                </c:pt>
                <c:pt idx="1127">
                  <c:v>0.35735395590964131</c:v>
                </c:pt>
                <c:pt idx="1128">
                  <c:v>0.2842779228841516</c:v>
                </c:pt>
                <c:pt idx="1129">
                  <c:v>0.2840181267823122</c:v>
                </c:pt>
                <c:pt idx="1130">
                  <c:v>0.35705933640075543</c:v>
                </c:pt>
                <c:pt idx="1131">
                  <c:v>0.20134894354429259</c:v>
                </c:pt>
                <c:pt idx="1132">
                  <c:v>0.3648495239321789</c:v>
                </c:pt>
                <c:pt idx="1133">
                  <c:v>0.24215964407090004</c:v>
                </c:pt>
                <c:pt idx="1134">
                  <c:v>0.41825392281066481</c:v>
                </c:pt>
                <c:pt idx="1135">
                  <c:v>0.24215964407090004</c:v>
                </c:pt>
                <c:pt idx="1136">
                  <c:v>0.36544678563744876</c:v>
                </c:pt>
                <c:pt idx="1137">
                  <c:v>0.58981559928531124</c:v>
                </c:pt>
                <c:pt idx="1138">
                  <c:v>0.36832997903666442</c:v>
                </c:pt>
                <c:pt idx="1139">
                  <c:v>0.36863072088470117</c:v>
                </c:pt>
                <c:pt idx="1140">
                  <c:v>0.42159161048228305</c:v>
                </c:pt>
                <c:pt idx="1141">
                  <c:v>0.59002680938305263</c:v>
                </c:pt>
                <c:pt idx="1142">
                  <c:v>0.20739958893872212</c:v>
                </c:pt>
                <c:pt idx="1143">
                  <c:v>0.20761150629912781</c:v>
                </c:pt>
                <c:pt idx="1144">
                  <c:v>0.32448250942403112</c:v>
                </c:pt>
                <c:pt idx="1145">
                  <c:v>0.29164706096458842</c:v>
                </c:pt>
                <c:pt idx="1146">
                  <c:v>0.36594867361770683</c:v>
                </c:pt>
                <c:pt idx="1147">
                  <c:v>0.29218002633369167</c:v>
                </c:pt>
                <c:pt idx="1148">
                  <c:v>0.41940805390751534</c:v>
                </c:pt>
                <c:pt idx="1149">
                  <c:v>0.36594897260740894</c:v>
                </c:pt>
                <c:pt idx="1150">
                  <c:v>0.48676416247853976</c:v>
                </c:pt>
                <c:pt idx="1151">
                  <c:v>0.28899838891144747</c:v>
                </c:pt>
                <c:pt idx="1152">
                  <c:v>0.48644346728411791</c:v>
                </c:pt>
                <c:pt idx="1153">
                  <c:v>0.28603873057947055</c:v>
                </c:pt>
                <c:pt idx="1154">
                  <c:v>0.20336319546754592</c:v>
                </c:pt>
                <c:pt idx="1155">
                  <c:v>0.41277077935453216</c:v>
                </c:pt>
                <c:pt idx="1156">
                  <c:v>0.20357090625680269</c:v>
                </c:pt>
                <c:pt idx="1157">
                  <c:v>0.35993037147287027</c:v>
                </c:pt>
                <c:pt idx="1158">
                  <c:v>0.23827301911449877</c:v>
                </c:pt>
                <c:pt idx="1159">
                  <c:v>0.23850584200579944</c:v>
                </c:pt>
                <c:pt idx="1160">
                  <c:v>0.23850584200579944</c:v>
                </c:pt>
                <c:pt idx="1161">
                  <c:v>0.2041953378913427</c:v>
                </c:pt>
                <c:pt idx="1162">
                  <c:v>0.36081713195026938</c:v>
                </c:pt>
                <c:pt idx="1163">
                  <c:v>0.26079840749788791</c:v>
                </c:pt>
                <c:pt idx="1164">
                  <c:v>0.36081713195026938</c:v>
                </c:pt>
                <c:pt idx="1165">
                  <c:v>0.28761238324937172</c:v>
                </c:pt>
                <c:pt idx="1166">
                  <c:v>0.28761238324937172</c:v>
                </c:pt>
                <c:pt idx="1167">
                  <c:v>0.36111309715140882</c:v>
                </c:pt>
                <c:pt idx="1168">
                  <c:v>0.28761238324937172</c:v>
                </c:pt>
                <c:pt idx="1169">
                  <c:v>0.28761238324937172</c:v>
                </c:pt>
                <c:pt idx="1170">
                  <c:v>0.32047834975273254</c:v>
                </c:pt>
                <c:pt idx="1171">
                  <c:v>0.32019919731955271</c:v>
                </c:pt>
                <c:pt idx="1172">
                  <c:v>0.32055017786204348</c:v>
                </c:pt>
                <c:pt idx="1173">
                  <c:v>0.20487546024910072</c:v>
                </c:pt>
                <c:pt idx="1174">
                  <c:v>0.26160508455441689</c:v>
                </c:pt>
                <c:pt idx="1175">
                  <c:v>0.36148566944346683</c:v>
                </c:pt>
                <c:pt idx="1176">
                  <c:v>0.21022860657645098</c:v>
                </c:pt>
                <c:pt idx="1177">
                  <c:v>0.32767840033028289</c:v>
                </c:pt>
                <c:pt idx="1178">
                  <c:v>0.22473845148659508</c:v>
                </c:pt>
                <c:pt idx="1179">
                  <c:v>0.2436258249147191</c:v>
                </c:pt>
                <c:pt idx="1180">
                  <c:v>0.24386374751156528</c:v>
                </c:pt>
                <c:pt idx="1181">
                  <c:v>0.49142857181168992</c:v>
                </c:pt>
                <c:pt idx="1182">
                  <c:v>0.24460388850350367</c:v>
                </c:pt>
                <c:pt idx="1183">
                  <c:v>0.59271117847904708</c:v>
                </c:pt>
                <c:pt idx="1184">
                  <c:v>0.32676832574291736</c:v>
                </c:pt>
                <c:pt idx="1185">
                  <c:v>0.42163115602066176</c:v>
                </c:pt>
                <c:pt idx="1186">
                  <c:v>0.49290076784432446</c:v>
                </c:pt>
                <c:pt idx="1187">
                  <c:v>0.22554106153220549</c:v>
                </c:pt>
                <c:pt idx="1188">
                  <c:v>0.26542846161459788</c:v>
                </c:pt>
                <c:pt idx="1189">
                  <c:v>0.24310610813421779</c:v>
                </c:pt>
                <c:pt idx="1190">
                  <c:v>0.32485507772258171</c:v>
                </c:pt>
                <c:pt idx="1191">
                  <c:v>0.43194250084952507</c:v>
                </c:pt>
                <c:pt idx="1192">
                  <c:v>0.37822860235875216</c:v>
                </c:pt>
                <c:pt idx="1193">
                  <c:v>0.30317144217081415</c:v>
                </c:pt>
                <c:pt idx="1194">
                  <c:v>0.25308046633820785</c:v>
                </c:pt>
                <c:pt idx="1195">
                  <c:v>0.50441691431480606</c:v>
                </c:pt>
                <c:pt idx="1196">
                  <c:v>0.43322436667506425</c:v>
                </c:pt>
                <c:pt idx="1197">
                  <c:v>0.25332762940964437</c:v>
                </c:pt>
                <c:pt idx="1198">
                  <c:v>0.3775614750477258</c:v>
                </c:pt>
                <c:pt idx="1199">
                  <c:v>0.2518065236034146</c:v>
                </c:pt>
                <c:pt idx="1200">
                  <c:v>0.25765082498948266</c:v>
                </c:pt>
                <c:pt idx="1201">
                  <c:v>0.25765082498948266</c:v>
                </c:pt>
                <c:pt idx="1202">
                  <c:v>0.25740005686631673</c:v>
                </c:pt>
                <c:pt idx="1203">
                  <c:v>0.22762832191968865</c:v>
                </c:pt>
                <c:pt idx="1204">
                  <c:v>0.26481687757761857</c:v>
                </c:pt>
                <c:pt idx="1205">
                  <c:v>0.2886452228545075</c:v>
                </c:pt>
                <c:pt idx="1206">
                  <c:v>0.3171032877432699</c:v>
                </c:pt>
                <c:pt idx="1207">
                  <c:v>0.52003471446920579</c:v>
                </c:pt>
                <c:pt idx="1208">
                  <c:v>0.24530876631335161</c:v>
                </c:pt>
                <c:pt idx="1209">
                  <c:v>0.61876810327233223</c:v>
                </c:pt>
                <c:pt idx="1210">
                  <c:v>0.39585727918336133</c:v>
                </c:pt>
                <c:pt idx="1211">
                  <c:v>0.31910227293846538</c:v>
                </c:pt>
                <c:pt idx="1212">
                  <c:v>0.52200333688123457</c:v>
                </c:pt>
                <c:pt idx="1213">
                  <c:v>0.62590573433336805</c:v>
                </c:pt>
                <c:pt idx="1214">
                  <c:v>0.62403977713347181</c:v>
                </c:pt>
                <c:pt idx="1215">
                  <c:v>0.52238073653127859</c:v>
                </c:pt>
                <c:pt idx="1216">
                  <c:v>0.39621939332373973</c:v>
                </c:pt>
                <c:pt idx="1217">
                  <c:v>0.39590192341028424</c:v>
                </c:pt>
                <c:pt idx="1218">
                  <c:v>0.5254670730045341</c:v>
                </c:pt>
                <c:pt idx="1219">
                  <c:v>0.5254670730045341</c:v>
                </c:pt>
                <c:pt idx="1220">
                  <c:v>0.35636170843280862</c:v>
                </c:pt>
                <c:pt idx="1221">
                  <c:v>0.35636170843280862</c:v>
                </c:pt>
                <c:pt idx="1222">
                  <c:v>0.39950308573304011</c:v>
                </c:pt>
                <c:pt idx="1223">
                  <c:v>0.23218873968383039</c:v>
                </c:pt>
                <c:pt idx="1224">
                  <c:v>0.62420216247196358</c:v>
                </c:pt>
                <c:pt idx="1225">
                  <c:v>0.23269843757938724</c:v>
                </c:pt>
                <c:pt idx="1226">
                  <c:v>0.35701733119525114</c:v>
                </c:pt>
                <c:pt idx="1227">
                  <c:v>0.25082443366533769</c:v>
                </c:pt>
                <c:pt idx="1228">
                  <c:v>0.52707817162438764</c:v>
                </c:pt>
                <c:pt idx="1229">
                  <c:v>0.35793108674527535</c:v>
                </c:pt>
                <c:pt idx="1230">
                  <c:v>0.62549156826213237</c:v>
                </c:pt>
                <c:pt idx="1231">
                  <c:v>0.2681417494279324</c:v>
                </c:pt>
                <c:pt idx="1232">
                  <c:v>0.39740619506722047</c:v>
                </c:pt>
                <c:pt idx="1233">
                  <c:v>0.23063275315109288</c:v>
                </c:pt>
                <c:pt idx="1234">
                  <c:v>0.24772914050918321</c:v>
                </c:pt>
                <c:pt idx="1235">
                  <c:v>0.45536226649592437</c:v>
                </c:pt>
                <c:pt idx="1236">
                  <c:v>0.40079081607661959</c:v>
                </c:pt>
                <c:pt idx="1237">
                  <c:v>0.25086899957668446</c:v>
                </c:pt>
                <c:pt idx="1238">
                  <c:v>0.23338537744753954</c:v>
                </c:pt>
                <c:pt idx="1239">
                  <c:v>0.62608436484567176</c:v>
                </c:pt>
                <c:pt idx="1240">
                  <c:v>0.62639701996132613</c:v>
                </c:pt>
                <c:pt idx="1241">
                  <c:v>0.27118451645378278</c:v>
                </c:pt>
                <c:pt idx="1242">
                  <c:v>0.32314698866373998</c:v>
                </c:pt>
                <c:pt idx="1243">
                  <c:v>0.52696157761734252</c:v>
                </c:pt>
                <c:pt idx="1244">
                  <c:v>0.45485717413489585</c:v>
                </c:pt>
                <c:pt idx="1245">
                  <c:v>0.25111893336294761</c:v>
                </c:pt>
                <c:pt idx="1246">
                  <c:v>0.23362332488949364</c:v>
                </c:pt>
                <c:pt idx="1247">
                  <c:v>0.40111035249421717</c:v>
                </c:pt>
                <c:pt idx="1248">
                  <c:v>0.23495356748590984</c:v>
                </c:pt>
                <c:pt idx="1249">
                  <c:v>0.36021921557686726</c:v>
                </c:pt>
                <c:pt idx="1250">
                  <c:v>0.40321397438007622</c:v>
                </c:pt>
                <c:pt idx="1251">
                  <c:v>0.23471333947279252</c:v>
                </c:pt>
                <c:pt idx="1252">
                  <c:v>0.4553817616195705</c:v>
                </c:pt>
                <c:pt idx="1253">
                  <c:v>0.29454115095553929</c:v>
                </c:pt>
                <c:pt idx="1254">
                  <c:v>0.27351771001635666</c:v>
                </c:pt>
                <c:pt idx="1255">
                  <c:v>0.40394334997930242</c:v>
                </c:pt>
                <c:pt idx="1256">
                  <c:v>0.32617567735445196</c:v>
                </c:pt>
                <c:pt idx="1257">
                  <c:v>0.27378400554447757</c:v>
                </c:pt>
                <c:pt idx="1258">
                  <c:v>0.45861584796719784</c:v>
                </c:pt>
                <c:pt idx="1259">
                  <c:v>0.25542189324493575</c:v>
                </c:pt>
                <c:pt idx="1260">
                  <c:v>0.30011347834910662</c:v>
                </c:pt>
                <c:pt idx="1261">
                  <c:v>0.25516672651841726</c:v>
                </c:pt>
                <c:pt idx="1262">
                  <c:v>0.27311189063817581</c:v>
                </c:pt>
                <c:pt idx="1263">
                  <c:v>0.40312967684934403</c:v>
                </c:pt>
                <c:pt idx="1264">
                  <c:v>0.62446747575519945</c:v>
                </c:pt>
                <c:pt idx="1265">
                  <c:v>0.39945497380340167</c:v>
                </c:pt>
                <c:pt idx="1266">
                  <c:v>0.24957434328019681</c:v>
                </c:pt>
                <c:pt idx="1267">
                  <c:v>0.45398234120130798</c:v>
                </c:pt>
                <c:pt idx="1268">
                  <c:v>0.232152987471891</c:v>
                </c:pt>
                <c:pt idx="1269">
                  <c:v>0.4536522590110792</c:v>
                </c:pt>
                <c:pt idx="1270">
                  <c:v>0.23211944333179374</c:v>
                </c:pt>
                <c:pt idx="1271">
                  <c:v>0.52603500031950112</c:v>
                </c:pt>
                <c:pt idx="1272">
                  <c:v>0.6247359996036872</c:v>
                </c:pt>
                <c:pt idx="1273">
                  <c:v>0.52636754643921868</c:v>
                </c:pt>
                <c:pt idx="1274">
                  <c:v>0.40037011212738066</c:v>
                </c:pt>
                <c:pt idx="1275">
                  <c:v>0.27057447732683476</c:v>
                </c:pt>
                <c:pt idx="1276">
                  <c:v>0.29471522570708619</c:v>
                </c:pt>
                <c:pt idx="1277">
                  <c:v>0.29471522570708619</c:v>
                </c:pt>
                <c:pt idx="1278">
                  <c:v>0.25079054730527917</c:v>
                </c:pt>
                <c:pt idx="1279">
                  <c:v>0.52736570953028028</c:v>
                </c:pt>
                <c:pt idx="1280">
                  <c:v>0.25079054730527917</c:v>
                </c:pt>
                <c:pt idx="1281">
                  <c:v>0.62629927948754749</c:v>
                </c:pt>
                <c:pt idx="1282">
                  <c:v>0.29527068089620473</c:v>
                </c:pt>
                <c:pt idx="1283">
                  <c:v>0.29499310835104625</c:v>
                </c:pt>
                <c:pt idx="1284">
                  <c:v>0.36008163045024738</c:v>
                </c:pt>
                <c:pt idx="1285">
                  <c:v>0.27306316311515261</c:v>
                </c:pt>
                <c:pt idx="1286">
                  <c:v>0.29733632596123855</c:v>
                </c:pt>
                <c:pt idx="1287">
                  <c:v>0.32567314397525238</c:v>
                </c:pt>
                <c:pt idx="1288">
                  <c:v>0.52937847864414422</c:v>
                </c:pt>
                <c:pt idx="1289">
                  <c:v>0.45726223923242748</c:v>
                </c:pt>
                <c:pt idx="1290">
                  <c:v>0.27467167582200736</c:v>
                </c:pt>
                <c:pt idx="1291">
                  <c:v>0.63050204171286262</c:v>
                </c:pt>
                <c:pt idx="1292">
                  <c:v>0.27467194294949004</c:v>
                </c:pt>
                <c:pt idx="1293">
                  <c:v>0.3630505062692565</c:v>
                </c:pt>
                <c:pt idx="1294">
                  <c:v>0.29946842008260321</c:v>
                </c:pt>
                <c:pt idx="1295">
                  <c:v>0.46124280373054022</c:v>
                </c:pt>
                <c:pt idx="1296">
                  <c:v>0.63098975682963665</c:v>
                </c:pt>
                <c:pt idx="1297">
                  <c:v>0.40490660307995519</c:v>
                </c:pt>
                <c:pt idx="1298">
                  <c:v>0.53106602766177069</c:v>
                </c:pt>
                <c:pt idx="1299">
                  <c:v>0.4592942847710369</c:v>
                </c:pt>
                <c:pt idx="1300">
                  <c:v>0.25360542815019166</c:v>
                </c:pt>
                <c:pt idx="1301">
                  <c:v>0.25360542815019166</c:v>
                </c:pt>
                <c:pt idx="1302">
                  <c:v>0.36185811663448103</c:v>
                </c:pt>
                <c:pt idx="1303">
                  <c:v>0.32736699784959428</c:v>
                </c:pt>
                <c:pt idx="1304">
                  <c:v>0.2538595412971707</c:v>
                </c:pt>
                <c:pt idx="1305">
                  <c:v>0.62454507464979048</c:v>
                </c:pt>
                <c:pt idx="1306">
                  <c:v>0.24548566519831608</c:v>
                </c:pt>
                <c:pt idx="1307">
                  <c:v>0.31759755612615403</c:v>
                </c:pt>
                <c:pt idx="1308">
                  <c:v>0.24573139659491097</c:v>
                </c:pt>
                <c:pt idx="1309">
                  <c:v>0.52060415465684462</c:v>
                </c:pt>
                <c:pt idx="1310">
                  <c:v>0.28911403293841437</c:v>
                </c:pt>
                <c:pt idx="1311">
                  <c:v>0.23980917354801398</c:v>
                </c:pt>
                <c:pt idx="1312">
                  <c:v>0.28307362740227532</c:v>
                </c:pt>
                <c:pt idx="1313">
                  <c:v>0.31122083109723214</c:v>
                </c:pt>
                <c:pt idx="1314">
                  <c:v>0.51288825767192359</c:v>
                </c:pt>
                <c:pt idx="1315">
                  <c:v>0.50782897440490438</c:v>
                </c:pt>
                <c:pt idx="1316">
                  <c:v>0.27924688138537213</c:v>
                </c:pt>
                <c:pt idx="1317">
                  <c:v>0.3071753474074167</c:v>
                </c:pt>
                <c:pt idx="1318">
                  <c:v>0.38329762916513305</c:v>
                </c:pt>
                <c:pt idx="1319">
                  <c:v>0.50848443023285272</c:v>
                </c:pt>
                <c:pt idx="1320">
                  <c:v>0.34268597221202457</c:v>
                </c:pt>
                <c:pt idx="1321">
                  <c:v>0.34298194011229749</c:v>
                </c:pt>
                <c:pt idx="1322">
                  <c:v>0.51110506021052571</c:v>
                </c:pt>
                <c:pt idx="1323">
                  <c:v>0.43948448064306017</c:v>
                </c:pt>
                <c:pt idx="1324">
                  <c:v>0.61061371144026433</c:v>
                </c:pt>
                <c:pt idx="1325">
                  <c:v>0.22208778624470726</c:v>
                </c:pt>
                <c:pt idx="1326">
                  <c:v>0.28189376984830333</c:v>
                </c:pt>
                <c:pt idx="1327">
                  <c:v>0.28162801966546958</c:v>
                </c:pt>
                <c:pt idx="1328">
                  <c:v>0.35121380657916201</c:v>
                </c:pt>
                <c:pt idx="1329">
                  <c:v>0.31694248817328313</c:v>
                </c:pt>
                <c:pt idx="1330">
                  <c:v>0.35091219246944955</c:v>
                </c:pt>
                <c:pt idx="1331">
                  <c:v>0.52368601186061559</c:v>
                </c:pt>
                <c:pt idx="1332">
                  <c:v>0.26819548742645444</c:v>
                </c:pt>
                <c:pt idx="1333">
                  <c:v>0.45226177128239387</c:v>
                </c:pt>
                <c:pt idx="1334">
                  <c:v>0.32057031067213715</c:v>
                </c:pt>
                <c:pt idx="1335">
                  <c:v>0.52368634357391031</c:v>
                </c:pt>
                <c:pt idx="1336">
                  <c:v>0.23002684184336963</c:v>
                </c:pt>
                <c:pt idx="1337">
                  <c:v>0.35418485562979213</c:v>
                </c:pt>
                <c:pt idx="1338">
                  <c:v>0.52342852650911131</c:v>
                </c:pt>
                <c:pt idx="1339">
                  <c:v>0.62228256636999069</c:v>
                </c:pt>
                <c:pt idx="1340">
                  <c:v>0.31976680194426177</c:v>
                </c:pt>
                <c:pt idx="1341">
                  <c:v>0.45904521469028337</c:v>
                </c:pt>
                <c:pt idx="1342">
                  <c:v>0.25366929272837463</c:v>
                </c:pt>
                <c:pt idx="1343">
                  <c:v>0.25341587685152317</c:v>
                </c:pt>
                <c:pt idx="1344">
                  <c:v>0.29249640470717725</c:v>
                </c:pt>
                <c:pt idx="1345">
                  <c:v>0.26846918140523152</c:v>
                </c:pt>
                <c:pt idx="1346">
                  <c:v>0.62388350328194697</c:v>
                </c:pt>
                <c:pt idx="1347">
                  <c:v>0.26604888001345234</c:v>
                </c:pt>
                <c:pt idx="1348">
                  <c:v>0.22874114270742604</c:v>
                </c:pt>
                <c:pt idx="1349">
                  <c:v>0.35252237239645795</c:v>
                </c:pt>
                <c:pt idx="1350">
                  <c:v>0.35252237239645795</c:v>
                </c:pt>
                <c:pt idx="1351">
                  <c:v>0.35221981872417435</c:v>
                </c:pt>
                <c:pt idx="1352">
                  <c:v>0.31336716338277992</c:v>
                </c:pt>
                <c:pt idx="1353">
                  <c:v>0.225291983412157</c:v>
                </c:pt>
                <c:pt idx="1354">
                  <c:v>0.61499081276139389</c:v>
                </c:pt>
                <c:pt idx="1355">
                  <c:v>0.24015539312575901</c:v>
                </c:pt>
                <c:pt idx="1356">
                  <c:v>0.51270472682616697</c:v>
                </c:pt>
                <c:pt idx="1357">
                  <c:v>0.28631717375412286</c:v>
                </c:pt>
                <c:pt idx="1358">
                  <c:v>0.39063236223579711</c:v>
                </c:pt>
                <c:pt idx="1359">
                  <c:v>0.31486059053334664</c:v>
                </c:pt>
                <c:pt idx="1360">
                  <c:v>0.61631819101779906</c:v>
                </c:pt>
                <c:pt idx="1361">
                  <c:v>0.31319406764585039</c:v>
                </c:pt>
                <c:pt idx="1362">
                  <c:v>0.24172928382241146</c:v>
                </c:pt>
                <c:pt idx="1363">
                  <c:v>0.31420861013817381</c:v>
                </c:pt>
                <c:pt idx="1364">
                  <c:v>0.39109243684085315</c:v>
                </c:pt>
                <c:pt idx="1365">
                  <c:v>0.44565133527907885</c:v>
                </c:pt>
                <c:pt idx="1366">
                  <c:v>0.31477853843210041</c:v>
                </c:pt>
                <c:pt idx="1367">
                  <c:v>0.22643786239250016</c:v>
                </c:pt>
                <c:pt idx="1368">
                  <c:v>0.28698311926387166</c:v>
                </c:pt>
                <c:pt idx="1369">
                  <c:v>0.26349827913073026</c:v>
                </c:pt>
                <c:pt idx="1370">
                  <c:v>0.22620653368641905</c:v>
                </c:pt>
                <c:pt idx="1371">
                  <c:v>0.53628992777713858</c:v>
                </c:pt>
                <c:pt idx="1372">
                  <c:v>0.23978336445086668</c:v>
                </c:pt>
                <c:pt idx="1373">
                  <c:v>0.33169371429694999</c:v>
                </c:pt>
                <c:pt idx="1374">
                  <c:v>0.53696036010765869</c:v>
                </c:pt>
                <c:pt idx="1375">
                  <c:v>0.33199267100330404</c:v>
                </c:pt>
                <c:pt idx="1376">
                  <c:v>0.46549949540282931</c:v>
                </c:pt>
                <c:pt idx="1377">
                  <c:v>0.63559016140867508</c:v>
                </c:pt>
                <c:pt idx="1378">
                  <c:v>0.25887703444624427</c:v>
                </c:pt>
                <c:pt idx="1379">
                  <c:v>0.27932722184818271</c:v>
                </c:pt>
                <c:pt idx="1380">
                  <c:v>0.24043873501551366</c:v>
                </c:pt>
                <c:pt idx="1381">
                  <c:v>0.63517260408891141</c:v>
                </c:pt>
                <c:pt idx="1382">
                  <c:v>0.25827273162888015</c:v>
                </c:pt>
                <c:pt idx="1383">
                  <c:v>0.25827273162888015</c:v>
                </c:pt>
                <c:pt idx="1384">
                  <c:v>0.41084599249085868</c:v>
                </c:pt>
                <c:pt idx="1385">
                  <c:v>0.53751845269762644</c:v>
                </c:pt>
                <c:pt idx="1386">
                  <c:v>0.33249070092667027</c:v>
                </c:pt>
                <c:pt idx="1387">
                  <c:v>0.53785393214039989</c:v>
                </c:pt>
                <c:pt idx="1388">
                  <c:v>0.46572277657435901</c:v>
                </c:pt>
                <c:pt idx="1389">
                  <c:v>0.33399400730660767</c:v>
                </c:pt>
                <c:pt idx="1390">
                  <c:v>0.53886447289669182</c:v>
                </c:pt>
                <c:pt idx="1391">
                  <c:v>0.30326775730701838</c:v>
                </c:pt>
                <c:pt idx="1392">
                  <c:v>0.30355289864430357</c:v>
                </c:pt>
                <c:pt idx="1393">
                  <c:v>0.24069194568484983</c:v>
                </c:pt>
                <c:pt idx="1394">
                  <c:v>0.63549371594300119</c:v>
                </c:pt>
                <c:pt idx="1395">
                  <c:v>0.63518145754525879</c:v>
                </c:pt>
                <c:pt idx="1396">
                  <c:v>0.33663266757954996</c:v>
                </c:pt>
                <c:pt idx="1397">
                  <c:v>0.33633030320649038</c:v>
                </c:pt>
                <c:pt idx="1398">
                  <c:v>0.25825232508963519</c:v>
                </c:pt>
                <c:pt idx="1399">
                  <c:v>0.63546048988079773</c:v>
                </c:pt>
                <c:pt idx="1400">
                  <c:v>0.24091244301429629</c:v>
                </c:pt>
                <c:pt idx="1401">
                  <c:v>0.25851109443665515</c:v>
                </c:pt>
                <c:pt idx="1402">
                  <c:v>0.30148456872438339</c:v>
                </c:pt>
                <c:pt idx="1403">
                  <c:v>0.30148456872438339</c:v>
                </c:pt>
                <c:pt idx="1404">
                  <c:v>0.36527151643282685</c:v>
                </c:pt>
                <c:pt idx="1405">
                  <c:v>0.23866064382163441</c:v>
                </c:pt>
                <c:pt idx="1406">
                  <c:v>0.54080342634212109</c:v>
                </c:pt>
                <c:pt idx="1407">
                  <c:v>0.46901361182569851</c:v>
                </c:pt>
                <c:pt idx="1408">
                  <c:v>0.41372182590735368</c:v>
                </c:pt>
                <c:pt idx="1409">
                  <c:v>0.41622103157553625</c:v>
                </c:pt>
                <c:pt idx="1410">
                  <c:v>0.30825082307063573</c:v>
                </c:pt>
                <c:pt idx="1411">
                  <c:v>0.37302291641652768</c:v>
                </c:pt>
                <c:pt idx="1412">
                  <c:v>0.5433600735377172</c:v>
                </c:pt>
                <c:pt idx="1413">
                  <c:v>0.28371837824709573</c:v>
                </c:pt>
                <c:pt idx="1414">
                  <c:v>0.33764262566458803</c:v>
                </c:pt>
                <c:pt idx="1415">
                  <c:v>0.24468591323019925</c:v>
                </c:pt>
                <c:pt idx="1416">
                  <c:v>0.28071519769379127</c:v>
                </c:pt>
                <c:pt idx="1417">
                  <c:v>0.46754904245548679</c:v>
                </c:pt>
                <c:pt idx="1418">
                  <c:v>0.24227716170383171</c:v>
                </c:pt>
                <c:pt idx="1419">
                  <c:v>0.63780859649845012</c:v>
                </c:pt>
                <c:pt idx="1420">
                  <c:v>0.54035041615001445</c:v>
                </c:pt>
                <c:pt idx="1421">
                  <c:v>0.24277422522824255</c:v>
                </c:pt>
                <c:pt idx="1422">
                  <c:v>0.26046152831435065</c:v>
                </c:pt>
                <c:pt idx="1423">
                  <c:v>0.30315260978516473</c:v>
                </c:pt>
                <c:pt idx="1424">
                  <c:v>0.53705671710525449</c:v>
                </c:pt>
                <c:pt idx="1425">
                  <c:v>0.30315260978516473</c:v>
                </c:pt>
                <c:pt idx="1426">
                  <c:v>0.33207862519973558</c:v>
                </c:pt>
                <c:pt idx="1427">
                  <c:v>0.41039651154356765</c:v>
                </c:pt>
                <c:pt idx="1428">
                  <c:v>0.63474257598423112</c:v>
                </c:pt>
                <c:pt idx="1429">
                  <c:v>0.25924807285694768</c:v>
                </c:pt>
                <c:pt idx="1430">
                  <c:v>0.63635015691500907</c:v>
                </c:pt>
                <c:pt idx="1431">
                  <c:v>0.46698840462762037</c:v>
                </c:pt>
                <c:pt idx="1432">
                  <c:v>0.30490790526416206</c:v>
                </c:pt>
                <c:pt idx="1433">
                  <c:v>0.26002737516033064</c:v>
                </c:pt>
                <c:pt idx="1434">
                  <c:v>0.28053361440831076</c:v>
                </c:pt>
                <c:pt idx="1435">
                  <c:v>0.3018297615508963</c:v>
                </c:pt>
                <c:pt idx="1436">
                  <c:v>0.36565151246213762</c:v>
                </c:pt>
                <c:pt idx="1437">
                  <c:v>0.36533960764653051</c:v>
                </c:pt>
                <c:pt idx="1438">
                  <c:v>0.27581208675327984</c:v>
                </c:pt>
                <c:pt idx="1439">
                  <c:v>0.2760805526706161</c:v>
                </c:pt>
                <c:pt idx="1440">
                  <c:v>0.46214430870939294</c:v>
                </c:pt>
                <c:pt idx="1441">
                  <c:v>0.46214430870939294</c:v>
                </c:pt>
                <c:pt idx="1442">
                  <c:v>0.30079485889890478</c:v>
                </c:pt>
                <c:pt idx="1443">
                  <c:v>0.53427455705790206</c:v>
                </c:pt>
                <c:pt idx="1444">
                  <c:v>0.30107782419076656</c:v>
                </c:pt>
                <c:pt idx="1445">
                  <c:v>0.53494398039813951</c:v>
                </c:pt>
                <c:pt idx="1446">
                  <c:v>0.25680858119467342</c:v>
                </c:pt>
                <c:pt idx="1447">
                  <c:v>0.23904310291366956</c:v>
                </c:pt>
                <c:pt idx="1448">
                  <c:v>0.63339639146724758</c:v>
                </c:pt>
                <c:pt idx="1449">
                  <c:v>0.27769668775031847</c:v>
                </c:pt>
                <c:pt idx="1450">
                  <c:v>0.25680883800351134</c:v>
                </c:pt>
                <c:pt idx="1451">
                  <c:v>0.33406163682111961</c:v>
                </c:pt>
                <c:pt idx="1452">
                  <c:v>0.26014895912896091</c:v>
                </c:pt>
                <c:pt idx="1453">
                  <c:v>0.63712159496986243</c:v>
                </c:pt>
                <c:pt idx="1454">
                  <c:v>0.30240658719833013</c:v>
                </c:pt>
                <c:pt idx="1455">
                  <c:v>0.46404648133573556</c:v>
                </c:pt>
                <c:pt idx="1456">
                  <c:v>0.27707024510691008</c:v>
                </c:pt>
                <c:pt idx="1457">
                  <c:v>0.25646921954848678</c:v>
                </c:pt>
                <c:pt idx="1458">
                  <c:v>0.63267093898918603</c:v>
                </c:pt>
                <c:pt idx="1459">
                  <c:v>0.40893836524293692</c:v>
                </c:pt>
                <c:pt idx="1460">
                  <c:v>0.3018804085689874</c:v>
                </c:pt>
                <c:pt idx="1461">
                  <c:v>0.63334404859531479</c:v>
                </c:pt>
                <c:pt idx="1462">
                  <c:v>0.46104083866471468</c:v>
                </c:pt>
                <c:pt idx="1463">
                  <c:v>0.53283490158710334</c:v>
                </c:pt>
                <c:pt idx="1464">
                  <c:v>0.36286295299772281</c:v>
                </c:pt>
                <c:pt idx="1465">
                  <c:v>0.62848420177355335</c:v>
                </c:pt>
                <c:pt idx="1466">
                  <c:v>0.25305604333947573</c:v>
                </c:pt>
                <c:pt idx="1467">
                  <c:v>0.40422478639937925</c:v>
                </c:pt>
                <c:pt idx="1468">
                  <c:v>0.40454756989175694</c:v>
                </c:pt>
                <c:pt idx="1469">
                  <c:v>0.25381673234011576</c:v>
                </c:pt>
                <c:pt idx="1470">
                  <c:v>0.53169621412516899</c:v>
                </c:pt>
                <c:pt idx="1471">
                  <c:v>0.63036004457872485</c:v>
                </c:pt>
                <c:pt idx="1472">
                  <c:v>0.63004772238463569</c:v>
                </c:pt>
                <c:pt idx="1473">
                  <c:v>0.23451887341570959</c:v>
                </c:pt>
                <c:pt idx="1474">
                  <c:v>0.29667603595033171</c:v>
                </c:pt>
                <c:pt idx="1475">
                  <c:v>0.52937921667265808</c:v>
                </c:pt>
                <c:pt idx="1476">
                  <c:v>0.23499965458488864</c:v>
                </c:pt>
                <c:pt idx="1477">
                  <c:v>0.29723495326333055</c:v>
                </c:pt>
                <c:pt idx="1478">
                  <c:v>0.23548144406938104</c:v>
                </c:pt>
                <c:pt idx="1479">
                  <c:v>0.62912703840946471</c:v>
                </c:pt>
                <c:pt idx="1480">
                  <c:v>0.40392061791079936</c:v>
                </c:pt>
                <c:pt idx="1481">
                  <c:v>0.27120222958402029</c:v>
                </c:pt>
                <c:pt idx="1482">
                  <c:v>0.32332105919513288</c:v>
                </c:pt>
                <c:pt idx="1483">
                  <c:v>0.32257739693683352</c:v>
                </c:pt>
                <c:pt idx="1484">
                  <c:v>0.24974746544497001</c:v>
                </c:pt>
                <c:pt idx="1485">
                  <c:v>0.22915086086322231</c:v>
                </c:pt>
                <c:pt idx="1486">
                  <c:v>0.24617305604531642</c:v>
                </c:pt>
                <c:pt idx="1487">
                  <c:v>0.29115842128341285</c:v>
                </c:pt>
                <c:pt idx="1488">
                  <c:v>0.24757670546563865</c:v>
                </c:pt>
                <c:pt idx="1489">
                  <c:v>0.24782452999563426</c:v>
                </c:pt>
                <c:pt idx="1490">
                  <c:v>0.62258143015732903</c:v>
                </c:pt>
                <c:pt idx="1491">
                  <c:v>0.24782477782041215</c:v>
                </c:pt>
                <c:pt idx="1492">
                  <c:v>0.35651543275140252</c:v>
                </c:pt>
                <c:pt idx="1493">
                  <c:v>0.35621002047876427</c:v>
                </c:pt>
                <c:pt idx="1494">
                  <c:v>0.27089307697408083</c:v>
                </c:pt>
                <c:pt idx="1495">
                  <c:v>0.27089307697408083</c:v>
                </c:pt>
                <c:pt idx="1496">
                  <c:v>0.45565911438299306</c:v>
                </c:pt>
                <c:pt idx="1497">
                  <c:v>0.62605195114809875</c:v>
                </c:pt>
                <c:pt idx="1498">
                  <c:v>0.32327088631203293</c:v>
                </c:pt>
                <c:pt idx="1499">
                  <c:v>0.31929973700580538</c:v>
                </c:pt>
              </c:numCache>
            </c:numRef>
          </c:val>
          <c:extLst xmlns:c16r2="http://schemas.microsoft.com/office/drawing/2015/06/chart">
            <c:ext xmlns:c16="http://schemas.microsoft.com/office/drawing/2014/chart" uri="{C3380CC4-5D6E-409C-BE32-E72D297353CC}">
              <c16:uniqueId val="{00000002-CE43-4ADF-814F-978AAA2FA9F9}"/>
            </c:ext>
          </c:extLst>
        </c:ser>
        <c:ser>
          <c:idx val="3"/>
          <c:order val="3"/>
          <c:tx>
            <c:strRef>
              <c:f>Лист2!$AE$1</c:f>
              <c:strCache>
                <c:ptCount val="1"/>
                <c:pt idx="0">
                  <c:v>share of equity4</c:v>
                </c:pt>
              </c:strCache>
            </c:strRef>
          </c:tx>
          <c:spPr>
            <a:ln w="28575" cap="rnd">
              <a:solidFill>
                <a:schemeClr val="accent4"/>
              </a:solidFill>
              <a:round/>
            </a:ln>
            <a:effectLst/>
          </c:spPr>
          <c:marker>
            <c:symbol val="none"/>
          </c:marker>
          <c:val>
            <c:numRef>
              <c:f>Лист2!$AE$2:$AE$1501</c:f>
              <c:numCache>
                <c:formatCode>General</c:formatCode>
                <c:ptCount val="1500"/>
                <c:pt idx="0">
                  <c:v>0.21739130434782611</c:v>
                </c:pt>
                <c:pt idx="1">
                  <c:v>0.22045762817914841</c:v>
                </c:pt>
                <c:pt idx="2">
                  <c:v>0.10266409456686239</c:v>
                </c:pt>
                <c:pt idx="3">
                  <c:v>0.11145682323489757</c:v>
                </c:pt>
                <c:pt idx="4">
                  <c:v>0.10474989602158945</c:v>
                </c:pt>
                <c:pt idx="5">
                  <c:v>0.2062462311332654</c:v>
                </c:pt>
                <c:pt idx="6">
                  <c:v>0.2435544742002477</c:v>
                </c:pt>
                <c:pt idx="7">
                  <c:v>0.10425033811903373</c:v>
                </c:pt>
                <c:pt idx="8">
                  <c:v>0.18955342240276779</c:v>
                </c:pt>
                <c:pt idx="9">
                  <c:v>0.14782414192737187</c:v>
                </c:pt>
                <c:pt idx="10">
                  <c:v>0.12001449796781685</c:v>
                </c:pt>
                <c:pt idx="11">
                  <c:v>0.12026192069075259</c:v>
                </c:pt>
                <c:pt idx="12">
                  <c:v>0.19945889366171901</c:v>
                </c:pt>
                <c:pt idx="13">
                  <c:v>0.20320085474221142</c:v>
                </c:pt>
                <c:pt idx="14">
                  <c:v>0.14837556299727164</c:v>
                </c:pt>
                <c:pt idx="15">
                  <c:v>0.35468688365898188</c:v>
                </c:pt>
                <c:pt idx="16">
                  <c:v>0.13089714147104964</c:v>
                </c:pt>
                <c:pt idx="17">
                  <c:v>0.36434929539995758</c:v>
                </c:pt>
                <c:pt idx="18">
                  <c:v>0.25908767339140387</c:v>
                </c:pt>
                <c:pt idx="19">
                  <c:v>0.25907875458109719</c:v>
                </c:pt>
                <c:pt idx="20">
                  <c:v>0.13861689598222776</c:v>
                </c:pt>
                <c:pt idx="21">
                  <c:v>0.31579942846230169</c:v>
                </c:pt>
                <c:pt idx="22">
                  <c:v>0.18911390107412177</c:v>
                </c:pt>
                <c:pt idx="23">
                  <c:v>0.23715430203625601</c:v>
                </c:pt>
                <c:pt idx="24">
                  <c:v>0.14517821572268907</c:v>
                </c:pt>
                <c:pt idx="25">
                  <c:v>0.20842252874091832</c:v>
                </c:pt>
                <c:pt idx="26">
                  <c:v>0.14648120367696674</c:v>
                </c:pt>
                <c:pt idx="27">
                  <c:v>0.24665849893819058</c:v>
                </c:pt>
                <c:pt idx="28">
                  <c:v>0.33151145733957488</c:v>
                </c:pt>
                <c:pt idx="29">
                  <c:v>0.16873422535366384</c:v>
                </c:pt>
                <c:pt idx="30">
                  <c:v>0.23063919821928702</c:v>
                </c:pt>
                <c:pt idx="31">
                  <c:v>0.20928366868749573</c:v>
                </c:pt>
                <c:pt idx="32">
                  <c:v>0.23610041542146659</c:v>
                </c:pt>
                <c:pt idx="33">
                  <c:v>0.2702677088004582</c:v>
                </c:pt>
                <c:pt idx="34">
                  <c:v>0.21744552471395176</c:v>
                </c:pt>
                <c:pt idx="35">
                  <c:v>0.23934323397931936</c:v>
                </c:pt>
                <c:pt idx="36">
                  <c:v>0.20558720865738658</c:v>
                </c:pt>
                <c:pt idx="37">
                  <c:v>0.43975526959005362</c:v>
                </c:pt>
                <c:pt idx="38">
                  <c:v>0.22604777104078039</c:v>
                </c:pt>
                <c:pt idx="39">
                  <c:v>0.22561274905293549</c:v>
                </c:pt>
                <c:pt idx="40">
                  <c:v>0.17698680344282705</c:v>
                </c:pt>
                <c:pt idx="41">
                  <c:v>0.20756450130574508</c:v>
                </c:pt>
                <c:pt idx="42">
                  <c:v>0.2605472720947738</c:v>
                </c:pt>
                <c:pt idx="43">
                  <c:v>0.38149171019442851</c:v>
                </c:pt>
                <c:pt idx="44">
                  <c:v>0.19940892404001351</c:v>
                </c:pt>
                <c:pt idx="45">
                  <c:v>0.26112462576247031</c:v>
                </c:pt>
                <c:pt idx="46">
                  <c:v>0.2391445276724081</c:v>
                </c:pt>
                <c:pt idx="47">
                  <c:v>0.3300519465772993</c:v>
                </c:pt>
                <c:pt idx="48">
                  <c:v>0.25895747124438251</c:v>
                </c:pt>
                <c:pt idx="49">
                  <c:v>0.22040481873551943</c:v>
                </c:pt>
                <c:pt idx="50">
                  <c:v>0.33825179589691767</c:v>
                </c:pt>
                <c:pt idx="51">
                  <c:v>0.26170504008309936</c:v>
                </c:pt>
                <c:pt idx="52">
                  <c:v>0.29079281068852531</c:v>
                </c:pt>
                <c:pt idx="53">
                  <c:v>0.38049045976668056</c:v>
                </c:pt>
                <c:pt idx="54">
                  <c:v>0.19687892097893575</c:v>
                </c:pt>
                <c:pt idx="55">
                  <c:v>0.28572079204874923</c:v>
                </c:pt>
                <c:pt idx="56">
                  <c:v>0.18128182119973074</c:v>
                </c:pt>
                <c:pt idx="57">
                  <c:v>0.20749872156177515</c:v>
                </c:pt>
                <c:pt idx="58">
                  <c:v>0.17619441742345868</c:v>
                </c:pt>
                <c:pt idx="59">
                  <c:v>0.19079157639406341</c:v>
                </c:pt>
                <c:pt idx="60">
                  <c:v>0.21229334625066545</c:v>
                </c:pt>
                <c:pt idx="61">
                  <c:v>0.32006866810973839</c:v>
                </c:pt>
                <c:pt idx="62">
                  <c:v>0.1917216785566335</c:v>
                </c:pt>
                <c:pt idx="63">
                  <c:v>0.387195730459092</c:v>
                </c:pt>
                <c:pt idx="64">
                  <c:v>0.23860204641192567</c:v>
                </c:pt>
                <c:pt idx="65">
                  <c:v>0.1717995227392459</c:v>
                </c:pt>
                <c:pt idx="66">
                  <c:v>0.27423955692785096</c:v>
                </c:pt>
                <c:pt idx="67">
                  <c:v>0.2411095328187694</c:v>
                </c:pt>
                <c:pt idx="68">
                  <c:v>0.27271231891553327</c:v>
                </c:pt>
                <c:pt idx="69">
                  <c:v>0.15736886032292233</c:v>
                </c:pt>
                <c:pt idx="70">
                  <c:v>0.27203310450795515</c:v>
                </c:pt>
                <c:pt idx="71">
                  <c:v>0.38403793176190248</c:v>
                </c:pt>
                <c:pt idx="72">
                  <c:v>0.18827931153252775</c:v>
                </c:pt>
                <c:pt idx="73">
                  <c:v>0.3787375120886205</c:v>
                </c:pt>
                <c:pt idx="74">
                  <c:v>0.23378131040226965</c:v>
                </c:pt>
                <c:pt idx="75">
                  <c:v>0.26701495997365904</c:v>
                </c:pt>
                <c:pt idx="76">
                  <c:v>0.15326446359366455</c:v>
                </c:pt>
                <c:pt idx="77">
                  <c:v>0.16509934174267898</c:v>
                </c:pt>
                <c:pt idx="78">
                  <c:v>0.20030893352729226</c:v>
                </c:pt>
                <c:pt idx="79">
                  <c:v>0.18210841716144538</c:v>
                </c:pt>
                <c:pt idx="80">
                  <c:v>0.15001847063047491</c:v>
                </c:pt>
                <c:pt idx="81">
                  <c:v>0.13689800433805518</c:v>
                </c:pt>
                <c:pt idx="82">
                  <c:v>0.22414353225712574</c:v>
                </c:pt>
                <c:pt idx="83">
                  <c:v>0.14685218275453965</c:v>
                </c:pt>
                <c:pt idx="84">
                  <c:v>0.20193047425365837</c:v>
                </c:pt>
                <c:pt idx="85">
                  <c:v>0.18587918395863234</c:v>
                </c:pt>
                <c:pt idx="86">
                  <c:v>0.26779772310988681</c:v>
                </c:pt>
                <c:pt idx="87">
                  <c:v>0.26756598390661612</c:v>
                </c:pt>
                <c:pt idx="88">
                  <c:v>0.14072491848295299</c:v>
                </c:pt>
                <c:pt idx="89">
                  <c:v>0.31077463682853035</c:v>
                </c:pt>
                <c:pt idx="90">
                  <c:v>0.37574759247411449</c:v>
                </c:pt>
                <c:pt idx="91">
                  <c:v>0.26532693888652381</c:v>
                </c:pt>
                <c:pt idx="92">
                  <c:v>0.15280220979472223</c:v>
                </c:pt>
                <c:pt idx="93">
                  <c:v>0.15582956304725878</c:v>
                </c:pt>
                <c:pt idx="94">
                  <c:v>0.23548748467056091</c:v>
                </c:pt>
                <c:pt idx="95">
                  <c:v>0.14369907041042881</c:v>
                </c:pt>
                <c:pt idx="96">
                  <c:v>0.15847402319372422</c:v>
                </c:pt>
                <c:pt idx="97">
                  <c:v>0.14617317113177072</c:v>
                </c:pt>
                <c:pt idx="98">
                  <c:v>0.38536420806246607</c:v>
                </c:pt>
                <c:pt idx="99">
                  <c:v>0.24203420946536566</c:v>
                </c:pt>
                <c:pt idx="100">
                  <c:v>0.38945518943562013</c:v>
                </c:pt>
                <c:pt idx="101">
                  <c:v>0.24154881376239526</c:v>
                </c:pt>
                <c:pt idx="102">
                  <c:v>0.19280453712971918</c:v>
                </c:pt>
                <c:pt idx="103">
                  <c:v>0.21464240384317329</c:v>
                </c:pt>
                <c:pt idx="104">
                  <c:v>0.17547828880483266</c:v>
                </c:pt>
                <c:pt idx="105">
                  <c:v>0.38967563809190148</c:v>
                </c:pt>
                <c:pt idx="106">
                  <c:v>0.24198580566102149</c:v>
                </c:pt>
                <c:pt idx="107">
                  <c:v>0.24220456620038716</c:v>
                </c:pt>
                <c:pt idx="108">
                  <c:v>0.14845548948716841</c:v>
                </c:pt>
                <c:pt idx="109">
                  <c:v>0.32432344236246796</c:v>
                </c:pt>
                <c:pt idx="110">
                  <c:v>0.17599649466821449</c:v>
                </c:pt>
                <c:pt idx="111">
                  <c:v>0.39052679131404816</c:v>
                </c:pt>
                <c:pt idx="112">
                  <c:v>0.21564920305041146</c:v>
                </c:pt>
                <c:pt idx="113">
                  <c:v>0.16155746954953018</c:v>
                </c:pt>
                <c:pt idx="114">
                  <c:v>0.19410697885546443</c:v>
                </c:pt>
                <c:pt idx="115">
                  <c:v>0.27817387221001583</c:v>
                </c:pt>
                <c:pt idx="116">
                  <c:v>0.24286212669681673</c:v>
                </c:pt>
                <c:pt idx="117">
                  <c:v>0.1608201548708672</c:v>
                </c:pt>
                <c:pt idx="118">
                  <c:v>0.2418609832763535</c:v>
                </c:pt>
                <c:pt idx="119">
                  <c:v>0.15980870061311403</c:v>
                </c:pt>
                <c:pt idx="120">
                  <c:v>0.38772888969761848</c:v>
                </c:pt>
                <c:pt idx="121">
                  <c:v>0.27268164655180427</c:v>
                </c:pt>
                <c:pt idx="122">
                  <c:v>0.21122927511974479</c:v>
                </c:pt>
                <c:pt idx="123">
                  <c:v>0.1896555797216197</c:v>
                </c:pt>
                <c:pt idx="124">
                  <c:v>0.17629147054821087</c:v>
                </c:pt>
                <c:pt idx="125">
                  <c:v>0.39072692464537412</c:v>
                </c:pt>
                <c:pt idx="126">
                  <c:v>0.21750094399100756</c:v>
                </c:pt>
                <c:pt idx="127">
                  <c:v>0.327244638622045</c:v>
                </c:pt>
                <c:pt idx="128">
                  <c:v>0.24465367708146071</c:v>
                </c:pt>
                <c:pt idx="129">
                  <c:v>0.21257399059307674</c:v>
                </c:pt>
                <c:pt idx="130">
                  <c:v>0.14645842142131749</c:v>
                </c:pt>
                <c:pt idx="131">
                  <c:v>0.14358751161853689</c:v>
                </c:pt>
                <c:pt idx="132">
                  <c:v>0.18752566777738131</c:v>
                </c:pt>
                <c:pt idx="133">
                  <c:v>0.18770633416040988</c:v>
                </c:pt>
                <c:pt idx="134">
                  <c:v>0.38127170194304422</c:v>
                </c:pt>
                <c:pt idx="135">
                  <c:v>0.15586647729017908</c:v>
                </c:pt>
                <c:pt idx="136">
                  <c:v>0.32122253628828196</c:v>
                </c:pt>
                <c:pt idx="137">
                  <c:v>0.27438420597087243</c:v>
                </c:pt>
                <c:pt idx="138">
                  <c:v>0.14626276635604776</c:v>
                </c:pt>
                <c:pt idx="139">
                  <c:v>0.27397011155892542</c:v>
                </c:pt>
                <c:pt idx="140">
                  <c:v>0.38609741755762539</c:v>
                </c:pt>
                <c:pt idx="141">
                  <c:v>0.17330843093614934</c:v>
                </c:pt>
                <c:pt idx="142">
                  <c:v>0.14626291475824441</c:v>
                </c:pt>
                <c:pt idx="143">
                  <c:v>0.21053260746032779</c:v>
                </c:pt>
                <c:pt idx="144">
                  <c:v>0.17161585900319881</c:v>
                </c:pt>
                <c:pt idx="145">
                  <c:v>0.20660751105135047</c:v>
                </c:pt>
                <c:pt idx="146">
                  <c:v>0.37796394044877479</c:v>
                </c:pt>
                <c:pt idx="147">
                  <c:v>0.23301821079942428</c:v>
                </c:pt>
                <c:pt idx="148">
                  <c:v>0.37796394044877479</c:v>
                </c:pt>
                <c:pt idx="149">
                  <c:v>0.23322970179409136</c:v>
                </c:pt>
                <c:pt idx="150">
                  <c:v>0.2674024054944128</c:v>
                </c:pt>
                <c:pt idx="151">
                  <c:v>0.23322970179409136</c:v>
                </c:pt>
                <c:pt idx="152">
                  <c:v>0.26763425672912072</c:v>
                </c:pt>
                <c:pt idx="153">
                  <c:v>0.26763425672912072</c:v>
                </c:pt>
                <c:pt idx="154">
                  <c:v>0.26763425672912072</c:v>
                </c:pt>
                <c:pt idx="155">
                  <c:v>0.37879883967732836</c:v>
                </c:pt>
                <c:pt idx="156">
                  <c:v>0.18611127403968747</c:v>
                </c:pt>
                <c:pt idx="157">
                  <c:v>0.23386520831327517</c:v>
                </c:pt>
                <c:pt idx="158">
                  <c:v>0.26833083039850536</c:v>
                </c:pt>
                <c:pt idx="159">
                  <c:v>0.20738466036712133</c:v>
                </c:pt>
                <c:pt idx="160">
                  <c:v>0.28138790015565418</c:v>
                </c:pt>
                <c:pt idx="161">
                  <c:v>0.17554560206381833</c:v>
                </c:pt>
                <c:pt idx="162">
                  <c:v>0.1753733073577432</c:v>
                </c:pt>
                <c:pt idx="163">
                  <c:v>0.29024045571898904</c:v>
                </c:pt>
                <c:pt idx="164">
                  <c:v>0.29048878870848965</c:v>
                </c:pt>
                <c:pt idx="165">
                  <c:v>0.29024070383989592</c:v>
                </c:pt>
                <c:pt idx="166">
                  <c:v>0.18737570901317996</c:v>
                </c:pt>
                <c:pt idx="167">
                  <c:v>0.25721777973847698</c:v>
                </c:pt>
                <c:pt idx="168">
                  <c:v>0.15887593188114663</c:v>
                </c:pt>
                <c:pt idx="169">
                  <c:v>0.25698723317951339</c:v>
                </c:pt>
                <c:pt idx="170">
                  <c:v>0.18071544150953933</c:v>
                </c:pt>
                <c:pt idx="171">
                  <c:v>0.19703559564403142</c:v>
                </c:pt>
                <c:pt idx="172">
                  <c:v>0.35599858322523681</c:v>
                </c:pt>
                <c:pt idx="173">
                  <c:v>0.26952823611636378</c:v>
                </c:pt>
                <c:pt idx="174">
                  <c:v>0.42431344907595497</c:v>
                </c:pt>
                <c:pt idx="175">
                  <c:v>0.30876513102479058</c:v>
                </c:pt>
                <c:pt idx="176">
                  <c:v>0.42676233321936846</c:v>
                </c:pt>
                <c:pt idx="177">
                  <c:v>0.21824853325263882</c:v>
                </c:pt>
                <c:pt idx="178">
                  <c:v>0.30876513102479058</c:v>
                </c:pt>
                <c:pt idx="179">
                  <c:v>0.19862537373279174</c:v>
                </c:pt>
                <c:pt idx="180">
                  <c:v>0.16199631339043735</c:v>
                </c:pt>
                <c:pt idx="181">
                  <c:v>0.26166876220963531</c:v>
                </c:pt>
                <c:pt idx="182">
                  <c:v>0.17535525425715093</c:v>
                </c:pt>
                <c:pt idx="183">
                  <c:v>0.29864089869138194</c:v>
                </c:pt>
                <c:pt idx="184">
                  <c:v>0.23343125099397541</c:v>
                </c:pt>
                <c:pt idx="185">
                  <c:v>0.29914960511424427</c:v>
                </c:pt>
                <c:pt idx="186">
                  <c:v>0.23386601054530218</c:v>
                </c:pt>
                <c:pt idx="187">
                  <c:v>0.1626564881558536</c:v>
                </c:pt>
                <c:pt idx="188">
                  <c:v>0.1626564881558536</c:v>
                </c:pt>
                <c:pt idx="189">
                  <c:v>0.17623466700698143</c:v>
                </c:pt>
                <c:pt idx="190">
                  <c:v>0.41597717998375894</c:v>
                </c:pt>
                <c:pt idx="191">
                  <c:v>0.21221451533148239</c:v>
                </c:pt>
                <c:pt idx="192">
                  <c:v>0.35012699921919677</c:v>
                </c:pt>
                <c:pt idx="193">
                  <c:v>0.21201150221290688</c:v>
                </c:pt>
                <c:pt idx="194">
                  <c:v>0.19742317820197897</c:v>
                </c:pt>
                <c:pt idx="195">
                  <c:v>0.21695964402683812</c:v>
                </c:pt>
                <c:pt idx="196">
                  <c:v>0.19781079540004518</c:v>
                </c:pt>
                <c:pt idx="197">
                  <c:v>0.27001067946438911</c:v>
                </c:pt>
                <c:pt idx="198">
                  <c:v>0.16771268841210488</c:v>
                </c:pt>
                <c:pt idx="199">
                  <c:v>0.1942432531796188</c:v>
                </c:pt>
                <c:pt idx="200">
                  <c:v>0.17828193414888024</c:v>
                </c:pt>
                <c:pt idx="201">
                  <c:v>0.41939083485579892</c:v>
                </c:pt>
                <c:pt idx="202">
                  <c:v>0.21781683078318181</c:v>
                </c:pt>
                <c:pt idx="203">
                  <c:v>0.3574361804715428</c:v>
                </c:pt>
                <c:pt idx="204">
                  <c:v>0.44198330184569756</c:v>
                </c:pt>
                <c:pt idx="205">
                  <c:v>0.1921886357299957</c:v>
                </c:pt>
                <c:pt idx="206">
                  <c:v>0.22944123635025512</c:v>
                </c:pt>
                <c:pt idx="207">
                  <c:v>0.20907841594278534</c:v>
                </c:pt>
                <c:pt idx="208">
                  <c:v>0.17557287118159759</c:v>
                </c:pt>
                <c:pt idx="209">
                  <c:v>0.36905636110307266</c:v>
                </c:pt>
                <c:pt idx="210">
                  <c:v>0.19555018218909626</c:v>
                </c:pt>
                <c:pt idx="211">
                  <c:v>0.23304474228343605</c:v>
                </c:pt>
                <c:pt idx="212">
                  <c:v>0.21265740310770997</c:v>
                </c:pt>
                <c:pt idx="213">
                  <c:v>0.37770679871875318</c:v>
                </c:pt>
                <c:pt idx="214">
                  <c:v>0.26130134251177373</c:v>
                </c:pt>
                <c:pt idx="215">
                  <c:v>0.38205218483099368</c:v>
                </c:pt>
                <c:pt idx="216">
                  <c:v>0.33102847114581696</c:v>
                </c:pt>
                <c:pt idx="217">
                  <c:v>0.23599073287452849</c:v>
                </c:pt>
                <c:pt idx="218">
                  <c:v>0.45518538612654347</c:v>
                </c:pt>
                <c:pt idx="219">
                  <c:v>0.33362915255516978</c:v>
                </c:pt>
                <c:pt idx="220">
                  <c:v>0.45284144431845202</c:v>
                </c:pt>
                <c:pt idx="221">
                  <c:v>0.21643567045460985</c:v>
                </c:pt>
                <c:pt idx="222">
                  <c:v>0.18452570684371308</c:v>
                </c:pt>
                <c:pt idx="223">
                  <c:v>0.21664762905618126</c:v>
                </c:pt>
                <c:pt idx="224">
                  <c:v>0.23730221247538175</c:v>
                </c:pt>
                <c:pt idx="225">
                  <c:v>0.38387556153969132</c:v>
                </c:pt>
                <c:pt idx="226">
                  <c:v>0.33291637891378395</c:v>
                </c:pt>
                <c:pt idx="227">
                  <c:v>0.18471401724375969</c:v>
                </c:pt>
                <c:pt idx="228">
                  <c:v>0.26239283010631126</c:v>
                </c:pt>
                <c:pt idx="229">
                  <c:v>0.23737956326999932</c:v>
                </c:pt>
                <c:pt idx="230">
                  <c:v>0.21650834418105669</c:v>
                </c:pt>
                <c:pt idx="231">
                  <c:v>0.26547279283119612</c:v>
                </c:pt>
                <c:pt idx="232">
                  <c:v>0.45780980295896784</c:v>
                </c:pt>
                <c:pt idx="233">
                  <c:v>0.29685690120282049</c:v>
                </c:pt>
                <c:pt idx="234">
                  <c:v>0.38773451804598108</c:v>
                </c:pt>
                <c:pt idx="235">
                  <c:v>0.45812111143537282</c:v>
                </c:pt>
                <c:pt idx="236">
                  <c:v>0.24094898164252937</c:v>
                </c:pt>
                <c:pt idx="237">
                  <c:v>0.24071986202163076</c:v>
                </c:pt>
                <c:pt idx="238">
                  <c:v>0.24491148112462327</c:v>
                </c:pt>
                <c:pt idx="239">
                  <c:v>0.19106087057880369</c:v>
                </c:pt>
                <c:pt idx="240">
                  <c:v>0.46409972972912339</c:v>
                </c:pt>
                <c:pt idx="241">
                  <c:v>0.30243376021458945</c:v>
                </c:pt>
                <c:pt idx="242">
                  <c:v>0.20622697722333927</c:v>
                </c:pt>
                <c:pt idx="243">
                  <c:v>0.24469693963277428</c:v>
                </c:pt>
                <c:pt idx="244">
                  <c:v>0.34167583861178091</c:v>
                </c:pt>
                <c:pt idx="245">
                  <c:v>0.2446971723546168</c:v>
                </c:pt>
                <c:pt idx="246">
                  <c:v>0.23515733995125521</c:v>
                </c:pt>
                <c:pt idx="247">
                  <c:v>0.31348634791554336</c:v>
                </c:pt>
                <c:pt idx="248">
                  <c:v>0.31348634791554336</c:v>
                </c:pt>
                <c:pt idx="249">
                  <c:v>0.17188481851753049</c:v>
                </c:pt>
                <c:pt idx="250">
                  <c:v>0.20235227077931239</c:v>
                </c:pt>
                <c:pt idx="251">
                  <c:v>0.3636636958202718</c:v>
                </c:pt>
                <c:pt idx="252">
                  <c:v>0.31401567484227211</c:v>
                </c:pt>
                <c:pt idx="253">
                  <c:v>0.20294819894181923</c:v>
                </c:pt>
                <c:pt idx="254">
                  <c:v>0.18643708613228824</c:v>
                </c:pt>
                <c:pt idx="255">
                  <c:v>0.31401593955524804</c:v>
                </c:pt>
                <c:pt idx="256">
                  <c:v>0.32142843786693626</c:v>
                </c:pt>
                <c:pt idx="257">
                  <c:v>0.2832699453301179</c:v>
                </c:pt>
                <c:pt idx="258">
                  <c:v>0.37247912199841465</c:v>
                </c:pt>
                <c:pt idx="259">
                  <c:v>0.37276858147152508</c:v>
                </c:pt>
                <c:pt idx="260">
                  <c:v>0.37305820104672549</c:v>
                </c:pt>
                <c:pt idx="261">
                  <c:v>0.25398011620338329</c:v>
                </c:pt>
                <c:pt idx="262">
                  <c:v>0.44270319320336243</c:v>
                </c:pt>
                <c:pt idx="263">
                  <c:v>0.44300891709690787</c:v>
                </c:pt>
                <c:pt idx="264">
                  <c:v>0.20956133134073196</c:v>
                </c:pt>
                <c:pt idx="265">
                  <c:v>0.44331475718073049</c:v>
                </c:pt>
                <c:pt idx="266">
                  <c:v>0.37392802026191885</c:v>
                </c:pt>
                <c:pt idx="267">
                  <c:v>0.28503380710488024</c:v>
                </c:pt>
                <c:pt idx="268">
                  <c:v>0.32386501301809123</c:v>
                </c:pt>
                <c:pt idx="269">
                  <c:v>0.21038399696110119</c:v>
                </c:pt>
                <c:pt idx="270">
                  <c:v>0.37509001988426377</c:v>
                </c:pt>
                <c:pt idx="271">
                  <c:v>0.44453927767784523</c:v>
                </c:pt>
                <c:pt idx="272">
                  <c:v>0.37538091982207777</c:v>
                </c:pt>
                <c:pt idx="273">
                  <c:v>0.17952625492936894</c:v>
                </c:pt>
                <c:pt idx="274">
                  <c:v>0.32522509302922598</c:v>
                </c:pt>
                <c:pt idx="275">
                  <c:v>0.17970919037153291</c:v>
                </c:pt>
                <c:pt idx="276">
                  <c:v>0.37596319964176761</c:v>
                </c:pt>
                <c:pt idx="277">
                  <c:v>0.44515253923981918</c:v>
                </c:pt>
                <c:pt idx="278">
                  <c:v>0.45029045644426519</c:v>
                </c:pt>
                <c:pt idx="279">
                  <c:v>0.38026484599742544</c:v>
                </c:pt>
                <c:pt idx="280">
                  <c:v>0.19799762689335745</c:v>
                </c:pt>
                <c:pt idx="281">
                  <c:v>0.23604880654167343</c:v>
                </c:pt>
                <c:pt idx="282">
                  <c:v>0.21526187400846103</c:v>
                </c:pt>
                <c:pt idx="283">
                  <c:v>0.38414335585423726</c:v>
                </c:pt>
                <c:pt idx="284">
                  <c:v>0.29396310366959871</c:v>
                </c:pt>
                <c:pt idx="285">
                  <c:v>0.33316790983960587</c:v>
                </c:pt>
                <c:pt idx="286">
                  <c:v>0.29422273014897782</c:v>
                </c:pt>
                <c:pt idx="287">
                  <c:v>0.1852615632289355</c:v>
                </c:pt>
                <c:pt idx="288">
                  <c:v>0.45467093614575882</c:v>
                </c:pt>
                <c:pt idx="289">
                  <c:v>0.23841411601705004</c:v>
                </c:pt>
                <c:pt idx="290">
                  <c:v>0.2386413783007002</c:v>
                </c:pt>
                <c:pt idx="291">
                  <c:v>0.29500280212726104</c:v>
                </c:pt>
                <c:pt idx="292">
                  <c:v>0.38592073564066237</c:v>
                </c:pt>
                <c:pt idx="293">
                  <c:v>0.18582899939703437</c:v>
                </c:pt>
                <c:pt idx="294">
                  <c:v>0.18652190274953939</c:v>
                </c:pt>
                <c:pt idx="295">
                  <c:v>0.2399299499059534</c:v>
                </c:pt>
                <c:pt idx="296">
                  <c:v>0.21932687850789725</c:v>
                </c:pt>
                <c:pt idx="297">
                  <c:v>0.26511877591441135</c:v>
                </c:pt>
                <c:pt idx="298">
                  <c:v>0.2184276785439746</c:v>
                </c:pt>
                <c:pt idx="299">
                  <c:v>0.2643387577818293</c:v>
                </c:pt>
                <c:pt idx="300">
                  <c:v>0.45636425990866764</c:v>
                </c:pt>
                <c:pt idx="301">
                  <c:v>0.21864154435182984</c:v>
                </c:pt>
                <c:pt idx="302">
                  <c:v>0.45605389470265906</c:v>
                </c:pt>
                <c:pt idx="303">
                  <c:v>0.20528044275004759</c:v>
                </c:pt>
                <c:pt idx="304">
                  <c:v>0.22278510408435179</c:v>
                </c:pt>
                <c:pt idx="305">
                  <c:v>0.24933258725436391</c:v>
                </c:pt>
                <c:pt idx="306">
                  <c:v>0.22816680192756936</c:v>
                </c:pt>
                <c:pt idx="307">
                  <c:v>0.19476158863476148</c:v>
                </c:pt>
                <c:pt idx="308">
                  <c:v>0.34759262676798669</c:v>
                </c:pt>
                <c:pt idx="309">
                  <c:v>0.39975298585689717</c:v>
                </c:pt>
                <c:pt idx="310">
                  <c:v>0.22816702488858018</c:v>
                </c:pt>
                <c:pt idx="311">
                  <c:v>0.19677166760336307</c:v>
                </c:pt>
                <c:pt idx="312">
                  <c:v>0.34991648625041277</c:v>
                </c:pt>
                <c:pt idx="313">
                  <c:v>0.4681649634992483</c:v>
                </c:pt>
                <c:pt idx="314">
                  <c:v>0.2741743501850844</c:v>
                </c:pt>
                <c:pt idx="315">
                  <c:v>0.30589211331670685</c:v>
                </c:pt>
                <c:pt idx="316">
                  <c:v>0.30589211331670685</c:v>
                </c:pt>
                <c:pt idx="317">
                  <c:v>0.27392295802176758</c:v>
                </c:pt>
                <c:pt idx="318">
                  <c:v>0.2783765629386461</c:v>
                </c:pt>
                <c:pt idx="319">
                  <c:v>0.1971008114900544</c:v>
                </c:pt>
                <c:pt idx="320">
                  <c:v>0.47340011809477861</c:v>
                </c:pt>
                <c:pt idx="321">
                  <c:v>0.31876096704052226</c:v>
                </c:pt>
                <c:pt idx="322">
                  <c:v>0.28599771248568234</c:v>
                </c:pt>
                <c:pt idx="323">
                  <c:v>0.4142498376987987</c:v>
                </c:pt>
                <c:pt idx="324">
                  <c:v>0.22072763242502355</c:v>
                </c:pt>
                <c:pt idx="325">
                  <c:v>0.26123297361340708</c:v>
                </c:pt>
                <c:pt idx="326">
                  <c:v>0.22399318328656401</c:v>
                </c:pt>
                <c:pt idx="327">
                  <c:v>0.3251002463463728</c:v>
                </c:pt>
                <c:pt idx="328">
                  <c:v>0.22421740068725124</c:v>
                </c:pt>
                <c:pt idx="329">
                  <c:v>0.49068022927737603</c:v>
                </c:pt>
                <c:pt idx="330">
                  <c:v>0.32481766799992695</c:v>
                </c:pt>
                <c:pt idx="331">
                  <c:v>0.28753636899276075</c:v>
                </c:pt>
                <c:pt idx="332">
                  <c:v>0.26097427219717878</c:v>
                </c:pt>
                <c:pt idx="333">
                  <c:v>0.48498410347371845</c:v>
                </c:pt>
                <c:pt idx="334">
                  <c:v>0.26097427219717878</c:v>
                </c:pt>
                <c:pt idx="335">
                  <c:v>0.20434358477469505</c:v>
                </c:pt>
                <c:pt idx="336">
                  <c:v>0.23867171399142303</c:v>
                </c:pt>
                <c:pt idx="337">
                  <c:v>0.28737664503307003</c:v>
                </c:pt>
                <c:pt idx="338">
                  <c:v>0.48446926670604901</c:v>
                </c:pt>
                <c:pt idx="339">
                  <c:v>0.35798462481731586</c:v>
                </c:pt>
                <c:pt idx="340">
                  <c:v>0.41103242012212149</c:v>
                </c:pt>
                <c:pt idx="341">
                  <c:v>0.25843385808442282</c:v>
                </c:pt>
                <c:pt idx="342">
                  <c:v>0.35286635615461343</c:v>
                </c:pt>
                <c:pt idx="343">
                  <c:v>0.21401653935580167</c:v>
                </c:pt>
                <c:pt idx="344">
                  <c:v>0.25471440358792319</c:v>
                </c:pt>
                <c:pt idx="345">
                  <c:v>0.47681780490640086</c:v>
                </c:pt>
                <c:pt idx="346">
                  <c:v>0.40631909999004606</c:v>
                </c:pt>
                <c:pt idx="347">
                  <c:v>0.23323508271492793</c:v>
                </c:pt>
                <c:pt idx="348">
                  <c:v>0.31331464097105144</c:v>
                </c:pt>
                <c:pt idx="349">
                  <c:v>0.23323508271492793</c:v>
                </c:pt>
                <c:pt idx="350">
                  <c:v>0.25519855740538772</c:v>
                </c:pt>
                <c:pt idx="351">
                  <c:v>0.35409844451655104</c:v>
                </c:pt>
                <c:pt idx="352">
                  <c:v>0.35380727854150479</c:v>
                </c:pt>
                <c:pt idx="353">
                  <c:v>0.31290528134109075</c:v>
                </c:pt>
                <c:pt idx="354">
                  <c:v>0.21460338137501359</c:v>
                </c:pt>
                <c:pt idx="355">
                  <c:v>0.19917902502683343</c:v>
                </c:pt>
                <c:pt idx="356">
                  <c:v>0.25507892931151832</c:v>
                </c:pt>
                <c:pt idx="357">
                  <c:v>0.47697900812187122</c:v>
                </c:pt>
                <c:pt idx="358">
                  <c:v>0.19729890601492323</c:v>
                </c:pt>
                <c:pt idx="359">
                  <c:v>0.197097919375161</c:v>
                </c:pt>
                <c:pt idx="360">
                  <c:v>0.35504646492708847</c:v>
                </c:pt>
                <c:pt idx="361">
                  <c:v>0.31475646218547132</c:v>
                </c:pt>
                <c:pt idx="362">
                  <c:v>0.31503183069436352</c:v>
                </c:pt>
                <c:pt idx="363">
                  <c:v>0.23443443034551759</c:v>
                </c:pt>
                <c:pt idx="364">
                  <c:v>0.28862659019341064</c:v>
                </c:pt>
                <c:pt idx="365">
                  <c:v>0.2050000194003285</c:v>
                </c:pt>
                <c:pt idx="366">
                  <c:v>0.2324525672253846</c:v>
                </c:pt>
                <c:pt idx="367">
                  <c:v>0.23222573963268731</c:v>
                </c:pt>
                <c:pt idx="368">
                  <c:v>0.47363433363341145</c:v>
                </c:pt>
                <c:pt idx="369">
                  <c:v>0.21256493654058248</c:v>
                </c:pt>
                <c:pt idx="370">
                  <c:v>0.27856563765668318</c:v>
                </c:pt>
                <c:pt idx="371">
                  <c:v>0.31057403491994967</c:v>
                </c:pt>
                <c:pt idx="372">
                  <c:v>0.19724977257214185</c:v>
                </c:pt>
                <c:pt idx="373">
                  <c:v>0.19745111840937121</c:v>
                </c:pt>
                <c:pt idx="374">
                  <c:v>0.35147250566886529</c:v>
                </c:pt>
                <c:pt idx="375">
                  <c:v>0.25301873999010355</c:v>
                </c:pt>
                <c:pt idx="376">
                  <c:v>0.40385467817041892</c:v>
                </c:pt>
                <c:pt idx="377">
                  <c:v>0.35176245070459505</c:v>
                </c:pt>
                <c:pt idx="378">
                  <c:v>0.35205258384860805</c:v>
                </c:pt>
                <c:pt idx="379">
                  <c:v>0.35234290513866939</c:v>
                </c:pt>
                <c:pt idx="380">
                  <c:v>0.47521979378442314</c:v>
                </c:pt>
                <c:pt idx="381">
                  <c:v>0.31523817058790815</c:v>
                </c:pt>
                <c:pt idx="382">
                  <c:v>0.23460601397056333</c:v>
                </c:pt>
                <c:pt idx="383">
                  <c:v>0.48195279097151406</c:v>
                </c:pt>
                <c:pt idx="384">
                  <c:v>0.20217082906094652</c:v>
                </c:pt>
                <c:pt idx="385">
                  <c:v>0.21603496417032339</c:v>
                </c:pt>
                <c:pt idx="386">
                  <c:v>0.40821315281519521</c:v>
                </c:pt>
                <c:pt idx="387">
                  <c:v>0.31473011552658309</c:v>
                </c:pt>
                <c:pt idx="388">
                  <c:v>0.31989018262011532</c:v>
                </c:pt>
                <c:pt idx="389">
                  <c:v>0.28705947190382974</c:v>
                </c:pt>
                <c:pt idx="390">
                  <c:v>0.22599184588951179</c:v>
                </c:pt>
                <c:pt idx="391">
                  <c:v>0.209970895360888</c:v>
                </c:pt>
                <c:pt idx="392">
                  <c:v>0.49354588990808895</c:v>
                </c:pt>
                <c:pt idx="393">
                  <c:v>0.2101854941386663</c:v>
                </c:pt>
                <c:pt idx="394">
                  <c:v>0.29514424485416396</c:v>
                </c:pt>
                <c:pt idx="395">
                  <c:v>0.21061536348228738</c:v>
                </c:pt>
                <c:pt idx="396">
                  <c:v>0.42352366110073342</c:v>
                </c:pt>
                <c:pt idx="397">
                  <c:v>0.21061557853375346</c:v>
                </c:pt>
                <c:pt idx="398">
                  <c:v>0.26875514193060257</c:v>
                </c:pt>
                <c:pt idx="399">
                  <c:v>0.42365170874760133</c:v>
                </c:pt>
                <c:pt idx="400">
                  <c:v>0.32887766781071243</c:v>
                </c:pt>
                <c:pt idx="401">
                  <c:v>0.3705987189579531</c:v>
                </c:pt>
                <c:pt idx="402">
                  <c:v>0.29579247790248986</c:v>
                </c:pt>
                <c:pt idx="403">
                  <c:v>0.42704871521570548</c:v>
                </c:pt>
                <c:pt idx="404">
                  <c:v>0.37384722416389876</c:v>
                </c:pt>
                <c:pt idx="405">
                  <c:v>0.42736657798485772</c:v>
                </c:pt>
                <c:pt idx="406">
                  <c:v>0.37384722416389876</c:v>
                </c:pt>
                <c:pt idx="407">
                  <c:v>0.2717521909443068</c:v>
                </c:pt>
                <c:pt idx="408">
                  <c:v>0.24883570822714754</c:v>
                </c:pt>
                <c:pt idx="409">
                  <c:v>0.23024382618690944</c:v>
                </c:pt>
                <c:pt idx="410">
                  <c:v>0.49925946510791863</c:v>
                </c:pt>
                <c:pt idx="411">
                  <c:v>0.49893489878861502</c:v>
                </c:pt>
                <c:pt idx="412">
                  <c:v>0.36965509685112519</c:v>
                </c:pt>
                <c:pt idx="413">
                  <c:v>0.24573623184242108</c:v>
                </c:pt>
                <c:pt idx="414">
                  <c:v>0.36995667534113946</c:v>
                </c:pt>
                <c:pt idx="415">
                  <c:v>0.26821476183426896</c:v>
                </c:pt>
                <c:pt idx="416">
                  <c:v>0.30012041923827171</c:v>
                </c:pt>
                <c:pt idx="417">
                  <c:v>0.33317202655521239</c:v>
                </c:pt>
                <c:pt idx="418">
                  <c:v>0.27701534367978725</c:v>
                </c:pt>
                <c:pt idx="419">
                  <c:v>0.21815316414185426</c:v>
                </c:pt>
                <c:pt idx="420">
                  <c:v>0.25455148056985999</c:v>
                </c:pt>
                <c:pt idx="421">
                  <c:v>0.43481202058617957</c:v>
                </c:pt>
                <c:pt idx="422">
                  <c:v>0.27780178886182183</c:v>
                </c:pt>
                <c:pt idx="423">
                  <c:v>0.30564654389005735</c:v>
                </c:pt>
                <c:pt idx="424">
                  <c:v>0.23555120416135816</c:v>
                </c:pt>
                <c:pt idx="425">
                  <c:v>0.23531588827308508</c:v>
                </c:pt>
                <c:pt idx="426">
                  <c:v>0.38448062287589768</c:v>
                </c:pt>
                <c:pt idx="427">
                  <c:v>0.28078387380816205</c:v>
                </c:pt>
                <c:pt idx="428">
                  <c:v>0.4381334195659673</c:v>
                </c:pt>
                <c:pt idx="429">
                  <c:v>0.21718794755592497</c:v>
                </c:pt>
                <c:pt idx="430">
                  <c:v>0.25323004400884647</c:v>
                </c:pt>
                <c:pt idx="431">
                  <c:v>0.50428825700002022</c:v>
                </c:pt>
                <c:pt idx="432">
                  <c:v>0.21696626904101776</c:v>
                </c:pt>
                <c:pt idx="433">
                  <c:v>0.51382612814765238</c:v>
                </c:pt>
                <c:pt idx="434">
                  <c:v>0.26051497753764463</c:v>
                </c:pt>
                <c:pt idx="435">
                  <c:v>0.38836523825380787</c:v>
                </c:pt>
                <c:pt idx="436">
                  <c:v>0.26102316956461757</c:v>
                </c:pt>
                <c:pt idx="437">
                  <c:v>0.28437258652615172</c:v>
                </c:pt>
                <c:pt idx="438">
                  <c:v>0.26102316956461757</c:v>
                </c:pt>
                <c:pt idx="439">
                  <c:v>0.51448467011973353</c:v>
                </c:pt>
                <c:pt idx="440">
                  <c:v>0.51448467011973353</c:v>
                </c:pt>
                <c:pt idx="441">
                  <c:v>0.38836555120551913</c:v>
                </c:pt>
                <c:pt idx="442">
                  <c:v>0.22546377837319334</c:v>
                </c:pt>
                <c:pt idx="443">
                  <c:v>0.44492860354894348</c:v>
                </c:pt>
                <c:pt idx="444">
                  <c:v>0.22569456152958295</c:v>
                </c:pt>
                <c:pt idx="445">
                  <c:v>0.3479714791262381</c:v>
                </c:pt>
                <c:pt idx="446">
                  <c:v>0.23579693172961821</c:v>
                </c:pt>
                <c:pt idx="447">
                  <c:v>0.38161112991209234</c:v>
                </c:pt>
                <c:pt idx="448">
                  <c:v>0.25555665034606612</c:v>
                </c:pt>
                <c:pt idx="449">
                  <c:v>0.21950496446174822</c:v>
                </c:pt>
                <c:pt idx="450">
                  <c:v>0.43643520330693908</c:v>
                </c:pt>
                <c:pt idx="451">
                  <c:v>0.43611329113153541</c:v>
                </c:pt>
                <c:pt idx="452">
                  <c:v>0.43802243736139496</c:v>
                </c:pt>
                <c:pt idx="453">
                  <c:v>0.30814465200568708</c:v>
                </c:pt>
                <c:pt idx="454">
                  <c:v>0.22106340870431879</c:v>
                </c:pt>
                <c:pt idx="455">
                  <c:v>0.30870470582785842</c:v>
                </c:pt>
                <c:pt idx="456">
                  <c:v>0.2381485692870236</c:v>
                </c:pt>
                <c:pt idx="457">
                  <c:v>0.43899232452254006</c:v>
                </c:pt>
                <c:pt idx="458">
                  <c:v>0.34253224812660782</c:v>
                </c:pt>
                <c:pt idx="459">
                  <c:v>0.39168529407035824</c:v>
                </c:pt>
                <c:pt idx="460">
                  <c:v>0.28695128290460814</c:v>
                </c:pt>
                <c:pt idx="461">
                  <c:v>0.44593961980746966</c:v>
                </c:pt>
                <c:pt idx="462">
                  <c:v>0.24378149997401816</c:v>
                </c:pt>
                <c:pt idx="463">
                  <c:v>0.51764099591118073</c:v>
                </c:pt>
                <c:pt idx="464">
                  <c:v>0.31229460477533799</c:v>
                </c:pt>
                <c:pt idx="465">
                  <c:v>0.38897505488405504</c:v>
                </c:pt>
                <c:pt idx="466">
                  <c:v>0.51512593840067611</c:v>
                </c:pt>
                <c:pt idx="467">
                  <c:v>0.2244223025043546</c:v>
                </c:pt>
                <c:pt idx="468">
                  <c:v>0.28833156077637306</c:v>
                </c:pt>
                <c:pt idx="469">
                  <c:v>0.3504316858136215</c:v>
                </c:pt>
                <c:pt idx="470">
                  <c:v>0.45156984612309287</c:v>
                </c:pt>
                <c:pt idx="471">
                  <c:v>0.29163074937055938</c:v>
                </c:pt>
                <c:pt idx="472">
                  <c:v>0.23018635326276429</c:v>
                </c:pt>
                <c:pt idx="473">
                  <c:v>0.38674224670381901</c:v>
                </c:pt>
                <c:pt idx="474">
                  <c:v>0.22278943135024043</c:v>
                </c:pt>
                <c:pt idx="475">
                  <c:v>0.28271569247174222</c:v>
                </c:pt>
                <c:pt idx="476">
                  <c:v>0.25920052156924456</c:v>
                </c:pt>
                <c:pt idx="477">
                  <c:v>0.26290167200753367</c:v>
                </c:pt>
                <c:pt idx="478">
                  <c:v>0.44521804986887492</c:v>
                </c:pt>
                <c:pt idx="479">
                  <c:v>0.39098956195350509</c:v>
                </c:pt>
                <c:pt idx="480">
                  <c:v>0.24300001585335071</c:v>
                </c:pt>
                <c:pt idx="481">
                  <c:v>0.39067526166655098</c:v>
                </c:pt>
                <c:pt idx="482">
                  <c:v>0.24668800695163062</c:v>
                </c:pt>
                <c:pt idx="483">
                  <c:v>0.24668800695163062</c:v>
                </c:pt>
                <c:pt idx="484">
                  <c:v>0.39574938649618641</c:v>
                </c:pt>
                <c:pt idx="485">
                  <c:v>0.22964144693550964</c:v>
                </c:pt>
                <c:pt idx="486">
                  <c:v>0.2909954374451505</c:v>
                </c:pt>
                <c:pt idx="487">
                  <c:v>0.39638496937607665</c:v>
                </c:pt>
                <c:pt idx="488">
                  <c:v>0.35399074180909962</c:v>
                </c:pt>
                <c:pt idx="489">
                  <c:v>0.39638528720077892</c:v>
                </c:pt>
                <c:pt idx="490">
                  <c:v>0.52816585207431455</c:v>
                </c:pt>
                <c:pt idx="491">
                  <c:v>0.32420471283131058</c:v>
                </c:pt>
                <c:pt idx="492">
                  <c:v>0.5278331673251907</c:v>
                </c:pt>
                <c:pt idx="493">
                  <c:v>0.45798391595351934</c:v>
                </c:pt>
                <c:pt idx="494">
                  <c:v>0.29700333264469009</c:v>
                </c:pt>
                <c:pt idx="495">
                  <c:v>0.23504095470189823</c:v>
                </c:pt>
                <c:pt idx="496">
                  <c:v>0.32561677072667117</c:v>
                </c:pt>
                <c:pt idx="497">
                  <c:v>0.25286059447297249</c:v>
                </c:pt>
                <c:pt idx="498">
                  <c:v>0.25311370818115353</c:v>
                </c:pt>
                <c:pt idx="499">
                  <c:v>0.5307706818434651</c:v>
                </c:pt>
                <c:pt idx="500">
                  <c:v>0.36125788893828464</c:v>
                </c:pt>
                <c:pt idx="501">
                  <c:v>0.23576414773881865</c:v>
                </c:pt>
                <c:pt idx="502">
                  <c:v>0.36125788893828464</c:v>
                </c:pt>
                <c:pt idx="503">
                  <c:v>0.29784294509913195</c:v>
                </c:pt>
                <c:pt idx="504">
                  <c:v>0.23576414773881865</c:v>
                </c:pt>
                <c:pt idx="505">
                  <c:v>0.36094909812384185</c:v>
                </c:pt>
                <c:pt idx="506">
                  <c:v>0.24164188907138406</c:v>
                </c:pt>
                <c:pt idx="507">
                  <c:v>0.41211194521599426</c:v>
                </c:pt>
                <c:pt idx="508">
                  <c:v>0.53848237197694271</c:v>
                </c:pt>
                <c:pt idx="509">
                  <c:v>0.53216755092019508</c:v>
                </c:pt>
                <c:pt idx="510">
                  <c:v>0.25468442667056018</c:v>
                </c:pt>
                <c:pt idx="511">
                  <c:v>0.23726191477298375</c:v>
                </c:pt>
                <c:pt idx="512">
                  <c:v>0.29958049234679041</c:v>
                </c:pt>
                <c:pt idx="513">
                  <c:v>0.3286225106241063</c:v>
                </c:pt>
                <c:pt idx="514">
                  <c:v>0.40629782774393586</c:v>
                </c:pt>
                <c:pt idx="515">
                  <c:v>0.3208741462044688</c:v>
                </c:pt>
                <c:pt idx="516">
                  <c:v>0.2684694680158729</c:v>
                </c:pt>
                <c:pt idx="517">
                  <c:v>0.29947403509593973</c:v>
                </c:pt>
                <c:pt idx="518">
                  <c:v>0.23692755731987022</c:v>
                </c:pt>
                <c:pt idx="519">
                  <c:v>0.40416963385320698</c:v>
                </c:pt>
                <c:pt idx="520">
                  <c:v>0.45884884944769838</c:v>
                </c:pt>
                <c:pt idx="521">
                  <c:v>0.53063764208252862</c:v>
                </c:pt>
                <c:pt idx="522">
                  <c:v>0.53063764208252862</c:v>
                </c:pt>
                <c:pt idx="523">
                  <c:v>0.36113463722767591</c:v>
                </c:pt>
                <c:pt idx="524">
                  <c:v>0.45851656676040453</c:v>
                </c:pt>
                <c:pt idx="525">
                  <c:v>0.31978205075362492</c:v>
                </c:pt>
                <c:pt idx="526">
                  <c:v>0.26800696097987337</c:v>
                </c:pt>
                <c:pt idx="527">
                  <c:v>0.29173447243118861</c:v>
                </c:pt>
                <c:pt idx="528">
                  <c:v>0.39692361133045717</c:v>
                </c:pt>
                <c:pt idx="529">
                  <c:v>0.2943097355133808</c:v>
                </c:pt>
                <c:pt idx="530">
                  <c:v>0.32307461216153016</c:v>
                </c:pt>
                <c:pt idx="531">
                  <c:v>0.32336663733358095</c:v>
                </c:pt>
                <c:pt idx="532">
                  <c:v>0.52721185441307772</c:v>
                </c:pt>
                <c:pt idx="533">
                  <c:v>0.29514221118032674</c:v>
                </c:pt>
                <c:pt idx="534">
                  <c:v>0.52787765195357661</c:v>
                </c:pt>
                <c:pt idx="535">
                  <c:v>0.25142811577780694</c:v>
                </c:pt>
                <c:pt idx="536">
                  <c:v>0.35919777719848262</c:v>
                </c:pt>
                <c:pt idx="537">
                  <c:v>0.23415732950505852</c:v>
                </c:pt>
                <c:pt idx="538">
                  <c:v>0.45643126606324308</c:v>
                </c:pt>
                <c:pt idx="539">
                  <c:v>0.32480437082119862</c:v>
                </c:pt>
                <c:pt idx="540">
                  <c:v>0.27227833108691707</c:v>
                </c:pt>
                <c:pt idx="541">
                  <c:v>0.52884754134634626</c:v>
                </c:pt>
                <c:pt idx="542">
                  <c:v>0.45706509377995086</c:v>
                </c:pt>
                <c:pt idx="543">
                  <c:v>0.52918082298531721</c:v>
                </c:pt>
                <c:pt idx="544">
                  <c:v>0.23461611419109393</c:v>
                </c:pt>
                <c:pt idx="545">
                  <c:v>0.27227859595195697</c:v>
                </c:pt>
                <c:pt idx="546">
                  <c:v>0.3676225367376682</c:v>
                </c:pt>
                <c:pt idx="547">
                  <c:v>0.53727310432042996</c:v>
                </c:pt>
                <c:pt idx="548">
                  <c:v>0.27864258600489106</c:v>
                </c:pt>
                <c:pt idx="549">
                  <c:v>0.53678528058920105</c:v>
                </c:pt>
                <c:pt idx="550">
                  <c:v>0.40980660860961171</c:v>
                </c:pt>
                <c:pt idx="551">
                  <c:v>0.46994240834697099</c:v>
                </c:pt>
                <c:pt idx="552">
                  <c:v>0.33656585771854985</c:v>
                </c:pt>
                <c:pt idx="553">
                  <c:v>0.30771768116747111</c:v>
                </c:pt>
                <c:pt idx="554">
                  <c:v>0.37243785399767865</c:v>
                </c:pt>
                <c:pt idx="555">
                  <c:v>0.26284355455575076</c:v>
                </c:pt>
                <c:pt idx="556">
                  <c:v>0.47129400078046829</c:v>
                </c:pt>
                <c:pt idx="557">
                  <c:v>0.47163226657235474</c:v>
                </c:pt>
                <c:pt idx="558">
                  <c:v>0.24530046393955657</c:v>
                </c:pt>
                <c:pt idx="559">
                  <c:v>0.24555203938185666</c:v>
                </c:pt>
                <c:pt idx="560">
                  <c:v>0.3383866193282925</c:v>
                </c:pt>
                <c:pt idx="561">
                  <c:v>0.41759327703537424</c:v>
                </c:pt>
                <c:pt idx="562">
                  <c:v>0.33869092771259723</c:v>
                </c:pt>
                <c:pt idx="563">
                  <c:v>0.24555229096373421</c:v>
                </c:pt>
                <c:pt idx="564">
                  <c:v>0.30232793322856194</c:v>
                </c:pt>
                <c:pt idx="565">
                  <c:v>0.27780702283954345</c:v>
                </c:pt>
                <c:pt idx="566">
                  <c:v>0.45621946290799448</c:v>
                </c:pt>
                <c:pt idx="567">
                  <c:v>0.27160355448830731</c:v>
                </c:pt>
                <c:pt idx="568">
                  <c:v>0.52799825682844881</c:v>
                </c:pt>
                <c:pt idx="569">
                  <c:v>0.40130032209713795</c:v>
                </c:pt>
                <c:pt idx="570">
                  <c:v>0.26927737076448488</c:v>
                </c:pt>
                <c:pt idx="571">
                  <c:v>0.26927737076448488</c:v>
                </c:pt>
                <c:pt idx="572">
                  <c:v>0.39911049165536289</c:v>
                </c:pt>
                <c:pt idx="573">
                  <c:v>0.35629205955655541</c:v>
                </c:pt>
                <c:pt idx="574">
                  <c:v>0.39943021347439644</c:v>
                </c:pt>
                <c:pt idx="575">
                  <c:v>0.45428730709877468</c:v>
                </c:pt>
                <c:pt idx="576">
                  <c:v>0.24980481756177297</c:v>
                </c:pt>
                <c:pt idx="577">
                  <c:v>0.32206223518044358</c:v>
                </c:pt>
                <c:pt idx="578">
                  <c:v>0.5213898272172437</c:v>
                </c:pt>
                <c:pt idx="579">
                  <c:v>0.35292470614837856</c:v>
                </c:pt>
                <c:pt idx="580">
                  <c:v>0.31885679790618521</c:v>
                </c:pt>
                <c:pt idx="581">
                  <c:v>0.24680875315189937</c:v>
                </c:pt>
                <c:pt idx="582">
                  <c:v>0.31885679790618521</c:v>
                </c:pt>
                <c:pt idx="583">
                  <c:v>0.45063976490087432</c:v>
                </c:pt>
                <c:pt idx="584">
                  <c:v>0.3188570862623466</c:v>
                </c:pt>
                <c:pt idx="585">
                  <c:v>0.2879796297697324</c:v>
                </c:pt>
                <c:pt idx="586">
                  <c:v>0.2879796297697324</c:v>
                </c:pt>
                <c:pt idx="587">
                  <c:v>0.51856391086992148</c:v>
                </c:pt>
                <c:pt idx="588">
                  <c:v>0.24370484809424789</c:v>
                </c:pt>
                <c:pt idx="589">
                  <c:v>0.28740779939409405</c:v>
                </c:pt>
                <c:pt idx="590">
                  <c:v>0.44681780946465655</c:v>
                </c:pt>
                <c:pt idx="591">
                  <c:v>0.28740807028150017</c:v>
                </c:pt>
                <c:pt idx="592">
                  <c:v>0.31461373886068617</c:v>
                </c:pt>
                <c:pt idx="593">
                  <c:v>0.44578920126903571</c:v>
                </c:pt>
                <c:pt idx="594">
                  <c:v>0.26334996098792673</c:v>
                </c:pt>
                <c:pt idx="595">
                  <c:v>0.3146140237801418</c:v>
                </c:pt>
                <c:pt idx="596">
                  <c:v>0.26331362224923155</c:v>
                </c:pt>
                <c:pt idx="597">
                  <c:v>0.24363471339272125</c:v>
                </c:pt>
                <c:pt idx="598">
                  <c:v>0.51744220693798748</c:v>
                </c:pt>
                <c:pt idx="599">
                  <c:v>0.22427827272046189</c:v>
                </c:pt>
                <c:pt idx="600">
                  <c:v>0.24129439106792322</c:v>
                </c:pt>
                <c:pt idx="601">
                  <c:v>0.31211749765444713</c:v>
                </c:pt>
                <c:pt idx="602">
                  <c:v>0.31162627305232682</c:v>
                </c:pt>
                <c:pt idx="603">
                  <c:v>0.24039443744721903</c:v>
                </c:pt>
                <c:pt idx="604">
                  <c:v>0.34277918456424727</c:v>
                </c:pt>
                <c:pt idx="605">
                  <c:v>0.51022395246505803</c:v>
                </c:pt>
                <c:pt idx="606">
                  <c:v>0.25995343864917131</c:v>
                </c:pt>
                <c:pt idx="607">
                  <c:v>0.24020223446632794</c:v>
                </c:pt>
                <c:pt idx="608">
                  <c:v>0.3453757487981472</c:v>
                </c:pt>
                <c:pt idx="609">
                  <c:v>0.31168324209683335</c:v>
                </c:pt>
                <c:pt idx="610">
                  <c:v>0.24092428478876413</c:v>
                </c:pt>
                <c:pt idx="611">
                  <c:v>0.28377924861002901</c:v>
                </c:pt>
                <c:pt idx="612">
                  <c:v>0.23793748002168461</c:v>
                </c:pt>
                <c:pt idx="613">
                  <c:v>0.34256557284560746</c:v>
                </c:pt>
                <c:pt idx="614">
                  <c:v>0.38503126792768844</c:v>
                </c:pt>
                <c:pt idx="615">
                  <c:v>0.28125386739447855</c:v>
                </c:pt>
                <c:pt idx="616">
                  <c:v>0.51097140314675604</c:v>
                </c:pt>
                <c:pt idx="617">
                  <c:v>0.38534242591218287</c:v>
                </c:pt>
                <c:pt idx="618">
                  <c:v>0.38503157883466876</c:v>
                </c:pt>
                <c:pt idx="619">
                  <c:v>0.37949119388870123</c:v>
                </c:pt>
                <c:pt idx="620">
                  <c:v>0.43284731776588942</c:v>
                </c:pt>
                <c:pt idx="621">
                  <c:v>0.27543267720170234</c:v>
                </c:pt>
                <c:pt idx="622">
                  <c:v>0.25255824570872643</c:v>
                </c:pt>
                <c:pt idx="623">
                  <c:v>0.30313887785339216</c:v>
                </c:pt>
                <c:pt idx="624">
                  <c:v>0.23342529950360932</c:v>
                </c:pt>
                <c:pt idx="625">
                  <c:v>0.50405194117404273</c:v>
                </c:pt>
                <c:pt idx="626">
                  <c:v>0.23342553292914225</c:v>
                </c:pt>
                <c:pt idx="627">
                  <c:v>0.30986074976760025</c:v>
                </c:pt>
                <c:pt idx="628">
                  <c:v>0.22222351123676867</c:v>
                </c:pt>
                <c:pt idx="629">
                  <c:v>0.51162977043182611</c:v>
                </c:pt>
                <c:pt idx="630">
                  <c:v>0.38565544939113944</c:v>
                </c:pt>
                <c:pt idx="631">
                  <c:v>0.26129359942999997</c:v>
                </c:pt>
                <c:pt idx="632">
                  <c:v>0.22467848935382614</c:v>
                </c:pt>
                <c:pt idx="633">
                  <c:v>0.3896388956580028</c:v>
                </c:pt>
                <c:pt idx="634">
                  <c:v>0.22467871908059267</c:v>
                </c:pt>
                <c:pt idx="635">
                  <c:v>0.25313465029675791</c:v>
                </c:pt>
                <c:pt idx="636">
                  <c:v>0.37921751442000379</c:v>
                </c:pt>
                <c:pt idx="637">
                  <c:v>0.33762723213041612</c:v>
                </c:pt>
                <c:pt idx="638">
                  <c:v>0.27656433699960187</c:v>
                </c:pt>
                <c:pt idx="639">
                  <c:v>0.2342060794145962</c:v>
                </c:pt>
                <c:pt idx="640">
                  <c:v>0.37921782173480573</c:v>
                </c:pt>
                <c:pt idx="641">
                  <c:v>0.33158626012769193</c:v>
                </c:pt>
                <c:pt idx="642">
                  <c:v>0.37285349284489544</c:v>
                </c:pt>
                <c:pt idx="643">
                  <c:v>0.21191432561613219</c:v>
                </c:pt>
                <c:pt idx="644">
                  <c:v>0.22804038289696746</c:v>
                </c:pt>
                <c:pt idx="645">
                  <c:v>0.43277213038575085</c:v>
                </c:pt>
                <c:pt idx="646">
                  <c:v>0.37933134400578022</c:v>
                </c:pt>
                <c:pt idx="647">
                  <c:v>0.33744325383888135</c:v>
                </c:pt>
                <c:pt idx="648">
                  <c:v>0.27613887402587423</c:v>
                </c:pt>
                <c:pt idx="649">
                  <c:v>0.27816026609420974</c:v>
                </c:pt>
                <c:pt idx="650">
                  <c:v>0.30547043649045741</c:v>
                </c:pt>
                <c:pt idx="651">
                  <c:v>0.21658127296649976</c:v>
                </c:pt>
                <c:pt idx="652">
                  <c:v>0.21680277127979819</c:v>
                </c:pt>
                <c:pt idx="653">
                  <c:v>0.27595066779642924</c:v>
                </c:pt>
                <c:pt idx="654">
                  <c:v>0.3036873022610877</c:v>
                </c:pt>
                <c:pt idx="655">
                  <c:v>0.33723295809186166</c:v>
                </c:pt>
                <c:pt idx="656">
                  <c:v>0.27595092851758912</c:v>
                </c:pt>
                <c:pt idx="657">
                  <c:v>0.33805933602158966</c:v>
                </c:pt>
                <c:pt idx="658">
                  <c:v>0.30419283316212609</c:v>
                </c:pt>
                <c:pt idx="659">
                  <c:v>0.24219131670400856</c:v>
                </c:pt>
                <c:pt idx="660">
                  <c:v>0.4444572273291581</c:v>
                </c:pt>
                <c:pt idx="661">
                  <c:v>0.51581251163833164</c:v>
                </c:pt>
                <c:pt idx="662">
                  <c:v>0.35132990700306066</c:v>
                </c:pt>
                <c:pt idx="663">
                  <c:v>0.245020579859315</c:v>
                </c:pt>
                <c:pt idx="664">
                  <c:v>0.28220152819555061</c:v>
                </c:pt>
                <c:pt idx="665">
                  <c:v>0.38493811206795736</c:v>
                </c:pt>
                <c:pt idx="666">
                  <c:v>0.50894016076130499</c:v>
                </c:pt>
                <c:pt idx="667">
                  <c:v>0.30728490055856938</c:v>
                </c:pt>
                <c:pt idx="668">
                  <c:v>0.25408045062003642</c:v>
                </c:pt>
                <c:pt idx="669">
                  <c:v>0.21773016678196175</c:v>
                </c:pt>
                <c:pt idx="670">
                  <c:v>0.27456848770793918</c:v>
                </c:pt>
                <c:pt idx="671">
                  <c:v>0.33539501615386974</c:v>
                </c:pt>
                <c:pt idx="672">
                  <c:v>0.30222373986804246</c:v>
                </c:pt>
                <c:pt idx="673">
                  <c:v>0.21629118039359863</c:v>
                </c:pt>
                <c:pt idx="674">
                  <c:v>0.2331163557151793</c:v>
                </c:pt>
                <c:pt idx="675">
                  <c:v>0.2328834722429364</c:v>
                </c:pt>
                <c:pt idx="676">
                  <c:v>0.42969942439564252</c:v>
                </c:pt>
                <c:pt idx="677">
                  <c:v>0.21528188936815498</c:v>
                </c:pt>
                <c:pt idx="678">
                  <c:v>0.37669120429170805</c:v>
                </c:pt>
                <c:pt idx="679">
                  <c:v>0.2513541848751118</c:v>
                </c:pt>
                <c:pt idx="680">
                  <c:v>0.33464751466835341</c:v>
                </c:pt>
                <c:pt idx="681">
                  <c:v>0.42959835723164708</c:v>
                </c:pt>
                <c:pt idx="682">
                  <c:v>0.33426554829693039</c:v>
                </c:pt>
                <c:pt idx="683">
                  <c:v>0.33455537153458437</c:v>
                </c:pt>
                <c:pt idx="684">
                  <c:v>0.27407744917661259</c:v>
                </c:pt>
                <c:pt idx="685">
                  <c:v>0.25127653616476381</c:v>
                </c:pt>
                <c:pt idx="686">
                  <c:v>0.23221015412517959</c:v>
                </c:pt>
                <c:pt idx="687">
                  <c:v>0.37659461908972997</c:v>
                </c:pt>
                <c:pt idx="688">
                  <c:v>0.43273176810603686</c:v>
                </c:pt>
                <c:pt idx="689">
                  <c:v>0.2337950290088579</c:v>
                </c:pt>
                <c:pt idx="690">
                  <c:v>0.21693475222765171</c:v>
                </c:pt>
                <c:pt idx="691">
                  <c:v>0.38442024111985323</c:v>
                </c:pt>
                <c:pt idx="692">
                  <c:v>0.43871678893539118</c:v>
                </c:pt>
                <c:pt idx="693">
                  <c:v>0.22154957492234248</c:v>
                </c:pt>
                <c:pt idx="694">
                  <c:v>0.43871711216896581</c:v>
                </c:pt>
                <c:pt idx="695">
                  <c:v>0.22498640301842596</c:v>
                </c:pt>
                <c:pt idx="696">
                  <c:v>0.24203948403022896</c:v>
                </c:pt>
                <c:pt idx="697">
                  <c:v>0.31299078829549337</c:v>
                </c:pt>
                <c:pt idx="698">
                  <c:v>0.34780355908587574</c:v>
                </c:pt>
                <c:pt idx="699">
                  <c:v>0.22556542462009554</c:v>
                </c:pt>
                <c:pt idx="700">
                  <c:v>0.39022058516574876</c:v>
                </c:pt>
                <c:pt idx="701">
                  <c:v>0.26922224562711783</c:v>
                </c:pt>
                <c:pt idx="702">
                  <c:v>0.29301428098940963</c:v>
                </c:pt>
                <c:pt idx="703">
                  <c:v>0.52498919621265838</c:v>
                </c:pt>
                <c:pt idx="704">
                  <c:v>0.26922224562711783</c:v>
                </c:pt>
                <c:pt idx="705">
                  <c:v>0.24900375610317441</c:v>
                </c:pt>
                <c:pt idx="706">
                  <c:v>0.29329038371894717</c:v>
                </c:pt>
                <c:pt idx="707">
                  <c:v>0.24950251162391057</c:v>
                </c:pt>
                <c:pt idx="708">
                  <c:v>0.23208461924081522</c:v>
                </c:pt>
                <c:pt idx="709">
                  <c:v>0.23232233341826281</c:v>
                </c:pt>
                <c:pt idx="710">
                  <c:v>0.25000226615395232</c:v>
                </c:pt>
                <c:pt idx="711">
                  <c:v>0.27027265395244121</c:v>
                </c:pt>
                <c:pt idx="712">
                  <c:v>0.4003231586180917</c:v>
                </c:pt>
                <c:pt idx="713">
                  <c:v>0.4006436087693897</c:v>
                </c:pt>
                <c:pt idx="714">
                  <c:v>0.45521024239614233</c:v>
                </c:pt>
                <c:pt idx="715">
                  <c:v>0.25075377546978905</c:v>
                </c:pt>
                <c:pt idx="716">
                  <c:v>0.52698446433046164</c:v>
                </c:pt>
                <c:pt idx="717">
                  <c:v>0.27274545298279779</c:v>
                </c:pt>
                <c:pt idx="718">
                  <c:v>0.27274545298279779</c:v>
                </c:pt>
                <c:pt idx="719">
                  <c:v>0.40268558337421317</c:v>
                </c:pt>
                <c:pt idx="720">
                  <c:v>0.45891015100922966</c:v>
                </c:pt>
                <c:pt idx="721">
                  <c:v>0.32643653104362885</c:v>
                </c:pt>
                <c:pt idx="722">
                  <c:v>0.23595390222056375</c:v>
                </c:pt>
                <c:pt idx="723">
                  <c:v>0.29778314540790879</c:v>
                </c:pt>
                <c:pt idx="724">
                  <c:v>0.25154041085124751</c:v>
                </c:pt>
                <c:pt idx="725">
                  <c:v>0.45657894428202472</c:v>
                </c:pt>
                <c:pt idx="726">
                  <c:v>0.52835934216090874</c:v>
                </c:pt>
                <c:pt idx="727">
                  <c:v>0.40196929906587647</c:v>
                </c:pt>
                <c:pt idx="728">
                  <c:v>0.32466792490362334</c:v>
                </c:pt>
                <c:pt idx="729">
                  <c:v>0.35964309647114689</c:v>
                </c:pt>
                <c:pt idx="730">
                  <c:v>0.40229105691099709</c:v>
                </c:pt>
                <c:pt idx="731">
                  <c:v>0.29697213223131175</c:v>
                </c:pt>
                <c:pt idx="732">
                  <c:v>0.35998869847692311</c:v>
                </c:pt>
                <c:pt idx="733">
                  <c:v>0.2509823878910204</c:v>
                </c:pt>
                <c:pt idx="734">
                  <c:v>0.2952051608187638</c:v>
                </c:pt>
                <c:pt idx="735">
                  <c:v>0.23373251651961718</c:v>
                </c:pt>
                <c:pt idx="736">
                  <c:v>0.29520543859496867</c:v>
                </c:pt>
                <c:pt idx="737">
                  <c:v>0.31729940154830572</c:v>
                </c:pt>
                <c:pt idx="738">
                  <c:v>0.35189185148787389</c:v>
                </c:pt>
                <c:pt idx="739">
                  <c:v>0.24547668474247175</c:v>
                </c:pt>
                <c:pt idx="740">
                  <c:v>0.29421337108217988</c:v>
                </c:pt>
                <c:pt idx="741">
                  <c:v>0.35724871213855591</c:v>
                </c:pt>
                <c:pt idx="742">
                  <c:v>0.35755517286140809</c:v>
                </c:pt>
                <c:pt idx="743">
                  <c:v>0.52709611348706886</c:v>
                </c:pt>
                <c:pt idx="744">
                  <c:v>0.3232650492611886</c:v>
                </c:pt>
                <c:pt idx="745">
                  <c:v>0.25083821489804276</c:v>
                </c:pt>
                <c:pt idx="746">
                  <c:v>0.32326534117641392</c:v>
                </c:pt>
                <c:pt idx="747">
                  <c:v>0.27353427353025639</c:v>
                </c:pt>
                <c:pt idx="748">
                  <c:v>0.45830402457998881</c:v>
                </c:pt>
                <c:pt idx="749">
                  <c:v>0.53543524581211976</c:v>
                </c:pt>
                <c:pt idx="750">
                  <c:v>0.5357702068422826</c:v>
                </c:pt>
                <c:pt idx="751">
                  <c:v>0.25718580725919604</c:v>
                </c:pt>
                <c:pt idx="752">
                  <c:v>0.46430849426860088</c:v>
                </c:pt>
                <c:pt idx="753">
                  <c:v>0.36621844038924206</c:v>
                </c:pt>
                <c:pt idx="754">
                  <c:v>0.23940288455901645</c:v>
                </c:pt>
                <c:pt idx="755">
                  <c:v>0.33041884889633139</c:v>
                </c:pt>
                <c:pt idx="756">
                  <c:v>0.23873617103219877</c:v>
                </c:pt>
                <c:pt idx="757">
                  <c:v>0.36817016614397235</c:v>
                </c:pt>
                <c:pt idx="758">
                  <c:v>0.28005487209094126</c:v>
                </c:pt>
                <c:pt idx="759">
                  <c:v>0.36817048009469772</c:v>
                </c:pt>
                <c:pt idx="760">
                  <c:v>0.46135267207723563</c:v>
                </c:pt>
                <c:pt idx="761">
                  <c:v>0.40659926955671721</c:v>
                </c:pt>
                <c:pt idx="762">
                  <c:v>0.23748835416019676</c:v>
                </c:pt>
                <c:pt idx="763">
                  <c:v>0.32860216391884345</c:v>
                </c:pt>
                <c:pt idx="764">
                  <c:v>0.40627558964606558</c:v>
                </c:pt>
                <c:pt idx="765">
                  <c:v>0.23695094423081378</c:v>
                </c:pt>
                <c:pt idx="766">
                  <c:v>0.36246666108367598</c:v>
                </c:pt>
                <c:pt idx="767">
                  <c:v>0.26320952298625894</c:v>
                </c:pt>
                <c:pt idx="768">
                  <c:v>0.3089887003277958</c:v>
                </c:pt>
                <c:pt idx="769">
                  <c:v>0.26320978619604518</c:v>
                </c:pt>
                <c:pt idx="770">
                  <c:v>0.39968368041953689</c:v>
                </c:pt>
                <c:pt idx="771">
                  <c:v>0.23232296189379706</c:v>
                </c:pt>
                <c:pt idx="772">
                  <c:v>0.32200179429202236</c:v>
                </c:pt>
                <c:pt idx="773">
                  <c:v>0.32200725803349989</c:v>
                </c:pt>
                <c:pt idx="774">
                  <c:v>0.39937012915502257</c:v>
                </c:pt>
                <c:pt idx="775">
                  <c:v>0.52566127452563871</c:v>
                </c:pt>
                <c:pt idx="776">
                  <c:v>0.52599372207647799</c:v>
                </c:pt>
                <c:pt idx="777">
                  <c:v>0.32229842172591139</c:v>
                </c:pt>
                <c:pt idx="778">
                  <c:v>0.29412636431126993</c:v>
                </c:pt>
                <c:pt idx="779">
                  <c:v>0.2705417809669089</c:v>
                </c:pt>
                <c:pt idx="780">
                  <c:v>0.25050863955366709</c:v>
                </c:pt>
                <c:pt idx="781">
                  <c:v>0.32346542859395466</c:v>
                </c:pt>
                <c:pt idx="782">
                  <c:v>0.45554878725359121</c:v>
                </c:pt>
                <c:pt idx="783">
                  <c:v>0.27080552328496077</c:v>
                </c:pt>
                <c:pt idx="784">
                  <c:v>0.27319399656729182</c:v>
                </c:pt>
                <c:pt idx="785">
                  <c:v>0.25278040584318284</c:v>
                </c:pt>
                <c:pt idx="786">
                  <c:v>0.5303312210346155</c:v>
                </c:pt>
                <c:pt idx="787">
                  <c:v>0.23544638187240371</c:v>
                </c:pt>
                <c:pt idx="788">
                  <c:v>0.45887601122911087</c:v>
                </c:pt>
                <c:pt idx="789">
                  <c:v>0.25303369231615763</c:v>
                </c:pt>
                <c:pt idx="790">
                  <c:v>0.29091880057443686</c:v>
                </c:pt>
                <c:pt idx="791">
                  <c:v>0.39661411666798124</c:v>
                </c:pt>
                <c:pt idx="792">
                  <c:v>0.39661411666798124</c:v>
                </c:pt>
                <c:pt idx="793">
                  <c:v>0.24760797255539171</c:v>
                </c:pt>
                <c:pt idx="794">
                  <c:v>0.52312400302296136</c:v>
                </c:pt>
                <c:pt idx="795">
                  <c:v>0.29174227939614383</c:v>
                </c:pt>
                <c:pt idx="796">
                  <c:v>0.26827545855008189</c:v>
                </c:pt>
                <c:pt idx="797">
                  <c:v>0.3200799281661863</c:v>
                </c:pt>
                <c:pt idx="798">
                  <c:v>0.3157397877539953</c:v>
                </c:pt>
                <c:pt idx="799">
                  <c:v>0.26436362766586591</c:v>
                </c:pt>
                <c:pt idx="800">
                  <c:v>0.35055034422724235</c:v>
                </c:pt>
                <c:pt idx="801">
                  <c:v>0.35024920701226342</c:v>
                </c:pt>
                <c:pt idx="802">
                  <c:v>0.32080632200656284</c:v>
                </c:pt>
                <c:pt idx="803">
                  <c:v>0.29243229800042281</c:v>
                </c:pt>
                <c:pt idx="804">
                  <c:v>0.23134673974420494</c:v>
                </c:pt>
                <c:pt idx="805">
                  <c:v>0.32080661193813798</c:v>
                </c:pt>
                <c:pt idx="806">
                  <c:v>0.39972867222320341</c:v>
                </c:pt>
                <c:pt idx="807">
                  <c:v>0.29360661312481245</c:v>
                </c:pt>
                <c:pt idx="808">
                  <c:v>0.23437045589723127</c:v>
                </c:pt>
                <c:pt idx="809">
                  <c:v>0.35977934058714089</c:v>
                </c:pt>
                <c:pt idx="810">
                  <c:v>0.40275464834460362</c:v>
                </c:pt>
                <c:pt idx="811">
                  <c:v>0.32479788918435787</c:v>
                </c:pt>
                <c:pt idx="812">
                  <c:v>0.25251492508535978</c:v>
                </c:pt>
                <c:pt idx="813">
                  <c:v>0.32550882063974196</c:v>
                </c:pt>
                <c:pt idx="814">
                  <c:v>0.36052651731830621</c:v>
                </c:pt>
                <c:pt idx="815">
                  <c:v>0.45786220861417098</c:v>
                </c:pt>
                <c:pt idx="816">
                  <c:v>0.39567142646489462</c:v>
                </c:pt>
                <c:pt idx="817">
                  <c:v>0.26533848313672587</c:v>
                </c:pt>
                <c:pt idx="818">
                  <c:v>0.22833294558415113</c:v>
                </c:pt>
                <c:pt idx="819">
                  <c:v>0.44897300116412997</c:v>
                </c:pt>
                <c:pt idx="820">
                  <c:v>0.35169174911534917</c:v>
                </c:pt>
                <c:pt idx="821">
                  <c:v>0.51608551903790334</c:v>
                </c:pt>
                <c:pt idx="822">
                  <c:v>0.44440142419516371</c:v>
                </c:pt>
                <c:pt idx="823">
                  <c:v>0.34808622663413852</c:v>
                </c:pt>
                <c:pt idx="824">
                  <c:v>0.39051677016794423</c:v>
                </c:pt>
                <c:pt idx="825">
                  <c:v>0.31425706082480848</c:v>
                </c:pt>
                <c:pt idx="826">
                  <c:v>0.51674532092575354</c:v>
                </c:pt>
                <c:pt idx="827">
                  <c:v>0.22555256356622672</c:v>
                </c:pt>
                <c:pt idx="828">
                  <c:v>0.22610880777876519</c:v>
                </c:pt>
                <c:pt idx="829">
                  <c:v>0.31437369516995772</c:v>
                </c:pt>
                <c:pt idx="830">
                  <c:v>0.23968467716222214</c:v>
                </c:pt>
                <c:pt idx="831">
                  <c:v>0.44107455056952982</c:v>
                </c:pt>
                <c:pt idx="832">
                  <c:v>0.23992460176398608</c:v>
                </c:pt>
                <c:pt idx="833">
                  <c:v>0.25940810644972384</c:v>
                </c:pt>
                <c:pt idx="834">
                  <c:v>0.43948235493969023</c:v>
                </c:pt>
                <c:pt idx="835">
                  <c:v>0.34327617760223539</c:v>
                </c:pt>
                <c:pt idx="836">
                  <c:v>0.23898734309264366</c:v>
                </c:pt>
                <c:pt idx="837">
                  <c:v>0.25867265991149785</c:v>
                </c:pt>
                <c:pt idx="838">
                  <c:v>0.23898734309264366</c:v>
                </c:pt>
                <c:pt idx="839">
                  <c:v>0.23922656966230593</c:v>
                </c:pt>
                <c:pt idx="840">
                  <c:v>0.38577881737760811</c:v>
                </c:pt>
                <c:pt idx="841">
                  <c:v>0.25761575045050567</c:v>
                </c:pt>
                <c:pt idx="842">
                  <c:v>0.43877024721018876</c:v>
                </c:pt>
                <c:pt idx="843">
                  <c:v>0.51038041586657901</c:v>
                </c:pt>
                <c:pt idx="844">
                  <c:v>0.43877024721018876</c:v>
                </c:pt>
                <c:pt idx="845">
                  <c:v>0.34292059164299471</c:v>
                </c:pt>
                <c:pt idx="846">
                  <c:v>0.23870043043057146</c:v>
                </c:pt>
                <c:pt idx="847">
                  <c:v>0.30907328730716166</c:v>
                </c:pt>
                <c:pt idx="848">
                  <c:v>0.28332221158605331</c:v>
                </c:pt>
                <c:pt idx="849">
                  <c:v>0.31091918207956687</c:v>
                </c:pt>
                <c:pt idx="850">
                  <c:v>0.38808384964340403</c:v>
                </c:pt>
                <c:pt idx="851">
                  <c:v>0.34576768366250815</c:v>
                </c:pt>
                <c:pt idx="852">
                  <c:v>0.24100032863336571</c:v>
                </c:pt>
                <c:pt idx="853">
                  <c:v>0.24100032863336571</c:v>
                </c:pt>
                <c:pt idx="854">
                  <c:v>0.28386373377614477</c:v>
                </c:pt>
                <c:pt idx="855">
                  <c:v>0.28265897666748213</c:v>
                </c:pt>
                <c:pt idx="856">
                  <c:v>0.44041514223765127</c:v>
                </c:pt>
                <c:pt idx="857">
                  <c:v>0.23722987635958376</c:v>
                </c:pt>
                <c:pt idx="858">
                  <c:v>0.43742077599083223</c:v>
                </c:pt>
                <c:pt idx="859">
                  <c:v>0.38379573394257699</c:v>
                </c:pt>
                <c:pt idx="860">
                  <c:v>0.27993536724480711</c:v>
                </c:pt>
                <c:pt idx="861">
                  <c:v>0.33370197085665554</c:v>
                </c:pt>
                <c:pt idx="862">
                  <c:v>0.4289776179957035</c:v>
                </c:pt>
                <c:pt idx="863">
                  <c:v>0.37569394882029261</c:v>
                </c:pt>
                <c:pt idx="864">
                  <c:v>0.50106537118045058</c:v>
                </c:pt>
                <c:pt idx="865">
                  <c:v>0.37569425394151762</c:v>
                </c:pt>
                <c:pt idx="866">
                  <c:v>0.21626936467719393</c:v>
                </c:pt>
                <c:pt idx="867">
                  <c:v>0.30274693223254789</c:v>
                </c:pt>
                <c:pt idx="868">
                  <c:v>0.30302243293188941</c:v>
                </c:pt>
                <c:pt idx="869">
                  <c:v>0.25245446928516851</c:v>
                </c:pt>
                <c:pt idx="870">
                  <c:v>0.30456082913709032</c:v>
                </c:pt>
                <c:pt idx="871">
                  <c:v>0.50573288896643132</c:v>
                </c:pt>
                <c:pt idx="872">
                  <c:v>0.21794939818524767</c:v>
                </c:pt>
                <c:pt idx="873">
                  <c:v>0.44739863011942138</c:v>
                </c:pt>
                <c:pt idx="874">
                  <c:v>0.44739863011942138</c:v>
                </c:pt>
                <c:pt idx="875">
                  <c:v>0.28843246604743844</c:v>
                </c:pt>
                <c:pt idx="876">
                  <c:v>0.22744645150814574</c:v>
                </c:pt>
                <c:pt idx="877">
                  <c:v>0.31740753304705538</c:v>
                </c:pt>
                <c:pt idx="878">
                  <c:v>0.31769497638982996</c:v>
                </c:pt>
                <c:pt idx="879">
                  <c:v>0.28920638888849437</c:v>
                </c:pt>
                <c:pt idx="880">
                  <c:v>0.40011213371474885</c:v>
                </c:pt>
                <c:pt idx="881">
                  <c:v>0.23287983134276613</c:v>
                </c:pt>
                <c:pt idx="882">
                  <c:v>0.32268303915610569</c:v>
                </c:pt>
                <c:pt idx="883">
                  <c:v>0.29119917783534233</c:v>
                </c:pt>
                <c:pt idx="884">
                  <c:v>0.26723867012255331</c:v>
                </c:pt>
                <c:pt idx="885">
                  <c:v>0.29208673746160635</c:v>
                </c:pt>
                <c:pt idx="886">
                  <c:v>0.24816662599609587</c:v>
                </c:pt>
                <c:pt idx="887">
                  <c:v>0.39733150218963903</c:v>
                </c:pt>
                <c:pt idx="888">
                  <c:v>0.31983514363371301</c:v>
                </c:pt>
                <c:pt idx="889">
                  <c:v>0.29151014949635534</c:v>
                </c:pt>
                <c:pt idx="890">
                  <c:v>0.24739900886449986</c:v>
                </c:pt>
                <c:pt idx="891">
                  <c:v>0.26575488819558879</c:v>
                </c:pt>
                <c:pt idx="892">
                  <c:v>0.26601383258053574</c:v>
                </c:pt>
                <c:pt idx="893">
                  <c:v>0.28936210660606282</c:v>
                </c:pt>
                <c:pt idx="894">
                  <c:v>0.25783669618281735</c:v>
                </c:pt>
                <c:pt idx="895">
                  <c:v>0.25783669618281735</c:v>
                </c:pt>
                <c:pt idx="896">
                  <c:v>0.25758575193680677</c:v>
                </c:pt>
                <c:pt idx="897">
                  <c:v>0.44230352637576409</c:v>
                </c:pt>
                <c:pt idx="898">
                  <c:v>0.4426286893269924</c:v>
                </c:pt>
                <c:pt idx="899">
                  <c:v>0.26112836642046655</c:v>
                </c:pt>
                <c:pt idx="900">
                  <c:v>0.38912149228713738</c:v>
                </c:pt>
                <c:pt idx="901">
                  <c:v>0.34675629828042137</c:v>
                </c:pt>
                <c:pt idx="902">
                  <c:v>0.24131724252720685</c:v>
                </c:pt>
                <c:pt idx="903">
                  <c:v>0.26220857377704487</c:v>
                </c:pt>
                <c:pt idx="904">
                  <c:v>0.44466015911543683</c:v>
                </c:pt>
                <c:pt idx="905">
                  <c:v>0.44466015911543683</c:v>
                </c:pt>
                <c:pt idx="906">
                  <c:v>0.24258471967632331</c:v>
                </c:pt>
                <c:pt idx="907">
                  <c:v>0.39013782629857757</c:v>
                </c:pt>
                <c:pt idx="908">
                  <c:v>0.259569200062164</c:v>
                </c:pt>
                <c:pt idx="909">
                  <c:v>0.51292707312832264</c:v>
                </c:pt>
                <c:pt idx="910">
                  <c:v>0.4409574227843775</c:v>
                </c:pt>
                <c:pt idx="911">
                  <c:v>0.21992200813764951</c:v>
                </c:pt>
                <c:pt idx="912">
                  <c:v>0.4367112832126635</c:v>
                </c:pt>
                <c:pt idx="913">
                  <c:v>0.27961820488967742</c:v>
                </c:pt>
                <c:pt idx="914">
                  <c:v>0.34103750793038845</c:v>
                </c:pt>
                <c:pt idx="915">
                  <c:v>0.34074324717435828</c:v>
                </c:pt>
                <c:pt idx="916">
                  <c:v>0.43369941482516594</c:v>
                </c:pt>
                <c:pt idx="917">
                  <c:v>0.30413275988505156</c:v>
                </c:pt>
                <c:pt idx="918">
                  <c:v>0.23523799659885525</c:v>
                </c:pt>
                <c:pt idx="919">
                  <c:v>0.27771520371200531</c:v>
                </c:pt>
                <c:pt idx="920">
                  <c:v>0.43438486761397033</c:v>
                </c:pt>
                <c:pt idx="921">
                  <c:v>0.33558706033918939</c:v>
                </c:pt>
                <c:pt idx="922">
                  <c:v>0.33529677207035113</c:v>
                </c:pt>
                <c:pt idx="923">
                  <c:v>0.25456858031248342</c:v>
                </c:pt>
                <c:pt idx="924">
                  <c:v>0.25481691038495691</c:v>
                </c:pt>
                <c:pt idx="925">
                  <c:v>0.38069369316296786</c:v>
                </c:pt>
                <c:pt idx="926">
                  <c:v>0.28180283679933787</c:v>
                </c:pt>
                <c:pt idx="927">
                  <c:v>0.30987787445478082</c:v>
                </c:pt>
                <c:pt idx="928">
                  <c:v>0.51164977906046727</c:v>
                </c:pt>
                <c:pt idx="929">
                  <c:v>0.51197838990931988</c:v>
                </c:pt>
                <c:pt idx="930">
                  <c:v>0.2393857477702529</c:v>
                </c:pt>
                <c:pt idx="931">
                  <c:v>0.34406650174799552</c:v>
                </c:pt>
                <c:pt idx="932">
                  <c:v>0.28206927439491164</c:v>
                </c:pt>
                <c:pt idx="933">
                  <c:v>0.2505716749807439</c:v>
                </c:pt>
                <c:pt idx="934">
                  <c:v>0.4296366660791146</c:v>
                </c:pt>
                <c:pt idx="935">
                  <c:v>0.37632527561187662</c:v>
                </c:pt>
                <c:pt idx="936">
                  <c:v>0.21545871118404772</c:v>
                </c:pt>
                <c:pt idx="937">
                  <c:v>0.2322380529685299</c:v>
                </c:pt>
                <c:pt idx="938">
                  <c:v>0.33517052198822278</c:v>
                </c:pt>
                <c:pt idx="939">
                  <c:v>0.21589959330895139</c:v>
                </c:pt>
                <c:pt idx="940">
                  <c:v>0.25155144184150852</c:v>
                </c:pt>
                <c:pt idx="941">
                  <c:v>0.33863637138883695</c:v>
                </c:pt>
                <c:pt idx="942">
                  <c:v>0.434081399052828</c:v>
                </c:pt>
                <c:pt idx="943">
                  <c:v>0.37922564339504705</c:v>
                </c:pt>
                <c:pt idx="944">
                  <c:v>0.43330326983583251</c:v>
                </c:pt>
                <c:pt idx="945">
                  <c:v>0.50449754401623437</c:v>
                </c:pt>
                <c:pt idx="946">
                  <c:v>0.25154103626312135</c:v>
                </c:pt>
                <c:pt idx="947">
                  <c:v>0.21544981183805251</c:v>
                </c:pt>
                <c:pt idx="948">
                  <c:v>0.2542815467252495</c:v>
                </c:pt>
                <c:pt idx="949">
                  <c:v>0.50567632436964427</c:v>
                </c:pt>
                <c:pt idx="950">
                  <c:v>0.27725416289382382</c:v>
                </c:pt>
                <c:pt idx="951">
                  <c:v>0.30506703615981262</c:v>
                </c:pt>
                <c:pt idx="952">
                  <c:v>0.21813372938033695</c:v>
                </c:pt>
                <c:pt idx="953">
                  <c:v>0.22714198963080043</c:v>
                </c:pt>
                <c:pt idx="954">
                  <c:v>0.28780547054040917</c:v>
                </c:pt>
                <c:pt idx="955">
                  <c:v>0.22714198963080043</c:v>
                </c:pt>
                <c:pt idx="956">
                  <c:v>0.2642782775955867</c:v>
                </c:pt>
                <c:pt idx="957">
                  <c:v>0.24406288899180473</c:v>
                </c:pt>
                <c:pt idx="958">
                  <c:v>0.38947871641008253</c:v>
                </c:pt>
                <c:pt idx="959">
                  <c:v>0.44365030744313072</c:v>
                </c:pt>
                <c:pt idx="960">
                  <c:v>0.34679807929398015</c:v>
                </c:pt>
                <c:pt idx="961">
                  <c:v>0.4438893994430298</c:v>
                </c:pt>
                <c:pt idx="962">
                  <c:v>0.2616055381318525</c:v>
                </c:pt>
                <c:pt idx="963">
                  <c:v>0.26556106490258552</c:v>
                </c:pt>
                <c:pt idx="964">
                  <c:v>0.39393533353808124</c:v>
                </c:pt>
                <c:pt idx="965">
                  <c:v>0.26523821906144884</c:v>
                </c:pt>
                <c:pt idx="966">
                  <c:v>0.44851760171743255</c:v>
                </c:pt>
                <c:pt idx="967">
                  <c:v>0.52057494332071053</c:v>
                </c:pt>
                <c:pt idx="968">
                  <c:v>0.35217913158055536</c:v>
                </c:pt>
                <c:pt idx="969">
                  <c:v>0.52090602991172452</c:v>
                </c:pt>
                <c:pt idx="970">
                  <c:v>0.22870991724330675</c:v>
                </c:pt>
                <c:pt idx="971">
                  <c:v>0.22847621555012168</c:v>
                </c:pt>
                <c:pt idx="972">
                  <c:v>0.31197539063356211</c:v>
                </c:pt>
                <c:pt idx="973">
                  <c:v>0.26072288705644725</c:v>
                </c:pt>
                <c:pt idx="974">
                  <c:v>0.44211050358898241</c:v>
                </c:pt>
                <c:pt idx="975">
                  <c:v>0.22648048322060171</c:v>
                </c:pt>
                <c:pt idx="976">
                  <c:v>0.34899095713943606</c:v>
                </c:pt>
                <c:pt idx="977">
                  <c:v>0.26282972967551466</c:v>
                </c:pt>
                <c:pt idx="978">
                  <c:v>0.26257405684550716</c:v>
                </c:pt>
                <c:pt idx="979">
                  <c:v>0.26086951009434334</c:v>
                </c:pt>
                <c:pt idx="980">
                  <c:v>0.38848914071713642</c:v>
                </c:pt>
                <c:pt idx="981">
                  <c:v>0.22383748740557821</c:v>
                </c:pt>
                <c:pt idx="982">
                  <c:v>0.30040119009134097</c:v>
                </c:pt>
                <c:pt idx="983">
                  <c:v>0.23087752751048596</c:v>
                </c:pt>
                <c:pt idx="984">
                  <c:v>0.20864242214910242</c:v>
                </c:pt>
                <c:pt idx="985">
                  <c:v>0.49186216808103722</c:v>
                </c:pt>
                <c:pt idx="986">
                  <c:v>0.36740169942245732</c:v>
                </c:pt>
                <c:pt idx="987">
                  <c:v>0.42093286860406581</c:v>
                </c:pt>
                <c:pt idx="988">
                  <c:v>0.29374397919787004</c:v>
                </c:pt>
                <c:pt idx="989">
                  <c:v>0.20949661019160912</c:v>
                </c:pt>
                <c:pt idx="990">
                  <c:v>0.36830273341247838</c:v>
                </c:pt>
                <c:pt idx="991">
                  <c:v>0.20971071427425952</c:v>
                </c:pt>
                <c:pt idx="992">
                  <c:v>0.32699116812257706</c:v>
                </c:pt>
                <c:pt idx="993">
                  <c:v>0.29339353286752995</c:v>
                </c:pt>
                <c:pt idx="994">
                  <c:v>0.26674527547640903</c:v>
                </c:pt>
                <c:pt idx="995">
                  <c:v>0.29339380043737734</c:v>
                </c:pt>
                <c:pt idx="996">
                  <c:v>0.36232277405936669</c:v>
                </c:pt>
                <c:pt idx="997">
                  <c:v>0.22146333463883258</c:v>
                </c:pt>
                <c:pt idx="998">
                  <c:v>0.36232307074348741</c:v>
                </c:pt>
                <c:pt idx="999">
                  <c:v>0.26349819659319063</c:v>
                </c:pt>
                <c:pt idx="1000">
                  <c:v>0.28995159315822283</c:v>
                </c:pt>
                <c:pt idx="1001">
                  <c:v>0.25996639152571188</c:v>
                </c:pt>
                <c:pt idx="1002">
                  <c:v>0.28672775586323551</c:v>
                </c:pt>
                <c:pt idx="1003">
                  <c:v>0.2869900595180373</c:v>
                </c:pt>
                <c:pt idx="1004">
                  <c:v>0.26070710658490392</c:v>
                </c:pt>
                <c:pt idx="1005">
                  <c:v>0.23888600021106049</c:v>
                </c:pt>
                <c:pt idx="1006">
                  <c:v>0.36100379773783386</c:v>
                </c:pt>
                <c:pt idx="1007">
                  <c:v>0.22047956084460302</c:v>
                </c:pt>
                <c:pt idx="1008">
                  <c:v>0.26095470183849401</c:v>
                </c:pt>
                <c:pt idx="1009">
                  <c:v>0.31658882819603396</c:v>
                </c:pt>
                <c:pt idx="1010">
                  <c:v>0.25784970514789141</c:v>
                </c:pt>
                <c:pt idx="1011">
                  <c:v>0.25784970514789141</c:v>
                </c:pt>
                <c:pt idx="1012">
                  <c:v>0.23595998371222557</c:v>
                </c:pt>
                <c:pt idx="1013">
                  <c:v>0.48060404307418925</c:v>
                </c:pt>
                <c:pt idx="1014">
                  <c:v>0.48250541551773785</c:v>
                </c:pt>
                <c:pt idx="1015">
                  <c:v>0.20252796411235496</c:v>
                </c:pt>
                <c:pt idx="1016">
                  <c:v>0.20121115239327908</c:v>
                </c:pt>
                <c:pt idx="1017">
                  <c:v>0.20141662174207833</c:v>
                </c:pt>
                <c:pt idx="1018">
                  <c:v>0.2841027884679922</c:v>
                </c:pt>
                <c:pt idx="1019">
                  <c:v>0.35715626727457822</c:v>
                </c:pt>
                <c:pt idx="1020">
                  <c:v>0.21740124161539581</c:v>
                </c:pt>
                <c:pt idx="1021">
                  <c:v>0.40954136184100631</c:v>
                </c:pt>
                <c:pt idx="1022">
                  <c:v>0.23943928874869677</c:v>
                </c:pt>
                <c:pt idx="1023">
                  <c:v>0.41494942084402198</c:v>
                </c:pt>
                <c:pt idx="1024">
                  <c:v>0.2886657618064476</c:v>
                </c:pt>
                <c:pt idx="1025">
                  <c:v>0.2886657618064476</c:v>
                </c:pt>
                <c:pt idx="1026">
                  <c:v>0.36229876672925221</c:v>
                </c:pt>
                <c:pt idx="1027">
                  <c:v>0.36259567842411894</c:v>
                </c:pt>
                <c:pt idx="1028">
                  <c:v>0.24014176127969963</c:v>
                </c:pt>
                <c:pt idx="1029">
                  <c:v>0.36259567842411894</c:v>
                </c:pt>
                <c:pt idx="1030">
                  <c:v>0.36289277952685206</c:v>
                </c:pt>
                <c:pt idx="1031">
                  <c:v>0.3218785498782768</c:v>
                </c:pt>
                <c:pt idx="1032">
                  <c:v>0.48700169907124435</c:v>
                </c:pt>
                <c:pt idx="1033">
                  <c:v>0.32215923065053043</c:v>
                </c:pt>
                <c:pt idx="1034">
                  <c:v>0.41619785551089972</c:v>
                </c:pt>
                <c:pt idx="1035">
                  <c:v>0.48764418907561963</c:v>
                </c:pt>
                <c:pt idx="1036">
                  <c:v>0.48764418907561963</c:v>
                </c:pt>
                <c:pt idx="1037">
                  <c:v>0.22211108146755379</c:v>
                </c:pt>
                <c:pt idx="1038">
                  <c:v>0.26303320445840883</c:v>
                </c:pt>
                <c:pt idx="1039">
                  <c:v>0.22188919227527854</c:v>
                </c:pt>
                <c:pt idx="1040">
                  <c:v>0.2126847186289583</c:v>
                </c:pt>
                <c:pt idx="1041">
                  <c:v>0.24845875892513264</c:v>
                </c:pt>
                <c:pt idx="1042">
                  <c:v>0.33150542513473646</c:v>
                </c:pt>
                <c:pt idx="1043">
                  <c:v>0.2708404086735553</c:v>
                </c:pt>
                <c:pt idx="1044">
                  <c:v>0.2980435423668214</c:v>
                </c:pt>
                <c:pt idx="1045">
                  <c:v>0.29009980906916077</c:v>
                </c:pt>
                <c:pt idx="1046">
                  <c:v>0.26338845032946578</c:v>
                </c:pt>
                <c:pt idx="1047">
                  <c:v>0.48810187392051896</c:v>
                </c:pt>
                <c:pt idx="1048">
                  <c:v>0.28983519821164799</c:v>
                </c:pt>
                <c:pt idx="1049">
                  <c:v>0.26607067581424393</c:v>
                </c:pt>
                <c:pt idx="1050">
                  <c:v>0.22459555497400191</c:v>
                </c:pt>
                <c:pt idx="1051">
                  <c:v>0.32720918569667423</c:v>
                </c:pt>
                <c:pt idx="1052">
                  <c:v>0.42148978948879595</c:v>
                </c:pt>
                <c:pt idx="1053">
                  <c:v>0.3660495385771057</c:v>
                </c:pt>
                <c:pt idx="1054">
                  <c:v>0.41951393512089674</c:v>
                </c:pt>
                <c:pt idx="1055">
                  <c:v>0.24334828762381938</c:v>
                </c:pt>
                <c:pt idx="1056">
                  <c:v>0.42014239882024484</c:v>
                </c:pt>
                <c:pt idx="1057">
                  <c:v>0.49169673090060234</c:v>
                </c:pt>
                <c:pt idx="1058">
                  <c:v>0.20874628288846173</c:v>
                </c:pt>
                <c:pt idx="1059">
                  <c:v>0.29307127878591016</c:v>
                </c:pt>
                <c:pt idx="1060">
                  <c:v>0.22470097042390808</c:v>
                </c:pt>
                <c:pt idx="1061">
                  <c:v>0.42629467340851018</c:v>
                </c:pt>
                <c:pt idx="1062">
                  <c:v>0.2288930562329409</c:v>
                </c:pt>
                <c:pt idx="1063">
                  <c:v>0.20729623141680462</c:v>
                </c:pt>
                <c:pt idx="1064">
                  <c:v>0.41800057056646606</c:v>
                </c:pt>
                <c:pt idx="1065">
                  <c:v>0.22444150549160385</c:v>
                </c:pt>
                <c:pt idx="1066">
                  <c:v>0.36660225006255781</c:v>
                </c:pt>
                <c:pt idx="1067">
                  <c:v>0.36660225006255781</c:v>
                </c:pt>
                <c:pt idx="1068">
                  <c:v>0.36660225006255781</c:v>
                </c:pt>
                <c:pt idx="1069">
                  <c:v>0.26539506955472231</c:v>
                </c:pt>
                <c:pt idx="1070">
                  <c:v>0.36492298111494598</c:v>
                </c:pt>
                <c:pt idx="1071">
                  <c:v>0.24221783632145283</c:v>
                </c:pt>
                <c:pt idx="1072">
                  <c:v>0.20751981400271496</c:v>
                </c:pt>
                <c:pt idx="1073">
                  <c:v>0.36522186233625015</c:v>
                </c:pt>
                <c:pt idx="1074">
                  <c:v>0.22607479878929851</c:v>
                </c:pt>
                <c:pt idx="1075">
                  <c:v>0.2263010998891877</c:v>
                </c:pt>
                <c:pt idx="1076">
                  <c:v>0.422691958871453</c:v>
                </c:pt>
                <c:pt idx="1077">
                  <c:v>0.422691958871453</c:v>
                </c:pt>
                <c:pt idx="1078">
                  <c:v>0.36938039133345058</c:v>
                </c:pt>
                <c:pt idx="1079">
                  <c:v>0.29524298529495219</c:v>
                </c:pt>
                <c:pt idx="1080">
                  <c:v>0.32858108386466622</c:v>
                </c:pt>
                <c:pt idx="1081">
                  <c:v>0.22675460865321168</c:v>
                </c:pt>
                <c:pt idx="1082">
                  <c:v>0.42350325862083354</c:v>
                </c:pt>
                <c:pt idx="1083">
                  <c:v>0.48761652094086777</c:v>
                </c:pt>
                <c:pt idx="1084">
                  <c:v>0.32111326972265897</c:v>
                </c:pt>
                <c:pt idx="1085">
                  <c:v>0.48644618037270387</c:v>
                </c:pt>
                <c:pt idx="1086">
                  <c:v>0.22106260943315065</c:v>
                </c:pt>
                <c:pt idx="1087">
                  <c:v>0.21868608041971921</c:v>
                </c:pt>
                <c:pt idx="1088">
                  <c:v>0.21846761280691232</c:v>
                </c:pt>
                <c:pt idx="1089">
                  <c:v>0.26602770846542229</c:v>
                </c:pt>
                <c:pt idx="1090">
                  <c:v>0.24390964240497831</c:v>
                </c:pt>
                <c:pt idx="1091">
                  <c:v>0.29290056332434072</c:v>
                </c:pt>
                <c:pt idx="1092">
                  <c:v>0.29361774705949517</c:v>
                </c:pt>
                <c:pt idx="1093">
                  <c:v>0.29388574578410831</c:v>
                </c:pt>
                <c:pt idx="1094">
                  <c:v>0.26695688029324205</c:v>
                </c:pt>
                <c:pt idx="1095">
                  <c:v>0.22538581065761515</c:v>
                </c:pt>
                <c:pt idx="1096">
                  <c:v>0.20179069850003359</c:v>
                </c:pt>
                <c:pt idx="1097">
                  <c:v>0.25818812293020632</c:v>
                </c:pt>
                <c:pt idx="1098">
                  <c:v>0.25818812293020632</c:v>
                </c:pt>
                <c:pt idx="1099">
                  <c:v>0.28483635929943185</c:v>
                </c:pt>
                <c:pt idx="1100">
                  <c:v>0.25867851955978766</c:v>
                </c:pt>
                <c:pt idx="1101">
                  <c:v>0.23650997111282437</c:v>
                </c:pt>
                <c:pt idx="1102">
                  <c:v>0.30725597385192954</c:v>
                </c:pt>
                <c:pt idx="1103">
                  <c:v>0.21757619677200296</c:v>
                </c:pt>
                <c:pt idx="1104">
                  <c:v>0.21778924744383116</c:v>
                </c:pt>
                <c:pt idx="1105">
                  <c:v>0.21800250208582991</c:v>
                </c:pt>
                <c:pt idx="1106">
                  <c:v>0.21800250208582991</c:v>
                </c:pt>
                <c:pt idx="1107">
                  <c:v>0.45512536574730866</c:v>
                </c:pt>
                <c:pt idx="1108">
                  <c:v>0.23634114974344583</c:v>
                </c:pt>
                <c:pt idx="1109">
                  <c:v>0.17635855258678385</c:v>
                </c:pt>
                <c:pt idx="1110">
                  <c:v>0.31995174858577374</c:v>
                </c:pt>
                <c:pt idx="1111">
                  <c:v>0.32201711832314744</c:v>
                </c:pt>
                <c:pt idx="1112">
                  <c:v>0.2833152953243222</c:v>
                </c:pt>
                <c:pt idx="1113">
                  <c:v>0.3637328799288958</c:v>
                </c:pt>
                <c:pt idx="1114">
                  <c:v>0.23171144159496629</c:v>
                </c:pt>
                <c:pt idx="1115">
                  <c:v>0.41275568146573249</c:v>
                </c:pt>
                <c:pt idx="1116">
                  <c:v>0.25976808515141259</c:v>
                </c:pt>
                <c:pt idx="1117">
                  <c:v>0.23123959688610921</c:v>
                </c:pt>
                <c:pt idx="1118">
                  <c:v>0.16082549298747328</c:v>
                </c:pt>
                <c:pt idx="1119">
                  <c:v>0.20855706788574568</c:v>
                </c:pt>
                <c:pt idx="1120">
                  <c:v>0.16082549298747328</c:v>
                </c:pt>
                <c:pt idx="1121">
                  <c:v>0.17410794271421576</c:v>
                </c:pt>
                <c:pt idx="1122">
                  <c:v>0.2597683179279231</c:v>
                </c:pt>
                <c:pt idx="1123">
                  <c:v>0.41235898211863647</c:v>
                </c:pt>
                <c:pt idx="1124">
                  <c:v>0.18975191017237628</c:v>
                </c:pt>
                <c:pt idx="1125">
                  <c:v>0.17425417304096366</c:v>
                </c:pt>
                <c:pt idx="1126">
                  <c:v>0.16079935418201294</c:v>
                </c:pt>
                <c:pt idx="1127">
                  <c:v>0.28050589923083785</c:v>
                </c:pt>
                <c:pt idx="1128">
                  <c:v>0.17536239311291618</c:v>
                </c:pt>
                <c:pt idx="1129">
                  <c:v>0.31845845722767968</c:v>
                </c:pt>
                <c:pt idx="1130">
                  <c:v>0.27979493666503086</c:v>
                </c:pt>
                <c:pt idx="1131">
                  <c:v>0.36789772176365176</c:v>
                </c:pt>
                <c:pt idx="1132">
                  <c:v>0.19095509366365526</c:v>
                </c:pt>
                <c:pt idx="1133">
                  <c:v>0.37138292518783761</c:v>
                </c:pt>
                <c:pt idx="1134">
                  <c:v>0.44062977529275565</c:v>
                </c:pt>
                <c:pt idx="1135">
                  <c:v>0.25239029056388945</c:v>
                </c:pt>
                <c:pt idx="1136">
                  <c:v>0.37167177743412361</c:v>
                </c:pt>
                <c:pt idx="1137">
                  <c:v>0.44063008001452231</c:v>
                </c:pt>
                <c:pt idx="1138">
                  <c:v>0.1891685671695057</c:v>
                </c:pt>
                <c:pt idx="1139">
                  <c:v>0.28022173732661876</c:v>
                </c:pt>
                <c:pt idx="1140">
                  <c:v>0.22578316527837114</c:v>
                </c:pt>
                <c:pt idx="1141">
                  <c:v>0.23184424278736518</c:v>
                </c:pt>
                <c:pt idx="1142">
                  <c:v>0.376418113158134</c:v>
                </c:pt>
                <c:pt idx="1143">
                  <c:v>0.44624474282432003</c:v>
                </c:pt>
                <c:pt idx="1144">
                  <c:v>0.23206554772285021</c:v>
                </c:pt>
                <c:pt idx="1145">
                  <c:v>0.32592350617132082</c:v>
                </c:pt>
                <c:pt idx="1146">
                  <c:v>0.37700153212051185</c:v>
                </c:pt>
                <c:pt idx="1147">
                  <c:v>0.23250876061762621</c:v>
                </c:pt>
                <c:pt idx="1148">
                  <c:v>0.21215534001172748</c:v>
                </c:pt>
                <c:pt idx="1149">
                  <c:v>0.23228727510780692</c:v>
                </c:pt>
                <c:pt idx="1150">
                  <c:v>0.22791960261015823</c:v>
                </c:pt>
                <c:pt idx="1151">
                  <c:v>0.37122886893518964</c:v>
                </c:pt>
                <c:pt idx="1152">
                  <c:v>0.44016267283421684</c:v>
                </c:pt>
                <c:pt idx="1153">
                  <c:v>0.28115136143911862</c:v>
                </c:pt>
                <c:pt idx="1154">
                  <c:v>0.2270218903514705</c:v>
                </c:pt>
                <c:pt idx="1155">
                  <c:v>0.28165106432719167</c:v>
                </c:pt>
                <c:pt idx="1156">
                  <c:v>0.17618342049648664</c:v>
                </c:pt>
                <c:pt idx="1157">
                  <c:v>0.43951286300385622</c:v>
                </c:pt>
                <c:pt idx="1158">
                  <c:v>0.37061359926115633</c:v>
                </c:pt>
                <c:pt idx="1159">
                  <c:v>0.37090202448508075</c:v>
                </c:pt>
                <c:pt idx="1160">
                  <c:v>0.37090202448508075</c:v>
                </c:pt>
                <c:pt idx="1161">
                  <c:v>0.17672238900198689</c:v>
                </c:pt>
                <c:pt idx="1162">
                  <c:v>0.28240207242232185</c:v>
                </c:pt>
                <c:pt idx="1163">
                  <c:v>0.19101889633175842</c:v>
                </c:pt>
                <c:pt idx="1164">
                  <c:v>0.20783212229929834</c:v>
                </c:pt>
                <c:pt idx="1165">
                  <c:v>0.32103506409952909</c:v>
                </c:pt>
                <c:pt idx="1166">
                  <c:v>0.25246823303556892</c:v>
                </c:pt>
                <c:pt idx="1167">
                  <c:v>0.22810847175673099</c:v>
                </c:pt>
                <c:pt idx="1168">
                  <c:v>0.44073157956773795</c:v>
                </c:pt>
                <c:pt idx="1169">
                  <c:v>0.17690241768145559</c:v>
                </c:pt>
                <c:pt idx="1170">
                  <c:v>0.37176826117285672</c:v>
                </c:pt>
                <c:pt idx="1171">
                  <c:v>0.22810868945871562</c:v>
                </c:pt>
                <c:pt idx="1172">
                  <c:v>0.25091586587546616</c:v>
                </c:pt>
                <c:pt idx="1173">
                  <c:v>0.36984482015556691</c:v>
                </c:pt>
                <c:pt idx="1174">
                  <c:v>0.19012882463415079</c:v>
                </c:pt>
                <c:pt idx="1175">
                  <c:v>0.250916097903915</c:v>
                </c:pt>
                <c:pt idx="1176">
                  <c:v>0.18299488483702328</c:v>
                </c:pt>
                <c:pt idx="1177">
                  <c:v>0.40991257970174044</c:v>
                </c:pt>
                <c:pt idx="1178">
                  <c:v>0.26142285134504456</c:v>
                </c:pt>
                <c:pt idx="1179">
                  <c:v>0.16182354250472472</c:v>
                </c:pt>
                <c:pt idx="1180">
                  <c:v>0.16198815200639133</c:v>
                </c:pt>
                <c:pt idx="1181">
                  <c:v>0.26142308543134252</c:v>
                </c:pt>
                <c:pt idx="1182">
                  <c:v>0.41407583215486121</c:v>
                </c:pt>
                <c:pt idx="1183">
                  <c:v>0.23224989215731945</c:v>
                </c:pt>
                <c:pt idx="1184">
                  <c:v>0.41213646734252712</c:v>
                </c:pt>
                <c:pt idx="1185">
                  <c:v>0.18961072855303809</c:v>
                </c:pt>
                <c:pt idx="1186">
                  <c:v>0.4124299130704181</c:v>
                </c:pt>
                <c:pt idx="1187">
                  <c:v>0.25955431824854952</c:v>
                </c:pt>
                <c:pt idx="1188">
                  <c:v>0.41204805052915033</c:v>
                </c:pt>
                <c:pt idx="1189">
                  <c:v>0.41204805052915033</c:v>
                </c:pt>
                <c:pt idx="1190">
                  <c:v>0.34425330458502695</c:v>
                </c:pt>
                <c:pt idx="1191">
                  <c:v>0.17323684756877125</c:v>
                </c:pt>
                <c:pt idx="1192">
                  <c:v>0.25883491601993769</c:v>
                </c:pt>
                <c:pt idx="1193">
                  <c:v>0.18903575982404922</c:v>
                </c:pt>
                <c:pt idx="1194">
                  <c:v>0.41181557137288138</c:v>
                </c:pt>
                <c:pt idx="1195">
                  <c:v>0.41210888125605571</c:v>
                </c:pt>
                <c:pt idx="1196">
                  <c:v>0.25976500173125427</c:v>
                </c:pt>
                <c:pt idx="1197">
                  <c:v>0.34458337323180654</c:v>
                </c:pt>
                <c:pt idx="1198">
                  <c:v>0.34432088180140291</c:v>
                </c:pt>
                <c:pt idx="1199">
                  <c:v>0.25907689609533618</c:v>
                </c:pt>
                <c:pt idx="1200">
                  <c:v>0.21134019527153064</c:v>
                </c:pt>
                <c:pt idx="1201">
                  <c:v>0.30009147755497473</c:v>
                </c:pt>
                <c:pt idx="1202">
                  <c:v>0.16293733004005362</c:v>
                </c:pt>
                <c:pt idx="1203">
                  <c:v>0.35925239389475577</c:v>
                </c:pt>
                <c:pt idx="1204">
                  <c:v>0.21895652479270586</c:v>
                </c:pt>
                <c:pt idx="1205">
                  <c:v>0.21916609331679368</c:v>
                </c:pt>
                <c:pt idx="1206">
                  <c:v>0.18355415233221695</c:v>
                </c:pt>
                <c:pt idx="1207">
                  <c:v>0.18355415233221695</c:v>
                </c:pt>
                <c:pt idx="1208">
                  <c:v>0.42837650606000216</c:v>
                </c:pt>
                <c:pt idx="1209">
                  <c:v>0.27232678557862217</c:v>
                </c:pt>
                <c:pt idx="1210">
                  <c:v>0.16800975874017166</c:v>
                </c:pt>
                <c:pt idx="1211">
                  <c:v>0.16818076510625488</c:v>
                </c:pt>
                <c:pt idx="1212">
                  <c:v>0.2701894460485727</c:v>
                </c:pt>
                <c:pt idx="1213">
                  <c:v>0.16996515277037477</c:v>
                </c:pt>
                <c:pt idx="1214">
                  <c:v>0.30964112213526718</c:v>
                </c:pt>
                <c:pt idx="1215">
                  <c:v>0.25519449146580331</c:v>
                </c:pt>
                <c:pt idx="1216">
                  <c:v>0.23065284703304506</c:v>
                </c:pt>
                <c:pt idx="1217">
                  <c:v>0.23043304399657821</c:v>
                </c:pt>
                <c:pt idx="1218">
                  <c:v>0.44973320041640719</c:v>
                </c:pt>
                <c:pt idx="1219">
                  <c:v>0.25940822331257324</c:v>
                </c:pt>
                <c:pt idx="1220">
                  <c:v>0.25940822331257324</c:v>
                </c:pt>
                <c:pt idx="1221">
                  <c:v>0.38002766479619726</c:v>
                </c:pt>
                <c:pt idx="1222">
                  <c:v>0.32930538112374108</c:v>
                </c:pt>
                <c:pt idx="1223">
                  <c:v>0.23481278023539087</c:v>
                </c:pt>
                <c:pt idx="1224">
                  <c:v>0.38002795817147306</c:v>
                </c:pt>
                <c:pt idx="1225">
                  <c:v>0.23624532099711637</c:v>
                </c:pt>
                <c:pt idx="1226">
                  <c:v>0.33078894921999807</c:v>
                </c:pt>
                <c:pt idx="1227">
                  <c:v>0.18260927140300326</c:v>
                </c:pt>
                <c:pt idx="1228">
                  <c:v>0.21427564979549943</c:v>
                </c:pt>
                <c:pt idx="1229">
                  <c:v>0.32993844516233534</c:v>
                </c:pt>
                <c:pt idx="1230">
                  <c:v>0.45044242616519309</c:v>
                </c:pt>
                <c:pt idx="1231">
                  <c:v>0.19969007542758621</c:v>
                </c:pt>
                <c:pt idx="1232">
                  <c:v>0.45406496261399226</c:v>
                </c:pt>
                <c:pt idx="1233">
                  <c:v>0.26278224767146124</c:v>
                </c:pt>
                <c:pt idx="1234">
                  <c:v>0.26254040455419103</c:v>
                </c:pt>
                <c:pt idx="1235">
                  <c:v>0.19788608734121282</c:v>
                </c:pt>
                <c:pt idx="1236">
                  <c:v>0.21514300727594113</c:v>
                </c:pt>
                <c:pt idx="1237">
                  <c:v>0.1833787400845408</c:v>
                </c:pt>
                <c:pt idx="1238">
                  <c:v>0.21535372781889686</c:v>
                </c:pt>
                <c:pt idx="1239">
                  <c:v>0.2916289057336065</c:v>
                </c:pt>
                <c:pt idx="1240">
                  <c:v>0.33094443352702846</c:v>
                </c:pt>
                <c:pt idx="1241">
                  <c:v>0.29162916334377237</c:v>
                </c:pt>
                <c:pt idx="1242">
                  <c:v>0.28992351846994502</c:v>
                </c:pt>
                <c:pt idx="1243">
                  <c:v>0.28992351846994502</c:v>
                </c:pt>
                <c:pt idx="1244">
                  <c:v>0.32856595997079152</c:v>
                </c:pt>
                <c:pt idx="1245">
                  <c:v>0.25927009862560108</c:v>
                </c:pt>
                <c:pt idx="1246">
                  <c:v>0.25927009862560108</c:v>
                </c:pt>
                <c:pt idx="1247">
                  <c:v>0.3285969538755984</c:v>
                </c:pt>
                <c:pt idx="1248">
                  <c:v>0.38160978557439251</c:v>
                </c:pt>
                <c:pt idx="1249">
                  <c:v>0.45139422910626947</c:v>
                </c:pt>
                <c:pt idx="1250">
                  <c:v>0.38160978557439251</c:v>
                </c:pt>
                <c:pt idx="1251">
                  <c:v>0.38131577809568612</c:v>
                </c:pt>
                <c:pt idx="1252">
                  <c:v>0.21610991581222816</c:v>
                </c:pt>
                <c:pt idx="1253">
                  <c:v>0.33138172659431375</c:v>
                </c:pt>
                <c:pt idx="1254">
                  <c:v>0.18774705516061752</c:v>
                </c:pt>
                <c:pt idx="1255">
                  <c:v>0.22027826826676242</c:v>
                </c:pt>
                <c:pt idx="1256">
                  <c:v>0.24117242138311101</c:v>
                </c:pt>
                <c:pt idx="1257">
                  <c:v>0.29789846032491879</c:v>
                </c:pt>
                <c:pt idx="1258">
                  <c:v>0.24117265092292359</c:v>
                </c:pt>
                <c:pt idx="1259">
                  <c:v>0.27082326317395827</c:v>
                </c:pt>
                <c:pt idx="1260">
                  <c:v>0.30231482576630186</c:v>
                </c:pt>
                <c:pt idx="1261">
                  <c:v>0.4639598540237912</c:v>
                </c:pt>
                <c:pt idx="1262">
                  <c:v>0.24668793566668415</c:v>
                </c:pt>
                <c:pt idx="1263">
                  <c:v>0.39544774592001697</c:v>
                </c:pt>
                <c:pt idx="1264">
                  <c:v>0.20818332153103708</c:v>
                </c:pt>
                <c:pt idx="1265">
                  <c:v>0.27304342223186795</c:v>
                </c:pt>
                <c:pt idx="1266">
                  <c:v>0.46706325315434355</c:v>
                </c:pt>
                <c:pt idx="1267">
                  <c:v>0.22608511827110603</c:v>
                </c:pt>
                <c:pt idx="1268">
                  <c:v>0.39660765529246106</c:v>
                </c:pt>
                <c:pt idx="1269">
                  <c:v>0.30441795698253499</c:v>
                </c:pt>
                <c:pt idx="1270">
                  <c:v>0.21021809514303413</c:v>
                </c:pt>
                <c:pt idx="1271">
                  <c:v>0.27574452785040188</c:v>
                </c:pt>
                <c:pt idx="1272">
                  <c:v>0.19502954693638327</c:v>
                </c:pt>
                <c:pt idx="1273">
                  <c:v>0.47075735884938974</c:v>
                </c:pt>
                <c:pt idx="1274">
                  <c:v>0.21085001284237273</c:v>
                </c:pt>
                <c:pt idx="1275">
                  <c:v>0.27625107176246078</c:v>
                </c:pt>
                <c:pt idx="1276">
                  <c:v>0.22913871944022585</c:v>
                </c:pt>
                <c:pt idx="1277">
                  <c:v>0.40077172027571578</c:v>
                </c:pt>
                <c:pt idx="1278">
                  <c:v>0.27675846197134474</c:v>
                </c:pt>
                <c:pt idx="1279">
                  <c:v>0.22936282667646316</c:v>
                </c:pt>
                <c:pt idx="1280">
                  <c:v>0.25084146653451767</c:v>
                </c:pt>
                <c:pt idx="1281">
                  <c:v>0.21148383009264424</c:v>
                </c:pt>
                <c:pt idx="1282">
                  <c:v>0.4720213656330115</c:v>
                </c:pt>
                <c:pt idx="1283">
                  <c:v>0.27675871575146549</c:v>
                </c:pt>
                <c:pt idx="1284">
                  <c:v>0.34506798150500206</c:v>
                </c:pt>
                <c:pt idx="1285">
                  <c:v>0.22665216046894063</c:v>
                </c:pt>
                <c:pt idx="1286">
                  <c:v>0.39768564483283364</c:v>
                </c:pt>
                <c:pt idx="1287">
                  <c:v>0.34535403571366874</c:v>
                </c:pt>
                <c:pt idx="1288">
                  <c:v>0.27051489834067877</c:v>
                </c:pt>
                <c:pt idx="1289">
                  <c:v>0.20587928144832812</c:v>
                </c:pt>
                <c:pt idx="1290">
                  <c:v>0.40071914767355793</c:v>
                </c:pt>
                <c:pt idx="1291">
                  <c:v>0.2508003188682002</c:v>
                </c:pt>
                <c:pt idx="1292">
                  <c:v>0.27646112237091747</c:v>
                </c:pt>
                <c:pt idx="1293">
                  <c:v>0.19434599021253901</c:v>
                </c:pt>
                <c:pt idx="1294">
                  <c:v>0.22770007758217448</c:v>
                </c:pt>
                <c:pt idx="1295">
                  <c:v>0.30690849275211085</c:v>
                </c:pt>
                <c:pt idx="1296">
                  <c:v>0.27487492769012334</c:v>
                </c:pt>
                <c:pt idx="1297">
                  <c:v>0.24993192682151671</c:v>
                </c:pt>
                <c:pt idx="1298">
                  <c:v>0.24969471344424216</c:v>
                </c:pt>
                <c:pt idx="1299">
                  <c:v>0.47386730177664205</c:v>
                </c:pt>
                <c:pt idx="1300">
                  <c:v>0.40316177154824601</c:v>
                </c:pt>
                <c:pt idx="1301">
                  <c:v>0.31050203060867049</c:v>
                </c:pt>
                <c:pt idx="1302">
                  <c:v>0.4034676415523199</c:v>
                </c:pt>
                <c:pt idx="1303">
                  <c:v>0.23135141380597596</c:v>
                </c:pt>
                <c:pt idx="1304">
                  <c:v>0.21293453472693666</c:v>
                </c:pt>
                <c:pt idx="1305">
                  <c:v>0.19297022857173823</c:v>
                </c:pt>
                <c:pt idx="1306">
                  <c:v>0.34499714411252363</c:v>
                </c:pt>
                <c:pt idx="1307">
                  <c:v>0.46779124288491125</c:v>
                </c:pt>
                <c:pt idx="1308">
                  <c:v>0.27362426766844533</c:v>
                </c:pt>
                <c:pt idx="1309">
                  <c:v>0.27362426766844533</c:v>
                </c:pt>
                <c:pt idx="1310">
                  <c:v>0.20845733763100474</c:v>
                </c:pt>
                <c:pt idx="1311">
                  <c:v>0.48006486732616965</c:v>
                </c:pt>
                <c:pt idx="1312">
                  <c:v>0.20136449210350868</c:v>
                </c:pt>
                <c:pt idx="1313">
                  <c:v>0.31639820213249786</c:v>
                </c:pt>
                <c:pt idx="1314">
                  <c:v>0.21712895660818513</c:v>
                </c:pt>
                <c:pt idx="1315">
                  <c:v>0.34592759990337441</c:v>
                </c:pt>
                <c:pt idx="1316">
                  <c:v>0.46573835033549671</c:v>
                </c:pt>
                <c:pt idx="1317">
                  <c:v>0.3038255548193492</c:v>
                </c:pt>
                <c:pt idx="1318">
                  <c:v>0.34399024538635198</c:v>
                </c:pt>
                <c:pt idx="1319">
                  <c:v>0.27223827842475135</c:v>
                </c:pt>
                <c:pt idx="1320">
                  <c:v>0.20892510005105785</c:v>
                </c:pt>
                <c:pt idx="1321">
                  <c:v>0.2741880066290906</c:v>
                </c:pt>
                <c:pt idx="1322">
                  <c:v>0.24866534887308447</c:v>
                </c:pt>
                <c:pt idx="1323">
                  <c:v>0.22731650317229149</c:v>
                </c:pt>
                <c:pt idx="1324">
                  <c:v>0.19400448839585199</c:v>
                </c:pt>
                <c:pt idx="1325">
                  <c:v>0.34649677740399376</c:v>
                </c:pt>
                <c:pt idx="1326">
                  <c:v>0.39859316036459114</c:v>
                </c:pt>
                <c:pt idx="1327">
                  <c:v>0.19400468616431624</c:v>
                </c:pt>
                <c:pt idx="1328">
                  <c:v>0.18662358799559939</c:v>
                </c:pt>
                <c:pt idx="1329">
                  <c:v>0.26500496543010432</c:v>
                </c:pt>
                <c:pt idx="1330">
                  <c:v>0.33516976729277648</c:v>
                </c:pt>
                <c:pt idx="1331">
                  <c:v>0.2383936673730227</c:v>
                </c:pt>
                <c:pt idx="1332">
                  <c:v>0.3336988519308578</c:v>
                </c:pt>
                <c:pt idx="1333">
                  <c:v>0.20046369481455389</c:v>
                </c:pt>
                <c:pt idx="1334">
                  <c:v>0.45526346022845282</c:v>
                </c:pt>
                <c:pt idx="1335">
                  <c:v>0.45495349332625695</c:v>
                </c:pt>
                <c:pt idx="1336">
                  <c:v>0.26208351640713856</c:v>
                </c:pt>
                <c:pt idx="1337">
                  <c:v>0.33237876973972219</c:v>
                </c:pt>
                <c:pt idx="1338">
                  <c:v>0.19951262024231622</c:v>
                </c:pt>
                <c:pt idx="1339">
                  <c:v>0.45378963126973992</c:v>
                </c:pt>
                <c:pt idx="1340">
                  <c:v>0.2623254579699727</c:v>
                </c:pt>
                <c:pt idx="1341">
                  <c:v>0.29962775455097351</c:v>
                </c:pt>
                <c:pt idx="1342">
                  <c:v>0.20446155157624316</c:v>
                </c:pt>
                <c:pt idx="1343">
                  <c:v>0.29962801826824376</c:v>
                </c:pt>
                <c:pt idx="1344">
                  <c:v>0.24171918214050175</c:v>
                </c:pt>
                <c:pt idx="1345">
                  <c:v>0.22057573706100686</c:v>
                </c:pt>
                <c:pt idx="1346">
                  <c:v>0.39258708952548393</c:v>
                </c:pt>
                <c:pt idx="1347">
                  <c:v>0.18998090544902752</c:v>
                </c:pt>
                <c:pt idx="1348">
                  <c:v>0.24385110018915865</c:v>
                </c:pt>
                <c:pt idx="1349">
                  <c:v>0.39239057947423595</c:v>
                </c:pt>
                <c:pt idx="1350">
                  <c:v>0.19017469309816443</c:v>
                </c:pt>
                <c:pt idx="1351">
                  <c:v>0.39209080031572563</c:v>
                </c:pt>
                <c:pt idx="1352">
                  <c:v>0.27575933942191461</c:v>
                </c:pt>
                <c:pt idx="1353">
                  <c:v>0.22870423201594736</c:v>
                </c:pt>
                <c:pt idx="1354">
                  <c:v>0.21044105665848933</c:v>
                </c:pt>
                <c:pt idx="1355">
                  <c:v>0.22822501245368992</c:v>
                </c:pt>
                <c:pt idx="1356">
                  <c:v>0.22800221382067815</c:v>
                </c:pt>
                <c:pt idx="1357">
                  <c:v>0.39654379537700213</c:v>
                </c:pt>
                <c:pt idx="1358">
                  <c:v>0.30436146831095828</c:v>
                </c:pt>
                <c:pt idx="1359">
                  <c:v>0.2179981161639202</c:v>
                </c:pt>
                <c:pt idx="1360">
                  <c:v>0.23642858424422566</c:v>
                </c:pt>
                <c:pt idx="1361">
                  <c:v>0.4445262905681619</c:v>
                </c:pt>
                <c:pt idx="1362">
                  <c:v>0.22369743823376295</c:v>
                </c:pt>
                <c:pt idx="1363">
                  <c:v>0.43821780953482964</c:v>
                </c:pt>
                <c:pt idx="1364">
                  <c:v>0.31908303707617347</c:v>
                </c:pt>
                <c:pt idx="1365">
                  <c:v>0.25101125803962726</c:v>
                </c:pt>
                <c:pt idx="1366">
                  <c:v>0.43882593531426434</c:v>
                </c:pt>
                <c:pt idx="1367">
                  <c:v>0.20696703952289497</c:v>
                </c:pt>
                <c:pt idx="1368">
                  <c:v>0.31962002316744653</c:v>
                </c:pt>
                <c:pt idx="1369">
                  <c:v>0.25124358213147119</c:v>
                </c:pt>
                <c:pt idx="1370">
                  <c:v>0.20676455431335</c:v>
                </c:pt>
                <c:pt idx="1371">
                  <c:v>0.195534594043029</c:v>
                </c:pt>
                <c:pt idx="1372">
                  <c:v>0.42169274336108509</c:v>
                </c:pt>
                <c:pt idx="1373">
                  <c:v>0.42199016839523296</c:v>
                </c:pt>
                <c:pt idx="1374">
                  <c:v>0.17985032151684341</c:v>
                </c:pt>
                <c:pt idx="1375">
                  <c:v>0.35409866552663327</c:v>
                </c:pt>
                <c:pt idx="1376">
                  <c:v>0.23876416152144175</c:v>
                </c:pt>
                <c:pt idx="1377">
                  <c:v>0.1963032995873018</c:v>
                </c:pt>
                <c:pt idx="1378">
                  <c:v>0.16672594416981881</c:v>
                </c:pt>
                <c:pt idx="1379">
                  <c:v>0.18021074264188591</c:v>
                </c:pt>
                <c:pt idx="1380">
                  <c:v>0.35816386855146976</c:v>
                </c:pt>
                <c:pt idx="1381">
                  <c:v>0.27114767966708586</c:v>
                </c:pt>
                <c:pt idx="1382">
                  <c:v>0.18248024590515646</c:v>
                </c:pt>
                <c:pt idx="1383">
                  <c:v>0.19872653250360311</c:v>
                </c:pt>
                <c:pt idx="1384">
                  <c:v>0.24200209543778287</c:v>
                </c:pt>
                <c:pt idx="1385">
                  <c:v>0.18266290881397043</c:v>
                </c:pt>
                <c:pt idx="1386">
                  <c:v>0.30890105278968016</c:v>
                </c:pt>
                <c:pt idx="1387">
                  <c:v>0.16903313978883353</c:v>
                </c:pt>
                <c:pt idx="1388">
                  <c:v>0.24200231987058221</c:v>
                </c:pt>
                <c:pt idx="1389">
                  <c:v>0.27338099611516542</c:v>
                </c:pt>
                <c:pt idx="1390">
                  <c:v>0.24362418811779879</c:v>
                </c:pt>
                <c:pt idx="1391">
                  <c:v>0.31181379525824543</c:v>
                </c:pt>
                <c:pt idx="1392">
                  <c:v>0.3120772174849315</c:v>
                </c:pt>
                <c:pt idx="1393">
                  <c:v>0.18488832588652229</c:v>
                </c:pt>
                <c:pt idx="1394">
                  <c:v>0.20129621539919695</c:v>
                </c:pt>
                <c:pt idx="1395">
                  <c:v>0.17077999142444864</c:v>
                </c:pt>
                <c:pt idx="1396">
                  <c:v>0.19360282904344939</c:v>
                </c:pt>
                <c:pt idx="1397">
                  <c:v>0.32412919898820686</c:v>
                </c:pt>
                <c:pt idx="1398">
                  <c:v>0.23148527006818601</c:v>
                </c:pt>
                <c:pt idx="1399">
                  <c:v>0.21140372855236331</c:v>
                </c:pt>
                <c:pt idx="1400">
                  <c:v>0.19456702904600165</c:v>
                </c:pt>
                <c:pt idx="1401">
                  <c:v>0.44574662496570222</c:v>
                </c:pt>
                <c:pt idx="1402">
                  <c:v>0.23000522608294119</c:v>
                </c:pt>
                <c:pt idx="1403">
                  <c:v>0.44338077661203956</c:v>
                </c:pt>
                <c:pt idx="1404">
                  <c:v>0.23000522608294119</c:v>
                </c:pt>
                <c:pt idx="1405">
                  <c:v>0.25426590511684521</c:v>
                </c:pt>
                <c:pt idx="1406">
                  <c:v>0.25811540554080181</c:v>
                </c:pt>
                <c:pt idx="1407">
                  <c:v>0.28871436873565864</c:v>
                </c:pt>
                <c:pt idx="1408">
                  <c:v>0.21276406744798562</c:v>
                </c:pt>
                <c:pt idx="1409">
                  <c:v>0.24377826339738226</c:v>
                </c:pt>
                <c:pt idx="1410">
                  <c:v>0.39199633981623311</c:v>
                </c:pt>
                <c:pt idx="1411">
                  <c:v>0.2229425912018303</c:v>
                </c:pt>
                <c:pt idx="1412">
                  <c:v>0.46257322624582259</c:v>
                </c:pt>
                <c:pt idx="1413">
                  <c:v>0.34027461263263331</c:v>
                </c:pt>
                <c:pt idx="1414">
                  <c:v>0.46345577534290888</c:v>
                </c:pt>
                <c:pt idx="1415">
                  <c:v>0.24443329525712915</c:v>
                </c:pt>
                <c:pt idx="1416">
                  <c:v>0.30230411630410814</c:v>
                </c:pt>
                <c:pt idx="1417">
                  <c:v>0.30230411630410814</c:v>
                </c:pt>
                <c:pt idx="1418">
                  <c:v>0.19135574852470633</c:v>
                </c:pt>
                <c:pt idx="1419">
                  <c:v>0.22455906692198235</c:v>
                </c:pt>
                <c:pt idx="1420">
                  <c:v>0.19174638423218554</c:v>
                </c:pt>
                <c:pt idx="1421">
                  <c:v>0.27156098289685693</c:v>
                </c:pt>
                <c:pt idx="1422">
                  <c:v>0.22455928643858647</c:v>
                </c:pt>
                <c:pt idx="1423">
                  <c:v>0.30826943016813313</c:v>
                </c:pt>
                <c:pt idx="1424">
                  <c:v>0.19554757009326001</c:v>
                </c:pt>
                <c:pt idx="1425">
                  <c:v>0.25050806742554832</c:v>
                </c:pt>
                <c:pt idx="1426">
                  <c:v>0.25050806742554832</c:v>
                </c:pt>
                <c:pt idx="1427">
                  <c:v>0.40065006208440618</c:v>
                </c:pt>
                <c:pt idx="1428">
                  <c:v>0.22882566264229381</c:v>
                </c:pt>
                <c:pt idx="1429">
                  <c:v>0.40139679094176972</c:v>
                </c:pt>
                <c:pt idx="1430">
                  <c:v>0.22959866720858216</c:v>
                </c:pt>
                <c:pt idx="1431">
                  <c:v>0.3494351393196346</c:v>
                </c:pt>
                <c:pt idx="1432">
                  <c:v>0.30947492242116259</c:v>
                </c:pt>
                <c:pt idx="1433">
                  <c:v>0.40231213515246894</c:v>
                </c:pt>
                <c:pt idx="1434">
                  <c:v>0.30947519358643161</c:v>
                </c:pt>
                <c:pt idx="1435">
                  <c:v>0.46518283130501636</c:v>
                </c:pt>
                <c:pt idx="1436">
                  <c:v>0.30308680460002257</c:v>
                </c:pt>
                <c:pt idx="1437">
                  <c:v>0.19153953178420283</c:v>
                </c:pt>
                <c:pt idx="1438">
                  <c:v>0.20556448038114641</c:v>
                </c:pt>
                <c:pt idx="1439">
                  <c:v>0.24462849652910543</c:v>
                </c:pt>
                <c:pt idx="1440">
                  <c:v>0.34159251612309122</c:v>
                </c:pt>
                <c:pt idx="1441">
                  <c:v>0.19082432203935371</c:v>
                </c:pt>
                <c:pt idx="1442">
                  <c:v>0.22396081253000155</c:v>
                </c:pt>
                <c:pt idx="1443">
                  <c:v>0.30211073585674564</c:v>
                </c:pt>
                <c:pt idx="1444">
                  <c:v>0.27088107463191541</c:v>
                </c:pt>
                <c:pt idx="1445">
                  <c:v>0.22439934050561194</c:v>
                </c:pt>
                <c:pt idx="1446">
                  <c:v>0.22461891899087413</c:v>
                </c:pt>
                <c:pt idx="1447">
                  <c:v>0.34272757606780346</c:v>
                </c:pt>
                <c:pt idx="1448">
                  <c:v>0.22461891899087413</c:v>
                </c:pt>
                <c:pt idx="1449">
                  <c:v>0.22483870739552939</c:v>
                </c:pt>
                <c:pt idx="1450">
                  <c:v>0.20680240245748768</c:v>
                </c:pt>
                <c:pt idx="1451">
                  <c:v>0.39479648484464358</c:v>
                </c:pt>
                <c:pt idx="1452">
                  <c:v>0.34319774209787235</c:v>
                </c:pt>
                <c:pt idx="1453">
                  <c:v>0.24594816575853307</c:v>
                </c:pt>
                <c:pt idx="1454">
                  <c:v>0.22066818903292196</c:v>
                </c:pt>
                <c:pt idx="1455">
                  <c:v>0.24135817166620133</c:v>
                </c:pt>
                <c:pt idx="1456">
                  <c:v>0.20139601037279503</c:v>
                </c:pt>
                <c:pt idx="1457">
                  <c:v>0.26484880377579872</c:v>
                </c:pt>
                <c:pt idx="1458">
                  <c:v>0.23944951899421946</c:v>
                </c:pt>
                <c:pt idx="1459">
                  <c:v>0.22420393797467358</c:v>
                </c:pt>
                <c:pt idx="1460">
                  <c:v>0.27090829011762152</c:v>
                </c:pt>
                <c:pt idx="1461">
                  <c:v>0.20620516317647894</c:v>
                </c:pt>
                <c:pt idx="1462">
                  <c:v>0.24869607181035913</c:v>
                </c:pt>
                <c:pt idx="1463">
                  <c:v>0.24869607181035913</c:v>
                </c:pt>
                <c:pt idx="1464">
                  <c:v>0.20916163473536195</c:v>
                </c:pt>
                <c:pt idx="1465">
                  <c:v>0.19633146819561204</c:v>
                </c:pt>
                <c:pt idx="1466">
                  <c:v>0.40215063916818117</c:v>
                </c:pt>
                <c:pt idx="1467">
                  <c:v>0.27790889085280895</c:v>
                </c:pt>
                <c:pt idx="1468">
                  <c:v>0.19693326505163167</c:v>
                </c:pt>
                <c:pt idx="1469">
                  <c:v>0.35072703334638627</c:v>
                </c:pt>
                <c:pt idx="1470">
                  <c:v>0.27867444663056201</c:v>
                </c:pt>
                <c:pt idx="1471">
                  <c:v>0.27893005748422084</c:v>
                </c:pt>
                <c:pt idx="1472">
                  <c:v>0.35101678376432333</c:v>
                </c:pt>
                <c:pt idx="1473">
                  <c:v>0.34998447571640129</c:v>
                </c:pt>
                <c:pt idx="1474">
                  <c:v>0.19681912315443104</c:v>
                </c:pt>
                <c:pt idx="1475">
                  <c:v>0.21232212992604169</c:v>
                </c:pt>
                <c:pt idx="1476">
                  <c:v>0.40289343110733206</c:v>
                </c:pt>
                <c:pt idx="1477">
                  <c:v>0.21274741200263506</c:v>
                </c:pt>
                <c:pt idx="1478">
                  <c:v>0.19742244371628212</c:v>
                </c:pt>
                <c:pt idx="1479">
                  <c:v>0.35143124681161581</c:v>
                </c:pt>
                <c:pt idx="1480">
                  <c:v>0.3511418061068729</c:v>
                </c:pt>
                <c:pt idx="1481">
                  <c:v>0.23081801025531126</c:v>
                </c:pt>
                <c:pt idx="1482">
                  <c:v>0.25214887015495846</c:v>
                </c:pt>
                <c:pt idx="1483">
                  <c:v>0.31030507206129976</c:v>
                </c:pt>
                <c:pt idx="1484">
                  <c:v>0.25206206255963132</c:v>
                </c:pt>
                <c:pt idx="1485">
                  <c:v>0.19568970862660676</c:v>
                </c:pt>
                <c:pt idx="1486">
                  <c:v>0.40056277505632382</c:v>
                </c:pt>
                <c:pt idx="1487">
                  <c:v>0.2552602827234744</c:v>
                </c:pt>
                <c:pt idx="1488">
                  <c:v>0.28172023428485721</c:v>
                </c:pt>
                <c:pt idx="1489">
                  <c:v>0.31420812792196773</c:v>
                </c:pt>
                <c:pt idx="1490">
                  <c:v>0.23420674364958605</c:v>
                </c:pt>
                <c:pt idx="1491">
                  <c:v>0.21562559053142508</c:v>
                </c:pt>
                <c:pt idx="1492">
                  <c:v>0.48204951586423495</c:v>
                </c:pt>
                <c:pt idx="1493">
                  <c:v>0.41076755137449594</c:v>
                </c:pt>
                <c:pt idx="1494">
                  <c:v>0.2013387331364182</c:v>
                </c:pt>
                <c:pt idx="1495">
                  <c:v>0.40942394420258715</c:v>
                </c:pt>
                <c:pt idx="1496">
                  <c:v>0.31636354738660272</c:v>
                </c:pt>
                <c:pt idx="1497">
                  <c:v>0.20154433533987287</c:v>
                </c:pt>
                <c:pt idx="1498">
                  <c:v>0.21710172921078535</c:v>
                </c:pt>
                <c:pt idx="1499">
                  <c:v>0.22713790404295769</c:v>
                </c:pt>
              </c:numCache>
            </c:numRef>
          </c:val>
          <c:extLst xmlns:c16r2="http://schemas.microsoft.com/office/drawing/2015/06/chart">
            <c:ext xmlns:c16="http://schemas.microsoft.com/office/drawing/2014/chart" uri="{C3380CC4-5D6E-409C-BE32-E72D297353CC}">
              <c16:uniqueId val="{00000003-CE43-4ADF-814F-978AAA2FA9F9}"/>
            </c:ext>
          </c:extLst>
        </c:ser>
        <c:dLbls/>
        <c:marker val="1"/>
        <c:axId val="136275456"/>
        <c:axId val="136276992"/>
      </c:lineChart>
      <c:catAx>
        <c:axId val="136275456"/>
        <c:scaling>
          <c:orientation val="minMax"/>
        </c:scaling>
        <c:axPos val="b"/>
        <c:maj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crossAx val="136276992"/>
        <c:crosses val="autoZero"/>
        <c:auto val="1"/>
        <c:lblAlgn val="ctr"/>
        <c:lblOffset val="100"/>
      </c:catAx>
      <c:valAx>
        <c:axId val="136276992"/>
        <c:scaling>
          <c:orientation val="minMax"/>
        </c:scaling>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en-US" dirty="0"/>
                  <a:t>%</a:t>
                </a:r>
                <a:endParaRPr lang="ru-RU" dirty="0"/>
              </a:p>
            </c:rich>
          </c:tx>
          <c:layout/>
          <c:spPr>
            <a:noFill/>
            <a:ln>
              <a:noFill/>
            </a:ln>
            <a:effectLst/>
          </c:spPr>
        </c:title>
        <c:numFmt formatCode="General" sourceLinked="1"/>
        <c:majorTickMark val="none"/>
        <c:tickLblPos val="nextTo"/>
        <c:spPr>
          <a:noFill/>
          <a:ln>
            <a:noFill/>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crossAx val="136275456"/>
        <c:crosses val="autoZero"/>
        <c:crossBetween val="between"/>
      </c:valAx>
      <c:spPr>
        <a:noFill/>
        <a:ln>
          <a:noFill/>
        </a:ln>
        <a:effectLst/>
      </c:spPr>
    </c:plotArea>
    <c:legend>
      <c:legendPos val="b"/>
      <c:layout/>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legend>
    <c:plotVisOnly val="1"/>
    <c:dispBlanksAs val="gap"/>
  </c:chart>
  <c:spPr>
    <a:noFill/>
    <a:ln>
      <a:noFill/>
    </a:ln>
    <a:effectLst/>
  </c:spPr>
  <c:txPr>
    <a:bodyPr/>
    <a:lstStyle/>
    <a:p>
      <a:pPr>
        <a:defRPr sz="1800"/>
      </a:pPr>
      <a:endParaRPr lang="ru-RU"/>
    </a:p>
  </c:txPr>
  <c:externalData r:id="rId1"/>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D6C44BC-0A09-47B3-AB04-8E4262D0136E}" type="doc">
      <dgm:prSet loTypeId="urn:microsoft.com/office/officeart/2005/8/layout/hList1" loCatId="list" qsTypeId="urn:microsoft.com/office/officeart/2005/8/quickstyle/simple1" qsCatId="simple" csTypeId="urn:microsoft.com/office/officeart/2005/8/colors/accent1_1" csCatId="accent1" phldr="1"/>
      <dgm:spPr/>
      <dgm:t>
        <a:bodyPr/>
        <a:lstStyle/>
        <a:p>
          <a:endParaRPr lang="ru-RU"/>
        </a:p>
      </dgm:t>
    </dgm:pt>
    <dgm:pt modelId="{77F08FAE-BA2F-43B7-BE0B-D034691D8EB2}">
      <dgm:prSet phldrT="[Текст]" custT="1"/>
      <dgm:spPr/>
      <dgm:t>
        <a:bodyPr/>
        <a:lstStyle/>
        <a:p>
          <a:pPr algn="just"/>
          <a:r>
            <a:rPr lang="ru-RU" sz="2800" b="1" i="0" dirty="0">
              <a:solidFill>
                <a:schemeClr val="tx1"/>
              </a:solidFill>
            </a:rPr>
            <a:t>Систематизация и классификация исследований инноваций</a:t>
          </a:r>
        </a:p>
        <a:p>
          <a:pPr algn="just"/>
          <a:r>
            <a:rPr lang="ru-RU" sz="2000" b="1" i="0" dirty="0">
              <a:solidFill>
                <a:schemeClr val="tx1"/>
              </a:solidFill>
              <a:highlight>
                <a:srgbClr val="00FF00"/>
              </a:highlight>
            </a:rPr>
            <a:t>(Слайд 6-10)</a:t>
          </a:r>
          <a:endParaRPr lang="ru-RU" sz="2000" b="1" dirty="0">
            <a:solidFill>
              <a:schemeClr val="tx1"/>
            </a:solidFill>
            <a:highlight>
              <a:srgbClr val="00FF00"/>
            </a:highlight>
          </a:endParaRPr>
        </a:p>
      </dgm:t>
    </dgm:pt>
    <dgm:pt modelId="{B553F81A-2E42-4E85-9DF3-8D945A736B43}" type="parTrans" cxnId="{11CEAD45-21E4-49E6-AD98-100D8E3D4C24}">
      <dgm:prSet/>
      <dgm:spPr/>
      <dgm:t>
        <a:bodyPr/>
        <a:lstStyle/>
        <a:p>
          <a:pPr algn="just"/>
          <a:endParaRPr lang="ru-RU" sz="1600"/>
        </a:p>
      </dgm:t>
    </dgm:pt>
    <dgm:pt modelId="{9FCF100A-4A97-48B0-8C3B-AE159C1775B6}" type="sibTrans" cxnId="{11CEAD45-21E4-49E6-AD98-100D8E3D4C24}">
      <dgm:prSet/>
      <dgm:spPr/>
      <dgm:t>
        <a:bodyPr/>
        <a:lstStyle/>
        <a:p>
          <a:pPr algn="just"/>
          <a:endParaRPr lang="ru-RU" sz="1600"/>
        </a:p>
      </dgm:t>
    </dgm:pt>
    <dgm:pt modelId="{392036A5-75BB-43C8-BDD8-3FCED6BADA81}">
      <dgm:prSet phldrT="[Текст]" custT="1"/>
      <dgm:spPr/>
      <dgm:t>
        <a:bodyPr/>
        <a:lstStyle/>
        <a:p>
          <a:pPr algn="just"/>
          <a:r>
            <a:rPr lang="ru-RU" sz="2800" b="1" i="0" dirty="0">
              <a:solidFill>
                <a:schemeClr val="tx1"/>
              </a:solidFill>
            </a:rPr>
            <a:t>Сценарный анализ </a:t>
          </a:r>
        </a:p>
        <a:p>
          <a:pPr algn="just"/>
          <a:r>
            <a:rPr lang="ru-RU" sz="2000" b="1" i="0" dirty="0">
              <a:solidFill>
                <a:schemeClr val="tx1"/>
              </a:solidFill>
              <a:highlight>
                <a:srgbClr val="00FF00"/>
              </a:highlight>
            </a:rPr>
            <a:t>(Слайд 13-15)</a:t>
          </a:r>
          <a:endParaRPr lang="ru-RU" sz="2000" b="1" dirty="0">
            <a:solidFill>
              <a:schemeClr val="tx1"/>
            </a:solidFill>
            <a:highlight>
              <a:srgbClr val="00FF00"/>
            </a:highlight>
          </a:endParaRPr>
        </a:p>
      </dgm:t>
    </dgm:pt>
    <dgm:pt modelId="{728DD3B2-0EAD-4652-83B1-949D4779BE14}" type="parTrans" cxnId="{DC32EE07-9DCE-4657-938C-D41F0D95DB80}">
      <dgm:prSet/>
      <dgm:spPr/>
      <dgm:t>
        <a:bodyPr/>
        <a:lstStyle/>
        <a:p>
          <a:pPr algn="just"/>
          <a:endParaRPr lang="ru-RU" sz="1600"/>
        </a:p>
      </dgm:t>
    </dgm:pt>
    <dgm:pt modelId="{6E325B4D-0397-4E44-BCC8-640D5A96B2CC}" type="sibTrans" cxnId="{DC32EE07-9DCE-4657-938C-D41F0D95DB80}">
      <dgm:prSet/>
      <dgm:spPr/>
      <dgm:t>
        <a:bodyPr/>
        <a:lstStyle/>
        <a:p>
          <a:pPr algn="just"/>
          <a:endParaRPr lang="ru-RU" sz="1600"/>
        </a:p>
      </dgm:t>
    </dgm:pt>
    <dgm:pt modelId="{DD58EB3F-B4A1-4CDC-A033-7E7E505965D7}">
      <dgm:prSet phldrT="[Текст]" custT="1"/>
      <dgm:spPr/>
      <dgm:t>
        <a:bodyPr/>
        <a:lstStyle/>
        <a:p>
          <a:pPr algn="just"/>
          <a:r>
            <a:rPr lang="ru-RU" sz="2800" b="0" i="0" dirty="0">
              <a:solidFill>
                <a:schemeClr val="tx1"/>
              </a:solidFill>
            </a:rPr>
            <a:t>Поведено моделирование для 4-х сценариев поведения банка.</a:t>
          </a:r>
          <a:endParaRPr lang="ru-RU" sz="2800" dirty="0">
            <a:solidFill>
              <a:schemeClr val="tx1"/>
            </a:solidFill>
          </a:endParaRPr>
        </a:p>
      </dgm:t>
    </dgm:pt>
    <dgm:pt modelId="{2FBE02B5-C061-4139-976F-4903064929BA}" type="parTrans" cxnId="{F7042DFD-DB44-4698-93A5-157B3106BD9A}">
      <dgm:prSet/>
      <dgm:spPr/>
      <dgm:t>
        <a:bodyPr/>
        <a:lstStyle/>
        <a:p>
          <a:pPr algn="just"/>
          <a:endParaRPr lang="ru-RU" sz="1600"/>
        </a:p>
      </dgm:t>
    </dgm:pt>
    <dgm:pt modelId="{D2E6363A-E260-4061-AD44-082F2F32BF82}" type="sibTrans" cxnId="{F7042DFD-DB44-4698-93A5-157B3106BD9A}">
      <dgm:prSet/>
      <dgm:spPr/>
      <dgm:t>
        <a:bodyPr/>
        <a:lstStyle/>
        <a:p>
          <a:pPr algn="just"/>
          <a:endParaRPr lang="ru-RU" sz="1600"/>
        </a:p>
      </dgm:t>
    </dgm:pt>
    <dgm:pt modelId="{F943CE27-38BD-4A74-B6DD-07C579E2F37F}">
      <dgm:prSet phldrT="[Текст]" custT="1"/>
      <dgm:spPr/>
      <dgm:t>
        <a:bodyPr/>
        <a:lstStyle/>
        <a:p>
          <a:pPr algn="just"/>
          <a:r>
            <a:rPr lang="ru-RU" sz="2800" b="0" i="0" dirty="0">
              <a:solidFill>
                <a:schemeClr val="tx1"/>
              </a:solidFill>
            </a:rPr>
            <a:t>Использован дескрипторный метод классификации, который позволяет организовать и </a:t>
          </a:r>
          <a:r>
            <a:rPr lang="ru-RU" sz="2800" b="0" i="0" dirty="0" err="1">
              <a:solidFill>
                <a:schemeClr val="tx1"/>
              </a:solidFill>
            </a:rPr>
            <a:t>категоризировать</a:t>
          </a:r>
          <a:r>
            <a:rPr lang="ru-RU" sz="2800" b="0" i="0" dirty="0">
              <a:solidFill>
                <a:schemeClr val="tx1"/>
              </a:solidFill>
            </a:rPr>
            <a:t> различные направления исследований инноваций, их развития и внедрения в банках.</a:t>
          </a:r>
          <a:endParaRPr lang="ru-RU" sz="2800" dirty="0">
            <a:solidFill>
              <a:schemeClr val="tx1"/>
            </a:solidFill>
          </a:endParaRPr>
        </a:p>
      </dgm:t>
    </dgm:pt>
    <dgm:pt modelId="{502D1135-ACBB-461E-AF1D-AC40628CA643}" type="parTrans" cxnId="{0DFAA0AA-0E58-4C7F-8D5C-B2F769AEFEB5}">
      <dgm:prSet/>
      <dgm:spPr/>
      <dgm:t>
        <a:bodyPr/>
        <a:lstStyle/>
        <a:p>
          <a:pPr algn="just"/>
          <a:endParaRPr lang="ru-RU" sz="1600"/>
        </a:p>
      </dgm:t>
    </dgm:pt>
    <dgm:pt modelId="{272ADCE7-C0F9-425A-B95D-2374FB80094D}" type="sibTrans" cxnId="{0DFAA0AA-0E58-4C7F-8D5C-B2F769AEFEB5}">
      <dgm:prSet/>
      <dgm:spPr/>
      <dgm:t>
        <a:bodyPr/>
        <a:lstStyle/>
        <a:p>
          <a:pPr algn="just"/>
          <a:endParaRPr lang="ru-RU" sz="1600"/>
        </a:p>
      </dgm:t>
    </dgm:pt>
    <dgm:pt modelId="{716B6040-2019-424A-A132-56CCBCEB0B3A}">
      <dgm:prSet phldrT="[Текст]" custT="1"/>
      <dgm:spPr/>
      <dgm:t>
        <a:bodyPr/>
        <a:lstStyle/>
        <a:p>
          <a:pPr algn="just"/>
          <a:r>
            <a:rPr lang="ru-RU" sz="2800" b="1" dirty="0">
              <a:solidFill>
                <a:schemeClr val="tx1"/>
              </a:solidFill>
            </a:rPr>
            <a:t>Алгоритм учета и использования нематериальных активов как прокси инноваций</a:t>
          </a:r>
        </a:p>
        <a:p>
          <a:pPr algn="just"/>
          <a:r>
            <a:rPr lang="ru-RU" sz="2000" b="1" i="0" dirty="0">
              <a:solidFill>
                <a:schemeClr val="tx1"/>
              </a:solidFill>
              <a:highlight>
                <a:srgbClr val="00FF00"/>
              </a:highlight>
            </a:rPr>
            <a:t>(Слайд 10-12)</a:t>
          </a:r>
          <a:endParaRPr lang="ru-RU" sz="2000" b="1" dirty="0">
            <a:solidFill>
              <a:schemeClr val="tx1"/>
            </a:solidFill>
            <a:highlight>
              <a:srgbClr val="00FF00"/>
            </a:highlight>
          </a:endParaRPr>
        </a:p>
      </dgm:t>
    </dgm:pt>
    <dgm:pt modelId="{63702EF2-9E45-49C5-8AD9-2D5B3E20F9BC}" type="parTrans" cxnId="{1C15AB4D-1A4B-4AEC-A4AD-EF3310CE6304}">
      <dgm:prSet/>
      <dgm:spPr/>
      <dgm:t>
        <a:bodyPr/>
        <a:lstStyle/>
        <a:p>
          <a:pPr algn="just"/>
          <a:endParaRPr lang="ru-RU" sz="1600"/>
        </a:p>
      </dgm:t>
    </dgm:pt>
    <dgm:pt modelId="{50FCBEB7-CD21-476A-A8E6-CC7D925FB540}" type="sibTrans" cxnId="{1C15AB4D-1A4B-4AEC-A4AD-EF3310CE6304}">
      <dgm:prSet/>
      <dgm:spPr/>
      <dgm:t>
        <a:bodyPr/>
        <a:lstStyle/>
        <a:p>
          <a:pPr algn="just"/>
          <a:endParaRPr lang="ru-RU" sz="1600"/>
        </a:p>
      </dgm:t>
    </dgm:pt>
    <dgm:pt modelId="{1EBB7600-12D6-4493-B4D5-C8B63770C886}">
      <dgm:prSet phldrT="[Текст]" custT="1"/>
      <dgm:spPr/>
      <dgm:t>
        <a:bodyPr/>
        <a:lstStyle/>
        <a:p>
          <a:pPr algn="just"/>
          <a:r>
            <a:rPr lang="ru-RU" sz="2800" dirty="0">
              <a:solidFill>
                <a:schemeClr val="tx1"/>
              </a:solidFill>
            </a:rPr>
            <a:t>Дескрипторами выступали типы инноваций, области применения инноваций, а также методы и подходы исследований.</a:t>
          </a:r>
        </a:p>
      </dgm:t>
    </dgm:pt>
    <dgm:pt modelId="{23DB4454-17C3-4E4C-A768-99A0412C0856}" type="parTrans" cxnId="{1F4E2E6D-5E0E-4ED9-AC77-EF2885CCFBCF}">
      <dgm:prSet/>
      <dgm:spPr/>
      <dgm:t>
        <a:bodyPr/>
        <a:lstStyle/>
        <a:p>
          <a:pPr algn="just"/>
          <a:endParaRPr lang="ru-RU" sz="1600"/>
        </a:p>
      </dgm:t>
    </dgm:pt>
    <dgm:pt modelId="{8357992A-B932-4BF3-858A-B3BC56C2A896}" type="sibTrans" cxnId="{1F4E2E6D-5E0E-4ED9-AC77-EF2885CCFBCF}">
      <dgm:prSet/>
      <dgm:spPr/>
      <dgm:t>
        <a:bodyPr/>
        <a:lstStyle/>
        <a:p>
          <a:pPr algn="just"/>
          <a:endParaRPr lang="ru-RU" sz="1600"/>
        </a:p>
      </dgm:t>
    </dgm:pt>
    <dgm:pt modelId="{2E70DD34-2465-463A-A2BD-EFFD3745C98C}">
      <dgm:prSet phldrT="[Текст]" custT="1"/>
      <dgm:spPr/>
      <dgm:t>
        <a:bodyPr/>
        <a:lstStyle/>
        <a:p>
          <a:pPr algn="just"/>
          <a:r>
            <a:rPr lang="ru-RU" sz="2800" b="0" i="0" dirty="0">
              <a:solidFill>
                <a:schemeClr val="tx1"/>
              </a:solidFill>
            </a:rPr>
            <a:t>Нематериальные активы представлены как результаты инновационной деятельности. </a:t>
          </a:r>
          <a:endParaRPr lang="ru-RU" sz="2800" b="1" dirty="0">
            <a:solidFill>
              <a:schemeClr val="tx1"/>
            </a:solidFill>
          </a:endParaRPr>
        </a:p>
      </dgm:t>
    </dgm:pt>
    <dgm:pt modelId="{62D3C8E1-CF24-450A-99A4-A602116DF189}" type="parTrans" cxnId="{D2AF6881-6CC5-441E-8CE4-C63A67914692}">
      <dgm:prSet/>
      <dgm:spPr/>
      <dgm:t>
        <a:bodyPr/>
        <a:lstStyle/>
        <a:p>
          <a:pPr algn="just"/>
          <a:endParaRPr lang="ru-RU" sz="1600"/>
        </a:p>
      </dgm:t>
    </dgm:pt>
    <dgm:pt modelId="{7242CF64-5AE7-42D7-8DDC-97F5874B2814}" type="sibTrans" cxnId="{D2AF6881-6CC5-441E-8CE4-C63A67914692}">
      <dgm:prSet/>
      <dgm:spPr/>
      <dgm:t>
        <a:bodyPr/>
        <a:lstStyle/>
        <a:p>
          <a:pPr algn="just"/>
          <a:endParaRPr lang="ru-RU" sz="1600"/>
        </a:p>
      </dgm:t>
    </dgm:pt>
    <dgm:pt modelId="{61FD5E0E-9414-4489-B4E1-CE0E299D192D}">
      <dgm:prSet phldrT="[Текст]" custT="1"/>
      <dgm:spPr/>
      <dgm:t>
        <a:bodyPr/>
        <a:lstStyle/>
        <a:p>
          <a:pPr algn="just"/>
          <a:r>
            <a:rPr lang="ru-RU" sz="2800" b="0" i="0" dirty="0">
              <a:solidFill>
                <a:schemeClr val="tx1"/>
              </a:solidFill>
            </a:rPr>
            <a:t>Нематериальные активы отражают интеллектуальную собственность, ноу-хау, бренды, репутацию, клиентскую базу, лицензии, программное обеспечение и др.</a:t>
          </a:r>
          <a:endParaRPr lang="ru-RU" sz="2800" b="1" dirty="0">
            <a:solidFill>
              <a:schemeClr val="tx1"/>
            </a:solidFill>
          </a:endParaRPr>
        </a:p>
      </dgm:t>
    </dgm:pt>
    <dgm:pt modelId="{862833FC-947D-4ED8-9AF9-58DBAB323FEC}" type="parTrans" cxnId="{D91F56FD-9505-4FCB-99E0-A1E3EBABB18F}">
      <dgm:prSet/>
      <dgm:spPr/>
      <dgm:t>
        <a:bodyPr/>
        <a:lstStyle/>
        <a:p>
          <a:pPr algn="just"/>
          <a:endParaRPr lang="ru-RU" sz="1600"/>
        </a:p>
      </dgm:t>
    </dgm:pt>
    <dgm:pt modelId="{2197C8E1-91D3-4059-A0AD-2A26F5067264}" type="sibTrans" cxnId="{D91F56FD-9505-4FCB-99E0-A1E3EBABB18F}">
      <dgm:prSet/>
      <dgm:spPr/>
      <dgm:t>
        <a:bodyPr/>
        <a:lstStyle/>
        <a:p>
          <a:pPr algn="just"/>
          <a:endParaRPr lang="ru-RU" sz="1600"/>
        </a:p>
      </dgm:t>
    </dgm:pt>
    <dgm:pt modelId="{E4FDFB73-897E-4FD5-8C8C-867384E5E02D}">
      <dgm:prSet custT="1"/>
      <dgm:spPr/>
      <dgm:t>
        <a:bodyPr/>
        <a:lstStyle/>
        <a:p>
          <a:pPr algn="just"/>
          <a:r>
            <a:rPr lang="ru-RU" sz="2800" b="0" i="0" dirty="0">
              <a:solidFill>
                <a:schemeClr val="tx1"/>
              </a:solidFill>
            </a:rPr>
            <a:t>Нематериальные ресурсы отражают знания, экспертизу, интеллектуальные способности персонала, информацию и др.</a:t>
          </a:r>
        </a:p>
      </dgm:t>
    </dgm:pt>
    <dgm:pt modelId="{E0A6C249-4782-4BD8-8909-D230B7FBE120}" type="parTrans" cxnId="{96643DA2-CCC5-474C-9803-C529C9B8794F}">
      <dgm:prSet/>
      <dgm:spPr/>
      <dgm:t>
        <a:bodyPr/>
        <a:lstStyle/>
        <a:p>
          <a:pPr algn="just"/>
          <a:endParaRPr lang="ru-RU" sz="1600"/>
        </a:p>
      </dgm:t>
    </dgm:pt>
    <dgm:pt modelId="{C653276C-9740-437D-B31E-3B1F137459F8}" type="sibTrans" cxnId="{96643DA2-CCC5-474C-9803-C529C9B8794F}">
      <dgm:prSet/>
      <dgm:spPr/>
      <dgm:t>
        <a:bodyPr/>
        <a:lstStyle/>
        <a:p>
          <a:pPr algn="just"/>
          <a:endParaRPr lang="ru-RU" sz="1600"/>
        </a:p>
      </dgm:t>
    </dgm:pt>
    <dgm:pt modelId="{4CEC110E-AE71-4E08-BC7E-804A170C159B}">
      <dgm:prSet phldrT="[Текст]" custT="1"/>
      <dgm:spPr/>
      <dgm:t>
        <a:bodyPr/>
        <a:lstStyle/>
        <a:p>
          <a:pPr algn="just"/>
          <a:endParaRPr lang="ru-RU" sz="2800" dirty="0">
            <a:solidFill>
              <a:schemeClr val="tx1"/>
            </a:solidFill>
          </a:endParaRPr>
        </a:p>
      </dgm:t>
    </dgm:pt>
    <dgm:pt modelId="{D5533564-58EA-4589-AD42-963DA2DA76B4}" type="parTrans" cxnId="{1A4BBE8E-163C-43FB-B479-F16A130E6F33}">
      <dgm:prSet/>
      <dgm:spPr/>
      <dgm:t>
        <a:bodyPr/>
        <a:lstStyle/>
        <a:p>
          <a:pPr algn="just"/>
          <a:endParaRPr lang="ru-RU" sz="1600"/>
        </a:p>
      </dgm:t>
    </dgm:pt>
    <dgm:pt modelId="{10EF9835-A5D8-4FBD-85D9-2D597FE12B15}" type="sibTrans" cxnId="{1A4BBE8E-163C-43FB-B479-F16A130E6F33}">
      <dgm:prSet/>
      <dgm:spPr/>
      <dgm:t>
        <a:bodyPr/>
        <a:lstStyle/>
        <a:p>
          <a:pPr algn="just"/>
          <a:endParaRPr lang="ru-RU" sz="1600"/>
        </a:p>
      </dgm:t>
    </dgm:pt>
    <dgm:pt modelId="{4FE765A9-22BD-406D-B787-26A1C7797319}">
      <dgm:prSet phldrT="[Текст]" custT="1"/>
      <dgm:spPr/>
      <dgm:t>
        <a:bodyPr/>
        <a:lstStyle/>
        <a:p>
          <a:pPr algn="just"/>
          <a:r>
            <a:rPr lang="ru-RU" sz="2800" dirty="0">
              <a:solidFill>
                <a:schemeClr val="tx1"/>
              </a:solidFill>
            </a:rPr>
            <a:t>Построена модель влияния инноваций на результаты деятельности банка, в зависимости от ключевой ставки ЦБ и спроса на банковские услуги.</a:t>
          </a:r>
        </a:p>
      </dgm:t>
    </dgm:pt>
    <dgm:pt modelId="{F5D9A056-79FA-4C76-9656-67675EBF3138}" type="parTrans" cxnId="{0B4DA4AE-EB0C-4EEC-87F7-79D7FAC7B3D5}">
      <dgm:prSet/>
      <dgm:spPr/>
      <dgm:t>
        <a:bodyPr/>
        <a:lstStyle/>
        <a:p>
          <a:pPr algn="just"/>
          <a:endParaRPr lang="ru-RU" sz="1600"/>
        </a:p>
      </dgm:t>
    </dgm:pt>
    <dgm:pt modelId="{DED9EBA2-7F8D-4EF3-A868-EC7E8848666A}" type="sibTrans" cxnId="{0B4DA4AE-EB0C-4EEC-87F7-79D7FAC7B3D5}">
      <dgm:prSet/>
      <dgm:spPr/>
      <dgm:t>
        <a:bodyPr/>
        <a:lstStyle/>
        <a:p>
          <a:pPr algn="just"/>
          <a:endParaRPr lang="ru-RU" sz="1600"/>
        </a:p>
      </dgm:t>
    </dgm:pt>
    <dgm:pt modelId="{E3CA6DC2-4BF6-497C-A095-DCCEF40FA43B}">
      <dgm:prSet phldrT="[Текст]" custT="1"/>
      <dgm:spPr/>
      <dgm:t>
        <a:bodyPr/>
        <a:lstStyle/>
        <a:p>
          <a:pPr algn="just"/>
          <a:r>
            <a:rPr lang="ru-RU" sz="2800" dirty="0">
              <a:solidFill>
                <a:schemeClr val="tx1"/>
              </a:solidFill>
            </a:rPr>
            <a:t>Имитационными параметрами, изменяющимися случайным образом, были  ключевая ставка ЦБ и уровень спроса на продукты и услуги банка.</a:t>
          </a:r>
        </a:p>
      </dgm:t>
    </dgm:pt>
    <dgm:pt modelId="{FF4733D8-CAA5-4193-B482-5CF4A11FC00A}" type="sibTrans" cxnId="{A32DE693-F607-4E94-B9CB-EA3D63925C2C}">
      <dgm:prSet/>
      <dgm:spPr/>
      <dgm:t>
        <a:bodyPr/>
        <a:lstStyle/>
        <a:p>
          <a:pPr algn="just"/>
          <a:endParaRPr lang="ru-RU" sz="1600"/>
        </a:p>
      </dgm:t>
    </dgm:pt>
    <dgm:pt modelId="{1B28272A-5E82-4172-B939-F06FB68F31D7}" type="parTrans" cxnId="{A32DE693-F607-4E94-B9CB-EA3D63925C2C}">
      <dgm:prSet/>
      <dgm:spPr/>
      <dgm:t>
        <a:bodyPr/>
        <a:lstStyle/>
        <a:p>
          <a:pPr algn="just"/>
          <a:endParaRPr lang="ru-RU" sz="1600"/>
        </a:p>
      </dgm:t>
    </dgm:pt>
    <dgm:pt modelId="{D7AAB4FB-0F54-4CFC-8935-00378B88980D}">
      <dgm:prSet phldrT="[Текст]" custT="1"/>
      <dgm:spPr/>
      <dgm:t>
        <a:bodyPr/>
        <a:lstStyle/>
        <a:p>
          <a:pPr algn="just"/>
          <a:r>
            <a:rPr lang="ru-RU" sz="2800" b="1" i="0" dirty="0">
              <a:solidFill>
                <a:schemeClr val="tx1"/>
              </a:solidFill>
            </a:rPr>
            <a:t>Эконометрический анализ</a:t>
          </a:r>
        </a:p>
        <a:p>
          <a:pPr algn="just"/>
          <a:r>
            <a:rPr lang="ru-RU" sz="2000" b="1" i="0" dirty="0">
              <a:solidFill>
                <a:schemeClr val="tx1"/>
              </a:solidFill>
              <a:highlight>
                <a:srgbClr val="00FF00"/>
              </a:highlight>
            </a:rPr>
            <a:t>(Слайд 12) </a:t>
          </a:r>
          <a:endParaRPr lang="ru-RU" sz="2000" b="0" i="0" dirty="0">
            <a:solidFill>
              <a:schemeClr val="tx1"/>
            </a:solidFill>
            <a:highlight>
              <a:srgbClr val="00FF00"/>
            </a:highlight>
          </a:endParaRPr>
        </a:p>
      </dgm:t>
    </dgm:pt>
    <dgm:pt modelId="{1D54BB98-A1A9-4638-91DB-62924C67682B}" type="parTrans" cxnId="{C17EEAA7-63E5-4465-9C43-43E4049BABBC}">
      <dgm:prSet/>
      <dgm:spPr/>
      <dgm:t>
        <a:bodyPr/>
        <a:lstStyle/>
        <a:p>
          <a:pPr algn="just"/>
          <a:endParaRPr lang="ru-RU" sz="1600"/>
        </a:p>
      </dgm:t>
    </dgm:pt>
    <dgm:pt modelId="{7B45689D-0A56-44C4-9150-E67738BE6F69}" type="sibTrans" cxnId="{C17EEAA7-63E5-4465-9C43-43E4049BABBC}">
      <dgm:prSet/>
      <dgm:spPr/>
      <dgm:t>
        <a:bodyPr/>
        <a:lstStyle/>
        <a:p>
          <a:pPr algn="just"/>
          <a:endParaRPr lang="ru-RU" sz="1600"/>
        </a:p>
      </dgm:t>
    </dgm:pt>
    <dgm:pt modelId="{8355442B-82EC-4D35-84D4-3C39EBD2EB9F}">
      <dgm:prSet phldrT="[Текст]" custT="1"/>
      <dgm:spPr/>
      <dgm:t>
        <a:bodyPr/>
        <a:lstStyle/>
        <a:p>
          <a:pPr algn="just"/>
          <a:r>
            <a:rPr lang="ru-RU" sz="2800" b="0" i="0" dirty="0">
              <a:solidFill>
                <a:schemeClr val="tx1"/>
              </a:solidFill>
            </a:rPr>
            <a:t>Построены эконометрические модели для оценки взаимосвязи между внедрением инноваций и показателями эффективности и финансовой устойчивости банков. </a:t>
          </a:r>
          <a:endParaRPr lang="ru-RU" sz="2800" dirty="0">
            <a:solidFill>
              <a:schemeClr val="tx1"/>
            </a:solidFill>
          </a:endParaRPr>
        </a:p>
      </dgm:t>
    </dgm:pt>
    <dgm:pt modelId="{BB09C7B6-6D2B-4E74-94DC-3F1F050A7C7F}" type="parTrans" cxnId="{AFFD30E8-C6F1-47C6-851F-660BF9AF42BC}">
      <dgm:prSet/>
      <dgm:spPr/>
      <dgm:t>
        <a:bodyPr/>
        <a:lstStyle/>
        <a:p>
          <a:pPr algn="just"/>
          <a:endParaRPr lang="ru-RU" sz="1600"/>
        </a:p>
      </dgm:t>
    </dgm:pt>
    <dgm:pt modelId="{BBAD0E96-8DB6-44A1-A192-43E7894F4538}" type="sibTrans" cxnId="{AFFD30E8-C6F1-47C6-851F-660BF9AF42BC}">
      <dgm:prSet/>
      <dgm:spPr/>
      <dgm:t>
        <a:bodyPr/>
        <a:lstStyle/>
        <a:p>
          <a:pPr algn="just"/>
          <a:endParaRPr lang="ru-RU" sz="1600"/>
        </a:p>
      </dgm:t>
    </dgm:pt>
    <dgm:pt modelId="{F3E5E2D6-94A2-48D6-B9A4-2E37BF026993}">
      <dgm:prSet phldrT="[Текст]" custT="1"/>
      <dgm:spPr/>
      <dgm:t>
        <a:bodyPr/>
        <a:lstStyle/>
        <a:p>
          <a:pPr algn="just"/>
          <a:r>
            <a:rPr lang="ru-RU" sz="2800" b="0" i="0" dirty="0">
              <a:solidFill>
                <a:schemeClr val="tx1"/>
              </a:solidFill>
            </a:rPr>
            <a:t>Исследование проведено на основе данных о системно-значимых российских банках.</a:t>
          </a:r>
          <a:endParaRPr lang="ru-RU" sz="2800" dirty="0">
            <a:solidFill>
              <a:schemeClr val="tx1"/>
            </a:solidFill>
          </a:endParaRPr>
        </a:p>
      </dgm:t>
    </dgm:pt>
    <dgm:pt modelId="{B006AEC1-DD2B-4105-BAC2-77898E879693}" type="parTrans" cxnId="{E2D8CE50-15BE-4796-97EB-4C074170A7A7}">
      <dgm:prSet/>
      <dgm:spPr/>
      <dgm:t>
        <a:bodyPr/>
        <a:lstStyle/>
        <a:p>
          <a:pPr algn="just"/>
          <a:endParaRPr lang="ru-RU" sz="1600"/>
        </a:p>
      </dgm:t>
    </dgm:pt>
    <dgm:pt modelId="{A2F56C3F-D079-40E7-90B5-40CC920B0A93}" type="sibTrans" cxnId="{E2D8CE50-15BE-4796-97EB-4C074170A7A7}">
      <dgm:prSet/>
      <dgm:spPr/>
      <dgm:t>
        <a:bodyPr/>
        <a:lstStyle/>
        <a:p>
          <a:pPr algn="just"/>
          <a:endParaRPr lang="ru-RU" sz="1600"/>
        </a:p>
      </dgm:t>
    </dgm:pt>
    <dgm:pt modelId="{F0510480-5F64-4DFC-AA9A-F1902027DB83}" type="pres">
      <dgm:prSet presAssocID="{3D6C44BC-0A09-47B3-AB04-8E4262D0136E}" presName="Name0" presStyleCnt="0">
        <dgm:presLayoutVars>
          <dgm:dir/>
          <dgm:animLvl val="lvl"/>
          <dgm:resizeHandles val="exact"/>
        </dgm:presLayoutVars>
      </dgm:prSet>
      <dgm:spPr/>
      <dgm:t>
        <a:bodyPr/>
        <a:lstStyle/>
        <a:p>
          <a:endParaRPr lang="ru-RU"/>
        </a:p>
      </dgm:t>
    </dgm:pt>
    <dgm:pt modelId="{45D37D80-F10C-463A-B4B4-AD92D7F33B90}" type="pres">
      <dgm:prSet presAssocID="{77F08FAE-BA2F-43B7-BE0B-D034691D8EB2}" presName="composite" presStyleCnt="0"/>
      <dgm:spPr/>
    </dgm:pt>
    <dgm:pt modelId="{DF0C8088-2EA0-4F26-9E61-2F17696EB89B}" type="pres">
      <dgm:prSet presAssocID="{77F08FAE-BA2F-43B7-BE0B-D034691D8EB2}" presName="parTx" presStyleLbl="alignNode1" presStyleIdx="0" presStyleCnt="4" custScaleY="125337" custLinFactNeighborY="-14148">
        <dgm:presLayoutVars>
          <dgm:chMax val="0"/>
          <dgm:chPref val="0"/>
          <dgm:bulletEnabled val="1"/>
        </dgm:presLayoutVars>
      </dgm:prSet>
      <dgm:spPr/>
      <dgm:t>
        <a:bodyPr/>
        <a:lstStyle/>
        <a:p>
          <a:endParaRPr lang="ru-RU"/>
        </a:p>
      </dgm:t>
    </dgm:pt>
    <dgm:pt modelId="{242E7FC7-8981-4898-B6F4-07C56C2811CF}" type="pres">
      <dgm:prSet presAssocID="{77F08FAE-BA2F-43B7-BE0B-D034691D8EB2}" presName="desTx" presStyleLbl="alignAccFollowNode1" presStyleIdx="0" presStyleCnt="4">
        <dgm:presLayoutVars>
          <dgm:bulletEnabled val="1"/>
        </dgm:presLayoutVars>
      </dgm:prSet>
      <dgm:spPr/>
      <dgm:t>
        <a:bodyPr/>
        <a:lstStyle/>
        <a:p>
          <a:endParaRPr lang="ru-RU"/>
        </a:p>
      </dgm:t>
    </dgm:pt>
    <dgm:pt modelId="{090DA727-60F7-4B8A-BAFE-5F59CFC9299B}" type="pres">
      <dgm:prSet presAssocID="{9FCF100A-4A97-48B0-8C3B-AE159C1775B6}" presName="space" presStyleCnt="0"/>
      <dgm:spPr/>
    </dgm:pt>
    <dgm:pt modelId="{3C920D58-C6CF-49A8-BAEA-096040206CE3}" type="pres">
      <dgm:prSet presAssocID="{716B6040-2019-424A-A132-56CCBCEB0B3A}" presName="composite" presStyleCnt="0"/>
      <dgm:spPr/>
    </dgm:pt>
    <dgm:pt modelId="{2ED6056B-DA22-4EEF-A47A-B9D9F8F86DA7}" type="pres">
      <dgm:prSet presAssocID="{716B6040-2019-424A-A132-56CCBCEB0B3A}" presName="parTx" presStyleLbl="alignNode1" presStyleIdx="1" presStyleCnt="4" custScaleY="125337" custLinFactNeighborY="-14148">
        <dgm:presLayoutVars>
          <dgm:chMax val="0"/>
          <dgm:chPref val="0"/>
          <dgm:bulletEnabled val="1"/>
        </dgm:presLayoutVars>
      </dgm:prSet>
      <dgm:spPr/>
      <dgm:t>
        <a:bodyPr/>
        <a:lstStyle/>
        <a:p>
          <a:endParaRPr lang="ru-RU"/>
        </a:p>
      </dgm:t>
    </dgm:pt>
    <dgm:pt modelId="{202A2C59-2B39-4AE0-9D9F-7E5BECE67BE0}" type="pres">
      <dgm:prSet presAssocID="{716B6040-2019-424A-A132-56CCBCEB0B3A}" presName="desTx" presStyleLbl="alignAccFollowNode1" presStyleIdx="1" presStyleCnt="4">
        <dgm:presLayoutVars>
          <dgm:bulletEnabled val="1"/>
        </dgm:presLayoutVars>
      </dgm:prSet>
      <dgm:spPr/>
      <dgm:t>
        <a:bodyPr/>
        <a:lstStyle/>
        <a:p>
          <a:endParaRPr lang="ru-RU"/>
        </a:p>
      </dgm:t>
    </dgm:pt>
    <dgm:pt modelId="{70BEA21F-844F-4960-978D-836A2E6AE57B}" type="pres">
      <dgm:prSet presAssocID="{50FCBEB7-CD21-476A-A8E6-CC7D925FB540}" presName="space" presStyleCnt="0"/>
      <dgm:spPr/>
    </dgm:pt>
    <dgm:pt modelId="{51039DFD-AA2B-4B1D-AE82-12043826B3F7}" type="pres">
      <dgm:prSet presAssocID="{D7AAB4FB-0F54-4CFC-8935-00378B88980D}" presName="composite" presStyleCnt="0"/>
      <dgm:spPr/>
    </dgm:pt>
    <dgm:pt modelId="{30395381-D791-4448-9810-4B7A668C677C}" type="pres">
      <dgm:prSet presAssocID="{D7AAB4FB-0F54-4CFC-8935-00378B88980D}" presName="parTx" presStyleLbl="alignNode1" presStyleIdx="2" presStyleCnt="4" custScaleY="125337" custLinFactNeighborY="-14148">
        <dgm:presLayoutVars>
          <dgm:chMax val="0"/>
          <dgm:chPref val="0"/>
          <dgm:bulletEnabled val="1"/>
        </dgm:presLayoutVars>
      </dgm:prSet>
      <dgm:spPr/>
      <dgm:t>
        <a:bodyPr/>
        <a:lstStyle/>
        <a:p>
          <a:endParaRPr lang="ru-RU"/>
        </a:p>
      </dgm:t>
    </dgm:pt>
    <dgm:pt modelId="{B3783C49-64FE-456B-AD22-2BE081B39381}" type="pres">
      <dgm:prSet presAssocID="{D7AAB4FB-0F54-4CFC-8935-00378B88980D}" presName="desTx" presStyleLbl="alignAccFollowNode1" presStyleIdx="2" presStyleCnt="4">
        <dgm:presLayoutVars>
          <dgm:bulletEnabled val="1"/>
        </dgm:presLayoutVars>
      </dgm:prSet>
      <dgm:spPr/>
      <dgm:t>
        <a:bodyPr/>
        <a:lstStyle/>
        <a:p>
          <a:endParaRPr lang="ru-RU"/>
        </a:p>
      </dgm:t>
    </dgm:pt>
    <dgm:pt modelId="{7F7A315F-73E9-40E1-8E46-5F1BB7BE89EA}" type="pres">
      <dgm:prSet presAssocID="{7B45689D-0A56-44C4-9150-E67738BE6F69}" presName="space" presStyleCnt="0"/>
      <dgm:spPr/>
    </dgm:pt>
    <dgm:pt modelId="{6DE6C81E-81E2-41F0-A46E-8F91099096BA}" type="pres">
      <dgm:prSet presAssocID="{392036A5-75BB-43C8-BDD8-3FCED6BADA81}" presName="composite" presStyleCnt="0"/>
      <dgm:spPr/>
    </dgm:pt>
    <dgm:pt modelId="{14B80CA7-91BC-41BE-9933-2DD5AB42328E}" type="pres">
      <dgm:prSet presAssocID="{392036A5-75BB-43C8-BDD8-3FCED6BADA81}" presName="parTx" presStyleLbl="alignNode1" presStyleIdx="3" presStyleCnt="4" custScaleY="125337" custLinFactNeighborY="-14148">
        <dgm:presLayoutVars>
          <dgm:chMax val="0"/>
          <dgm:chPref val="0"/>
          <dgm:bulletEnabled val="1"/>
        </dgm:presLayoutVars>
      </dgm:prSet>
      <dgm:spPr/>
      <dgm:t>
        <a:bodyPr/>
        <a:lstStyle/>
        <a:p>
          <a:endParaRPr lang="ru-RU"/>
        </a:p>
      </dgm:t>
    </dgm:pt>
    <dgm:pt modelId="{960C3F22-EF19-4068-B443-06D7D6CB234C}" type="pres">
      <dgm:prSet presAssocID="{392036A5-75BB-43C8-BDD8-3FCED6BADA81}" presName="desTx" presStyleLbl="alignAccFollowNode1" presStyleIdx="3" presStyleCnt="4">
        <dgm:presLayoutVars>
          <dgm:bulletEnabled val="1"/>
        </dgm:presLayoutVars>
      </dgm:prSet>
      <dgm:spPr/>
      <dgm:t>
        <a:bodyPr/>
        <a:lstStyle/>
        <a:p>
          <a:endParaRPr lang="ru-RU"/>
        </a:p>
      </dgm:t>
    </dgm:pt>
  </dgm:ptLst>
  <dgm:cxnLst>
    <dgm:cxn modelId="{0DFAA0AA-0E58-4C7F-8D5C-B2F769AEFEB5}" srcId="{77F08FAE-BA2F-43B7-BE0B-D034691D8EB2}" destId="{F943CE27-38BD-4A74-B6DD-07C579E2F37F}" srcOrd="0" destOrd="0" parTransId="{502D1135-ACBB-461E-AF1D-AC40628CA643}" sibTransId="{272ADCE7-C0F9-425A-B95D-2374FB80094D}"/>
    <dgm:cxn modelId="{DC32EE07-9DCE-4657-938C-D41F0D95DB80}" srcId="{3D6C44BC-0A09-47B3-AB04-8E4262D0136E}" destId="{392036A5-75BB-43C8-BDD8-3FCED6BADA81}" srcOrd="3" destOrd="0" parTransId="{728DD3B2-0EAD-4652-83B1-949D4779BE14}" sibTransId="{6E325B4D-0397-4E44-BCC8-640D5A96B2CC}"/>
    <dgm:cxn modelId="{A32DE693-F607-4E94-B9CB-EA3D63925C2C}" srcId="{392036A5-75BB-43C8-BDD8-3FCED6BADA81}" destId="{E3CA6DC2-4BF6-497C-A095-DCCEF40FA43B}" srcOrd="2" destOrd="0" parTransId="{1B28272A-5E82-4172-B939-F06FB68F31D7}" sibTransId="{FF4733D8-CAA5-4193-B482-5CF4A11FC00A}"/>
    <dgm:cxn modelId="{BE6474C3-5EBD-44EB-B92E-0FD55D47D419}" type="presOf" srcId="{61FD5E0E-9414-4489-B4E1-CE0E299D192D}" destId="{202A2C59-2B39-4AE0-9D9F-7E5BECE67BE0}" srcOrd="0" destOrd="1" presId="urn:microsoft.com/office/officeart/2005/8/layout/hList1"/>
    <dgm:cxn modelId="{503F2747-981A-464C-9148-460A57195826}" type="presOf" srcId="{F3E5E2D6-94A2-48D6-B9A4-2E37BF026993}" destId="{B3783C49-64FE-456B-AD22-2BE081B39381}" srcOrd="0" destOrd="1" presId="urn:microsoft.com/office/officeart/2005/8/layout/hList1"/>
    <dgm:cxn modelId="{E2D8CE50-15BE-4796-97EB-4C074170A7A7}" srcId="{D7AAB4FB-0F54-4CFC-8935-00378B88980D}" destId="{F3E5E2D6-94A2-48D6-B9A4-2E37BF026993}" srcOrd="1" destOrd="0" parTransId="{B006AEC1-DD2B-4105-BAC2-77898E879693}" sibTransId="{A2F56C3F-D079-40E7-90B5-40CC920B0A93}"/>
    <dgm:cxn modelId="{1F4E2E6D-5E0E-4ED9-AC77-EF2885CCFBCF}" srcId="{77F08FAE-BA2F-43B7-BE0B-D034691D8EB2}" destId="{1EBB7600-12D6-4493-B4D5-C8B63770C886}" srcOrd="1" destOrd="0" parTransId="{23DB4454-17C3-4E4C-A768-99A0412C0856}" sibTransId="{8357992A-B932-4BF3-858A-B3BC56C2A896}"/>
    <dgm:cxn modelId="{0AC5C02A-A2BA-42F1-BF22-14CADD6C7FDD}" type="presOf" srcId="{8355442B-82EC-4D35-84D4-3C39EBD2EB9F}" destId="{B3783C49-64FE-456B-AD22-2BE081B39381}" srcOrd="0" destOrd="0" presId="urn:microsoft.com/office/officeart/2005/8/layout/hList1"/>
    <dgm:cxn modelId="{C15AF68D-5999-411B-9EF4-93F40CBE04CB}" type="presOf" srcId="{4FE765A9-22BD-406D-B787-26A1C7797319}" destId="{960C3F22-EF19-4068-B443-06D7D6CB234C}" srcOrd="0" destOrd="0" presId="urn:microsoft.com/office/officeart/2005/8/layout/hList1"/>
    <dgm:cxn modelId="{96643DA2-CCC5-474C-9803-C529C9B8794F}" srcId="{716B6040-2019-424A-A132-56CCBCEB0B3A}" destId="{E4FDFB73-897E-4FD5-8C8C-867384E5E02D}" srcOrd="2" destOrd="0" parTransId="{E0A6C249-4782-4BD8-8909-D230B7FBE120}" sibTransId="{C653276C-9740-437D-B31E-3B1F137459F8}"/>
    <dgm:cxn modelId="{D2AF6881-6CC5-441E-8CE4-C63A67914692}" srcId="{716B6040-2019-424A-A132-56CCBCEB0B3A}" destId="{2E70DD34-2465-463A-A2BD-EFFD3745C98C}" srcOrd="0" destOrd="0" parTransId="{62D3C8E1-CF24-450A-99A4-A602116DF189}" sibTransId="{7242CF64-5AE7-42D7-8DDC-97F5874B2814}"/>
    <dgm:cxn modelId="{F7042DFD-DB44-4698-93A5-157B3106BD9A}" srcId="{392036A5-75BB-43C8-BDD8-3FCED6BADA81}" destId="{DD58EB3F-B4A1-4CDC-A033-7E7E505965D7}" srcOrd="1" destOrd="0" parTransId="{2FBE02B5-C061-4139-976F-4903064929BA}" sibTransId="{D2E6363A-E260-4061-AD44-082F2F32BF82}"/>
    <dgm:cxn modelId="{7029C72C-1679-4BFE-A058-F47E80B049B7}" type="presOf" srcId="{3D6C44BC-0A09-47B3-AB04-8E4262D0136E}" destId="{F0510480-5F64-4DFC-AA9A-F1902027DB83}" srcOrd="0" destOrd="0" presId="urn:microsoft.com/office/officeart/2005/8/layout/hList1"/>
    <dgm:cxn modelId="{0B4DA4AE-EB0C-4EEC-87F7-79D7FAC7B3D5}" srcId="{392036A5-75BB-43C8-BDD8-3FCED6BADA81}" destId="{4FE765A9-22BD-406D-B787-26A1C7797319}" srcOrd="0" destOrd="0" parTransId="{F5D9A056-79FA-4C76-9656-67675EBF3138}" sibTransId="{DED9EBA2-7F8D-4EF3-A868-EC7E8848666A}"/>
    <dgm:cxn modelId="{573F5AC4-16D3-49C4-BCF5-59C9B9485851}" type="presOf" srcId="{716B6040-2019-424A-A132-56CCBCEB0B3A}" destId="{2ED6056B-DA22-4EEF-A47A-B9D9F8F86DA7}" srcOrd="0" destOrd="0" presId="urn:microsoft.com/office/officeart/2005/8/layout/hList1"/>
    <dgm:cxn modelId="{D91F56FD-9505-4FCB-99E0-A1E3EBABB18F}" srcId="{716B6040-2019-424A-A132-56CCBCEB0B3A}" destId="{61FD5E0E-9414-4489-B4E1-CE0E299D192D}" srcOrd="1" destOrd="0" parTransId="{862833FC-947D-4ED8-9AF9-58DBAB323FEC}" sibTransId="{2197C8E1-91D3-4059-A0AD-2A26F5067264}"/>
    <dgm:cxn modelId="{E13FFD12-7507-4EC2-8B8E-40E2B730886F}" type="presOf" srcId="{E3CA6DC2-4BF6-497C-A095-DCCEF40FA43B}" destId="{960C3F22-EF19-4068-B443-06D7D6CB234C}" srcOrd="0" destOrd="2" presId="urn:microsoft.com/office/officeart/2005/8/layout/hList1"/>
    <dgm:cxn modelId="{E47DAF2D-0FBB-4F46-98F7-F9797F602E2B}" type="presOf" srcId="{1EBB7600-12D6-4493-B4D5-C8B63770C886}" destId="{242E7FC7-8981-4898-B6F4-07C56C2811CF}" srcOrd="0" destOrd="1" presId="urn:microsoft.com/office/officeart/2005/8/layout/hList1"/>
    <dgm:cxn modelId="{8CD78626-D832-4338-9ADB-D85567FFDB84}" type="presOf" srcId="{77F08FAE-BA2F-43B7-BE0B-D034691D8EB2}" destId="{DF0C8088-2EA0-4F26-9E61-2F17696EB89B}" srcOrd="0" destOrd="0" presId="urn:microsoft.com/office/officeart/2005/8/layout/hList1"/>
    <dgm:cxn modelId="{88583A74-8CD4-4A74-BB46-A1D044ECD260}" type="presOf" srcId="{D7AAB4FB-0F54-4CFC-8935-00378B88980D}" destId="{30395381-D791-4448-9810-4B7A668C677C}" srcOrd="0" destOrd="0" presId="urn:microsoft.com/office/officeart/2005/8/layout/hList1"/>
    <dgm:cxn modelId="{F2A1769C-EEA7-4F2C-8EA5-60DF2FB403B0}" type="presOf" srcId="{2E70DD34-2465-463A-A2BD-EFFD3745C98C}" destId="{202A2C59-2B39-4AE0-9D9F-7E5BECE67BE0}" srcOrd="0" destOrd="0" presId="urn:microsoft.com/office/officeart/2005/8/layout/hList1"/>
    <dgm:cxn modelId="{ED98EB08-CB0F-4672-AC0F-AF4257339EE1}" type="presOf" srcId="{E4FDFB73-897E-4FD5-8C8C-867384E5E02D}" destId="{202A2C59-2B39-4AE0-9D9F-7E5BECE67BE0}" srcOrd="0" destOrd="2" presId="urn:microsoft.com/office/officeart/2005/8/layout/hList1"/>
    <dgm:cxn modelId="{AFFD30E8-C6F1-47C6-851F-660BF9AF42BC}" srcId="{D7AAB4FB-0F54-4CFC-8935-00378B88980D}" destId="{8355442B-82EC-4D35-84D4-3C39EBD2EB9F}" srcOrd="0" destOrd="0" parTransId="{BB09C7B6-6D2B-4E74-94DC-3F1F050A7C7F}" sibTransId="{BBAD0E96-8DB6-44A1-A192-43E7894F4538}"/>
    <dgm:cxn modelId="{1C15AB4D-1A4B-4AEC-A4AD-EF3310CE6304}" srcId="{3D6C44BC-0A09-47B3-AB04-8E4262D0136E}" destId="{716B6040-2019-424A-A132-56CCBCEB0B3A}" srcOrd="1" destOrd="0" parTransId="{63702EF2-9E45-49C5-8AD9-2D5B3E20F9BC}" sibTransId="{50FCBEB7-CD21-476A-A8E6-CC7D925FB540}"/>
    <dgm:cxn modelId="{C17EEAA7-63E5-4465-9C43-43E4049BABBC}" srcId="{3D6C44BC-0A09-47B3-AB04-8E4262D0136E}" destId="{D7AAB4FB-0F54-4CFC-8935-00378B88980D}" srcOrd="2" destOrd="0" parTransId="{1D54BB98-A1A9-4638-91DB-62924C67682B}" sibTransId="{7B45689D-0A56-44C4-9150-E67738BE6F69}"/>
    <dgm:cxn modelId="{1A4BBE8E-163C-43FB-B479-F16A130E6F33}" srcId="{392036A5-75BB-43C8-BDD8-3FCED6BADA81}" destId="{4CEC110E-AE71-4E08-BC7E-804A170C159B}" srcOrd="3" destOrd="0" parTransId="{D5533564-58EA-4589-AD42-963DA2DA76B4}" sibTransId="{10EF9835-A5D8-4FBD-85D9-2D597FE12B15}"/>
    <dgm:cxn modelId="{C5C91544-DFC8-4AA5-8701-78515BB41575}" type="presOf" srcId="{4CEC110E-AE71-4E08-BC7E-804A170C159B}" destId="{960C3F22-EF19-4068-B443-06D7D6CB234C}" srcOrd="0" destOrd="3" presId="urn:microsoft.com/office/officeart/2005/8/layout/hList1"/>
    <dgm:cxn modelId="{666B9386-31C3-43DC-911D-74C742C5B8AC}" type="presOf" srcId="{392036A5-75BB-43C8-BDD8-3FCED6BADA81}" destId="{14B80CA7-91BC-41BE-9933-2DD5AB42328E}" srcOrd="0" destOrd="0" presId="urn:microsoft.com/office/officeart/2005/8/layout/hList1"/>
    <dgm:cxn modelId="{0B1846CE-74DF-4A63-AAAD-F1F74AE57A31}" type="presOf" srcId="{DD58EB3F-B4A1-4CDC-A033-7E7E505965D7}" destId="{960C3F22-EF19-4068-B443-06D7D6CB234C}" srcOrd="0" destOrd="1" presId="urn:microsoft.com/office/officeart/2005/8/layout/hList1"/>
    <dgm:cxn modelId="{11CEAD45-21E4-49E6-AD98-100D8E3D4C24}" srcId="{3D6C44BC-0A09-47B3-AB04-8E4262D0136E}" destId="{77F08FAE-BA2F-43B7-BE0B-D034691D8EB2}" srcOrd="0" destOrd="0" parTransId="{B553F81A-2E42-4E85-9DF3-8D945A736B43}" sibTransId="{9FCF100A-4A97-48B0-8C3B-AE159C1775B6}"/>
    <dgm:cxn modelId="{C07A6EE8-00E7-45C1-9DDA-0366BEB3590A}" type="presOf" srcId="{F943CE27-38BD-4A74-B6DD-07C579E2F37F}" destId="{242E7FC7-8981-4898-B6F4-07C56C2811CF}" srcOrd="0" destOrd="0" presId="urn:microsoft.com/office/officeart/2005/8/layout/hList1"/>
    <dgm:cxn modelId="{F4DBBA14-3886-46AC-8021-BBB15B41D803}" type="presParOf" srcId="{F0510480-5F64-4DFC-AA9A-F1902027DB83}" destId="{45D37D80-F10C-463A-B4B4-AD92D7F33B90}" srcOrd="0" destOrd="0" presId="urn:microsoft.com/office/officeart/2005/8/layout/hList1"/>
    <dgm:cxn modelId="{CF53CFC0-E683-448D-AB3F-1E956956F18D}" type="presParOf" srcId="{45D37D80-F10C-463A-B4B4-AD92D7F33B90}" destId="{DF0C8088-2EA0-4F26-9E61-2F17696EB89B}" srcOrd="0" destOrd="0" presId="urn:microsoft.com/office/officeart/2005/8/layout/hList1"/>
    <dgm:cxn modelId="{F6F92D67-B32A-45D3-AC98-9E170E20AC23}" type="presParOf" srcId="{45D37D80-F10C-463A-B4B4-AD92D7F33B90}" destId="{242E7FC7-8981-4898-B6F4-07C56C2811CF}" srcOrd="1" destOrd="0" presId="urn:microsoft.com/office/officeart/2005/8/layout/hList1"/>
    <dgm:cxn modelId="{7B057F8A-4C8E-42FA-B1C3-AB3BD6B09821}" type="presParOf" srcId="{F0510480-5F64-4DFC-AA9A-F1902027DB83}" destId="{090DA727-60F7-4B8A-BAFE-5F59CFC9299B}" srcOrd="1" destOrd="0" presId="urn:microsoft.com/office/officeart/2005/8/layout/hList1"/>
    <dgm:cxn modelId="{039DE48C-D031-4908-B207-E774D6987172}" type="presParOf" srcId="{F0510480-5F64-4DFC-AA9A-F1902027DB83}" destId="{3C920D58-C6CF-49A8-BAEA-096040206CE3}" srcOrd="2" destOrd="0" presId="urn:microsoft.com/office/officeart/2005/8/layout/hList1"/>
    <dgm:cxn modelId="{0392F2FB-ABF5-483C-96DA-C1FB8505883F}" type="presParOf" srcId="{3C920D58-C6CF-49A8-BAEA-096040206CE3}" destId="{2ED6056B-DA22-4EEF-A47A-B9D9F8F86DA7}" srcOrd="0" destOrd="0" presId="urn:microsoft.com/office/officeart/2005/8/layout/hList1"/>
    <dgm:cxn modelId="{823BB3A2-D19E-44EE-94BC-9F4114F4B896}" type="presParOf" srcId="{3C920D58-C6CF-49A8-BAEA-096040206CE3}" destId="{202A2C59-2B39-4AE0-9D9F-7E5BECE67BE0}" srcOrd="1" destOrd="0" presId="urn:microsoft.com/office/officeart/2005/8/layout/hList1"/>
    <dgm:cxn modelId="{0F329190-C291-4CD3-948C-2B92DC58ADFB}" type="presParOf" srcId="{F0510480-5F64-4DFC-AA9A-F1902027DB83}" destId="{70BEA21F-844F-4960-978D-836A2E6AE57B}" srcOrd="3" destOrd="0" presId="urn:microsoft.com/office/officeart/2005/8/layout/hList1"/>
    <dgm:cxn modelId="{4AF7EF91-345F-4229-B593-90DDD16D9F84}" type="presParOf" srcId="{F0510480-5F64-4DFC-AA9A-F1902027DB83}" destId="{51039DFD-AA2B-4B1D-AE82-12043826B3F7}" srcOrd="4" destOrd="0" presId="urn:microsoft.com/office/officeart/2005/8/layout/hList1"/>
    <dgm:cxn modelId="{01DD6E84-5E96-405D-BE54-072E3648801F}" type="presParOf" srcId="{51039DFD-AA2B-4B1D-AE82-12043826B3F7}" destId="{30395381-D791-4448-9810-4B7A668C677C}" srcOrd="0" destOrd="0" presId="urn:microsoft.com/office/officeart/2005/8/layout/hList1"/>
    <dgm:cxn modelId="{3587577B-48A5-4507-B5C4-FF4FC247A51C}" type="presParOf" srcId="{51039DFD-AA2B-4B1D-AE82-12043826B3F7}" destId="{B3783C49-64FE-456B-AD22-2BE081B39381}" srcOrd="1" destOrd="0" presId="urn:microsoft.com/office/officeart/2005/8/layout/hList1"/>
    <dgm:cxn modelId="{A875D1FE-C361-4239-8852-97B7874ABC8A}" type="presParOf" srcId="{F0510480-5F64-4DFC-AA9A-F1902027DB83}" destId="{7F7A315F-73E9-40E1-8E46-5F1BB7BE89EA}" srcOrd="5" destOrd="0" presId="urn:microsoft.com/office/officeart/2005/8/layout/hList1"/>
    <dgm:cxn modelId="{4AC43004-58E3-4DD3-900A-D6A26B7DCAF2}" type="presParOf" srcId="{F0510480-5F64-4DFC-AA9A-F1902027DB83}" destId="{6DE6C81E-81E2-41F0-A46E-8F91099096BA}" srcOrd="6" destOrd="0" presId="urn:microsoft.com/office/officeart/2005/8/layout/hList1"/>
    <dgm:cxn modelId="{37F28BD8-4527-4B6C-A54A-5234DFC95052}" type="presParOf" srcId="{6DE6C81E-81E2-41F0-A46E-8F91099096BA}" destId="{14B80CA7-91BC-41BE-9933-2DD5AB42328E}" srcOrd="0" destOrd="0" presId="urn:microsoft.com/office/officeart/2005/8/layout/hList1"/>
    <dgm:cxn modelId="{1219C83F-3332-4101-BD37-77E5D309E135}" type="presParOf" srcId="{6DE6C81E-81E2-41F0-A46E-8F91099096BA}" destId="{960C3F22-EF19-4068-B443-06D7D6CB234C}" srcOrd="1" destOrd="0" presId="urn:microsoft.com/office/officeart/2005/8/layout/hList1"/>
  </dgm:cxnLst>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71B03A7-409E-4015-8627-DD132F2C0BAE}" type="doc">
      <dgm:prSet loTypeId="urn:microsoft.com/office/officeart/2005/8/layout/default#1" loCatId="list" qsTypeId="urn:microsoft.com/office/officeart/2005/8/quickstyle/simple1" qsCatId="simple" csTypeId="urn:microsoft.com/office/officeart/2005/8/colors/accent1_1" csCatId="accent1" phldr="1"/>
      <dgm:spPr/>
      <dgm:t>
        <a:bodyPr/>
        <a:lstStyle/>
        <a:p>
          <a:endParaRPr lang="ru-RU"/>
        </a:p>
      </dgm:t>
    </dgm:pt>
    <dgm:pt modelId="{98000376-BDCB-4484-9EB2-3BD0B0201948}">
      <dgm:prSet custT="1"/>
      <dgm:spPr/>
      <dgm:t>
        <a:bodyPr/>
        <a:lstStyle/>
        <a:p>
          <a:pPr algn="just">
            <a:buNone/>
          </a:pPr>
          <a:r>
            <a:rPr lang="ru-RU" sz="3500" dirty="0"/>
            <a:t>1. Систематизированы исследования в сфере </a:t>
          </a:r>
          <a:r>
            <a:rPr lang="ru-RU" sz="3500" dirty="0">
              <a:solidFill>
                <a:schemeClr val="tx1"/>
              </a:solidFill>
            </a:rPr>
            <a:t>финансовых инноваций. </a:t>
          </a:r>
          <a:r>
            <a:rPr lang="ru-RU" sz="2800" dirty="0">
              <a:highlight>
                <a:srgbClr val="00FF00"/>
              </a:highlight>
            </a:rPr>
            <a:t>(Слайд 6)</a:t>
          </a:r>
          <a:endParaRPr lang="ru-RU" sz="2000" dirty="0">
            <a:solidFill>
              <a:srgbClr val="0070C0"/>
            </a:solidFill>
            <a:highlight>
              <a:srgbClr val="00FF00"/>
            </a:highlight>
          </a:endParaRPr>
        </a:p>
      </dgm:t>
    </dgm:pt>
    <dgm:pt modelId="{0192C753-2EDA-4F0C-ADA2-9FEDF6E7F8D6}" type="parTrans" cxnId="{549BA472-7799-486D-A42E-87173F637335}">
      <dgm:prSet/>
      <dgm:spPr/>
      <dgm:t>
        <a:bodyPr/>
        <a:lstStyle/>
        <a:p>
          <a:pPr algn="just"/>
          <a:endParaRPr lang="ru-RU"/>
        </a:p>
      </dgm:t>
    </dgm:pt>
    <dgm:pt modelId="{1ED42756-A178-489E-A024-EDB62EE42531}" type="sibTrans" cxnId="{549BA472-7799-486D-A42E-87173F637335}">
      <dgm:prSet/>
      <dgm:spPr/>
      <dgm:t>
        <a:bodyPr/>
        <a:lstStyle/>
        <a:p>
          <a:pPr algn="just"/>
          <a:endParaRPr lang="ru-RU"/>
        </a:p>
      </dgm:t>
    </dgm:pt>
    <dgm:pt modelId="{7F4E198D-8C09-4B21-A772-B87776F0FB2B}">
      <dgm:prSet custT="1"/>
      <dgm:spPr/>
      <dgm:t>
        <a:bodyPr/>
        <a:lstStyle/>
        <a:p>
          <a:pPr algn="just"/>
          <a:r>
            <a:rPr lang="ru-RU" sz="2800" dirty="0">
              <a:solidFill>
                <a:schemeClr val="tx1"/>
              </a:solidFill>
            </a:rPr>
            <a:t>Это позволило определить приоритетные области для дальнейших исследований </a:t>
          </a:r>
          <a:r>
            <a:rPr lang="ru-RU" sz="2800" dirty="0">
              <a:highlight>
                <a:srgbClr val="00FF00"/>
              </a:highlight>
            </a:rPr>
            <a:t>(Слайд 7)</a:t>
          </a:r>
          <a:r>
            <a:rPr lang="ru-RU" sz="2800" dirty="0">
              <a:solidFill>
                <a:schemeClr val="tx1"/>
              </a:solidFill>
            </a:rPr>
            <a:t>, подход к определению инноваций </a:t>
          </a:r>
          <a:r>
            <a:rPr lang="ru-RU" sz="2800" dirty="0">
              <a:highlight>
                <a:srgbClr val="00FF00"/>
              </a:highlight>
            </a:rPr>
            <a:t>(Слайд 8)</a:t>
          </a:r>
          <a:r>
            <a:rPr lang="ru-RU" sz="2800" dirty="0">
              <a:solidFill>
                <a:schemeClr val="tx1"/>
              </a:solidFill>
            </a:rPr>
            <a:t>, системный характер инноваций </a:t>
          </a:r>
          <a:r>
            <a:rPr lang="ru-RU" sz="2800" dirty="0">
              <a:solidFill>
                <a:schemeClr val="tx1"/>
              </a:solidFill>
              <a:highlight>
                <a:srgbClr val="00FF00"/>
              </a:highlight>
            </a:rPr>
            <a:t>(слайд 9)</a:t>
          </a:r>
          <a:r>
            <a:rPr lang="ru-RU" sz="2800" dirty="0">
              <a:solidFill>
                <a:schemeClr val="tx1"/>
              </a:solidFill>
            </a:rPr>
            <a:t>, а также значение нематериальных активов в анализе </a:t>
          </a:r>
          <a:r>
            <a:rPr lang="ru-RU" sz="2800" dirty="0">
              <a:highlight>
                <a:srgbClr val="00FF00"/>
              </a:highlight>
            </a:rPr>
            <a:t>(Слайд 10)</a:t>
          </a:r>
          <a:r>
            <a:rPr lang="ru-RU" sz="2800" dirty="0">
              <a:solidFill>
                <a:schemeClr val="tx1"/>
              </a:solidFill>
            </a:rPr>
            <a:t>  на основе выявленных </a:t>
          </a:r>
          <a:r>
            <a:rPr lang="ru-RU" sz="2800" dirty="0" smtClean="0">
              <a:solidFill>
                <a:schemeClr val="tx1"/>
              </a:solidFill>
            </a:rPr>
            <a:t>проблем </a:t>
          </a:r>
          <a:r>
            <a:rPr lang="ru-RU" sz="2800" dirty="0" smtClean="0">
              <a:highlight>
                <a:srgbClr val="00FF00"/>
              </a:highlight>
            </a:rPr>
            <a:t>(Слайд 16)</a:t>
          </a:r>
          <a:r>
            <a:rPr lang="ru-RU" sz="2800" dirty="0" smtClean="0">
              <a:solidFill>
                <a:schemeClr val="tx1"/>
              </a:solidFill>
            </a:rPr>
            <a:t> </a:t>
          </a:r>
          <a:r>
            <a:rPr lang="ru-RU" sz="2800" dirty="0">
              <a:solidFill>
                <a:schemeClr val="tx1"/>
              </a:solidFill>
            </a:rPr>
            <a:t>и перспективных </a:t>
          </a:r>
          <a:r>
            <a:rPr lang="ru-RU" sz="2800" dirty="0" smtClean="0">
              <a:solidFill>
                <a:schemeClr val="tx1"/>
              </a:solidFill>
            </a:rPr>
            <a:t>направлений </a:t>
          </a:r>
          <a:r>
            <a:rPr lang="ru-RU" sz="2800" dirty="0" smtClean="0">
              <a:highlight>
                <a:srgbClr val="00FF00"/>
              </a:highlight>
            </a:rPr>
            <a:t>(Слайд 18)</a:t>
          </a:r>
          <a:r>
            <a:rPr lang="ru-RU" sz="2800" dirty="0" smtClean="0">
              <a:solidFill>
                <a:schemeClr val="tx1"/>
              </a:solidFill>
            </a:rPr>
            <a:t>. </a:t>
          </a:r>
          <a:endParaRPr lang="ru-RU" sz="2800" dirty="0">
            <a:solidFill>
              <a:schemeClr val="tx1"/>
            </a:solidFill>
          </a:endParaRPr>
        </a:p>
      </dgm:t>
    </dgm:pt>
    <dgm:pt modelId="{44010F0B-3D6E-4879-B326-8134C7538D42}" type="parTrans" cxnId="{25600A6A-898F-4B00-B798-C8E1B31F96A4}">
      <dgm:prSet/>
      <dgm:spPr/>
      <dgm:t>
        <a:bodyPr/>
        <a:lstStyle/>
        <a:p>
          <a:pPr algn="just"/>
          <a:endParaRPr lang="ru-RU"/>
        </a:p>
      </dgm:t>
    </dgm:pt>
    <dgm:pt modelId="{A4DD9564-876C-4C1B-A4CF-5547877FA72A}" type="sibTrans" cxnId="{25600A6A-898F-4B00-B798-C8E1B31F96A4}">
      <dgm:prSet/>
      <dgm:spPr/>
      <dgm:t>
        <a:bodyPr/>
        <a:lstStyle/>
        <a:p>
          <a:pPr algn="just"/>
          <a:endParaRPr lang="ru-RU"/>
        </a:p>
      </dgm:t>
    </dgm:pt>
    <dgm:pt modelId="{830ED276-BE7F-4E0B-9443-FA2A60BE8A08}">
      <dgm:prSet custT="1"/>
      <dgm:spPr/>
      <dgm:t>
        <a:bodyPr/>
        <a:lstStyle/>
        <a:p>
          <a:pPr marL="0" lvl="0" algn="just" defTabSz="1778000">
            <a:lnSpc>
              <a:spcPct val="90000"/>
            </a:lnSpc>
            <a:spcBef>
              <a:spcPct val="0"/>
            </a:spcBef>
            <a:spcAft>
              <a:spcPct val="35000"/>
            </a:spcAft>
            <a:buNone/>
          </a:pPr>
          <a:r>
            <a:rPr lang="ru-RU" sz="3500" dirty="0"/>
            <a:t>3. Предложен алгоритм использования нематериальных активов как прокси-переменной инновационной деятельности. </a:t>
          </a:r>
          <a:r>
            <a:rPr lang="ru-RU" sz="2800" dirty="0">
              <a:highlight>
                <a:srgbClr val="00FF00"/>
              </a:highlight>
            </a:rPr>
            <a:t>(Слайд 11) </a:t>
          </a:r>
          <a:endParaRPr lang="ru-RU" sz="2800" dirty="0">
            <a:solidFill>
              <a:srgbClr val="0070C0"/>
            </a:solidFill>
            <a:highlight>
              <a:srgbClr val="00FF00"/>
            </a:highlight>
          </a:endParaRPr>
        </a:p>
      </dgm:t>
    </dgm:pt>
    <dgm:pt modelId="{275663C3-45D9-4832-9BD5-8CE9110EE866}" type="parTrans" cxnId="{0AAF877B-F7E9-47EB-9DB3-3DA2ECB5A5E9}">
      <dgm:prSet/>
      <dgm:spPr/>
      <dgm:t>
        <a:bodyPr/>
        <a:lstStyle/>
        <a:p>
          <a:pPr algn="just"/>
          <a:endParaRPr lang="ru-RU"/>
        </a:p>
      </dgm:t>
    </dgm:pt>
    <dgm:pt modelId="{36A9AD50-A9F7-4B50-B2FB-DD403D7BE3DC}" type="sibTrans" cxnId="{0AAF877B-F7E9-47EB-9DB3-3DA2ECB5A5E9}">
      <dgm:prSet/>
      <dgm:spPr/>
      <dgm:t>
        <a:bodyPr/>
        <a:lstStyle/>
        <a:p>
          <a:pPr algn="just"/>
          <a:endParaRPr lang="ru-RU"/>
        </a:p>
      </dgm:t>
    </dgm:pt>
    <dgm:pt modelId="{DF324E75-937B-4C8E-BA38-FCF8F3F40127}">
      <dgm:prSet custT="1"/>
      <dgm:spPr/>
      <dgm:t>
        <a:bodyPr/>
        <a:lstStyle/>
        <a:p>
          <a:pPr marL="285750" lvl="1" indent="0" algn="just" defTabSz="1422400">
            <a:lnSpc>
              <a:spcPct val="90000"/>
            </a:lnSpc>
            <a:spcBef>
              <a:spcPct val="0"/>
            </a:spcBef>
            <a:spcAft>
              <a:spcPct val="15000"/>
            </a:spcAft>
          </a:pPr>
          <a:r>
            <a:rPr lang="ru-RU" sz="2800" dirty="0"/>
            <a:t>Это позволяет </a:t>
          </a:r>
          <a:r>
            <a:rPr lang="ru-RU" sz="2800" dirty="0" smtClean="0"/>
            <a:t>количественно оценить объем инноваций при оценке </a:t>
          </a:r>
          <a:r>
            <a:rPr lang="ru-RU" sz="2800" dirty="0"/>
            <a:t>инновационной деятельности </a:t>
          </a:r>
          <a:r>
            <a:rPr lang="ru-RU" sz="2800" dirty="0" smtClean="0"/>
            <a:t>организаций </a:t>
          </a:r>
          <a:r>
            <a:rPr lang="ru-RU" sz="2800" dirty="0" smtClean="0">
              <a:highlight>
                <a:srgbClr val="00FF00"/>
              </a:highlight>
            </a:rPr>
            <a:t>(Слайд 12, 17)</a:t>
          </a:r>
          <a:r>
            <a:rPr lang="ru-RU" sz="2800" dirty="0" smtClean="0"/>
            <a:t>.</a:t>
          </a:r>
          <a:endParaRPr lang="ru-RU" sz="2800" dirty="0"/>
        </a:p>
      </dgm:t>
    </dgm:pt>
    <dgm:pt modelId="{91AE2034-4E1B-4187-A755-2EDFBA67747D}" type="parTrans" cxnId="{91E96038-52C3-45E6-96C7-2E9F136994F7}">
      <dgm:prSet/>
      <dgm:spPr/>
      <dgm:t>
        <a:bodyPr/>
        <a:lstStyle/>
        <a:p>
          <a:pPr algn="just"/>
          <a:endParaRPr lang="ru-RU"/>
        </a:p>
      </dgm:t>
    </dgm:pt>
    <dgm:pt modelId="{4886590A-1FE6-448A-B1F0-1ECA42793D2D}" type="sibTrans" cxnId="{91E96038-52C3-45E6-96C7-2E9F136994F7}">
      <dgm:prSet/>
      <dgm:spPr/>
      <dgm:t>
        <a:bodyPr/>
        <a:lstStyle/>
        <a:p>
          <a:pPr algn="just"/>
          <a:endParaRPr lang="ru-RU"/>
        </a:p>
      </dgm:t>
    </dgm:pt>
    <dgm:pt modelId="{5E2BC9D5-DEAC-403C-A68D-3289959AD5D0}">
      <dgm:prSet custT="1"/>
      <dgm:spPr/>
      <dgm:t>
        <a:bodyPr/>
        <a:lstStyle/>
        <a:p>
          <a:pPr marL="0" lvl="0" algn="just" defTabSz="1778000">
            <a:lnSpc>
              <a:spcPct val="90000"/>
            </a:lnSpc>
            <a:spcBef>
              <a:spcPct val="0"/>
            </a:spcBef>
            <a:spcAft>
              <a:spcPct val="35000"/>
            </a:spcAft>
            <a:buNone/>
          </a:pPr>
          <a:r>
            <a:rPr lang="ru-RU" sz="3500" dirty="0"/>
            <a:t>4. </a:t>
          </a:r>
          <a:r>
            <a:rPr lang="ru-RU" sz="3500" smtClean="0"/>
            <a:t>Проведен </a:t>
          </a:r>
          <a:r>
            <a:rPr lang="ru-RU" sz="3500" dirty="0"/>
            <a:t>сценарный анализ влияния разных видов инноваций на </a:t>
          </a:r>
          <a:r>
            <a:rPr lang="ru-RU" sz="3500" dirty="0">
              <a:solidFill>
                <a:schemeClr val="tx1"/>
              </a:solidFill>
            </a:rPr>
            <a:t>деятельность банка. </a:t>
          </a:r>
          <a:r>
            <a:rPr lang="ru-RU" sz="2800" dirty="0">
              <a:solidFill>
                <a:schemeClr val="tx1"/>
              </a:solidFill>
              <a:highlight>
                <a:srgbClr val="00FF00"/>
              </a:highlight>
            </a:rPr>
            <a:t>(Слайд 13) </a:t>
          </a:r>
          <a:endParaRPr lang="ru-RU" sz="2800" dirty="0">
            <a:solidFill>
              <a:srgbClr val="0070C0"/>
            </a:solidFill>
            <a:highlight>
              <a:srgbClr val="00FF00"/>
            </a:highlight>
          </a:endParaRPr>
        </a:p>
      </dgm:t>
    </dgm:pt>
    <dgm:pt modelId="{65C8C083-1E62-4985-B54E-4B634B55FA76}" type="parTrans" cxnId="{8D883C40-017E-4F98-B61A-3450C5947F41}">
      <dgm:prSet/>
      <dgm:spPr/>
      <dgm:t>
        <a:bodyPr/>
        <a:lstStyle/>
        <a:p>
          <a:pPr algn="just"/>
          <a:endParaRPr lang="ru-RU"/>
        </a:p>
      </dgm:t>
    </dgm:pt>
    <dgm:pt modelId="{5C43F868-D4D8-4815-97F8-057F63A96097}" type="sibTrans" cxnId="{8D883C40-017E-4F98-B61A-3450C5947F41}">
      <dgm:prSet/>
      <dgm:spPr/>
      <dgm:t>
        <a:bodyPr/>
        <a:lstStyle/>
        <a:p>
          <a:pPr algn="just"/>
          <a:endParaRPr lang="ru-RU"/>
        </a:p>
      </dgm:t>
    </dgm:pt>
    <dgm:pt modelId="{5FE6F995-0A89-43D5-AD5A-2C24612A48CF}">
      <dgm:prSet custT="1"/>
      <dgm:spPr/>
      <dgm:t>
        <a:bodyPr/>
        <a:lstStyle/>
        <a:p>
          <a:pPr marL="285750" lvl="1" indent="0" algn="just" defTabSz="1555750">
            <a:lnSpc>
              <a:spcPct val="90000"/>
            </a:lnSpc>
            <a:spcBef>
              <a:spcPct val="0"/>
            </a:spcBef>
            <a:spcAft>
              <a:spcPct val="15000"/>
            </a:spcAft>
          </a:pPr>
          <a:r>
            <a:rPr lang="ru-RU" sz="2800" dirty="0">
              <a:solidFill>
                <a:schemeClr val="tx1"/>
              </a:solidFill>
            </a:rPr>
            <a:t>Это позволяет прогнозировать влияния инноваций на ключевые показатели деятельности банка </a:t>
          </a:r>
          <a:r>
            <a:rPr lang="ru-RU" sz="2800" dirty="0">
              <a:solidFill>
                <a:schemeClr val="tx1"/>
              </a:solidFill>
              <a:highlight>
                <a:srgbClr val="00FF00"/>
              </a:highlight>
            </a:rPr>
            <a:t>(Слайд </a:t>
          </a:r>
          <a:r>
            <a:rPr lang="ru-RU" sz="2800" dirty="0" smtClean="0">
              <a:solidFill>
                <a:schemeClr val="tx1"/>
              </a:solidFill>
              <a:highlight>
                <a:srgbClr val="00FF00"/>
              </a:highlight>
            </a:rPr>
            <a:t>14-16)</a:t>
          </a:r>
          <a:r>
            <a:rPr lang="ru-RU" sz="2800" dirty="0" smtClean="0">
              <a:solidFill>
                <a:schemeClr val="tx1"/>
              </a:solidFill>
            </a:rPr>
            <a:t>.</a:t>
          </a:r>
          <a:endParaRPr lang="ru-RU" sz="2800" dirty="0">
            <a:solidFill>
              <a:schemeClr val="tx1"/>
            </a:solidFill>
          </a:endParaRPr>
        </a:p>
      </dgm:t>
    </dgm:pt>
    <dgm:pt modelId="{16D7B242-A8EA-449D-A1EC-76FD0F29B01E}" type="parTrans" cxnId="{9C5836C9-54A3-4358-8B05-558C257B6C60}">
      <dgm:prSet/>
      <dgm:spPr/>
      <dgm:t>
        <a:bodyPr/>
        <a:lstStyle/>
        <a:p>
          <a:pPr algn="just"/>
          <a:endParaRPr lang="ru-RU"/>
        </a:p>
      </dgm:t>
    </dgm:pt>
    <dgm:pt modelId="{6B9D2727-977C-415C-BC1B-CF73C9EE1C52}" type="sibTrans" cxnId="{9C5836C9-54A3-4358-8B05-558C257B6C60}">
      <dgm:prSet/>
      <dgm:spPr/>
      <dgm:t>
        <a:bodyPr/>
        <a:lstStyle/>
        <a:p>
          <a:pPr algn="just"/>
          <a:endParaRPr lang="ru-RU"/>
        </a:p>
      </dgm:t>
    </dgm:pt>
    <dgm:pt modelId="{AF50F450-4FEF-4B2F-A2B4-F437C1795E16}">
      <dgm:prSet custT="1"/>
      <dgm:spPr/>
      <dgm:t>
        <a:bodyPr/>
        <a:lstStyle/>
        <a:p>
          <a:pPr algn="just">
            <a:buNone/>
          </a:pPr>
          <a:r>
            <a:rPr lang="ru-RU" sz="3500" dirty="0"/>
            <a:t>2. Показано влияние инновационной деятельности на эффективность и финансовую устойчивость </a:t>
          </a:r>
          <a:r>
            <a:rPr lang="ru-RU" sz="3500" dirty="0" smtClean="0"/>
            <a:t>банков. </a:t>
          </a:r>
          <a:r>
            <a:rPr lang="ru-RU" sz="2800" dirty="0" smtClean="0">
              <a:highlight>
                <a:srgbClr val="00FF00"/>
              </a:highlight>
            </a:rPr>
            <a:t>(Слайд 12) </a:t>
          </a:r>
          <a:endParaRPr lang="ru-RU" sz="2800" dirty="0">
            <a:highlight>
              <a:srgbClr val="00FF00"/>
            </a:highlight>
          </a:endParaRPr>
        </a:p>
      </dgm:t>
    </dgm:pt>
    <dgm:pt modelId="{0552D7DF-F65F-4AF2-9055-462C17518F2E}" type="parTrans" cxnId="{F96A3D0B-BCF2-4D6F-9EA0-D00DE92640E4}">
      <dgm:prSet/>
      <dgm:spPr/>
      <dgm:t>
        <a:bodyPr/>
        <a:lstStyle/>
        <a:p>
          <a:pPr algn="just"/>
          <a:endParaRPr lang="ru-RU"/>
        </a:p>
      </dgm:t>
    </dgm:pt>
    <dgm:pt modelId="{ED5F5D31-B0CF-4299-89BB-EA020FBE91BE}" type="sibTrans" cxnId="{F96A3D0B-BCF2-4D6F-9EA0-D00DE92640E4}">
      <dgm:prSet/>
      <dgm:spPr/>
      <dgm:t>
        <a:bodyPr/>
        <a:lstStyle/>
        <a:p>
          <a:pPr algn="just"/>
          <a:endParaRPr lang="ru-RU"/>
        </a:p>
      </dgm:t>
    </dgm:pt>
    <dgm:pt modelId="{E1647E3A-8A26-4C2F-94BF-98EA1CEA1481}">
      <dgm:prSet custT="1"/>
      <dgm:spPr/>
      <dgm:t>
        <a:bodyPr/>
        <a:lstStyle/>
        <a:p>
          <a:pPr algn="just"/>
          <a:r>
            <a:rPr lang="ru-RU" sz="2800" dirty="0"/>
            <a:t>В отличие от предыдущих работ финансовые инновации рассматриваются в разрезе их жизненного цикла </a:t>
          </a:r>
          <a:r>
            <a:rPr lang="ru-RU" sz="2800" dirty="0" smtClean="0">
              <a:solidFill>
                <a:schemeClr val="tx1"/>
              </a:solidFill>
              <a:highlight>
                <a:srgbClr val="00FF00"/>
              </a:highlight>
            </a:rPr>
            <a:t>(Слайд </a:t>
          </a:r>
          <a:r>
            <a:rPr lang="ru-RU" sz="2800" dirty="0">
              <a:solidFill>
                <a:schemeClr val="tx1"/>
              </a:solidFill>
              <a:highlight>
                <a:srgbClr val="00FF00"/>
              </a:highlight>
            </a:rPr>
            <a:t>8</a:t>
          </a:r>
          <a:r>
            <a:rPr lang="ru-RU" sz="2800" dirty="0" smtClean="0">
              <a:solidFill>
                <a:schemeClr val="tx1"/>
              </a:solidFill>
              <a:highlight>
                <a:srgbClr val="00FF00"/>
              </a:highlight>
            </a:rPr>
            <a:t>)</a:t>
          </a:r>
          <a:r>
            <a:rPr lang="ru-RU" sz="2800" dirty="0" smtClean="0"/>
            <a:t>.</a:t>
          </a:r>
          <a:endParaRPr lang="ru-RU" sz="2800" dirty="0"/>
        </a:p>
      </dgm:t>
    </dgm:pt>
    <dgm:pt modelId="{8576FC67-5260-44FB-B104-6F1ED8610586}" type="parTrans" cxnId="{883A8F9F-997F-4F6F-B6CA-44CC2533860A}">
      <dgm:prSet/>
      <dgm:spPr/>
      <dgm:t>
        <a:bodyPr/>
        <a:lstStyle/>
        <a:p>
          <a:pPr algn="just"/>
          <a:endParaRPr lang="ru-RU"/>
        </a:p>
      </dgm:t>
    </dgm:pt>
    <dgm:pt modelId="{2A3D9399-F1CE-4A06-9F1C-E42DBAEBB3E5}" type="sibTrans" cxnId="{883A8F9F-997F-4F6F-B6CA-44CC2533860A}">
      <dgm:prSet/>
      <dgm:spPr/>
      <dgm:t>
        <a:bodyPr/>
        <a:lstStyle/>
        <a:p>
          <a:pPr algn="just"/>
          <a:endParaRPr lang="ru-RU"/>
        </a:p>
      </dgm:t>
    </dgm:pt>
    <dgm:pt modelId="{DA7ED4C8-3D7A-4A27-8A5E-95760191BB7A}">
      <dgm:prSet custT="1"/>
      <dgm:spPr/>
      <dgm:t>
        <a:bodyPr/>
        <a:lstStyle/>
        <a:p>
          <a:pPr marL="285750" lvl="1" indent="0" algn="just" defTabSz="1422400">
            <a:lnSpc>
              <a:spcPct val="90000"/>
            </a:lnSpc>
            <a:spcBef>
              <a:spcPct val="0"/>
            </a:spcBef>
            <a:spcAft>
              <a:spcPct val="15000"/>
            </a:spcAft>
          </a:pPr>
          <a:endParaRPr lang="ru-RU" sz="3200" dirty="0"/>
        </a:p>
      </dgm:t>
    </dgm:pt>
    <dgm:pt modelId="{487FD27A-BBD3-4F3E-AD8D-C99C48C178FC}" type="parTrans" cxnId="{3FD188F4-AC00-43C6-99B7-D9E8FD1E94E6}">
      <dgm:prSet/>
      <dgm:spPr/>
      <dgm:t>
        <a:bodyPr/>
        <a:lstStyle/>
        <a:p>
          <a:pPr algn="just"/>
          <a:endParaRPr lang="ru-RU"/>
        </a:p>
      </dgm:t>
    </dgm:pt>
    <dgm:pt modelId="{419CC828-A3C6-4657-B18C-8F1C4FB086B1}" type="sibTrans" cxnId="{3FD188F4-AC00-43C6-99B7-D9E8FD1E94E6}">
      <dgm:prSet/>
      <dgm:spPr/>
      <dgm:t>
        <a:bodyPr/>
        <a:lstStyle/>
        <a:p>
          <a:pPr algn="just"/>
          <a:endParaRPr lang="ru-RU"/>
        </a:p>
      </dgm:t>
    </dgm:pt>
    <dgm:pt modelId="{04E10471-A743-4B5D-BAC1-63947EDE1408}">
      <dgm:prSet custT="1"/>
      <dgm:spPr/>
      <dgm:t>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lang="ru-RU" sz="3500" dirty="0"/>
        </a:p>
      </dgm:t>
    </dgm:pt>
    <dgm:pt modelId="{3724B7A3-9786-46B5-990A-7A90B5F2CE78}" type="parTrans" cxnId="{37600325-59B8-4AC0-8F80-AED997CD4C45}">
      <dgm:prSet/>
      <dgm:spPr/>
      <dgm:t>
        <a:bodyPr/>
        <a:lstStyle/>
        <a:p>
          <a:pPr algn="just"/>
          <a:endParaRPr lang="ru-RU"/>
        </a:p>
      </dgm:t>
    </dgm:pt>
    <dgm:pt modelId="{9673FA04-FA32-4518-81A1-C42CACEA7265}" type="sibTrans" cxnId="{37600325-59B8-4AC0-8F80-AED997CD4C45}">
      <dgm:prSet/>
      <dgm:spPr/>
      <dgm:t>
        <a:bodyPr/>
        <a:lstStyle/>
        <a:p>
          <a:pPr algn="just"/>
          <a:endParaRPr lang="ru-RU"/>
        </a:p>
      </dgm:t>
    </dgm:pt>
    <dgm:pt modelId="{5A443A86-3417-4B06-BEF5-70AF6F47B759}">
      <dgm:prSet custT="1"/>
      <dgm:spPr/>
      <dgm:t>
        <a:bodyPr/>
        <a:lstStyle/>
        <a:p>
          <a:pPr marL="285750" lvl="1" indent="0" algn="just" defTabSz="1555750">
            <a:lnSpc>
              <a:spcPct val="90000"/>
            </a:lnSpc>
            <a:spcBef>
              <a:spcPct val="0"/>
            </a:spcBef>
            <a:spcAft>
              <a:spcPct val="15000"/>
            </a:spcAft>
          </a:pPr>
          <a:r>
            <a:rPr lang="ru-RU" sz="2800" dirty="0"/>
            <a:t>В отличие от предыдущих исследований, в работе было показано долгосрочное воздействие инноваций на эффективность и финансовую устойчивость банков </a:t>
          </a:r>
          <a:r>
            <a:rPr lang="ru-RU" sz="2800" dirty="0">
              <a:highlight>
                <a:srgbClr val="00FF00"/>
              </a:highlight>
            </a:rPr>
            <a:t>(Слайд 15)</a:t>
          </a:r>
          <a:r>
            <a:rPr lang="ru-RU" sz="2800" dirty="0"/>
            <a:t>.</a:t>
          </a:r>
          <a:endParaRPr lang="ru-RU" sz="2800" dirty="0">
            <a:solidFill>
              <a:schemeClr val="tx1"/>
            </a:solidFill>
          </a:endParaRPr>
        </a:p>
      </dgm:t>
    </dgm:pt>
    <dgm:pt modelId="{D820CE99-316F-4705-9B7C-B303BE8E3C50}" type="parTrans" cxnId="{5AF0112B-EF0E-4EA4-A645-6262B16E8E00}">
      <dgm:prSet/>
      <dgm:spPr/>
      <dgm:t>
        <a:bodyPr/>
        <a:lstStyle/>
        <a:p>
          <a:pPr algn="just"/>
          <a:endParaRPr lang="ru-RU"/>
        </a:p>
      </dgm:t>
    </dgm:pt>
    <dgm:pt modelId="{19F5A579-DB2C-46C0-BB4B-E1A29CA54368}" type="sibTrans" cxnId="{5AF0112B-EF0E-4EA4-A645-6262B16E8E00}">
      <dgm:prSet/>
      <dgm:spPr/>
      <dgm:t>
        <a:bodyPr/>
        <a:lstStyle/>
        <a:p>
          <a:pPr algn="just"/>
          <a:endParaRPr lang="ru-RU"/>
        </a:p>
      </dgm:t>
    </dgm:pt>
    <dgm:pt modelId="{362D550F-8620-44CE-876A-0859774C78CC}">
      <dgm:prSet custT="1"/>
      <dgm:spPr/>
      <dgm:t>
        <a:bodyPr/>
        <a:lstStyle/>
        <a:p>
          <a:pPr marL="285750" lvl="1" indent="0" algn="just" defTabSz="1422400">
            <a:lnSpc>
              <a:spcPct val="90000"/>
            </a:lnSpc>
            <a:spcBef>
              <a:spcPct val="0"/>
            </a:spcBef>
            <a:spcAft>
              <a:spcPct val="15000"/>
            </a:spcAft>
          </a:pPr>
          <a:r>
            <a:rPr lang="ru-RU" sz="2800" dirty="0"/>
            <a:t>В отличие от предыдущих работ, предложен </a:t>
          </a:r>
          <a:r>
            <a:rPr lang="ru-RU" sz="2800" dirty="0" smtClean="0"/>
            <a:t>алгоритм, </a:t>
          </a:r>
          <a:r>
            <a:rPr lang="ru-RU" sz="2800" dirty="0"/>
            <a:t>который учитывает интеллектуальный капитал и другие нематериальные активы в разрезе инноваций</a:t>
          </a:r>
          <a:r>
            <a:rPr lang="ru-RU" sz="2800" dirty="0" smtClean="0"/>
            <a:t>.</a:t>
          </a:r>
          <a:r>
            <a:rPr lang="ru-RU" sz="2800" dirty="0" smtClean="0">
              <a:highlight>
                <a:srgbClr val="00FF00"/>
              </a:highlight>
            </a:rPr>
            <a:t>(Слайд 10, 13)</a:t>
          </a:r>
          <a:endParaRPr lang="ru-RU" sz="2800" dirty="0"/>
        </a:p>
      </dgm:t>
    </dgm:pt>
    <dgm:pt modelId="{FC7156E5-A8BE-42D6-987E-55906C44FE4D}" type="parTrans" cxnId="{EAEF094E-02D0-4498-A5A9-17E280B12CB7}">
      <dgm:prSet/>
      <dgm:spPr/>
      <dgm:t>
        <a:bodyPr/>
        <a:lstStyle/>
        <a:p>
          <a:pPr algn="just"/>
          <a:endParaRPr lang="ru-RU"/>
        </a:p>
      </dgm:t>
    </dgm:pt>
    <dgm:pt modelId="{F910E94B-DA5F-417F-BEE3-E954E0F70409}" type="sibTrans" cxnId="{EAEF094E-02D0-4498-A5A9-17E280B12CB7}">
      <dgm:prSet/>
      <dgm:spPr/>
      <dgm:t>
        <a:bodyPr/>
        <a:lstStyle/>
        <a:p>
          <a:pPr algn="just"/>
          <a:endParaRPr lang="ru-RU"/>
        </a:p>
      </dgm:t>
    </dgm:pt>
    <dgm:pt modelId="{BD6D388A-5C22-4911-ABE1-D2E97912AFB0}">
      <dgm:prSet custT="1"/>
      <dgm:spPr/>
      <dgm:t>
        <a:bodyPr/>
        <a:lstStyle/>
        <a:p>
          <a:pPr marR="0" algn="just" eaLnBrk="1" fontAlgn="auto" latinLnBrk="0" hangingPunct="1">
            <a:buClrTx/>
            <a:buSzTx/>
            <a:buFontTx/>
            <a:tabLst/>
            <a:defRPr/>
          </a:pPr>
          <a:r>
            <a:rPr lang="ru-RU" sz="2800" dirty="0"/>
            <a:t>Это позволяет сравнить инновационную активность различных банков и выявить связи между инновационностью и финансовыми </a:t>
          </a:r>
          <a:r>
            <a:rPr lang="ru-RU" sz="2800" dirty="0" smtClean="0"/>
            <a:t>показателями </a:t>
          </a:r>
          <a:r>
            <a:rPr lang="ru-RU" sz="2800" dirty="0" smtClean="0">
              <a:highlight>
                <a:srgbClr val="00FF00"/>
              </a:highlight>
            </a:rPr>
            <a:t>(Слайд 12)</a:t>
          </a:r>
          <a:endParaRPr lang="ru-RU" sz="2800" dirty="0"/>
        </a:p>
      </dgm:t>
    </dgm:pt>
    <dgm:pt modelId="{A017832E-CE63-430B-9B46-F6E4ED889E0E}" type="sibTrans" cxnId="{F638E083-F226-408E-BA0B-B062151C061B}">
      <dgm:prSet/>
      <dgm:spPr/>
      <dgm:t>
        <a:bodyPr/>
        <a:lstStyle/>
        <a:p>
          <a:pPr algn="just"/>
          <a:endParaRPr lang="ru-RU"/>
        </a:p>
      </dgm:t>
    </dgm:pt>
    <dgm:pt modelId="{D7A11334-339B-42A7-B30B-397C24629738}" type="parTrans" cxnId="{F638E083-F226-408E-BA0B-B062151C061B}">
      <dgm:prSet/>
      <dgm:spPr/>
      <dgm:t>
        <a:bodyPr/>
        <a:lstStyle/>
        <a:p>
          <a:pPr algn="just"/>
          <a:endParaRPr lang="ru-RU"/>
        </a:p>
      </dgm:t>
    </dgm:pt>
    <dgm:pt modelId="{FF7F24F4-FEBA-47D1-BF85-4B482AA582B8}">
      <dgm:prSet custT="1"/>
      <dgm:spPr/>
      <dgm:t>
        <a:bodyPr/>
        <a:lstStyle/>
        <a:p>
          <a:pPr marR="0" algn="just" eaLnBrk="1" fontAlgn="auto" latinLnBrk="0" hangingPunct="1">
            <a:buClrTx/>
            <a:buSzTx/>
            <a:buFontTx/>
            <a:buNone/>
            <a:tabLst/>
            <a:defRPr/>
          </a:pPr>
          <a:r>
            <a:rPr lang="ru-RU" sz="2800" dirty="0"/>
            <a:t>В отличие от предыдущих работ инновации рассматривались не только по видам (например, </a:t>
          </a:r>
          <a:r>
            <a:rPr lang="ru-RU" sz="2800" dirty="0" err="1"/>
            <a:t>блокчейн</a:t>
          </a:r>
          <a:r>
            <a:rPr lang="ru-RU" sz="2800" dirty="0"/>
            <a:t>, ИИ, онлайн банкинг</a:t>
          </a:r>
          <a:r>
            <a:rPr lang="ru-RU" sz="2800" dirty="0" smtClean="0"/>
            <a:t>) </a:t>
          </a:r>
          <a:r>
            <a:rPr lang="ru-RU" sz="2800" dirty="0" smtClean="0">
              <a:highlight>
                <a:srgbClr val="00FF00"/>
              </a:highlight>
            </a:rPr>
            <a:t>(Слайд 16)</a:t>
          </a:r>
          <a:r>
            <a:rPr lang="ru-RU" sz="2800" dirty="0" smtClean="0"/>
            <a:t>, </a:t>
          </a:r>
          <a:r>
            <a:rPr lang="ru-RU" sz="2800" dirty="0"/>
            <a:t>но и как направление деятельности</a:t>
          </a:r>
          <a:r>
            <a:rPr lang="ru-RU" sz="2800" dirty="0" smtClean="0"/>
            <a:t>.</a:t>
          </a:r>
          <a:r>
            <a:rPr lang="ru-RU" sz="2800" dirty="0" smtClean="0">
              <a:highlight>
                <a:srgbClr val="00FF00"/>
              </a:highlight>
            </a:rPr>
            <a:t>(Слайд 14- 15)</a:t>
          </a:r>
          <a:endParaRPr lang="ru-RU" sz="2800" dirty="0"/>
        </a:p>
      </dgm:t>
    </dgm:pt>
    <dgm:pt modelId="{1E174A30-8F93-4386-82F8-20BBFA4855B5}" type="parTrans" cxnId="{F6E8B0A4-B22B-464D-B82B-401FFEFD829E}">
      <dgm:prSet/>
      <dgm:spPr/>
      <dgm:t>
        <a:bodyPr/>
        <a:lstStyle/>
        <a:p>
          <a:pPr algn="just"/>
          <a:endParaRPr lang="ru-RU"/>
        </a:p>
      </dgm:t>
    </dgm:pt>
    <dgm:pt modelId="{C55EBA84-635A-4C24-AB35-A2765620559F}" type="sibTrans" cxnId="{F6E8B0A4-B22B-464D-B82B-401FFEFD829E}">
      <dgm:prSet/>
      <dgm:spPr/>
      <dgm:t>
        <a:bodyPr/>
        <a:lstStyle/>
        <a:p>
          <a:pPr algn="just"/>
          <a:endParaRPr lang="ru-RU"/>
        </a:p>
      </dgm:t>
    </dgm:pt>
    <dgm:pt modelId="{011C75FD-E52B-4F49-8830-3296C42AD1D1}">
      <dgm:prSet custT="1"/>
      <dgm:spPr/>
      <dgm:t>
        <a:bodyPr/>
        <a:lstStyle/>
        <a:p>
          <a:pPr marR="0" algn="just" eaLnBrk="1" fontAlgn="auto" latinLnBrk="0" hangingPunct="1">
            <a:buClrTx/>
            <a:buSzTx/>
            <a:buFontTx/>
            <a:tabLst/>
            <a:defRPr/>
          </a:pPr>
          <a:endParaRPr lang="ru-RU" sz="3200" dirty="0"/>
        </a:p>
      </dgm:t>
    </dgm:pt>
    <dgm:pt modelId="{3C19E6B3-2332-477B-BA62-6D69773FC985}" type="parTrans" cxnId="{D42189B9-1918-4C1D-9A73-BC435F0B759D}">
      <dgm:prSet/>
      <dgm:spPr/>
      <dgm:t>
        <a:bodyPr/>
        <a:lstStyle/>
        <a:p>
          <a:endParaRPr lang="ru-RU"/>
        </a:p>
      </dgm:t>
    </dgm:pt>
    <dgm:pt modelId="{EB037699-AD7C-47A2-8FE9-F50B92D3C875}" type="sibTrans" cxnId="{D42189B9-1918-4C1D-9A73-BC435F0B759D}">
      <dgm:prSet/>
      <dgm:spPr/>
      <dgm:t>
        <a:bodyPr/>
        <a:lstStyle/>
        <a:p>
          <a:endParaRPr lang="ru-RU"/>
        </a:p>
      </dgm:t>
    </dgm:pt>
    <dgm:pt modelId="{425CE9B0-8049-417B-993C-4DD3D91B9A0C}" type="pres">
      <dgm:prSet presAssocID="{A71B03A7-409E-4015-8627-DD132F2C0BAE}" presName="diagram" presStyleCnt="0">
        <dgm:presLayoutVars>
          <dgm:dir/>
          <dgm:resizeHandles val="exact"/>
        </dgm:presLayoutVars>
      </dgm:prSet>
      <dgm:spPr/>
      <dgm:t>
        <a:bodyPr/>
        <a:lstStyle/>
        <a:p>
          <a:endParaRPr lang="ru-RU"/>
        </a:p>
      </dgm:t>
    </dgm:pt>
    <dgm:pt modelId="{2C26DC3A-77D4-4B95-87FF-37B031268803}" type="pres">
      <dgm:prSet presAssocID="{98000376-BDCB-4484-9EB2-3BD0B0201948}" presName="node" presStyleLbl="node1" presStyleIdx="0" presStyleCnt="4" custScaleX="137175">
        <dgm:presLayoutVars>
          <dgm:bulletEnabled val="1"/>
        </dgm:presLayoutVars>
      </dgm:prSet>
      <dgm:spPr/>
      <dgm:t>
        <a:bodyPr/>
        <a:lstStyle/>
        <a:p>
          <a:endParaRPr lang="ru-RU"/>
        </a:p>
      </dgm:t>
    </dgm:pt>
    <dgm:pt modelId="{3B4F37B3-5FF2-4C26-8E5D-B3723768AE05}" type="pres">
      <dgm:prSet presAssocID="{1ED42756-A178-489E-A024-EDB62EE42531}" presName="sibTrans" presStyleCnt="0"/>
      <dgm:spPr/>
    </dgm:pt>
    <dgm:pt modelId="{8ADF5FDE-0095-4B4E-A1A8-472B84BA7FC8}" type="pres">
      <dgm:prSet presAssocID="{AF50F450-4FEF-4B2F-A2B4-F437C1795E16}" presName="node" presStyleLbl="node1" presStyleIdx="1" presStyleCnt="4" custScaleX="137175">
        <dgm:presLayoutVars>
          <dgm:bulletEnabled val="1"/>
        </dgm:presLayoutVars>
      </dgm:prSet>
      <dgm:spPr/>
      <dgm:t>
        <a:bodyPr/>
        <a:lstStyle/>
        <a:p>
          <a:endParaRPr lang="ru-RU"/>
        </a:p>
      </dgm:t>
    </dgm:pt>
    <dgm:pt modelId="{7EFCBBB9-4FC5-4366-8DCC-4EC88924B687}" type="pres">
      <dgm:prSet presAssocID="{ED5F5D31-B0CF-4299-89BB-EA020FBE91BE}" presName="sibTrans" presStyleCnt="0"/>
      <dgm:spPr/>
    </dgm:pt>
    <dgm:pt modelId="{B9E56D58-9B71-4644-B3FB-CF2A1EEBA6C7}" type="pres">
      <dgm:prSet presAssocID="{830ED276-BE7F-4E0B-9443-FA2A60BE8A08}" presName="node" presStyleLbl="node1" presStyleIdx="2" presStyleCnt="4" custScaleX="137175">
        <dgm:presLayoutVars>
          <dgm:bulletEnabled val="1"/>
        </dgm:presLayoutVars>
      </dgm:prSet>
      <dgm:spPr/>
      <dgm:t>
        <a:bodyPr/>
        <a:lstStyle/>
        <a:p>
          <a:endParaRPr lang="ru-RU"/>
        </a:p>
      </dgm:t>
    </dgm:pt>
    <dgm:pt modelId="{37599244-4F1C-42A5-A593-0DC5D50D5A52}" type="pres">
      <dgm:prSet presAssocID="{36A9AD50-A9F7-4B50-B2FB-DD403D7BE3DC}" presName="sibTrans" presStyleCnt="0"/>
      <dgm:spPr/>
    </dgm:pt>
    <dgm:pt modelId="{619342DE-73F1-4CFA-A273-772287B73A70}" type="pres">
      <dgm:prSet presAssocID="{5E2BC9D5-DEAC-403C-A68D-3289959AD5D0}" presName="node" presStyleLbl="node1" presStyleIdx="3" presStyleCnt="4" custScaleX="137175">
        <dgm:presLayoutVars>
          <dgm:bulletEnabled val="1"/>
        </dgm:presLayoutVars>
      </dgm:prSet>
      <dgm:spPr/>
      <dgm:t>
        <a:bodyPr/>
        <a:lstStyle/>
        <a:p>
          <a:endParaRPr lang="ru-RU"/>
        </a:p>
      </dgm:t>
    </dgm:pt>
  </dgm:ptLst>
  <dgm:cxnLst>
    <dgm:cxn modelId="{954B9943-C8D3-4C3E-A78F-397275F79D58}" type="presOf" srcId="{E1647E3A-8A26-4C2F-94BF-98EA1CEA1481}" destId="{2C26DC3A-77D4-4B95-87FF-37B031268803}" srcOrd="0" destOrd="2" presId="urn:microsoft.com/office/officeart/2005/8/layout/default#1"/>
    <dgm:cxn modelId="{2EB33A8A-AAB3-41D1-959F-76E3C6AB04BD}" type="presOf" srcId="{5FE6F995-0A89-43D5-AD5A-2C24612A48CF}" destId="{619342DE-73F1-4CFA-A273-772287B73A70}" srcOrd="0" destOrd="1" presId="urn:microsoft.com/office/officeart/2005/8/layout/default#1"/>
    <dgm:cxn modelId="{0780DC14-92E8-4092-BA44-2A6AF4874FA3}" type="presOf" srcId="{BD6D388A-5C22-4911-ABE1-D2E97912AFB0}" destId="{8ADF5FDE-0095-4B4E-A1A8-472B84BA7FC8}" srcOrd="0" destOrd="1" presId="urn:microsoft.com/office/officeart/2005/8/layout/default#1"/>
    <dgm:cxn modelId="{4454D07B-7436-4C10-AE7D-297559509D29}" type="presOf" srcId="{DF324E75-937B-4C8E-BA38-FCF8F3F40127}" destId="{B9E56D58-9B71-4644-B3FB-CF2A1EEBA6C7}" srcOrd="0" destOrd="1" presId="urn:microsoft.com/office/officeart/2005/8/layout/default#1"/>
    <dgm:cxn modelId="{D42189B9-1918-4C1D-9A73-BC435F0B759D}" srcId="{AF50F450-4FEF-4B2F-A2B4-F437C1795E16}" destId="{011C75FD-E52B-4F49-8830-3296C42AD1D1}" srcOrd="2" destOrd="0" parTransId="{3C19E6B3-2332-477B-BA62-6D69773FC985}" sibTransId="{EB037699-AD7C-47A2-8FE9-F50B92D3C875}"/>
    <dgm:cxn modelId="{6A0285E0-AB69-44D2-B5AB-01C7E696D23C}" type="presOf" srcId="{5E2BC9D5-DEAC-403C-A68D-3289959AD5D0}" destId="{619342DE-73F1-4CFA-A273-772287B73A70}" srcOrd="0" destOrd="0" presId="urn:microsoft.com/office/officeart/2005/8/layout/default#1"/>
    <dgm:cxn modelId="{AD7FD61E-BA1B-4589-82B8-7A7BD4383D30}" type="presOf" srcId="{98000376-BDCB-4484-9EB2-3BD0B0201948}" destId="{2C26DC3A-77D4-4B95-87FF-37B031268803}" srcOrd="0" destOrd="0" presId="urn:microsoft.com/office/officeart/2005/8/layout/default#1"/>
    <dgm:cxn modelId="{37600325-59B8-4AC0-8F80-AED997CD4C45}" srcId="{5E2BC9D5-DEAC-403C-A68D-3289959AD5D0}" destId="{04E10471-A743-4B5D-BAC1-63947EDE1408}" srcOrd="2" destOrd="0" parTransId="{3724B7A3-9786-46B5-990A-7A90B5F2CE78}" sibTransId="{9673FA04-FA32-4518-81A1-C42CACEA7265}"/>
    <dgm:cxn modelId="{883A8F9F-997F-4F6F-B6CA-44CC2533860A}" srcId="{98000376-BDCB-4484-9EB2-3BD0B0201948}" destId="{E1647E3A-8A26-4C2F-94BF-98EA1CEA1481}" srcOrd="1" destOrd="0" parTransId="{8576FC67-5260-44FB-B104-6F1ED8610586}" sibTransId="{2A3D9399-F1CE-4A06-9F1C-E42DBAEBB3E5}"/>
    <dgm:cxn modelId="{EAEF094E-02D0-4498-A5A9-17E280B12CB7}" srcId="{830ED276-BE7F-4E0B-9443-FA2A60BE8A08}" destId="{362D550F-8620-44CE-876A-0859774C78CC}" srcOrd="1" destOrd="0" parTransId="{FC7156E5-A8BE-42D6-987E-55906C44FE4D}" sibTransId="{F910E94B-DA5F-417F-BEE3-E954E0F70409}"/>
    <dgm:cxn modelId="{A0704AEC-682E-41A5-95BF-F9662CAF0847}" type="presOf" srcId="{A71B03A7-409E-4015-8627-DD132F2C0BAE}" destId="{425CE9B0-8049-417B-993C-4DD3D91B9A0C}" srcOrd="0" destOrd="0" presId="urn:microsoft.com/office/officeart/2005/8/layout/default#1"/>
    <dgm:cxn modelId="{F638E083-F226-408E-BA0B-B062151C061B}" srcId="{AF50F450-4FEF-4B2F-A2B4-F437C1795E16}" destId="{BD6D388A-5C22-4911-ABE1-D2E97912AFB0}" srcOrd="0" destOrd="0" parTransId="{D7A11334-339B-42A7-B30B-397C24629738}" sibTransId="{A017832E-CE63-430B-9B46-F6E4ED889E0E}"/>
    <dgm:cxn modelId="{296EF58B-BFF2-4459-8531-72024DD5EDC7}" type="presOf" srcId="{DA7ED4C8-3D7A-4A27-8A5E-95760191BB7A}" destId="{B9E56D58-9B71-4644-B3FB-CF2A1EEBA6C7}" srcOrd="0" destOrd="3" presId="urn:microsoft.com/office/officeart/2005/8/layout/default#1"/>
    <dgm:cxn modelId="{3FD188F4-AC00-43C6-99B7-D9E8FD1E94E6}" srcId="{830ED276-BE7F-4E0B-9443-FA2A60BE8A08}" destId="{DA7ED4C8-3D7A-4A27-8A5E-95760191BB7A}" srcOrd="2" destOrd="0" parTransId="{487FD27A-BBD3-4F3E-AD8D-C99C48C178FC}" sibTransId="{419CC828-A3C6-4657-B18C-8F1C4FB086B1}"/>
    <dgm:cxn modelId="{11301DC0-469C-4F13-8465-6969EFB23341}" type="presOf" srcId="{830ED276-BE7F-4E0B-9443-FA2A60BE8A08}" destId="{B9E56D58-9B71-4644-B3FB-CF2A1EEBA6C7}" srcOrd="0" destOrd="0" presId="urn:microsoft.com/office/officeart/2005/8/layout/default#1"/>
    <dgm:cxn modelId="{64F519F0-3EC7-4C78-B2B2-1843F3508626}" type="presOf" srcId="{FF7F24F4-FEBA-47D1-BF85-4B482AA582B8}" destId="{8ADF5FDE-0095-4B4E-A1A8-472B84BA7FC8}" srcOrd="0" destOrd="2" presId="urn:microsoft.com/office/officeart/2005/8/layout/default#1"/>
    <dgm:cxn modelId="{7FBFE816-89CF-4320-8F32-3812221E0572}" type="presOf" srcId="{011C75FD-E52B-4F49-8830-3296C42AD1D1}" destId="{8ADF5FDE-0095-4B4E-A1A8-472B84BA7FC8}" srcOrd="0" destOrd="3" presId="urn:microsoft.com/office/officeart/2005/8/layout/default#1"/>
    <dgm:cxn modelId="{9C5836C9-54A3-4358-8B05-558C257B6C60}" srcId="{5E2BC9D5-DEAC-403C-A68D-3289959AD5D0}" destId="{5FE6F995-0A89-43D5-AD5A-2C24612A48CF}" srcOrd="0" destOrd="0" parTransId="{16D7B242-A8EA-449D-A1EC-76FD0F29B01E}" sibTransId="{6B9D2727-977C-415C-BC1B-CF73C9EE1C52}"/>
    <dgm:cxn modelId="{25600A6A-898F-4B00-B798-C8E1B31F96A4}" srcId="{98000376-BDCB-4484-9EB2-3BD0B0201948}" destId="{7F4E198D-8C09-4B21-A772-B87776F0FB2B}" srcOrd="0" destOrd="0" parTransId="{44010F0B-3D6E-4879-B326-8134C7538D42}" sibTransId="{A4DD9564-876C-4C1B-A4CF-5547877FA72A}"/>
    <dgm:cxn modelId="{549BA472-7799-486D-A42E-87173F637335}" srcId="{A71B03A7-409E-4015-8627-DD132F2C0BAE}" destId="{98000376-BDCB-4484-9EB2-3BD0B0201948}" srcOrd="0" destOrd="0" parTransId="{0192C753-2EDA-4F0C-ADA2-9FEDF6E7F8D6}" sibTransId="{1ED42756-A178-489E-A024-EDB62EE42531}"/>
    <dgm:cxn modelId="{EDB6D892-B4EC-419E-A1A4-EED987ED793D}" type="presOf" srcId="{AF50F450-4FEF-4B2F-A2B4-F437C1795E16}" destId="{8ADF5FDE-0095-4B4E-A1A8-472B84BA7FC8}" srcOrd="0" destOrd="0" presId="urn:microsoft.com/office/officeart/2005/8/layout/default#1"/>
    <dgm:cxn modelId="{C69E7BCD-74EF-4031-8C20-0ED7BA5CF40C}" type="presOf" srcId="{04E10471-A743-4B5D-BAC1-63947EDE1408}" destId="{619342DE-73F1-4CFA-A273-772287B73A70}" srcOrd="0" destOrd="3" presId="urn:microsoft.com/office/officeart/2005/8/layout/default#1"/>
    <dgm:cxn modelId="{0AAF877B-F7E9-47EB-9DB3-3DA2ECB5A5E9}" srcId="{A71B03A7-409E-4015-8627-DD132F2C0BAE}" destId="{830ED276-BE7F-4E0B-9443-FA2A60BE8A08}" srcOrd="2" destOrd="0" parTransId="{275663C3-45D9-4832-9BD5-8CE9110EE866}" sibTransId="{36A9AD50-A9F7-4B50-B2FB-DD403D7BE3DC}"/>
    <dgm:cxn modelId="{466E1006-408F-4BEF-A5C1-E6E4FFC61679}" type="presOf" srcId="{362D550F-8620-44CE-876A-0859774C78CC}" destId="{B9E56D58-9B71-4644-B3FB-CF2A1EEBA6C7}" srcOrd="0" destOrd="2" presId="urn:microsoft.com/office/officeart/2005/8/layout/default#1"/>
    <dgm:cxn modelId="{91E96038-52C3-45E6-96C7-2E9F136994F7}" srcId="{830ED276-BE7F-4E0B-9443-FA2A60BE8A08}" destId="{DF324E75-937B-4C8E-BA38-FCF8F3F40127}" srcOrd="0" destOrd="0" parTransId="{91AE2034-4E1B-4187-A755-2EDFBA67747D}" sibTransId="{4886590A-1FE6-448A-B1F0-1ECA42793D2D}"/>
    <dgm:cxn modelId="{F8C096CE-6F18-4F5B-92C8-1835CCDB2FED}" type="presOf" srcId="{7F4E198D-8C09-4B21-A772-B87776F0FB2B}" destId="{2C26DC3A-77D4-4B95-87FF-37B031268803}" srcOrd="0" destOrd="1" presId="urn:microsoft.com/office/officeart/2005/8/layout/default#1"/>
    <dgm:cxn modelId="{5AF0112B-EF0E-4EA4-A645-6262B16E8E00}" srcId="{5E2BC9D5-DEAC-403C-A68D-3289959AD5D0}" destId="{5A443A86-3417-4B06-BEF5-70AF6F47B759}" srcOrd="1" destOrd="0" parTransId="{D820CE99-316F-4705-9B7C-B303BE8E3C50}" sibTransId="{19F5A579-DB2C-46C0-BB4B-E1A29CA54368}"/>
    <dgm:cxn modelId="{F6E8B0A4-B22B-464D-B82B-401FFEFD829E}" srcId="{AF50F450-4FEF-4B2F-A2B4-F437C1795E16}" destId="{FF7F24F4-FEBA-47D1-BF85-4B482AA582B8}" srcOrd="1" destOrd="0" parTransId="{1E174A30-8F93-4386-82F8-20BBFA4855B5}" sibTransId="{C55EBA84-635A-4C24-AB35-A2765620559F}"/>
    <dgm:cxn modelId="{F96A3D0B-BCF2-4D6F-9EA0-D00DE92640E4}" srcId="{A71B03A7-409E-4015-8627-DD132F2C0BAE}" destId="{AF50F450-4FEF-4B2F-A2B4-F437C1795E16}" srcOrd="1" destOrd="0" parTransId="{0552D7DF-F65F-4AF2-9055-462C17518F2E}" sibTransId="{ED5F5D31-B0CF-4299-89BB-EA020FBE91BE}"/>
    <dgm:cxn modelId="{8D883C40-017E-4F98-B61A-3450C5947F41}" srcId="{A71B03A7-409E-4015-8627-DD132F2C0BAE}" destId="{5E2BC9D5-DEAC-403C-A68D-3289959AD5D0}" srcOrd="3" destOrd="0" parTransId="{65C8C083-1E62-4985-B54E-4B634B55FA76}" sibTransId="{5C43F868-D4D8-4815-97F8-057F63A96097}"/>
    <dgm:cxn modelId="{5F57A964-CA3F-48D4-8C86-5BA65617EE93}" type="presOf" srcId="{5A443A86-3417-4B06-BEF5-70AF6F47B759}" destId="{619342DE-73F1-4CFA-A273-772287B73A70}" srcOrd="0" destOrd="2" presId="urn:microsoft.com/office/officeart/2005/8/layout/default#1"/>
    <dgm:cxn modelId="{87C8CC75-9899-450C-9140-4D2A0AB311FC}" type="presParOf" srcId="{425CE9B0-8049-417B-993C-4DD3D91B9A0C}" destId="{2C26DC3A-77D4-4B95-87FF-37B031268803}" srcOrd="0" destOrd="0" presId="urn:microsoft.com/office/officeart/2005/8/layout/default#1"/>
    <dgm:cxn modelId="{96A62C5D-0968-4AD1-94E0-086CF65F52C6}" type="presParOf" srcId="{425CE9B0-8049-417B-993C-4DD3D91B9A0C}" destId="{3B4F37B3-5FF2-4C26-8E5D-B3723768AE05}" srcOrd="1" destOrd="0" presId="urn:microsoft.com/office/officeart/2005/8/layout/default#1"/>
    <dgm:cxn modelId="{764AA737-B254-459E-8D1E-1FE60818C05F}" type="presParOf" srcId="{425CE9B0-8049-417B-993C-4DD3D91B9A0C}" destId="{8ADF5FDE-0095-4B4E-A1A8-472B84BA7FC8}" srcOrd="2" destOrd="0" presId="urn:microsoft.com/office/officeart/2005/8/layout/default#1"/>
    <dgm:cxn modelId="{25AD454C-AEDC-40F3-B083-7E0737BE7E18}" type="presParOf" srcId="{425CE9B0-8049-417B-993C-4DD3D91B9A0C}" destId="{7EFCBBB9-4FC5-4366-8DCC-4EC88924B687}" srcOrd="3" destOrd="0" presId="urn:microsoft.com/office/officeart/2005/8/layout/default#1"/>
    <dgm:cxn modelId="{FE69C282-1224-4CEA-BB29-C610B2C3C2B0}" type="presParOf" srcId="{425CE9B0-8049-417B-993C-4DD3D91B9A0C}" destId="{B9E56D58-9B71-4644-B3FB-CF2A1EEBA6C7}" srcOrd="4" destOrd="0" presId="urn:microsoft.com/office/officeart/2005/8/layout/default#1"/>
    <dgm:cxn modelId="{40DDB81E-3F70-4350-B070-858C3245E26B}" type="presParOf" srcId="{425CE9B0-8049-417B-993C-4DD3D91B9A0C}" destId="{37599244-4F1C-42A5-A593-0DC5D50D5A52}" srcOrd="5" destOrd="0" presId="urn:microsoft.com/office/officeart/2005/8/layout/default#1"/>
    <dgm:cxn modelId="{D8AF3EC9-68A1-4086-9402-0CE4E50F5463}" type="presParOf" srcId="{425CE9B0-8049-417B-993C-4DD3D91B9A0C}" destId="{619342DE-73F1-4CFA-A273-772287B73A70}" srcOrd="6" destOrd="0" presId="urn:microsoft.com/office/officeart/2005/8/layout/default#1"/>
  </dgm:cxnLst>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71B03A7-409E-4015-8627-DD132F2C0BAE}" type="doc">
      <dgm:prSet loTypeId="urn:microsoft.com/office/officeart/2005/8/layout/default#2" loCatId="list" qsTypeId="urn:microsoft.com/office/officeart/2005/8/quickstyle/simple1" qsCatId="simple" csTypeId="urn:microsoft.com/office/officeart/2005/8/colors/accent1_1" csCatId="accent1" phldr="1"/>
      <dgm:spPr/>
      <dgm:t>
        <a:bodyPr/>
        <a:lstStyle/>
        <a:p>
          <a:endParaRPr lang="ru-RU"/>
        </a:p>
      </dgm:t>
    </dgm:pt>
    <dgm:pt modelId="{2D097331-DA80-48CD-89EB-B526CE8AF398}">
      <dgm:prSet custT="1"/>
      <dgm:spPr/>
      <dgm:t>
        <a:bodyPr/>
        <a:lstStyle/>
        <a:p>
          <a:pPr algn="just"/>
          <a:r>
            <a:rPr lang="ru-RU" sz="3700" dirty="0"/>
            <a:t>Положение 1. Проведена систематизация инноваций в банковской сфере </a:t>
          </a:r>
          <a:r>
            <a:rPr lang="ru-RU" sz="2800" dirty="0">
              <a:highlight>
                <a:srgbClr val="00FF00"/>
              </a:highlight>
            </a:rPr>
            <a:t>(Слайд 6-10)</a:t>
          </a:r>
          <a:endParaRPr lang="ru-RU" sz="3700" dirty="0">
            <a:highlight>
              <a:srgbClr val="00FF00"/>
            </a:highlight>
          </a:endParaRPr>
        </a:p>
      </dgm:t>
    </dgm:pt>
    <dgm:pt modelId="{757CAFD0-0C80-4A40-9831-EA4E0265E793}" type="parTrans" cxnId="{11E78A38-4672-4300-9D2B-D51A51A55977}">
      <dgm:prSet/>
      <dgm:spPr/>
      <dgm:t>
        <a:bodyPr/>
        <a:lstStyle/>
        <a:p>
          <a:pPr algn="just"/>
          <a:endParaRPr lang="ru-RU"/>
        </a:p>
      </dgm:t>
    </dgm:pt>
    <dgm:pt modelId="{D9C2EB02-658E-4050-AE9F-1A2DCA37BCA8}" type="sibTrans" cxnId="{11E78A38-4672-4300-9D2B-D51A51A55977}">
      <dgm:prSet/>
      <dgm:spPr/>
      <dgm:t>
        <a:bodyPr/>
        <a:lstStyle/>
        <a:p>
          <a:pPr algn="just"/>
          <a:endParaRPr lang="ru-RU"/>
        </a:p>
      </dgm:t>
    </dgm:pt>
    <dgm:pt modelId="{456A2AA0-8F01-4C94-81B4-9393C8D7D7D9}">
      <dgm:prSet custT="1"/>
      <dgm:spPr/>
      <dgm:t>
        <a:bodyPr/>
        <a:lstStyle/>
        <a:p>
          <a:pPr algn="just"/>
          <a:r>
            <a:rPr lang="ru-RU" sz="3700" dirty="0">
              <a:solidFill>
                <a:schemeClr val="tx1"/>
              </a:solidFill>
            </a:rPr>
            <a:t>Положение 4. Выявлена роль системного управления инновационными проектами </a:t>
          </a:r>
          <a:r>
            <a:rPr lang="ru-RU" sz="2800" dirty="0">
              <a:solidFill>
                <a:schemeClr val="tx1"/>
              </a:solidFill>
              <a:highlight>
                <a:srgbClr val="00FF00"/>
              </a:highlight>
            </a:rPr>
            <a:t>(Слайд 9, 16-18)</a:t>
          </a:r>
          <a:endParaRPr lang="ru-RU" sz="3700" dirty="0">
            <a:solidFill>
              <a:schemeClr val="tx1"/>
            </a:solidFill>
            <a:highlight>
              <a:srgbClr val="00FF00"/>
            </a:highlight>
          </a:endParaRPr>
        </a:p>
      </dgm:t>
    </dgm:pt>
    <dgm:pt modelId="{97F10B23-440E-415C-8643-3D061D860F18}" type="parTrans" cxnId="{20AA4F41-CCD2-4271-8DFA-A34DE3E65F9E}">
      <dgm:prSet/>
      <dgm:spPr/>
      <dgm:t>
        <a:bodyPr/>
        <a:lstStyle/>
        <a:p>
          <a:pPr algn="just"/>
          <a:endParaRPr lang="ru-RU"/>
        </a:p>
      </dgm:t>
    </dgm:pt>
    <dgm:pt modelId="{46D9DFD4-4163-422D-A99C-9CBAEBB08263}" type="sibTrans" cxnId="{20AA4F41-CCD2-4271-8DFA-A34DE3E65F9E}">
      <dgm:prSet/>
      <dgm:spPr/>
      <dgm:t>
        <a:bodyPr/>
        <a:lstStyle/>
        <a:p>
          <a:pPr algn="just"/>
          <a:endParaRPr lang="ru-RU"/>
        </a:p>
      </dgm:t>
    </dgm:pt>
    <dgm:pt modelId="{5FC3AD56-6CD1-4268-BE82-5CFD8ADAA7D8}">
      <dgm:prSet custT="1"/>
      <dgm:spPr/>
      <dgm:t>
        <a:bodyPr/>
        <a:lstStyle/>
        <a:p>
          <a:pPr algn="just"/>
          <a:r>
            <a:rPr lang="ru-RU" sz="2900" dirty="0"/>
            <a:t>Отсутствие общего понимания и единого подхода к определению инноваций в банковской сфере негативно влияет на формирование </a:t>
          </a:r>
          <a:r>
            <a:rPr lang="ru-RU" sz="2900" dirty="0" smtClean="0"/>
            <a:t>стратегий </a:t>
          </a:r>
          <a:r>
            <a:rPr lang="ru-RU" sz="2400" dirty="0" smtClean="0">
              <a:highlight>
                <a:srgbClr val="00FF00"/>
              </a:highlight>
            </a:rPr>
            <a:t>(Слайд 16)</a:t>
          </a:r>
          <a:r>
            <a:rPr lang="ru-RU" sz="2900" dirty="0" smtClean="0"/>
            <a:t> </a:t>
          </a:r>
          <a:r>
            <a:rPr lang="ru-RU" sz="2900" dirty="0"/>
            <a:t>и практик внедрения нововведений, что приводит к снижению эффективности инновационной деятельности.</a:t>
          </a:r>
        </a:p>
      </dgm:t>
    </dgm:pt>
    <dgm:pt modelId="{E0610E34-51EE-4B09-BEB5-263D83EDD1DB}" type="parTrans" cxnId="{0294D18E-350C-4554-8C81-A9EBBD06FAEA}">
      <dgm:prSet/>
      <dgm:spPr/>
      <dgm:t>
        <a:bodyPr/>
        <a:lstStyle/>
        <a:p>
          <a:pPr algn="just"/>
          <a:endParaRPr lang="ru-RU"/>
        </a:p>
      </dgm:t>
    </dgm:pt>
    <dgm:pt modelId="{EE0811CF-B576-4BFB-9E38-BFE16BFB00E2}" type="sibTrans" cxnId="{0294D18E-350C-4554-8C81-A9EBBD06FAEA}">
      <dgm:prSet/>
      <dgm:spPr/>
      <dgm:t>
        <a:bodyPr/>
        <a:lstStyle/>
        <a:p>
          <a:pPr algn="just"/>
          <a:endParaRPr lang="ru-RU"/>
        </a:p>
      </dgm:t>
    </dgm:pt>
    <dgm:pt modelId="{0CB839D2-A3FF-4F4B-8FFE-F4893DC5B25C}">
      <dgm:prSet custT="1"/>
      <dgm:spPr/>
      <dgm:t>
        <a:bodyPr/>
        <a:lstStyle/>
        <a:p>
          <a:pPr algn="just"/>
          <a:r>
            <a:rPr lang="ru-RU" sz="3700" dirty="0"/>
            <a:t>Положение 2. Показана значимость нематериальных активов для оценки инновационной активности </a:t>
          </a:r>
          <a:r>
            <a:rPr lang="ru-RU" sz="2800" dirty="0">
              <a:highlight>
                <a:srgbClr val="00FF00"/>
              </a:highlight>
            </a:rPr>
            <a:t>(Слайд 10-12)</a:t>
          </a:r>
          <a:endParaRPr lang="ru-RU" sz="3700" dirty="0">
            <a:highlight>
              <a:srgbClr val="00FF00"/>
            </a:highlight>
          </a:endParaRPr>
        </a:p>
      </dgm:t>
    </dgm:pt>
    <dgm:pt modelId="{C14BD973-523F-4850-9DD0-8C4B77AAEE75}" type="parTrans" cxnId="{A75935CA-7C52-40C9-8C4C-A032B0CF1EA9}">
      <dgm:prSet/>
      <dgm:spPr/>
      <dgm:t>
        <a:bodyPr/>
        <a:lstStyle/>
        <a:p>
          <a:pPr algn="just"/>
          <a:endParaRPr lang="ru-RU"/>
        </a:p>
      </dgm:t>
    </dgm:pt>
    <dgm:pt modelId="{64370EC8-89B8-4F23-84BB-3E87549E21B9}" type="sibTrans" cxnId="{A75935CA-7C52-40C9-8C4C-A032B0CF1EA9}">
      <dgm:prSet/>
      <dgm:spPr/>
      <dgm:t>
        <a:bodyPr/>
        <a:lstStyle/>
        <a:p>
          <a:pPr algn="just"/>
          <a:endParaRPr lang="ru-RU"/>
        </a:p>
      </dgm:t>
    </dgm:pt>
    <dgm:pt modelId="{AC3E0DEB-8FF9-4B2B-97CE-3B9437815E3C}">
      <dgm:prSet custT="1"/>
      <dgm:spPr/>
      <dgm:t>
        <a:bodyPr/>
        <a:lstStyle/>
        <a:p>
          <a:pPr algn="just"/>
          <a:r>
            <a:rPr lang="ru-RU" sz="2900" dirty="0"/>
            <a:t>Учет нематериальных активов и ресурсов является ключевым инструментом для оценки инновационной активности банков, позволяя выявить явную связь между их инновационными инициативами и финансовыми </a:t>
          </a:r>
          <a:r>
            <a:rPr lang="ru-RU" sz="2900" dirty="0" smtClean="0"/>
            <a:t>показателями </a:t>
          </a:r>
          <a:r>
            <a:rPr lang="ru-RU" sz="2400" dirty="0" smtClean="0">
              <a:highlight>
                <a:srgbClr val="00FF00"/>
              </a:highlight>
            </a:rPr>
            <a:t>(Слайд 12)</a:t>
          </a:r>
          <a:r>
            <a:rPr lang="ru-RU" sz="2900" dirty="0" smtClean="0"/>
            <a:t>, </a:t>
          </a:r>
          <a:r>
            <a:rPr lang="ru-RU" sz="2900" dirty="0"/>
            <a:t>что, в свою очередь, может стать основой для разработки стратегий повышения </a:t>
          </a:r>
          <a:r>
            <a:rPr lang="ru-RU" sz="2900" dirty="0" smtClean="0"/>
            <a:t>конкурентоспособности </a:t>
          </a:r>
          <a:r>
            <a:rPr lang="ru-RU" sz="2400" dirty="0" smtClean="0">
              <a:highlight>
                <a:srgbClr val="00FF00"/>
              </a:highlight>
            </a:rPr>
            <a:t>(Слайд 17)</a:t>
          </a:r>
          <a:r>
            <a:rPr lang="ru-RU" sz="2900" dirty="0" smtClean="0"/>
            <a:t>.</a:t>
          </a:r>
          <a:endParaRPr lang="ru-RU" sz="2900" dirty="0"/>
        </a:p>
      </dgm:t>
    </dgm:pt>
    <dgm:pt modelId="{2FC12FEC-790D-4E6E-AC15-C42481BED7B5}" type="parTrans" cxnId="{4512C38A-1C0F-43B6-A7DC-3005D3409B73}">
      <dgm:prSet/>
      <dgm:spPr/>
      <dgm:t>
        <a:bodyPr/>
        <a:lstStyle/>
        <a:p>
          <a:pPr algn="just"/>
          <a:endParaRPr lang="ru-RU"/>
        </a:p>
      </dgm:t>
    </dgm:pt>
    <dgm:pt modelId="{EAB79533-6D1B-492B-9DEF-50EBE975D715}" type="sibTrans" cxnId="{4512C38A-1C0F-43B6-A7DC-3005D3409B73}">
      <dgm:prSet/>
      <dgm:spPr/>
      <dgm:t>
        <a:bodyPr/>
        <a:lstStyle/>
        <a:p>
          <a:pPr algn="just"/>
          <a:endParaRPr lang="ru-RU"/>
        </a:p>
      </dgm:t>
    </dgm:pt>
    <dgm:pt modelId="{99940C78-511B-4DE2-A747-B925A2D08DB1}">
      <dgm:prSet custT="1"/>
      <dgm:spPr/>
      <dgm:t>
        <a:bodyPr/>
        <a:lstStyle/>
        <a:p>
          <a:pPr algn="just"/>
          <a:r>
            <a:rPr lang="ru-RU" sz="2900" dirty="0">
              <a:solidFill>
                <a:schemeClr val="tx1"/>
              </a:solidFill>
            </a:rPr>
            <a:t>Внедрение системы управления инновационными проектами в банках способствует снижению </a:t>
          </a:r>
          <a:r>
            <a:rPr lang="ru-RU" sz="2900" dirty="0" smtClean="0">
              <a:solidFill>
                <a:schemeClr val="tx1"/>
              </a:solidFill>
            </a:rPr>
            <a:t>рисков </a:t>
          </a:r>
          <a:r>
            <a:rPr lang="ru-RU" sz="2400" dirty="0" smtClean="0">
              <a:highlight>
                <a:srgbClr val="00FF00"/>
              </a:highlight>
            </a:rPr>
            <a:t>(Слайд 16-17)</a:t>
          </a:r>
          <a:r>
            <a:rPr lang="ru-RU" sz="2900" dirty="0" smtClean="0">
              <a:solidFill>
                <a:schemeClr val="tx1"/>
              </a:solidFill>
            </a:rPr>
            <a:t>, </a:t>
          </a:r>
          <a:r>
            <a:rPr lang="ru-RU" sz="2900" dirty="0">
              <a:solidFill>
                <a:schemeClr val="tx1"/>
              </a:solidFill>
            </a:rPr>
            <a:t>связанных с реализацией отдельных </a:t>
          </a:r>
          <a:r>
            <a:rPr lang="ru-RU" sz="2900" dirty="0" smtClean="0">
              <a:solidFill>
                <a:schemeClr val="tx1"/>
              </a:solidFill>
            </a:rPr>
            <a:t>проектов </a:t>
          </a:r>
          <a:r>
            <a:rPr lang="ru-RU" sz="2400" dirty="0" smtClean="0">
              <a:highlight>
                <a:srgbClr val="00FF00"/>
              </a:highlight>
            </a:rPr>
            <a:t>(Слайд 9)</a:t>
          </a:r>
          <a:r>
            <a:rPr lang="ru-RU" sz="2900" dirty="0" smtClean="0">
              <a:solidFill>
                <a:schemeClr val="tx1"/>
              </a:solidFill>
            </a:rPr>
            <a:t>, </a:t>
          </a:r>
          <a:r>
            <a:rPr lang="ru-RU" sz="2900" dirty="0">
              <a:solidFill>
                <a:schemeClr val="tx1"/>
              </a:solidFill>
            </a:rPr>
            <a:t>улучшает их согласованность со стратегией учреждения и ведет к более эффективной реализации инноваций, что обеспечивает устойчивое развитие и оптимизацию ресурсов по сравнению с традиционными подходами в крупных </a:t>
          </a:r>
          <a:r>
            <a:rPr lang="ru-RU" sz="2900" dirty="0" smtClean="0">
              <a:solidFill>
                <a:schemeClr val="tx1"/>
              </a:solidFill>
            </a:rPr>
            <a:t>IT-компаниях </a:t>
          </a:r>
          <a:r>
            <a:rPr lang="ru-RU" sz="2400" dirty="0" smtClean="0">
              <a:highlight>
                <a:srgbClr val="00FF00"/>
              </a:highlight>
            </a:rPr>
            <a:t>(Слайд 18)</a:t>
          </a:r>
          <a:r>
            <a:rPr lang="ru-RU" sz="2900" dirty="0" smtClean="0">
              <a:solidFill>
                <a:schemeClr val="tx1"/>
              </a:solidFill>
            </a:rPr>
            <a:t>.</a:t>
          </a:r>
          <a:endParaRPr lang="ru-RU" sz="2900" dirty="0">
            <a:solidFill>
              <a:schemeClr val="tx1"/>
            </a:solidFill>
          </a:endParaRPr>
        </a:p>
      </dgm:t>
    </dgm:pt>
    <dgm:pt modelId="{5F48421E-E379-4CE1-8C18-CBBCF2968752}" type="parTrans" cxnId="{2DCD25A5-2A7C-4EDC-9F7C-0386972FED4B}">
      <dgm:prSet/>
      <dgm:spPr/>
      <dgm:t>
        <a:bodyPr/>
        <a:lstStyle/>
        <a:p>
          <a:pPr algn="just"/>
          <a:endParaRPr lang="ru-RU"/>
        </a:p>
      </dgm:t>
    </dgm:pt>
    <dgm:pt modelId="{B93F818F-020B-4AA4-BAB9-6D1EA8A46EC7}" type="sibTrans" cxnId="{2DCD25A5-2A7C-4EDC-9F7C-0386972FED4B}">
      <dgm:prSet/>
      <dgm:spPr/>
      <dgm:t>
        <a:bodyPr/>
        <a:lstStyle/>
        <a:p>
          <a:pPr algn="just"/>
          <a:endParaRPr lang="ru-RU"/>
        </a:p>
      </dgm:t>
    </dgm:pt>
    <dgm:pt modelId="{5E92C15C-29BD-4071-A410-513D36A28910}">
      <dgm:prSet custT="1"/>
      <dgm:spPr/>
      <dgm:t>
        <a:bodyPr/>
        <a:lstStyle/>
        <a:p>
          <a:pPr algn="just"/>
          <a:r>
            <a:rPr lang="ru-RU" sz="3700" dirty="0"/>
            <a:t>Положение 3. Оценено влияние объема внедрения инноваций на эффективность банков </a:t>
          </a:r>
          <a:r>
            <a:rPr lang="ru-RU" sz="2800" dirty="0">
              <a:highlight>
                <a:srgbClr val="00FF00"/>
              </a:highlight>
            </a:rPr>
            <a:t>(Слайд 12-15)</a:t>
          </a:r>
          <a:endParaRPr lang="ru-RU" sz="3700" dirty="0">
            <a:highlight>
              <a:srgbClr val="00FF00"/>
            </a:highlight>
          </a:endParaRPr>
        </a:p>
      </dgm:t>
    </dgm:pt>
    <dgm:pt modelId="{302B7B49-D4F3-4AFE-9F04-612555683542}" type="parTrans" cxnId="{031FBDA0-A54A-4A13-8153-5DCC4840A332}">
      <dgm:prSet/>
      <dgm:spPr/>
      <dgm:t>
        <a:bodyPr/>
        <a:lstStyle/>
        <a:p>
          <a:pPr algn="just"/>
          <a:endParaRPr lang="ru-RU"/>
        </a:p>
      </dgm:t>
    </dgm:pt>
    <dgm:pt modelId="{3615C612-CBD1-4189-A05C-B364AACCCBC4}" type="sibTrans" cxnId="{031FBDA0-A54A-4A13-8153-5DCC4840A332}">
      <dgm:prSet/>
      <dgm:spPr/>
      <dgm:t>
        <a:bodyPr/>
        <a:lstStyle/>
        <a:p>
          <a:pPr algn="just"/>
          <a:endParaRPr lang="ru-RU"/>
        </a:p>
      </dgm:t>
    </dgm:pt>
    <dgm:pt modelId="{717C547F-94FB-473A-A857-39161F8C2D0C}">
      <dgm:prSet custT="1"/>
      <dgm:spPr/>
      <dgm:t>
        <a:bodyPr/>
        <a:lstStyle/>
        <a:p>
          <a:pPr algn="just"/>
          <a:r>
            <a:rPr lang="ru-RU" sz="2900" dirty="0"/>
            <a:t>Внедрение инновационных решений в коммерческих банках позитивно влияет на их финансовую эффективность и </a:t>
          </a:r>
          <a:r>
            <a:rPr lang="ru-RU" sz="2900" dirty="0" smtClean="0"/>
            <a:t>устойчивость </a:t>
          </a:r>
          <a:r>
            <a:rPr lang="ru-RU" sz="2400" dirty="0" smtClean="0">
              <a:highlight>
                <a:srgbClr val="00FF00"/>
              </a:highlight>
            </a:rPr>
            <a:t>(Слайд 15)</a:t>
          </a:r>
          <a:r>
            <a:rPr lang="ru-RU" sz="2900" dirty="0" smtClean="0"/>
            <a:t>, </a:t>
          </a:r>
          <a:r>
            <a:rPr lang="ru-RU" sz="2900" dirty="0"/>
            <a:t>что позволяет лучше управлять рисками и адаптироваться к изменениям на рынке, при этом улучшая качество обслуживания клиентов.</a:t>
          </a:r>
        </a:p>
      </dgm:t>
    </dgm:pt>
    <dgm:pt modelId="{CC63D58A-F176-4ADD-8D5C-490EA1448D6B}" type="parTrans" cxnId="{946A48B5-C4CA-4B0F-A469-423CD6F683AA}">
      <dgm:prSet/>
      <dgm:spPr/>
      <dgm:t>
        <a:bodyPr/>
        <a:lstStyle/>
        <a:p>
          <a:pPr algn="just"/>
          <a:endParaRPr lang="ru-RU"/>
        </a:p>
      </dgm:t>
    </dgm:pt>
    <dgm:pt modelId="{01835689-C403-4CC5-B06A-5E00D700C097}" type="sibTrans" cxnId="{946A48B5-C4CA-4B0F-A469-423CD6F683AA}">
      <dgm:prSet/>
      <dgm:spPr/>
      <dgm:t>
        <a:bodyPr/>
        <a:lstStyle/>
        <a:p>
          <a:pPr algn="just"/>
          <a:endParaRPr lang="ru-RU"/>
        </a:p>
      </dgm:t>
    </dgm:pt>
    <dgm:pt modelId="{425CE9B0-8049-417B-993C-4DD3D91B9A0C}" type="pres">
      <dgm:prSet presAssocID="{A71B03A7-409E-4015-8627-DD132F2C0BAE}" presName="diagram" presStyleCnt="0">
        <dgm:presLayoutVars>
          <dgm:dir/>
          <dgm:resizeHandles val="exact"/>
        </dgm:presLayoutVars>
      </dgm:prSet>
      <dgm:spPr/>
      <dgm:t>
        <a:bodyPr/>
        <a:lstStyle/>
        <a:p>
          <a:endParaRPr lang="ru-RU"/>
        </a:p>
      </dgm:t>
    </dgm:pt>
    <dgm:pt modelId="{59C21976-38AC-4DC0-B76F-3A2F40B5519B}" type="pres">
      <dgm:prSet presAssocID="{2D097331-DA80-48CD-89EB-B526CE8AF398}" presName="node" presStyleLbl="node1" presStyleIdx="0" presStyleCnt="4" custScaleX="124425">
        <dgm:presLayoutVars>
          <dgm:bulletEnabled val="1"/>
        </dgm:presLayoutVars>
      </dgm:prSet>
      <dgm:spPr/>
      <dgm:t>
        <a:bodyPr/>
        <a:lstStyle/>
        <a:p>
          <a:endParaRPr lang="ru-RU"/>
        </a:p>
      </dgm:t>
    </dgm:pt>
    <dgm:pt modelId="{87898C4E-5294-4EF9-93BB-2789C65DCEB1}" type="pres">
      <dgm:prSet presAssocID="{D9C2EB02-658E-4050-AE9F-1A2DCA37BCA8}" presName="sibTrans" presStyleCnt="0"/>
      <dgm:spPr/>
    </dgm:pt>
    <dgm:pt modelId="{B920C639-8CFC-44E7-A048-FF97FB30C322}" type="pres">
      <dgm:prSet presAssocID="{0CB839D2-A3FF-4F4B-8FFE-F4893DC5B25C}" presName="node" presStyleLbl="node1" presStyleIdx="1" presStyleCnt="4" custScaleX="124425">
        <dgm:presLayoutVars>
          <dgm:bulletEnabled val="1"/>
        </dgm:presLayoutVars>
      </dgm:prSet>
      <dgm:spPr/>
      <dgm:t>
        <a:bodyPr/>
        <a:lstStyle/>
        <a:p>
          <a:endParaRPr lang="ru-RU"/>
        </a:p>
      </dgm:t>
    </dgm:pt>
    <dgm:pt modelId="{5417391F-FBC1-42F5-97F3-1C479E7D7642}" type="pres">
      <dgm:prSet presAssocID="{64370EC8-89B8-4F23-84BB-3E87549E21B9}" presName="sibTrans" presStyleCnt="0"/>
      <dgm:spPr/>
    </dgm:pt>
    <dgm:pt modelId="{F2F2C5A7-9E80-4A71-AD9A-14EE236FC7B3}" type="pres">
      <dgm:prSet presAssocID="{5E92C15C-29BD-4071-A410-513D36A28910}" presName="node" presStyleLbl="node1" presStyleIdx="2" presStyleCnt="4" custScaleX="124425">
        <dgm:presLayoutVars>
          <dgm:bulletEnabled val="1"/>
        </dgm:presLayoutVars>
      </dgm:prSet>
      <dgm:spPr/>
      <dgm:t>
        <a:bodyPr/>
        <a:lstStyle/>
        <a:p>
          <a:endParaRPr lang="ru-RU"/>
        </a:p>
      </dgm:t>
    </dgm:pt>
    <dgm:pt modelId="{4143BE5D-C171-49FA-8159-7DCB93CBB1A6}" type="pres">
      <dgm:prSet presAssocID="{3615C612-CBD1-4189-A05C-B364AACCCBC4}" presName="sibTrans" presStyleCnt="0"/>
      <dgm:spPr/>
    </dgm:pt>
    <dgm:pt modelId="{3461A8B4-19AC-46FD-8D6A-4D5AEDEAD511}" type="pres">
      <dgm:prSet presAssocID="{456A2AA0-8F01-4C94-81B4-9393C8D7D7D9}" presName="node" presStyleLbl="node1" presStyleIdx="3" presStyleCnt="4" custScaleX="124425">
        <dgm:presLayoutVars>
          <dgm:bulletEnabled val="1"/>
        </dgm:presLayoutVars>
      </dgm:prSet>
      <dgm:spPr/>
      <dgm:t>
        <a:bodyPr/>
        <a:lstStyle/>
        <a:p>
          <a:endParaRPr lang="ru-RU"/>
        </a:p>
      </dgm:t>
    </dgm:pt>
  </dgm:ptLst>
  <dgm:cxnLst>
    <dgm:cxn modelId="{C88965FE-43AE-4B1D-81F9-DBF5CFA8E93A}" type="presOf" srcId="{99940C78-511B-4DE2-A747-B925A2D08DB1}" destId="{3461A8B4-19AC-46FD-8D6A-4D5AEDEAD511}" srcOrd="0" destOrd="1" presId="urn:microsoft.com/office/officeart/2005/8/layout/default#2"/>
    <dgm:cxn modelId="{11E78A38-4672-4300-9D2B-D51A51A55977}" srcId="{A71B03A7-409E-4015-8627-DD132F2C0BAE}" destId="{2D097331-DA80-48CD-89EB-B526CE8AF398}" srcOrd="0" destOrd="0" parTransId="{757CAFD0-0C80-4A40-9831-EA4E0265E793}" sibTransId="{D9C2EB02-658E-4050-AE9F-1A2DCA37BCA8}"/>
    <dgm:cxn modelId="{A75935CA-7C52-40C9-8C4C-A032B0CF1EA9}" srcId="{A71B03A7-409E-4015-8627-DD132F2C0BAE}" destId="{0CB839D2-A3FF-4F4B-8FFE-F4893DC5B25C}" srcOrd="1" destOrd="0" parTransId="{C14BD973-523F-4850-9DD0-8C4B77AAEE75}" sibTransId="{64370EC8-89B8-4F23-84BB-3E87549E21B9}"/>
    <dgm:cxn modelId="{F5754323-A0A3-4715-B923-E63F32375DA2}" type="presOf" srcId="{2D097331-DA80-48CD-89EB-B526CE8AF398}" destId="{59C21976-38AC-4DC0-B76F-3A2F40B5519B}" srcOrd="0" destOrd="0" presId="urn:microsoft.com/office/officeart/2005/8/layout/default#2"/>
    <dgm:cxn modelId="{0294D18E-350C-4554-8C81-A9EBBD06FAEA}" srcId="{2D097331-DA80-48CD-89EB-B526CE8AF398}" destId="{5FC3AD56-6CD1-4268-BE82-5CFD8ADAA7D8}" srcOrd="0" destOrd="0" parTransId="{E0610E34-51EE-4B09-BEB5-263D83EDD1DB}" sibTransId="{EE0811CF-B576-4BFB-9E38-BFE16BFB00E2}"/>
    <dgm:cxn modelId="{946A48B5-C4CA-4B0F-A469-423CD6F683AA}" srcId="{5E92C15C-29BD-4071-A410-513D36A28910}" destId="{717C547F-94FB-473A-A857-39161F8C2D0C}" srcOrd="0" destOrd="0" parTransId="{CC63D58A-F176-4ADD-8D5C-490EA1448D6B}" sibTransId="{01835689-C403-4CC5-B06A-5E00D700C097}"/>
    <dgm:cxn modelId="{960F95EF-6A6E-430D-8DB0-AE010AE02CA9}" type="presOf" srcId="{A71B03A7-409E-4015-8627-DD132F2C0BAE}" destId="{425CE9B0-8049-417B-993C-4DD3D91B9A0C}" srcOrd="0" destOrd="0" presId="urn:microsoft.com/office/officeart/2005/8/layout/default#2"/>
    <dgm:cxn modelId="{A65BF0F8-44E8-4D2B-A40D-0F35B2ED51C1}" type="presOf" srcId="{456A2AA0-8F01-4C94-81B4-9393C8D7D7D9}" destId="{3461A8B4-19AC-46FD-8D6A-4D5AEDEAD511}" srcOrd="0" destOrd="0" presId="urn:microsoft.com/office/officeart/2005/8/layout/default#2"/>
    <dgm:cxn modelId="{366FB25B-24CD-4892-B5FC-3F321E5F8320}" type="presOf" srcId="{717C547F-94FB-473A-A857-39161F8C2D0C}" destId="{F2F2C5A7-9E80-4A71-AD9A-14EE236FC7B3}" srcOrd="0" destOrd="1" presId="urn:microsoft.com/office/officeart/2005/8/layout/default#2"/>
    <dgm:cxn modelId="{2DCD25A5-2A7C-4EDC-9F7C-0386972FED4B}" srcId="{456A2AA0-8F01-4C94-81B4-9393C8D7D7D9}" destId="{99940C78-511B-4DE2-A747-B925A2D08DB1}" srcOrd="0" destOrd="0" parTransId="{5F48421E-E379-4CE1-8C18-CBBCF2968752}" sibTransId="{B93F818F-020B-4AA4-BAB9-6D1EA8A46EC7}"/>
    <dgm:cxn modelId="{78DF9ADC-666D-4F35-ACFE-7A39C94B6100}" type="presOf" srcId="{0CB839D2-A3FF-4F4B-8FFE-F4893DC5B25C}" destId="{B920C639-8CFC-44E7-A048-FF97FB30C322}" srcOrd="0" destOrd="0" presId="urn:microsoft.com/office/officeart/2005/8/layout/default#2"/>
    <dgm:cxn modelId="{65506753-B3D9-4A71-A8C7-68E8FFCE62D0}" type="presOf" srcId="{5E92C15C-29BD-4071-A410-513D36A28910}" destId="{F2F2C5A7-9E80-4A71-AD9A-14EE236FC7B3}" srcOrd="0" destOrd="0" presId="urn:microsoft.com/office/officeart/2005/8/layout/default#2"/>
    <dgm:cxn modelId="{4512C38A-1C0F-43B6-A7DC-3005D3409B73}" srcId="{0CB839D2-A3FF-4F4B-8FFE-F4893DC5B25C}" destId="{AC3E0DEB-8FF9-4B2B-97CE-3B9437815E3C}" srcOrd="0" destOrd="0" parTransId="{2FC12FEC-790D-4E6E-AC15-C42481BED7B5}" sibTransId="{EAB79533-6D1B-492B-9DEF-50EBE975D715}"/>
    <dgm:cxn modelId="{031FBDA0-A54A-4A13-8153-5DCC4840A332}" srcId="{A71B03A7-409E-4015-8627-DD132F2C0BAE}" destId="{5E92C15C-29BD-4071-A410-513D36A28910}" srcOrd="2" destOrd="0" parTransId="{302B7B49-D4F3-4AFE-9F04-612555683542}" sibTransId="{3615C612-CBD1-4189-A05C-B364AACCCBC4}"/>
    <dgm:cxn modelId="{2A81414E-7FDB-47E8-A606-EA49D09487E7}" type="presOf" srcId="{5FC3AD56-6CD1-4268-BE82-5CFD8ADAA7D8}" destId="{59C21976-38AC-4DC0-B76F-3A2F40B5519B}" srcOrd="0" destOrd="1" presId="urn:microsoft.com/office/officeart/2005/8/layout/default#2"/>
    <dgm:cxn modelId="{7FE6E60B-3A21-4326-839C-39CF738DE959}" type="presOf" srcId="{AC3E0DEB-8FF9-4B2B-97CE-3B9437815E3C}" destId="{B920C639-8CFC-44E7-A048-FF97FB30C322}" srcOrd="0" destOrd="1" presId="urn:microsoft.com/office/officeart/2005/8/layout/default#2"/>
    <dgm:cxn modelId="{20AA4F41-CCD2-4271-8DFA-A34DE3E65F9E}" srcId="{A71B03A7-409E-4015-8627-DD132F2C0BAE}" destId="{456A2AA0-8F01-4C94-81B4-9393C8D7D7D9}" srcOrd="3" destOrd="0" parTransId="{97F10B23-440E-415C-8643-3D061D860F18}" sibTransId="{46D9DFD4-4163-422D-A99C-9CBAEBB08263}"/>
    <dgm:cxn modelId="{B38DA3F4-E022-4F1E-8C72-F45416A74E67}" type="presParOf" srcId="{425CE9B0-8049-417B-993C-4DD3D91B9A0C}" destId="{59C21976-38AC-4DC0-B76F-3A2F40B5519B}" srcOrd="0" destOrd="0" presId="urn:microsoft.com/office/officeart/2005/8/layout/default#2"/>
    <dgm:cxn modelId="{6A9FFA5B-080C-488A-B62C-E13495346A97}" type="presParOf" srcId="{425CE9B0-8049-417B-993C-4DD3D91B9A0C}" destId="{87898C4E-5294-4EF9-93BB-2789C65DCEB1}" srcOrd="1" destOrd="0" presId="urn:microsoft.com/office/officeart/2005/8/layout/default#2"/>
    <dgm:cxn modelId="{37E7089A-FC3C-4B2A-8667-76B6C7DBF0C6}" type="presParOf" srcId="{425CE9B0-8049-417B-993C-4DD3D91B9A0C}" destId="{B920C639-8CFC-44E7-A048-FF97FB30C322}" srcOrd="2" destOrd="0" presId="urn:microsoft.com/office/officeart/2005/8/layout/default#2"/>
    <dgm:cxn modelId="{54D7F340-4D09-4A9A-8B5D-8C938A4A3907}" type="presParOf" srcId="{425CE9B0-8049-417B-993C-4DD3D91B9A0C}" destId="{5417391F-FBC1-42F5-97F3-1C479E7D7642}" srcOrd="3" destOrd="0" presId="urn:microsoft.com/office/officeart/2005/8/layout/default#2"/>
    <dgm:cxn modelId="{82E12F31-0730-445D-9F90-1CD9B6BE664D}" type="presParOf" srcId="{425CE9B0-8049-417B-993C-4DD3D91B9A0C}" destId="{F2F2C5A7-9E80-4A71-AD9A-14EE236FC7B3}" srcOrd="4" destOrd="0" presId="urn:microsoft.com/office/officeart/2005/8/layout/default#2"/>
    <dgm:cxn modelId="{2B449E9D-6C40-4FF9-BE0C-E31F79E244BA}" type="presParOf" srcId="{425CE9B0-8049-417B-993C-4DD3D91B9A0C}" destId="{4143BE5D-C171-49FA-8159-7DCB93CBB1A6}" srcOrd="5" destOrd="0" presId="urn:microsoft.com/office/officeart/2005/8/layout/default#2"/>
    <dgm:cxn modelId="{405168A3-0D05-4AE4-8D33-C1B8D4F1590C}" type="presParOf" srcId="{425CE9B0-8049-417B-993C-4DD3D91B9A0C}" destId="{3461A8B4-19AC-46FD-8D6A-4D5AEDEAD511}" srcOrd="6" destOrd="0" presId="urn:microsoft.com/office/officeart/2005/8/layout/default#2"/>
  </dgm:cxnLst>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F547569-30FC-4EF3-A410-CCBBA563E6FD}" type="doc">
      <dgm:prSet loTypeId="urn:microsoft.com/office/officeart/2005/8/layout/default#3" loCatId="list" qsTypeId="urn:microsoft.com/office/officeart/2005/8/quickstyle/simple1" qsCatId="simple" csTypeId="urn:microsoft.com/office/officeart/2005/8/colors/accent1_1" csCatId="accent1" phldr="1"/>
      <dgm:spPr/>
      <dgm:t>
        <a:bodyPr/>
        <a:lstStyle/>
        <a:p>
          <a:endParaRPr lang="ru-RU"/>
        </a:p>
      </dgm:t>
    </dgm:pt>
    <dgm:pt modelId="{EB7C47CD-93A9-4EC3-8836-AFFF9EF19729}">
      <dgm:prSet phldrT="[Текст]" custT="1"/>
      <dgm:spPr>
        <a:solidFill>
          <a:srgbClr val="D6EBFE"/>
        </a:solidFill>
      </dgm:spPr>
      <dgm:t>
        <a:bodyPr/>
        <a:lstStyle/>
        <a:p>
          <a:pPr algn="just"/>
          <a:r>
            <a:rPr lang="ru-RU" sz="3200" dirty="0">
              <a:latin typeface="+mn-lt"/>
              <a:cs typeface="Times New Roman" panose="02020603050405020304" pitchFamily="18" charset="0"/>
            </a:rPr>
            <a:t>Отсутствие единого подхода к определению инноваций в банковской сфере</a:t>
          </a:r>
        </a:p>
      </dgm:t>
    </dgm:pt>
    <dgm:pt modelId="{7D667DA3-E845-49A3-993C-22E1B8D73690}" type="parTrans" cxnId="{17E4DFD1-2072-4F4A-9DF9-FF887ACBCE95}">
      <dgm:prSet/>
      <dgm:spPr/>
      <dgm:t>
        <a:bodyPr/>
        <a:lstStyle/>
        <a:p>
          <a:pPr algn="just"/>
          <a:endParaRPr lang="ru-RU" sz="2800">
            <a:latin typeface="Times New Roman" panose="02020603050405020304" pitchFamily="18" charset="0"/>
            <a:cs typeface="Times New Roman" panose="02020603050405020304" pitchFamily="18" charset="0"/>
          </a:endParaRPr>
        </a:p>
      </dgm:t>
    </dgm:pt>
    <dgm:pt modelId="{BE7ED22F-6069-4DDF-9C2E-CC54DD7FE61E}" type="sibTrans" cxnId="{17E4DFD1-2072-4F4A-9DF9-FF887ACBCE95}">
      <dgm:prSet/>
      <dgm:spPr/>
      <dgm:t>
        <a:bodyPr/>
        <a:lstStyle/>
        <a:p>
          <a:pPr algn="just"/>
          <a:endParaRPr lang="ru-RU" sz="2800">
            <a:latin typeface="Times New Roman" panose="02020603050405020304" pitchFamily="18" charset="0"/>
            <a:cs typeface="Times New Roman" panose="02020603050405020304" pitchFamily="18" charset="0"/>
          </a:endParaRPr>
        </a:p>
      </dgm:t>
    </dgm:pt>
    <dgm:pt modelId="{0DE3BBAA-0913-4AAD-9932-65029D272F6B}">
      <dgm:prSet custT="1"/>
      <dgm:spPr>
        <a:solidFill>
          <a:srgbClr val="D6EBFE"/>
        </a:solidFill>
      </dgm:spPr>
      <dgm:t>
        <a:bodyPr/>
        <a:lstStyle/>
        <a:p>
          <a:pPr algn="just"/>
          <a:r>
            <a:rPr lang="ru-RU" sz="2400" dirty="0">
              <a:latin typeface="+mn-lt"/>
              <a:cs typeface="Times New Roman" panose="02020603050405020304" pitchFamily="18" charset="0"/>
            </a:rPr>
            <a:t>Разнообразие видов инноваций</a:t>
          </a:r>
        </a:p>
      </dgm:t>
    </dgm:pt>
    <dgm:pt modelId="{A024C46C-360C-4F8E-976E-28C51EC29E76}" type="parTrans" cxnId="{E74E10A7-E467-48ED-85DD-3016988B9FE7}">
      <dgm:prSet/>
      <dgm:spPr/>
      <dgm:t>
        <a:bodyPr/>
        <a:lstStyle/>
        <a:p>
          <a:pPr algn="just"/>
          <a:endParaRPr lang="ru-RU" sz="2000"/>
        </a:p>
      </dgm:t>
    </dgm:pt>
    <dgm:pt modelId="{1E0DD37D-9466-46AD-BE7A-DB09D51D82FB}" type="sibTrans" cxnId="{E74E10A7-E467-48ED-85DD-3016988B9FE7}">
      <dgm:prSet/>
      <dgm:spPr/>
      <dgm:t>
        <a:bodyPr/>
        <a:lstStyle/>
        <a:p>
          <a:pPr algn="just"/>
          <a:endParaRPr lang="ru-RU" sz="2000"/>
        </a:p>
      </dgm:t>
    </dgm:pt>
    <dgm:pt modelId="{2D591F2A-626B-4FD6-AC9E-9C7AC09A098C}">
      <dgm:prSet custT="1"/>
      <dgm:spPr>
        <a:solidFill>
          <a:srgbClr val="D6EBFE"/>
        </a:solidFill>
      </dgm:spPr>
      <dgm:t>
        <a:bodyPr/>
        <a:lstStyle/>
        <a:p>
          <a:pPr algn="just"/>
          <a:r>
            <a:rPr lang="ru-RU" sz="3200" dirty="0">
              <a:latin typeface="+mn-lt"/>
              <a:cs typeface="Times New Roman" panose="02020603050405020304" pitchFamily="18" charset="0"/>
            </a:rPr>
            <a:t>Сложность оценки </a:t>
          </a:r>
          <a:r>
            <a:rPr lang="ru-RU" sz="3200" dirty="0" smtClean="0">
              <a:latin typeface="+mn-lt"/>
              <a:cs typeface="Times New Roman" panose="02020603050405020304" pitchFamily="18" charset="0"/>
            </a:rPr>
            <a:t>влияния инноваций на финансовую устойчивость и эффективность</a:t>
          </a:r>
          <a:endParaRPr lang="ru-RU" sz="3200" dirty="0">
            <a:latin typeface="+mn-lt"/>
            <a:cs typeface="Times New Roman" panose="02020603050405020304" pitchFamily="18" charset="0"/>
          </a:endParaRPr>
        </a:p>
      </dgm:t>
    </dgm:pt>
    <dgm:pt modelId="{E5053418-450E-4DF0-B3AB-8028B4825445}" type="parTrans" cxnId="{5266E373-3004-4A8C-A78B-24271A730BB4}">
      <dgm:prSet/>
      <dgm:spPr/>
      <dgm:t>
        <a:bodyPr/>
        <a:lstStyle/>
        <a:p>
          <a:pPr algn="just"/>
          <a:endParaRPr lang="ru-RU" sz="2000"/>
        </a:p>
      </dgm:t>
    </dgm:pt>
    <dgm:pt modelId="{57D70F74-4723-4158-84DF-746828B15E4D}" type="sibTrans" cxnId="{5266E373-3004-4A8C-A78B-24271A730BB4}">
      <dgm:prSet/>
      <dgm:spPr/>
      <dgm:t>
        <a:bodyPr/>
        <a:lstStyle/>
        <a:p>
          <a:pPr algn="just"/>
          <a:endParaRPr lang="ru-RU" sz="2000"/>
        </a:p>
      </dgm:t>
    </dgm:pt>
    <dgm:pt modelId="{F1899E42-7BD9-4A65-8D2F-A3C04612900F}">
      <dgm:prSet custT="1"/>
      <dgm:spPr>
        <a:solidFill>
          <a:srgbClr val="D6EBFE"/>
        </a:solidFill>
      </dgm:spPr>
      <dgm:t>
        <a:bodyPr/>
        <a:lstStyle/>
        <a:p>
          <a:pPr algn="just"/>
          <a:r>
            <a:rPr lang="ru-RU" sz="2400" dirty="0">
              <a:latin typeface="+mn-lt"/>
              <a:cs typeface="Times New Roman" panose="02020603050405020304" pitchFamily="18" charset="0"/>
            </a:rPr>
            <a:t>Необходимость учёта нефинансовых показателей </a:t>
          </a:r>
          <a:r>
            <a:rPr lang="ru-RU" sz="2400" dirty="0" smtClean="0">
              <a:latin typeface="+mn-lt"/>
              <a:cs typeface="Times New Roman" panose="02020603050405020304" pitchFamily="18" charset="0"/>
            </a:rPr>
            <a:t>эффективности и устойчивости</a:t>
          </a:r>
          <a:endParaRPr lang="ru-RU" sz="2400" dirty="0">
            <a:latin typeface="+mn-lt"/>
            <a:cs typeface="Times New Roman" panose="02020603050405020304" pitchFamily="18" charset="0"/>
          </a:endParaRPr>
        </a:p>
      </dgm:t>
    </dgm:pt>
    <dgm:pt modelId="{6244A362-0E0B-47FF-97BF-E7604AB9BA52}" type="parTrans" cxnId="{944E9AF2-E8FE-4317-AD01-E3F533F32BA4}">
      <dgm:prSet/>
      <dgm:spPr/>
      <dgm:t>
        <a:bodyPr/>
        <a:lstStyle/>
        <a:p>
          <a:pPr algn="just"/>
          <a:endParaRPr lang="ru-RU" sz="2000"/>
        </a:p>
      </dgm:t>
    </dgm:pt>
    <dgm:pt modelId="{E7B7E34E-AEF0-438C-A892-AFCE7B809CA1}" type="sibTrans" cxnId="{944E9AF2-E8FE-4317-AD01-E3F533F32BA4}">
      <dgm:prSet/>
      <dgm:spPr/>
      <dgm:t>
        <a:bodyPr/>
        <a:lstStyle/>
        <a:p>
          <a:pPr algn="just"/>
          <a:endParaRPr lang="ru-RU" sz="2000"/>
        </a:p>
      </dgm:t>
    </dgm:pt>
    <dgm:pt modelId="{2D4C6A04-8662-41F8-82A4-AECF43F340E6}">
      <dgm:prSet custT="1"/>
      <dgm:spPr>
        <a:solidFill>
          <a:srgbClr val="12BF09">
            <a:alpha val="7843"/>
          </a:srgbClr>
        </a:solidFill>
      </dgm:spPr>
      <dgm:t>
        <a:bodyPr/>
        <a:lstStyle/>
        <a:p>
          <a:pPr algn="just"/>
          <a:r>
            <a:rPr lang="ru-RU" sz="3200" dirty="0">
              <a:latin typeface="+mn-lt"/>
              <a:cs typeface="Times New Roman" panose="02020603050405020304" pitchFamily="18" charset="0"/>
            </a:rPr>
            <a:t>Недостаточная подготовленность сотрудников банков к работе с инновациями</a:t>
          </a:r>
        </a:p>
      </dgm:t>
    </dgm:pt>
    <dgm:pt modelId="{9D04A093-043E-47FD-9FD7-2DA04004AA74}" type="parTrans" cxnId="{8768E55F-5651-4773-8EEF-2E9184DFD8CD}">
      <dgm:prSet/>
      <dgm:spPr/>
      <dgm:t>
        <a:bodyPr/>
        <a:lstStyle/>
        <a:p>
          <a:pPr algn="just"/>
          <a:endParaRPr lang="ru-RU" sz="2000"/>
        </a:p>
      </dgm:t>
    </dgm:pt>
    <dgm:pt modelId="{89AAA399-A233-4292-8595-0A2409AFE4DF}" type="sibTrans" cxnId="{8768E55F-5651-4773-8EEF-2E9184DFD8CD}">
      <dgm:prSet/>
      <dgm:spPr/>
      <dgm:t>
        <a:bodyPr/>
        <a:lstStyle/>
        <a:p>
          <a:pPr algn="just"/>
          <a:endParaRPr lang="ru-RU" sz="2000"/>
        </a:p>
      </dgm:t>
    </dgm:pt>
    <dgm:pt modelId="{6E4DE150-3CCF-4BC9-808B-4FD1785F040D}">
      <dgm:prSet custT="1"/>
      <dgm:spPr>
        <a:solidFill>
          <a:srgbClr val="12BF09">
            <a:alpha val="7843"/>
          </a:srgbClr>
        </a:solidFill>
      </dgm:spPr>
      <dgm:t>
        <a:bodyPr/>
        <a:lstStyle/>
        <a:p>
          <a:pPr algn="just"/>
          <a:r>
            <a:rPr lang="ru-RU" sz="2400" dirty="0">
              <a:latin typeface="+mn-lt"/>
              <a:cs typeface="Times New Roman" panose="02020603050405020304" pitchFamily="18" charset="0"/>
            </a:rPr>
            <a:t>Отсутствие необходимых навыков и знаний.</a:t>
          </a:r>
        </a:p>
      </dgm:t>
    </dgm:pt>
    <dgm:pt modelId="{AD399D78-E05F-44CC-B898-DCB76B6A0530}" type="parTrans" cxnId="{85914EE9-8F58-4AC5-96F9-1D4C2DDA4605}">
      <dgm:prSet/>
      <dgm:spPr/>
      <dgm:t>
        <a:bodyPr/>
        <a:lstStyle/>
        <a:p>
          <a:pPr algn="just"/>
          <a:endParaRPr lang="ru-RU" sz="2000"/>
        </a:p>
      </dgm:t>
    </dgm:pt>
    <dgm:pt modelId="{AB52E1E8-11FB-4AD4-91B1-607139BD449F}" type="sibTrans" cxnId="{85914EE9-8F58-4AC5-96F9-1D4C2DDA4605}">
      <dgm:prSet/>
      <dgm:spPr/>
      <dgm:t>
        <a:bodyPr/>
        <a:lstStyle/>
        <a:p>
          <a:pPr algn="just"/>
          <a:endParaRPr lang="ru-RU" sz="2000"/>
        </a:p>
      </dgm:t>
    </dgm:pt>
    <dgm:pt modelId="{311540CB-D138-4AEE-842A-0042DEB0191C}">
      <dgm:prSet custT="1"/>
      <dgm:spPr>
        <a:solidFill>
          <a:srgbClr val="12BF09">
            <a:alpha val="7843"/>
          </a:srgbClr>
        </a:solidFill>
      </dgm:spPr>
      <dgm:t>
        <a:bodyPr/>
        <a:lstStyle/>
        <a:p>
          <a:pPr algn="just"/>
          <a:r>
            <a:rPr lang="ru-RU" sz="2400" dirty="0">
              <a:latin typeface="+mn-lt"/>
              <a:cs typeface="Times New Roman" panose="02020603050405020304" pitchFamily="18" charset="0"/>
            </a:rPr>
            <a:t>Сопротивление изменениям и непринятие новых технологий.</a:t>
          </a:r>
        </a:p>
      </dgm:t>
    </dgm:pt>
    <dgm:pt modelId="{66B45878-034F-4C13-9586-6492741B23D9}" type="parTrans" cxnId="{72C7385E-7F1B-4A09-9E80-ECDFCE053850}">
      <dgm:prSet/>
      <dgm:spPr/>
      <dgm:t>
        <a:bodyPr/>
        <a:lstStyle/>
        <a:p>
          <a:pPr algn="just"/>
          <a:endParaRPr lang="ru-RU" sz="2000"/>
        </a:p>
      </dgm:t>
    </dgm:pt>
    <dgm:pt modelId="{73F00ADF-7E54-44EB-9D13-A8BF0BA0980A}" type="sibTrans" cxnId="{72C7385E-7F1B-4A09-9E80-ECDFCE053850}">
      <dgm:prSet/>
      <dgm:spPr/>
      <dgm:t>
        <a:bodyPr/>
        <a:lstStyle/>
        <a:p>
          <a:pPr algn="just"/>
          <a:endParaRPr lang="ru-RU" sz="2000"/>
        </a:p>
      </dgm:t>
    </dgm:pt>
    <dgm:pt modelId="{C1E9F39A-6721-449C-BA31-55FAC9F0FC5F}">
      <dgm:prSet custT="1"/>
      <dgm:spPr>
        <a:solidFill>
          <a:srgbClr val="ECFAEC"/>
        </a:solidFill>
      </dgm:spPr>
      <dgm:t>
        <a:bodyPr/>
        <a:lstStyle/>
        <a:p>
          <a:pPr algn="just"/>
          <a:r>
            <a:rPr lang="ru-RU" sz="3200" dirty="0">
              <a:latin typeface="+mn-lt"/>
              <a:cs typeface="Times New Roman" panose="02020603050405020304" pitchFamily="18" charset="0"/>
            </a:rPr>
            <a:t>Отсутствие единых стандартов регулирования инноваций в банковской сфере</a:t>
          </a:r>
        </a:p>
      </dgm:t>
    </dgm:pt>
    <dgm:pt modelId="{0606D0CD-4FE4-416B-81BC-F7566549AD1D}" type="parTrans" cxnId="{98171130-26C8-4A85-915B-8FBEFDA643EA}">
      <dgm:prSet/>
      <dgm:spPr/>
      <dgm:t>
        <a:bodyPr/>
        <a:lstStyle/>
        <a:p>
          <a:pPr algn="just"/>
          <a:endParaRPr lang="ru-RU" sz="2000"/>
        </a:p>
      </dgm:t>
    </dgm:pt>
    <dgm:pt modelId="{C745756A-9FD6-4EC8-81A9-41EDA94E55C6}" type="sibTrans" cxnId="{98171130-26C8-4A85-915B-8FBEFDA643EA}">
      <dgm:prSet/>
      <dgm:spPr/>
      <dgm:t>
        <a:bodyPr/>
        <a:lstStyle/>
        <a:p>
          <a:pPr algn="just"/>
          <a:endParaRPr lang="ru-RU" sz="2000"/>
        </a:p>
      </dgm:t>
    </dgm:pt>
    <dgm:pt modelId="{CBA6089F-DDC0-4311-8DAA-20E338E1990F}">
      <dgm:prSet custT="1"/>
      <dgm:spPr>
        <a:solidFill>
          <a:srgbClr val="ECFAEC"/>
        </a:solidFill>
      </dgm:spPr>
      <dgm:t>
        <a:bodyPr/>
        <a:lstStyle/>
        <a:p>
          <a:pPr algn="just"/>
          <a:r>
            <a:rPr lang="ru-RU" sz="2400" dirty="0">
              <a:latin typeface="+mn-lt"/>
              <a:cs typeface="Times New Roman" panose="02020603050405020304" pitchFamily="18" charset="0"/>
            </a:rPr>
            <a:t>Различные подходы к регулированию в разных странах и регионах.</a:t>
          </a:r>
        </a:p>
      </dgm:t>
    </dgm:pt>
    <dgm:pt modelId="{B3D8913E-CAAE-4D18-B673-EC56C54BEEC5}" type="parTrans" cxnId="{8497D531-BE00-4A23-B8A6-A1C679D27C1A}">
      <dgm:prSet/>
      <dgm:spPr/>
      <dgm:t>
        <a:bodyPr/>
        <a:lstStyle/>
        <a:p>
          <a:pPr algn="just"/>
          <a:endParaRPr lang="ru-RU" sz="2000"/>
        </a:p>
      </dgm:t>
    </dgm:pt>
    <dgm:pt modelId="{9A0CD9D4-C2BA-4E45-AF30-4C1F8D574BE1}" type="sibTrans" cxnId="{8497D531-BE00-4A23-B8A6-A1C679D27C1A}">
      <dgm:prSet/>
      <dgm:spPr/>
      <dgm:t>
        <a:bodyPr/>
        <a:lstStyle/>
        <a:p>
          <a:pPr algn="just"/>
          <a:endParaRPr lang="ru-RU" sz="2000"/>
        </a:p>
      </dgm:t>
    </dgm:pt>
    <dgm:pt modelId="{86CCA61C-A4B4-442E-BD58-72AEDACD1A0C}">
      <dgm:prSet custT="1"/>
      <dgm:spPr>
        <a:solidFill>
          <a:srgbClr val="ECFAEC"/>
        </a:solidFill>
      </dgm:spPr>
      <dgm:t>
        <a:bodyPr/>
        <a:lstStyle/>
        <a:p>
          <a:pPr algn="just"/>
          <a:r>
            <a:rPr lang="ru-RU" sz="2400" dirty="0">
              <a:latin typeface="+mn-lt"/>
              <a:cs typeface="Times New Roman" panose="02020603050405020304" pitchFamily="18" charset="0"/>
            </a:rPr>
            <a:t>Отсутствие единых стандартов безопасности.</a:t>
          </a:r>
        </a:p>
      </dgm:t>
    </dgm:pt>
    <dgm:pt modelId="{8A0F8364-D65B-4851-A30D-05994D47D6D7}" type="parTrans" cxnId="{FA91DB4E-CE53-4E78-9679-1B0348856D61}">
      <dgm:prSet/>
      <dgm:spPr/>
      <dgm:t>
        <a:bodyPr/>
        <a:lstStyle/>
        <a:p>
          <a:pPr algn="just"/>
          <a:endParaRPr lang="ru-RU" sz="2000"/>
        </a:p>
      </dgm:t>
    </dgm:pt>
    <dgm:pt modelId="{8AD3CAE4-0A5F-40D0-8C70-E8F3A773B036}" type="sibTrans" cxnId="{FA91DB4E-CE53-4E78-9679-1B0348856D61}">
      <dgm:prSet/>
      <dgm:spPr/>
      <dgm:t>
        <a:bodyPr/>
        <a:lstStyle/>
        <a:p>
          <a:pPr algn="just"/>
          <a:endParaRPr lang="ru-RU" sz="2000"/>
        </a:p>
      </dgm:t>
    </dgm:pt>
    <dgm:pt modelId="{0EAFB7D2-90CB-41F5-9806-6193452E5FC0}">
      <dgm:prSet custT="1"/>
      <dgm:spPr/>
      <dgm:t>
        <a:bodyPr/>
        <a:lstStyle/>
        <a:p>
          <a:pPr algn="ctr"/>
          <a:r>
            <a:rPr lang="ru-RU" sz="4400" b="1" dirty="0">
              <a:latin typeface="+mn-lt"/>
              <a:cs typeface="Times New Roman" panose="02020603050405020304" pitchFamily="18" charset="0"/>
            </a:rPr>
            <a:t>Необходимость учета влияния инноваций на финансовую устойчивость банков</a:t>
          </a:r>
        </a:p>
      </dgm:t>
    </dgm:pt>
    <dgm:pt modelId="{A3627A65-CF3B-4A4A-BD83-BA7A22748101}" type="parTrans" cxnId="{D6E1893F-661F-4559-A154-961F2781C3F7}">
      <dgm:prSet/>
      <dgm:spPr/>
      <dgm:t>
        <a:bodyPr/>
        <a:lstStyle/>
        <a:p>
          <a:pPr algn="just"/>
          <a:endParaRPr lang="ru-RU" sz="2000"/>
        </a:p>
      </dgm:t>
    </dgm:pt>
    <dgm:pt modelId="{0CAADC56-4F39-4893-A250-5F77EC0F5BEE}" type="sibTrans" cxnId="{D6E1893F-661F-4559-A154-961F2781C3F7}">
      <dgm:prSet/>
      <dgm:spPr/>
      <dgm:t>
        <a:bodyPr/>
        <a:lstStyle/>
        <a:p>
          <a:pPr algn="just"/>
          <a:endParaRPr lang="ru-RU" sz="2000"/>
        </a:p>
      </dgm:t>
    </dgm:pt>
    <dgm:pt modelId="{43ABEEE2-1BE3-448F-AFDA-3DB920C92650}">
      <dgm:prSet custT="1"/>
      <dgm:spPr>
        <a:solidFill>
          <a:srgbClr val="D6EBFE"/>
        </a:solidFill>
      </dgm:spPr>
      <dgm:t>
        <a:bodyPr/>
        <a:lstStyle/>
        <a:p>
          <a:pPr algn="just"/>
          <a:r>
            <a:rPr lang="ru-RU" sz="3200" dirty="0">
              <a:latin typeface="+mn-lt"/>
              <a:cs typeface="Times New Roman" panose="02020603050405020304" pitchFamily="18" charset="0"/>
            </a:rPr>
            <a:t>Ограничение механизмов стимулирования внедрения инноваций</a:t>
          </a:r>
        </a:p>
      </dgm:t>
    </dgm:pt>
    <dgm:pt modelId="{27406049-01A6-492E-ADB8-16EA7BDD4F14}" type="parTrans" cxnId="{824BD2B4-82C5-4163-A2B8-4BE7F85D882A}">
      <dgm:prSet/>
      <dgm:spPr/>
      <dgm:t>
        <a:bodyPr/>
        <a:lstStyle/>
        <a:p>
          <a:pPr algn="just"/>
          <a:endParaRPr lang="ru-RU" sz="2000"/>
        </a:p>
      </dgm:t>
    </dgm:pt>
    <dgm:pt modelId="{3F350E86-31D0-4B4F-B411-79910202285E}" type="sibTrans" cxnId="{824BD2B4-82C5-4163-A2B8-4BE7F85D882A}">
      <dgm:prSet/>
      <dgm:spPr/>
      <dgm:t>
        <a:bodyPr/>
        <a:lstStyle/>
        <a:p>
          <a:pPr algn="just"/>
          <a:endParaRPr lang="ru-RU" sz="2000"/>
        </a:p>
      </dgm:t>
    </dgm:pt>
    <dgm:pt modelId="{C8BEADE7-3D8B-4BA8-94A9-1FFF4C71B55B}">
      <dgm:prSet custT="1"/>
      <dgm:spPr>
        <a:solidFill>
          <a:srgbClr val="D6EBFE"/>
        </a:solidFill>
      </dgm:spPr>
      <dgm:t>
        <a:bodyPr/>
        <a:lstStyle/>
        <a:p>
          <a:pPr algn="just"/>
          <a:r>
            <a:rPr lang="ru-RU" sz="2400" dirty="0">
              <a:latin typeface="+mn-lt"/>
              <a:cs typeface="Times New Roman" panose="02020603050405020304" pitchFamily="18" charset="0"/>
            </a:rPr>
            <a:t>Поддержка государства</a:t>
          </a:r>
        </a:p>
      </dgm:t>
    </dgm:pt>
    <dgm:pt modelId="{4D23D852-849A-48C9-9C73-8993F56E7D7A}" type="parTrans" cxnId="{6094EC98-0CA7-42CF-9364-3EBE3B45D95A}">
      <dgm:prSet/>
      <dgm:spPr/>
      <dgm:t>
        <a:bodyPr/>
        <a:lstStyle/>
        <a:p>
          <a:pPr algn="just"/>
          <a:endParaRPr lang="ru-RU" sz="2000"/>
        </a:p>
      </dgm:t>
    </dgm:pt>
    <dgm:pt modelId="{CFFAA75B-ACBB-4311-9820-B7205F89AA9B}" type="sibTrans" cxnId="{6094EC98-0CA7-42CF-9364-3EBE3B45D95A}">
      <dgm:prSet/>
      <dgm:spPr/>
      <dgm:t>
        <a:bodyPr/>
        <a:lstStyle/>
        <a:p>
          <a:pPr algn="just"/>
          <a:endParaRPr lang="ru-RU" sz="2000"/>
        </a:p>
      </dgm:t>
    </dgm:pt>
    <dgm:pt modelId="{ADF34C03-99CA-4146-97E2-B044F7CB6EE8}">
      <dgm:prSet custT="1"/>
      <dgm:spPr>
        <a:solidFill>
          <a:srgbClr val="ECFAEC"/>
        </a:solidFill>
      </dgm:spPr>
      <dgm:t>
        <a:bodyPr/>
        <a:lstStyle/>
        <a:p>
          <a:pPr algn="just"/>
          <a:r>
            <a:rPr lang="ru-RU" sz="3200" dirty="0">
              <a:latin typeface="+mn-lt"/>
              <a:cs typeface="Times New Roman" panose="02020603050405020304" pitchFamily="18" charset="0"/>
            </a:rPr>
            <a:t>Сложность интеграции инноваций в существующую систему управления банками</a:t>
          </a:r>
        </a:p>
      </dgm:t>
    </dgm:pt>
    <dgm:pt modelId="{B44FB9A0-4F1B-46EB-90F4-18FE1221208E}" type="parTrans" cxnId="{66EABD25-109E-4A3A-8370-38135D58D1E0}">
      <dgm:prSet/>
      <dgm:spPr/>
      <dgm:t>
        <a:bodyPr/>
        <a:lstStyle/>
        <a:p>
          <a:pPr algn="just"/>
          <a:endParaRPr lang="ru-RU" sz="2000"/>
        </a:p>
      </dgm:t>
    </dgm:pt>
    <dgm:pt modelId="{B385EA83-18BE-47DB-BCB9-D7D4AEF91251}" type="sibTrans" cxnId="{66EABD25-109E-4A3A-8370-38135D58D1E0}">
      <dgm:prSet/>
      <dgm:spPr/>
      <dgm:t>
        <a:bodyPr/>
        <a:lstStyle/>
        <a:p>
          <a:pPr algn="just"/>
          <a:endParaRPr lang="ru-RU" sz="2000"/>
        </a:p>
      </dgm:t>
    </dgm:pt>
    <dgm:pt modelId="{AFF09353-431F-43DD-8F63-6A5446FC6D13}">
      <dgm:prSet custT="1"/>
      <dgm:spPr>
        <a:solidFill>
          <a:srgbClr val="ECFAEC"/>
        </a:solidFill>
      </dgm:spPr>
      <dgm:t>
        <a:bodyPr/>
        <a:lstStyle/>
        <a:p>
          <a:pPr algn="just"/>
          <a:r>
            <a:rPr lang="ru-RU" sz="2400" dirty="0">
              <a:latin typeface="+mn-lt"/>
              <a:cs typeface="Times New Roman" panose="02020603050405020304" pitchFamily="18" charset="0"/>
            </a:rPr>
            <a:t>Необходимость изменений в структуре управления.</a:t>
          </a:r>
        </a:p>
      </dgm:t>
    </dgm:pt>
    <dgm:pt modelId="{F293A83A-127A-4BC2-8DCE-4DE1180A5F84}" type="parTrans" cxnId="{60F5AC77-6AF1-4AC5-9E95-BF4EFCB7312D}">
      <dgm:prSet/>
      <dgm:spPr/>
      <dgm:t>
        <a:bodyPr/>
        <a:lstStyle/>
        <a:p>
          <a:pPr algn="just"/>
          <a:endParaRPr lang="ru-RU" sz="2000"/>
        </a:p>
      </dgm:t>
    </dgm:pt>
    <dgm:pt modelId="{79D7F15B-EC6E-4B37-BD9D-BDD2E72B03CE}" type="sibTrans" cxnId="{60F5AC77-6AF1-4AC5-9E95-BF4EFCB7312D}">
      <dgm:prSet/>
      <dgm:spPr/>
      <dgm:t>
        <a:bodyPr/>
        <a:lstStyle/>
        <a:p>
          <a:pPr algn="just"/>
          <a:endParaRPr lang="ru-RU" sz="2000"/>
        </a:p>
      </dgm:t>
    </dgm:pt>
    <dgm:pt modelId="{7771858E-0480-4850-8E9B-BCA299EE68C7}">
      <dgm:prSet custT="1"/>
      <dgm:spPr>
        <a:solidFill>
          <a:srgbClr val="ECFAEC"/>
        </a:solidFill>
      </dgm:spPr>
      <dgm:t>
        <a:bodyPr/>
        <a:lstStyle/>
        <a:p>
          <a:pPr algn="just"/>
          <a:r>
            <a:rPr lang="ru-RU" sz="2400" dirty="0">
              <a:latin typeface="+mn-lt"/>
              <a:cs typeface="Times New Roman" panose="02020603050405020304" pitchFamily="18" charset="0"/>
            </a:rPr>
            <a:t>Изменения в процессах принятия решений.</a:t>
          </a:r>
        </a:p>
      </dgm:t>
    </dgm:pt>
    <dgm:pt modelId="{83B50404-6C44-41F5-8D3B-6D55F2A08E62}" type="parTrans" cxnId="{960218FE-06E8-4B1C-84FE-7E80E0AE2777}">
      <dgm:prSet/>
      <dgm:spPr/>
      <dgm:t>
        <a:bodyPr/>
        <a:lstStyle/>
        <a:p>
          <a:pPr algn="just"/>
          <a:endParaRPr lang="ru-RU" sz="2000"/>
        </a:p>
      </dgm:t>
    </dgm:pt>
    <dgm:pt modelId="{6EC90FC4-793F-4580-BEF2-9661B4A93C42}" type="sibTrans" cxnId="{960218FE-06E8-4B1C-84FE-7E80E0AE2777}">
      <dgm:prSet/>
      <dgm:spPr/>
      <dgm:t>
        <a:bodyPr/>
        <a:lstStyle/>
        <a:p>
          <a:pPr algn="just"/>
          <a:endParaRPr lang="ru-RU" sz="2000"/>
        </a:p>
      </dgm:t>
    </dgm:pt>
    <dgm:pt modelId="{7F9B56B2-38C9-4C55-8BE7-C4C373DE5E4B}">
      <dgm:prSet custT="1"/>
      <dgm:spPr>
        <a:solidFill>
          <a:srgbClr val="ECFAEC"/>
        </a:solidFill>
      </dgm:spPr>
      <dgm:t>
        <a:bodyPr/>
        <a:lstStyle/>
        <a:p>
          <a:pPr algn="just"/>
          <a:r>
            <a:rPr lang="ru-RU" sz="3200" dirty="0">
              <a:latin typeface="+mn-lt"/>
              <a:cs typeface="Times New Roman" panose="02020603050405020304" pitchFamily="18" charset="0"/>
            </a:rPr>
            <a:t>Отсутствие единых критериев оценки успешности внедрения инноваций</a:t>
          </a:r>
        </a:p>
      </dgm:t>
    </dgm:pt>
    <dgm:pt modelId="{96C14E0C-FE6E-4C19-B99B-D85E22E15EE9}" type="parTrans" cxnId="{DEB7A58F-A903-49E4-B93D-385E81B9B977}">
      <dgm:prSet/>
      <dgm:spPr/>
      <dgm:t>
        <a:bodyPr/>
        <a:lstStyle/>
        <a:p>
          <a:pPr algn="just"/>
          <a:endParaRPr lang="ru-RU" sz="2000"/>
        </a:p>
      </dgm:t>
    </dgm:pt>
    <dgm:pt modelId="{7316F65E-27C2-456A-8178-FD8634E1DA34}" type="sibTrans" cxnId="{DEB7A58F-A903-49E4-B93D-385E81B9B977}">
      <dgm:prSet/>
      <dgm:spPr/>
      <dgm:t>
        <a:bodyPr/>
        <a:lstStyle/>
        <a:p>
          <a:pPr algn="just"/>
          <a:endParaRPr lang="ru-RU" sz="2000"/>
        </a:p>
      </dgm:t>
    </dgm:pt>
    <dgm:pt modelId="{7D02B134-7AEA-47D7-99DE-D759D786CFED}">
      <dgm:prSet custT="1"/>
      <dgm:spPr>
        <a:solidFill>
          <a:srgbClr val="ECFAEC"/>
        </a:solidFill>
      </dgm:spPr>
      <dgm:t>
        <a:bodyPr/>
        <a:lstStyle/>
        <a:p>
          <a:pPr algn="just"/>
          <a:r>
            <a:rPr lang="ru-RU" sz="2400" dirty="0">
              <a:latin typeface="+mn-lt"/>
              <a:cs typeface="Times New Roman" panose="02020603050405020304" pitchFamily="18" charset="0"/>
            </a:rPr>
            <a:t>Различия в подходах к оценке успешности.</a:t>
          </a:r>
        </a:p>
      </dgm:t>
    </dgm:pt>
    <dgm:pt modelId="{DBC49D04-8E2D-4A0A-912A-282988AF5DA5}" type="parTrans" cxnId="{BA9C460D-13B5-42C1-BBF4-2805BDEDB12E}">
      <dgm:prSet/>
      <dgm:spPr/>
      <dgm:t>
        <a:bodyPr/>
        <a:lstStyle/>
        <a:p>
          <a:pPr algn="just"/>
          <a:endParaRPr lang="ru-RU" sz="2000"/>
        </a:p>
      </dgm:t>
    </dgm:pt>
    <dgm:pt modelId="{BD7E0DAB-97E0-4CAC-B4E9-1BFC2210DD23}" type="sibTrans" cxnId="{BA9C460D-13B5-42C1-BBF4-2805BDEDB12E}">
      <dgm:prSet/>
      <dgm:spPr/>
      <dgm:t>
        <a:bodyPr/>
        <a:lstStyle/>
        <a:p>
          <a:pPr algn="just"/>
          <a:endParaRPr lang="ru-RU" sz="2000"/>
        </a:p>
      </dgm:t>
    </dgm:pt>
    <dgm:pt modelId="{9988B523-09CA-4FBF-AE2C-474780BCB390}">
      <dgm:prSet custT="1"/>
      <dgm:spPr>
        <a:solidFill>
          <a:srgbClr val="ECFAEC"/>
        </a:solidFill>
      </dgm:spPr>
      <dgm:t>
        <a:bodyPr/>
        <a:lstStyle/>
        <a:p>
          <a:pPr algn="just"/>
          <a:r>
            <a:rPr lang="ru-RU" sz="2400" dirty="0">
              <a:latin typeface="+mn-lt"/>
              <a:cs typeface="Times New Roman" panose="02020603050405020304" pitchFamily="18" charset="0"/>
            </a:rPr>
            <a:t>Отсутствие общепринятых критериев оценки.</a:t>
          </a:r>
        </a:p>
      </dgm:t>
    </dgm:pt>
    <dgm:pt modelId="{D2064106-570F-48C4-8C22-0694BA84EEF6}" type="parTrans" cxnId="{8D3CFB6D-468E-4FD6-A348-A4B4AB00D8A5}">
      <dgm:prSet/>
      <dgm:spPr/>
      <dgm:t>
        <a:bodyPr/>
        <a:lstStyle/>
        <a:p>
          <a:pPr algn="just"/>
          <a:endParaRPr lang="ru-RU" sz="2000"/>
        </a:p>
      </dgm:t>
    </dgm:pt>
    <dgm:pt modelId="{8E5442D6-3D16-41A3-A788-E1372ED922A0}" type="sibTrans" cxnId="{8D3CFB6D-468E-4FD6-A348-A4B4AB00D8A5}">
      <dgm:prSet/>
      <dgm:spPr/>
      <dgm:t>
        <a:bodyPr/>
        <a:lstStyle/>
        <a:p>
          <a:pPr algn="just"/>
          <a:endParaRPr lang="ru-RU" sz="2000"/>
        </a:p>
      </dgm:t>
    </dgm:pt>
    <dgm:pt modelId="{E1B99046-02F8-416A-91D9-6D641372B2FA}">
      <dgm:prSet custT="1"/>
      <dgm:spPr>
        <a:solidFill>
          <a:srgbClr val="ECFAEC"/>
        </a:solidFill>
      </dgm:spPr>
      <dgm:t>
        <a:bodyPr/>
        <a:lstStyle/>
        <a:p>
          <a:pPr algn="just"/>
          <a:r>
            <a:rPr lang="ru-RU" sz="3200" dirty="0">
              <a:latin typeface="+mn-lt"/>
              <a:cs typeface="Times New Roman" panose="02020603050405020304" pitchFamily="18" charset="0"/>
            </a:rPr>
            <a:t>Необходимость разработки новых подходов к управлению рисками, связанными с инновациями</a:t>
          </a:r>
        </a:p>
      </dgm:t>
    </dgm:pt>
    <dgm:pt modelId="{C3A50450-3522-4C1B-AFB1-93EB68D4EE21}" type="parTrans" cxnId="{69A72197-E345-4DCE-A544-578172B334CA}">
      <dgm:prSet/>
      <dgm:spPr/>
      <dgm:t>
        <a:bodyPr/>
        <a:lstStyle/>
        <a:p>
          <a:pPr algn="just"/>
          <a:endParaRPr lang="ru-RU" sz="2000"/>
        </a:p>
      </dgm:t>
    </dgm:pt>
    <dgm:pt modelId="{0A727E48-3960-4C10-B264-D2AE18011F05}" type="sibTrans" cxnId="{69A72197-E345-4DCE-A544-578172B334CA}">
      <dgm:prSet/>
      <dgm:spPr/>
      <dgm:t>
        <a:bodyPr/>
        <a:lstStyle/>
        <a:p>
          <a:pPr algn="just"/>
          <a:endParaRPr lang="ru-RU" sz="2000"/>
        </a:p>
      </dgm:t>
    </dgm:pt>
    <dgm:pt modelId="{375A2D17-1B81-4F36-8515-807F37B156AA}">
      <dgm:prSet custT="1"/>
      <dgm:spPr>
        <a:solidFill>
          <a:srgbClr val="ECFAEC"/>
        </a:solidFill>
      </dgm:spPr>
      <dgm:t>
        <a:bodyPr/>
        <a:lstStyle/>
        <a:p>
          <a:pPr algn="just"/>
          <a:r>
            <a:rPr lang="ru-RU" sz="2400" dirty="0">
              <a:latin typeface="+mn-lt"/>
              <a:cs typeface="Times New Roman" panose="02020603050405020304" pitchFamily="18" charset="0"/>
            </a:rPr>
            <a:t> Развитие новых методов управления рисками</a:t>
          </a:r>
        </a:p>
      </dgm:t>
    </dgm:pt>
    <dgm:pt modelId="{01DFCEB1-A773-42B3-B970-82EAAC8F600A}" type="parTrans" cxnId="{39745F3B-1A8D-437F-9C06-0AB4F5107946}">
      <dgm:prSet/>
      <dgm:spPr/>
      <dgm:t>
        <a:bodyPr/>
        <a:lstStyle/>
        <a:p>
          <a:pPr algn="just"/>
          <a:endParaRPr lang="ru-RU" sz="2000"/>
        </a:p>
      </dgm:t>
    </dgm:pt>
    <dgm:pt modelId="{8C3A21FA-C72C-4EE4-886D-2FEB1853EE26}" type="sibTrans" cxnId="{39745F3B-1A8D-437F-9C06-0AB4F5107946}">
      <dgm:prSet/>
      <dgm:spPr/>
      <dgm:t>
        <a:bodyPr/>
        <a:lstStyle/>
        <a:p>
          <a:pPr algn="just"/>
          <a:endParaRPr lang="ru-RU" sz="2000"/>
        </a:p>
      </dgm:t>
    </dgm:pt>
    <dgm:pt modelId="{CC00BC51-901D-4671-957E-61FDC3C07172}">
      <dgm:prSet custT="1"/>
      <dgm:spPr>
        <a:solidFill>
          <a:srgbClr val="ECFAEC"/>
        </a:solidFill>
      </dgm:spPr>
      <dgm:t>
        <a:bodyPr/>
        <a:lstStyle/>
        <a:p>
          <a:pPr algn="just"/>
          <a:r>
            <a:rPr lang="ru-RU" sz="2400" dirty="0">
              <a:latin typeface="+mn-lt"/>
              <a:cs typeface="Times New Roman" panose="02020603050405020304" pitchFamily="18" charset="0"/>
            </a:rPr>
            <a:t> Адаптация традиционных методов управления рисками к новым условиям.</a:t>
          </a:r>
        </a:p>
      </dgm:t>
    </dgm:pt>
    <dgm:pt modelId="{323CBBF7-D316-448C-B2DF-E9E31012A919}" type="parTrans" cxnId="{C0BFD1F3-DD55-4038-8497-019946A55C2C}">
      <dgm:prSet/>
      <dgm:spPr/>
      <dgm:t>
        <a:bodyPr/>
        <a:lstStyle/>
        <a:p>
          <a:pPr algn="just"/>
          <a:endParaRPr lang="ru-RU" sz="2000"/>
        </a:p>
      </dgm:t>
    </dgm:pt>
    <dgm:pt modelId="{75244C00-496C-4AEC-8D60-F7BFC4A26202}" type="sibTrans" cxnId="{C0BFD1F3-DD55-4038-8497-019946A55C2C}">
      <dgm:prSet/>
      <dgm:spPr/>
      <dgm:t>
        <a:bodyPr/>
        <a:lstStyle/>
        <a:p>
          <a:pPr algn="just"/>
          <a:endParaRPr lang="ru-RU" sz="2000"/>
        </a:p>
      </dgm:t>
    </dgm:pt>
    <dgm:pt modelId="{2F15EF8F-4BF7-426F-8BC4-012A66E5B48D}">
      <dgm:prSet custT="1"/>
      <dgm:spPr>
        <a:solidFill>
          <a:srgbClr val="D6EBFE"/>
        </a:solidFill>
      </dgm:spPr>
      <dgm:t>
        <a:bodyPr/>
        <a:lstStyle/>
        <a:p>
          <a:pPr algn="just"/>
          <a:r>
            <a:rPr lang="ru-RU" sz="2400" dirty="0">
              <a:latin typeface="+mn-lt"/>
              <a:cs typeface="Times New Roman" panose="02020603050405020304" pitchFamily="18" charset="0"/>
            </a:rPr>
            <a:t>Неопределённость понятия инновации</a:t>
          </a:r>
        </a:p>
      </dgm:t>
    </dgm:pt>
    <dgm:pt modelId="{6408231E-313D-4757-88C4-74686DADBF0B}" type="parTrans" cxnId="{E8DC0114-6D12-4955-8038-E38CF57FDFCE}">
      <dgm:prSet/>
      <dgm:spPr/>
      <dgm:t>
        <a:bodyPr/>
        <a:lstStyle/>
        <a:p>
          <a:pPr algn="just"/>
          <a:endParaRPr lang="ru-RU" sz="2000"/>
        </a:p>
      </dgm:t>
    </dgm:pt>
    <dgm:pt modelId="{A1527ED3-9AC2-472C-800B-0247B0AB0D83}" type="sibTrans" cxnId="{E8DC0114-6D12-4955-8038-E38CF57FDFCE}">
      <dgm:prSet/>
      <dgm:spPr/>
      <dgm:t>
        <a:bodyPr/>
        <a:lstStyle/>
        <a:p>
          <a:pPr algn="just"/>
          <a:endParaRPr lang="ru-RU" sz="2000"/>
        </a:p>
      </dgm:t>
    </dgm:pt>
    <dgm:pt modelId="{9835FB11-3B05-4BB3-8999-57C9D7D70A59}">
      <dgm:prSet custT="1"/>
      <dgm:spPr>
        <a:solidFill>
          <a:srgbClr val="D6EBFE"/>
        </a:solidFill>
      </dgm:spPr>
      <dgm:t>
        <a:bodyPr/>
        <a:lstStyle/>
        <a:p>
          <a:pPr algn="just"/>
          <a:r>
            <a:rPr lang="ru-RU" sz="2400" dirty="0">
              <a:latin typeface="+mn-lt"/>
              <a:cs typeface="Times New Roman" panose="02020603050405020304" pitchFamily="18" charset="0"/>
            </a:rPr>
            <a:t>Финансирование</a:t>
          </a:r>
        </a:p>
      </dgm:t>
    </dgm:pt>
    <dgm:pt modelId="{57E4F058-2F3A-4253-AD1F-10611EF5EF43}" type="sibTrans" cxnId="{612E3113-9B6B-4CEB-839E-7E05804056AC}">
      <dgm:prSet/>
      <dgm:spPr/>
      <dgm:t>
        <a:bodyPr/>
        <a:lstStyle/>
        <a:p>
          <a:pPr algn="just"/>
          <a:endParaRPr lang="ru-RU" sz="2000"/>
        </a:p>
      </dgm:t>
    </dgm:pt>
    <dgm:pt modelId="{2A28714A-98C4-476D-91C6-FAFAFD65762B}" type="parTrans" cxnId="{612E3113-9B6B-4CEB-839E-7E05804056AC}">
      <dgm:prSet/>
      <dgm:spPr/>
      <dgm:t>
        <a:bodyPr/>
        <a:lstStyle/>
        <a:p>
          <a:pPr algn="just"/>
          <a:endParaRPr lang="ru-RU" sz="2000"/>
        </a:p>
      </dgm:t>
    </dgm:pt>
    <dgm:pt modelId="{E61BB227-3868-4F17-B6ED-B6622148EF95}">
      <dgm:prSet custT="1"/>
      <dgm:spPr>
        <a:solidFill>
          <a:srgbClr val="D6EBFE"/>
        </a:solidFill>
      </dgm:spPr>
      <dgm:t>
        <a:bodyPr/>
        <a:lstStyle/>
        <a:p>
          <a:pPr algn="just"/>
          <a:r>
            <a:rPr lang="ru-RU" sz="2400" dirty="0" smtClean="0">
              <a:latin typeface="+mn-lt"/>
              <a:cs typeface="Times New Roman" panose="02020603050405020304" pitchFamily="18" charset="0"/>
            </a:rPr>
            <a:t>Традиционные методы оценки эффективности могут быть неприменимы к инновациям.</a:t>
          </a:r>
          <a:endParaRPr lang="ru-RU" sz="3200" dirty="0">
            <a:latin typeface="+mn-lt"/>
            <a:cs typeface="Times New Roman" panose="02020603050405020304" pitchFamily="18" charset="0"/>
          </a:endParaRPr>
        </a:p>
      </dgm:t>
    </dgm:pt>
    <dgm:pt modelId="{E046DD77-5EE8-40A5-9F1C-EC8548F2FE2D}" type="parTrans" cxnId="{4D770411-8304-4F1E-9CD5-03E6A0A5F2E5}">
      <dgm:prSet/>
      <dgm:spPr/>
      <dgm:t>
        <a:bodyPr/>
        <a:lstStyle/>
        <a:p>
          <a:endParaRPr lang="ru-RU"/>
        </a:p>
      </dgm:t>
    </dgm:pt>
    <dgm:pt modelId="{EE260271-25FF-41BA-8F88-920975EA8E68}" type="sibTrans" cxnId="{4D770411-8304-4F1E-9CD5-03E6A0A5F2E5}">
      <dgm:prSet/>
      <dgm:spPr/>
      <dgm:t>
        <a:bodyPr/>
        <a:lstStyle/>
        <a:p>
          <a:endParaRPr lang="ru-RU"/>
        </a:p>
      </dgm:t>
    </dgm:pt>
    <dgm:pt modelId="{385C5888-71E4-4B1A-AF85-750C484B92B9}" type="pres">
      <dgm:prSet presAssocID="{4F547569-30FC-4EF3-A410-CCBBA563E6FD}" presName="diagram" presStyleCnt="0">
        <dgm:presLayoutVars>
          <dgm:dir/>
          <dgm:resizeHandles val="exact"/>
        </dgm:presLayoutVars>
      </dgm:prSet>
      <dgm:spPr/>
      <dgm:t>
        <a:bodyPr/>
        <a:lstStyle/>
        <a:p>
          <a:endParaRPr lang="ru-RU"/>
        </a:p>
      </dgm:t>
    </dgm:pt>
    <dgm:pt modelId="{FF5EFDDE-D700-467A-B586-0E81E93CA0A9}" type="pres">
      <dgm:prSet presAssocID="{EB7C47CD-93A9-4EC3-8836-AFFF9EF19729}" presName="node" presStyleLbl="node1" presStyleIdx="0" presStyleCnt="9" custScaleX="125117">
        <dgm:presLayoutVars>
          <dgm:bulletEnabled val="1"/>
        </dgm:presLayoutVars>
      </dgm:prSet>
      <dgm:spPr/>
      <dgm:t>
        <a:bodyPr/>
        <a:lstStyle/>
        <a:p>
          <a:endParaRPr lang="ru-RU"/>
        </a:p>
      </dgm:t>
    </dgm:pt>
    <dgm:pt modelId="{39BE3B59-94EC-412C-9F72-BEF454B64E7C}" type="pres">
      <dgm:prSet presAssocID="{BE7ED22F-6069-4DDF-9C2E-CC54DD7FE61E}" presName="sibTrans" presStyleCnt="0"/>
      <dgm:spPr/>
    </dgm:pt>
    <dgm:pt modelId="{739D5BC7-4B69-4719-A1FE-617E4F8824EA}" type="pres">
      <dgm:prSet presAssocID="{2D591F2A-626B-4FD6-AC9E-9C7AC09A098C}" presName="node" presStyleLbl="node1" presStyleIdx="1" presStyleCnt="9" custScaleX="125117">
        <dgm:presLayoutVars>
          <dgm:bulletEnabled val="1"/>
        </dgm:presLayoutVars>
      </dgm:prSet>
      <dgm:spPr/>
      <dgm:t>
        <a:bodyPr/>
        <a:lstStyle/>
        <a:p>
          <a:endParaRPr lang="ru-RU"/>
        </a:p>
      </dgm:t>
    </dgm:pt>
    <dgm:pt modelId="{09D98B55-5828-4A4D-B740-6BB21F31A118}" type="pres">
      <dgm:prSet presAssocID="{57D70F74-4723-4158-84DF-746828B15E4D}" presName="sibTrans" presStyleCnt="0"/>
      <dgm:spPr/>
    </dgm:pt>
    <dgm:pt modelId="{6C523AB6-F377-440E-A130-F325917AA3F4}" type="pres">
      <dgm:prSet presAssocID="{2D4C6A04-8662-41F8-82A4-AECF43F340E6}" presName="node" presStyleLbl="node1" presStyleIdx="2" presStyleCnt="9" custScaleX="125117">
        <dgm:presLayoutVars>
          <dgm:bulletEnabled val="1"/>
        </dgm:presLayoutVars>
      </dgm:prSet>
      <dgm:spPr/>
      <dgm:t>
        <a:bodyPr/>
        <a:lstStyle/>
        <a:p>
          <a:endParaRPr lang="ru-RU"/>
        </a:p>
      </dgm:t>
    </dgm:pt>
    <dgm:pt modelId="{CF1A35BF-CEC8-45FD-B18A-163C4C23309E}" type="pres">
      <dgm:prSet presAssocID="{89AAA399-A233-4292-8595-0A2409AFE4DF}" presName="sibTrans" presStyleCnt="0"/>
      <dgm:spPr/>
    </dgm:pt>
    <dgm:pt modelId="{24C3A290-1DE5-4834-BC8A-24F0F4048915}" type="pres">
      <dgm:prSet presAssocID="{C1E9F39A-6721-449C-BA31-55FAC9F0FC5F}" presName="node" presStyleLbl="node1" presStyleIdx="3" presStyleCnt="9" custScaleX="125117">
        <dgm:presLayoutVars>
          <dgm:bulletEnabled val="1"/>
        </dgm:presLayoutVars>
      </dgm:prSet>
      <dgm:spPr/>
      <dgm:t>
        <a:bodyPr/>
        <a:lstStyle/>
        <a:p>
          <a:endParaRPr lang="ru-RU"/>
        </a:p>
      </dgm:t>
    </dgm:pt>
    <dgm:pt modelId="{9294577A-EDA4-406F-A2B8-F14A8A85881E}" type="pres">
      <dgm:prSet presAssocID="{C745756A-9FD6-4EC8-81A9-41EDA94E55C6}" presName="sibTrans" presStyleCnt="0"/>
      <dgm:spPr/>
    </dgm:pt>
    <dgm:pt modelId="{7FBFE424-DB8C-4EB2-A1F0-94933A2A0474}" type="pres">
      <dgm:prSet presAssocID="{0EAFB7D2-90CB-41F5-9806-6193452E5FC0}" presName="node" presStyleLbl="node1" presStyleIdx="4" presStyleCnt="9" custScaleX="125117">
        <dgm:presLayoutVars>
          <dgm:bulletEnabled val="1"/>
        </dgm:presLayoutVars>
      </dgm:prSet>
      <dgm:spPr/>
      <dgm:t>
        <a:bodyPr/>
        <a:lstStyle/>
        <a:p>
          <a:endParaRPr lang="ru-RU"/>
        </a:p>
      </dgm:t>
    </dgm:pt>
    <dgm:pt modelId="{081917BD-7677-411F-83F7-191D005329AF}" type="pres">
      <dgm:prSet presAssocID="{0CAADC56-4F39-4893-A250-5F77EC0F5BEE}" presName="sibTrans" presStyleCnt="0"/>
      <dgm:spPr/>
    </dgm:pt>
    <dgm:pt modelId="{9CD02CBD-052D-45AC-9D29-47159EB95973}" type="pres">
      <dgm:prSet presAssocID="{43ABEEE2-1BE3-448F-AFDA-3DB920C92650}" presName="node" presStyleLbl="node1" presStyleIdx="5" presStyleCnt="9" custScaleX="125117">
        <dgm:presLayoutVars>
          <dgm:bulletEnabled val="1"/>
        </dgm:presLayoutVars>
      </dgm:prSet>
      <dgm:spPr/>
      <dgm:t>
        <a:bodyPr/>
        <a:lstStyle/>
        <a:p>
          <a:endParaRPr lang="ru-RU"/>
        </a:p>
      </dgm:t>
    </dgm:pt>
    <dgm:pt modelId="{317EBADB-804C-4B69-81F9-7A68FBA83C62}" type="pres">
      <dgm:prSet presAssocID="{3F350E86-31D0-4B4F-B411-79910202285E}" presName="sibTrans" presStyleCnt="0"/>
      <dgm:spPr/>
    </dgm:pt>
    <dgm:pt modelId="{788C0E33-D5DE-445F-AB9B-D8A12196B7B2}" type="pres">
      <dgm:prSet presAssocID="{ADF34C03-99CA-4146-97E2-B044F7CB6EE8}" presName="node" presStyleLbl="node1" presStyleIdx="6" presStyleCnt="9" custScaleX="125117">
        <dgm:presLayoutVars>
          <dgm:bulletEnabled val="1"/>
        </dgm:presLayoutVars>
      </dgm:prSet>
      <dgm:spPr/>
      <dgm:t>
        <a:bodyPr/>
        <a:lstStyle/>
        <a:p>
          <a:endParaRPr lang="ru-RU"/>
        </a:p>
      </dgm:t>
    </dgm:pt>
    <dgm:pt modelId="{5485DE46-4F1B-415E-93AF-A19695F6CCFE}" type="pres">
      <dgm:prSet presAssocID="{B385EA83-18BE-47DB-BCB9-D7D4AEF91251}" presName="sibTrans" presStyleCnt="0"/>
      <dgm:spPr/>
    </dgm:pt>
    <dgm:pt modelId="{50E3F8EC-003F-4671-AD85-75D4E6BD7EEC}" type="pres">
      <dgm:prSet presAssocID="{7F9B56B2-38C9-4C55-8BE7-C4C373DE5E4B}" presName="node" presStyleLbl="node1" presStyleIdx="7" presStyleCnt="9" custScaleX="125117">
        <dgm:presLayoutVars>
          <dgm:bulletEnabled val="1"/>
        </dgm:presLayoutVars>
      </dgm:prSet>
      <dgm:spPr/>
      <dgm:t>
        <a:bodyPr/>
        <a:lstStyle/>
        <a:p>
          <a:endParaRPr lang="ru-RU"/>
        </a:p>
      </dgm:t>
    </dgm:pt>
    <dgm:pt modelId="{6DFC28BE-2C17-4709-B023-DACDBA756B4C}" type="pres">
      <dgm:prSet presAssocID="{7316F65E-27C2-456A-8178-FD8634E1DA34}" presName="sibTrans" presStyleCnt="0"/>
      <dgm:spPr/>
    </dgm:pt>
    <dgm:pt modelId="{C13C2B35-4F90-44A5-8A53-9891183AE6DE}" type="pres">
      <dgm:prSet presAssocID="{E1B99046-02F8-416A-91D9-6D641372B2FA}" presName="node" presStyleLbl="node1" presStyleIdx="8" presStyleCnt="9" custScaleX="125117">
        <dgm:presLayoutVars>
          <dgm:bulletEnabled val="1"/>
        </dgm:presLayoutVars>
      </dgm:prSet>
      <dgm:spPr/>
      <dgm:t>
        <a:bodyPr/>
        <a:lstStyle/>
        <a:p>
          <a:endParaRPr lang="ru-RU"/>
        </a:p>
      </dgm:t>
    </dgm:pt>
  </dgm:ptLst>
  <dgm:cxnLst>
    <dgm:cxn modelId="{585124DD-11BC-49E5-BD81-957FE9BCCE40}" type="presOf" srcId="{ADF34C03-99CA-4146-97E2-B044F7CB6EE8}" destId="{788C0E33-D5DE-445F-AB9B-D8A12196B7B2}" srcOrd="0" destOrd="0" presId="urn:microsoft.com/office/officeart/2005/8/layout/default#3"/>
    <dgm:cxn modelId="{0A26D8AD-DE82-448F-A3B0-C5323BA3AEDA}" type="presOf" srcId="{C8BEADE7-3D8B-4BA8-94A9-1FFF4C71B55B}" destId="{9CD02CBD-052D-45AC-9D29-47159EB95973}" srcOrd="0" destOrd="2" presId="urn:microsoft.com/office/officeart/2005/8/layout/default#3"/>
    <dgm:cxn modelId="{71B804B3-C286-4087-9566-219ABB704F35}" type="presOf" srcId="{E1B99046-02F8-416A-91D9-6D641372B2FA}" destId="{C13C2B35-4F90-44A5-8A53-9891183AE6DE}" srcOrd="0" destOrd="0" presId="urn:microsoft.com/office/officeart/2005/8/layout/default#3"/>
    <dgm:cxn modelId="{612E3113-9B6B-4CEB-839E-7E05804056AC}" srcId="{43ABEEE2-1BE3-448F-AFDA-3DB920C92650}" destId="{9835FB11-3B05-4BB3-8999-57C9D7D70A59}" srcOrd="0" destOrd="0" parTransId="{2A28714A-98C4-476D-91C6-FAFAFD65762B}" sibTransId="{57E4F058-2F3A-4253-AD1F-10611EF5EF43}"/>
    <dgm:cxn modelId="{52BD8C63-7A9E-4414-A2F3-FDC7346C280F}" type="presOf" srcId="{2D4C6A04-8662-41F8-82A4-AECF43F340E6}" destId="{6C523AB6-F377-440E-A130-F325917AA3F4}" srcOrd="0" destOrd="0" presId="urn:microsoft.com/office/officeart/2005/8/layout/default#3"/>
    <dgm:cxn modelId="{17E4DFD1-2072-4F4A-9DF9-FF887ACBCE95}" srcId="{4F547569-30FC-4EF3-A410-CCBBA563E6FD}" destId="{EB7C47CD-93A9-4EC3-8836-AFFF9EF19729}" srcOrd="0" destOrd="0" parTransId="{7D667DA3-E845-49A3-993C-22E1B8D73690}" sibTransId="{BE7ED22F-6069-4DDF-9C2E-CC54DD7FE61E}"/>
    <dgm:cxn modelId="{A62D8007-625E-4D63-A883-C39B40D004B0}" type="presOf" srcId="{43ABEEE2-1BE3-448F-AFDA-3DB920C92650}" destId="{9CD02CBD-052D-45AC-9D29-47159EB95973}" srcOrd="0" destOrd="0" presId="urn:microsoft.com/office/officeart/2005/8/layout/default#3"/>
    <dgm:cxn modelId="{EFBABE8E-1146-4ADC-8D9E-42E63CF4781C}" type="presOf" srcId="{6E4DE150-3CCF-4BC9-808B-4FD1785F040D}" destId="{6C523AB6-F377-440E-A130-F325917AA3F4}" srcOrd="0" destOrd="1" presId="urn:microsoft.com/office/officeart/2005/8/layout/default#3"/>
    <dgm:cxn modelId="{C0BFD1F3-DD55-4038-8497-019946A55C2C}" srcId="{E1B99046-02F8-416A-91D9-6D641372B2FA}" destId="{CC00BC51-901D-4671-957E-61FDC3C07172}" srcOrd="1" destOrd="0" parTransId="{323CBBF7-D316-448C-B2DF-E9E31012A919}" sibTransId="{75244C00-496C-4AEC-8D60-F7BFC4A26202}"/>
    <dgm:cxn modelId="{66EABD25-109E-4A3A-8370-38135D58D1E0}" srcId="{4F547569-30FC-4EF3-A410-CCBBA563E6FD}" destId="{ADF34C03-99CA-4146-97E2-B044F7CB6EE8}" srcOrd="6" destOrd="0" parTransId="{B44FB9A0-4F1B-46EB-90F4-18FE1221208E}" sibTransId="{B385EA83-18BE-47DB-BCB9-D7D4AEF91251}"/>
    <dgm:cxn modelId="{E8E124C1-A6D6-4D7A-A313-76B82CF75397}" type="presOf" srcId="{CC00BC51-901D-4671-957E-61FDC3C07172}" destId="{C13C2B35-4F90-44A5-8A53-9891183AE6DE}" srcOrd="0" destOrd="2" presId="urn:microsoft.com/office/officeart/2005/8/layout/default#3"/>
    <dgm:cxn modelId="{944E9AF2-E8FE-4317-AD01-E3F533F32BA4}" srcId="{2D591F2A-626B-4FD6-AC9E-9C7AC09A098C}" destId="{F1899E42-7BD9-4A65-8D2F-A3C04612900F}" srcOrd="1" destOrd="0" parTransId="{6244A362-0E0B-47FF-97BF-E7604AB9BA52}" sibTransId="{E7B7E34E-AEF0-438C-A892-AFCE7B809CA1}"/>
    <dgm:cxn modelId="{4D770411-8304-4F1E-9CD5-03E6A0A5F2E5}" srcId="{2D591F2A-626B-4FD6-AC9E-9C7AC09A098C}" destId="{E61BB227-3868-4F17-B6ED-B6622148EF95}" srcOrd="0" destOrd="0" parTransId="{E046DD77-5EE8-40A5-9F1C-EC8548F2FE2D}" sibTransId="{EE260271-25FF-41BA-8F88-920975EA8E68}"/>
    <dgm:cxn modelId="{78646833-CADD-4ACB-8649-1B276B1DAAE1}" type="presOf" srcId="{7D02B134-7AEA-47D7-99DE-D759D786CFED}" destId="{50E3F8EC-003F-4671-AD85-75D4E6BD7EEC}" srcOrd="0" destOrd="1" presId="urn:microsoft.com/office/officeart/2005/8/layout/default#3"/>
    <dgm:cxn modelId="{69A72197-E345-4DCE-A544-578172B334CA}" srcId="{4F547569-30FC-4EF3-A410-CCBBA563E6FD}" destId="{E1B99046-02F8-416A-91D9-6D641372B2FA}" srcOrd="8" destOrd="0" parTransId="{C3A50450-3522-4C1B-AFB1-93EB68D4EE21}" sibTransId="{0A727E48-3960-4C10-B264-D2AE18011F05}"/>
    <dgm:cxn modelId="{78ABC36A-BFD6-4A42-9E57-B0A7177B35CF}" type="presOf" srcId="{0DE3BBAA-0913-4AAD-9932-65029D272F6B}" destId="{FF5EFDDE-D700-467A-B586-0E81E93CA0A9}" srcOrd="0" destOrd="1" presId="urn:microsoft.com/office/officeart/2005/8/layout/default#3"/>
    <dgm:cxn modelId="{DEB7A58F-A903-49E4-B93D-385E81B9B977}" srcId="{4F547569-30FC-4EF3-A410-CCBBA563E6FD}" destId="{7F9B56B2-38C9-4C55-8BE7-C4C373DE5E4B}" srcOrd="7" destOrd="0" parTransId="{96C14E0C-FE6E-4C19-B99B-D85E22E15EE9}" sibTransId="{7316F65E-27C2-456A-8178-FD8634E1DA34}"/>
    <dgm:cxn modelId="{8D61EAE2-1158-433D-A8B2-CB3AFE947BB3}" type="presOf" srcId="{CBA6089F-DDC0-4311-8DAA-20E338E1990F}" destId="{24C3A290-1DE5-4834-BC8A-24F0F4048915}" srcOrd="0" destOrd="1" presId="urn:microsoft.com/office/officeart/2005/8/layout/default#3"/>
    <dgm:cxn modelId="{7A2CD2C3-A018-4422-8EE2-BFF806D2565E}" type="presOf" srcId="{EB7C47CD-93A9-4EC3-8836-AFFF9EF19729}" destId="{FF5EFDDE-D700-467A-B586-0E81E93CA0A9}" srcOrd="0" destOrd="0" presId="urn:microsoft.com/office/officeart/2005/8/layout/default#3"/>
    <dgm:cxn modelId="{60F5AC77-6AF1-4AC5-9E95-BF4EFCB7312D}" srcId="{ADF34C03-99CA-4146-97E2-B044F7CB6EE8}" destId="{AFF09353-431F-43DD-8F63-6A5446FC6D13}" srcOrd="0" destOrd="0" parTransId="{F293A83A-127A-4BC2-8DCE-4DE1180A5F84}" sibTransId="{79D7F15B-EC6E-4B37-BD9D-BDD2E72B03CE}"/>
    <dgm:cxn modelId="{351C9BCE-EC53-4511-B41B-426495D93DC2}" type="presOf" srcId="{0EAFB7D2-90CB-41F5-9806-6193452E5FC0}" destId="{7FBFE424-DB8C-4EB2-A1F0-94933A2A0474}" srcOrd="0" destOrd="0" presId="urn:microsoft.com/office/officeart/2005/8/layout/default#3"/>
    <dgm:cxn modelId="{E74E10A7-E467-48ED-85DD-3016988B9FE7}" srcId="{EB7C47CD-93A9-4EC3-8836-AFFF9EF19729}" destId="{0DE3BBAA-0913-4AAD-9932-65029D272F6B}" srcOrd="0" destOrd="0" parTransId="{A024C46C-360C-4F8E-976E-28C51EC29E76}" sibTransId="{1E0DD37D-9466-46AD-BE7A-DB09D51D82FB}"/>
    <dgm:cxn modelId="{8497D531-BE00-4A23-B8A6-A1C679D27C1A}" srcId="{C1E9F39A-6721-449C-BA31-55FAC9F0FC5F}" destId="{CBA6089F-DDC0-4311-8DAA-20E338E1990F}" srcOrd="0" destOrd="0" parTransId="{B3D8913E-CAAE-4D18-B673-EC56C54BEEC5}" sibTransId="{9A0CD9D4-C2BA-4E45-AF30-4C1F8D574BE1}"/>
    <dgm:cxn modelId="{824BD2B4-82C5-4163-A2B8-4BE7F85D882A}" srcId="{4F547569-30FC-4EF3-A410-CCBBA563E6FD}" destId="{43ABEEE2-1BE3-448F-AFDA-3DB920C92650}" srcOrd="5" destOrd="0" parTransId="{27406049-01A6-492E-ADB8-16EA7BDD4F14}" sibTransId="{3F350E86-31D0-4B4F-B411-79910202285E}"/>
    <dgm:cxn modelId="{75B270E4-491A-4108-8E5B-9226212826F4}" type="presOf" srcId="{E61BB227-3868-4F17-B6ED-B6622148EF95}" destId="{739D5BC7-4B69-4719-A1FE-617E4F8824EA}" srcOrd="0" destOrd="1" presId="urn:microsoft.com/office/officeart/2005/8/layout/default#3"/>
    <dgm:cxn modelId="{3285B37A-FC74-4A22-91D4-33130FC6D7A1}" type="presOf" srcId="{AFF09353-431F-43DD-8F63-6A5446FC6D13}" destId="{788C0E33-D5DE-445F-AB9B-D8A12196B7B2}" srcOrd="0" destOrd="1" presId="urn:microsoft.com/office/officeart/2005/8/layout/default#3"/>
    <dgm:cxn modelId="{695B1C79-7CE2-49BD-8549-A9029C920987}" type="presOf" srcId="{7F9B56B2-38C9-4C55-8BE7-C4C373DE5E4B}" destId="{50E3F8EC-003F-4671-AD85-75D4E6BD7EEC}" srcOrd="0" destOrd="0" presId="urn:microsoft.com/office/officeart/2005/8/layout/default#3"/>
    <dgm:cxn modelId="{EB92338B-C3D8-42EC-B92C-570F794E55BE}" type="presOf" srcId="{311540CB-D138-4AEE-842A-0042DEB0191C}" destId="{6C523AB6-F377-440E-A130-F325917AA3F4}" srcOrd="0" destOrd="2" presId="urn:microsoft.com/office/officeart/2005/8/layout/default#3"/>
    <dgm:cxn modelId="{960218FE-06E8-4B1C-84FE-7E80E0AE2777}" srcId="{ADF34C03-99CA-4146-97E2-B044F7CB6EE8}" destId="{7771858E-0480-4850-8E9B-BCA299EE68C7}" srcOrd="1" destOrd="0" parTransId="{83B50404-6C44-41F5-8D3B-6D55F2A08E62}" sibTransId="{6EC90FC4-793F-4580-BEF2-9661B4A93C42}"/>
    <dgm:cxn modelId="{39745F3B-1A8D-437F-9C06-0AB4F5107946}" srcId="{E1B99046-02F8-416A-91D9-6D641372B2FA}" destId="{375A2D17-1B81-4F36-8515-807F37B156AA}" srcOrd="0" destOrd="0" parTransId="{01DFCEB1-A773-42B3-B970-82EAAC8F600A}" sibTransId="{8C3A21FA-C72C-4EE4-886D-2FEB1853EE26}"/>
    <dgm:cxn modelId="{8768E55F-5651-4773-8EEF-2E9184DFD8CD}" srcId="{4F547569-30FC-4EF3-A410-CCBBA563E6FD}" destId="{2D4C6A04-8662-41F8-82A4-AECF43F340E6}" srcOrd="2" destOrd="0" parTransId="{9D04A093-043E-47FD-9FD7-2DA04004AA74}" sibTransId="{89AAA399-A233-4292-8595-0A2409AFE4DF}"/>
    <dgm:cxn modelId="{67750289-3C65-4F04-A791-0F1B9EBF004E}" type="presOf" srcId="{9988B523-09CA-4FBF-AE2C-474780BCB390}" destId="{50E3F8EC-003F-4671-AD85-75D4E6BD7EEC}" srcOrd="0" destOrd="2" presId="urn:microsoft.com/office/officeart/2005/8/layout/default#3"/>
    <dgm:cxn modelId="{82859E46-C80E-4392-BD86-D71D01065F73}" type="presOf" srcId="{F1899E42-7BD9-4A65-8D2F-A3C04612900F}" destId="{739D5BC7-4B69-4719-A1FE-617E4F8824EA}" srcOrd="0" destOrd="2" presId="urn:microsoft.com/office/officeart/2005/8/layout/default#3"/>
    <dgm:cxn modelId="{5266E373-3004-4A8C-A78B-24271A730BB4}" srcId="{4F547569-30FC-4EF3-A410-CCBBA563E6FD}" destId="{2D591F2A-626B-4FD6-AC9E-9C7AC09A098C}" srcOrd="1" destOrd="0" parTransId="{E5053418-450E-4DF0-B3AB-8028B4825445}" sibTransId="{57D70F74-4723-4158-84DF-746828B15E4D}"/>
    <dgm:cxn modelId="{9C330061-0B7E-40C7-BA05-D06FF51B0389}" type="presOf" srcId="{4F547569-30FC-4EF3-A410-CCBBA563E6FD}" destId="{385C5888-71E4-4B1A-AF85-750C484B92B9}" srcOrd="0" destOrd="0" presId="urn:microsoft.com/office/officeart/2005/8/layout/default#3"/>
    <dgm:cxn modelId="{DAAB12CA-2385-4647-8FC2-B88FE12E4703}" type="presOf" srcId="{375A2D17-1B81-4F36-8515-807F37B156AA}" destId="{C13C2B35-4F90-44A5-8A53-9891183AE6DE}" srcOrd="0" destOrd="1" presId="urn:microsoft.com/office/officeart/2005/8/layout/default#3"/>
    <dgm:cxn modelId="{E8DC0114-6D12-4955-8038-E38CF57FDFCE}" srcId="{EB7C47CD-93A9-4EC3-8836-AFFF9EF19729}" destId="{2F15EF8F-4BF7-426F-8BC4-012A66E5B48D}" srcOrd="1" destOrd="0" parTransId="{6408231E-313D-4757-88C4-74686DADBF0B}" sibTransId="{A1527ED3-9AC2-472C-800B-0247B0AB0D83}"/>
    <dgm:cxn modelId="{85914EE9-8F58-4AC5-96F9-1D4C2DDA4605}" srcId="{2D4C6A04-8662-41F8-82A4-AECF43F340E6}" destId="{6E4DE150-3CCF-4BC9-808B-4FD1785F040D}" srcOrd="0" destOrd="0" parTransId="{AD399D78-E05F-44CC-B898-DCB76B6A0530}" sibTransId="{AB52E1E8-11FB-4AD4-91B1-607139BD449F}"/>
    <dgm:cxn modelId="{72C7385E-7F1B-4A09-9E80-ECDFCE053850}" srcId="{2D4C6A04-8662-41F8-82A4-AECF43F340E6}" destId="{311540CB-D138-4AEE-842A-0042DEB0191C}" srcOrd="1" destOrd="0" parTransId="{66B45878-034F-4C13-9586-6492741B23D9}" sibTransId="{73F00ADF-7E54-44EB-9D13-A8BF0BA0980A}"/>
    <dgm:cxn modelId="{B22CDDFB-3B21-477A-B25F-90B37CDB7D48}" type="presOf" srcId="{C1E9F39A-6721-449C-BA31-55FAC9F0FC5F}" destId="{24C3A290-1DE5-4834-BC8A-24F0F4048915}" srcOrd="0" destOrd="0" presId="urn:microsoft.com/office/officeart/2005/8/layout/default#3"/>
    <dgm:cxn modelId="{D0AD7C1B-193B-4A20-8572-0359536EBB2C}" type="presOf" srcId="{9835FB11-3B05-4BB3-8999-57C9D7D70A59}" destId="{9CD02CBD-052D-45AC-9D29-47159EB95973}" srcOrd="0" destOrd="1" presId="urn:microsoft.com/office/officeart/2005/8/layout/default#3"/>
    <dgm:cxn modelId="{98171130-26C8-4A85-915B-8FBEFDA643EA}" srcId="{4F547569-30FC-4EF3-A410-CCBBA563E6FD}" destId="{C1E9F39A-6721-449C-BA31-55FAC9F0FC5F}" srcOrd="3" destOrd="0" parTransId="{0606D0CD-4FE4-416B-81BC-F7566549AD1D}" sibTransId="{C745756A-9FD6-4EC8-81A9-41EDA94E55C6}"/>
    <dgm:cxn modelId="{CFE897F5-042B-4A60-90EF-A27C4583DEC9}" type="presOf" srcId="{7771858E-0480-4850-8E9B-BCA299EE68C7}" destId="{788C0E33-D5DE-445F-AB9B-D8A12196B7B2}" srcOrd="0" destOrd="2" presId="urn:microsoft.com/office/officeart/2005/8/layout/default#3"/>
    <dgm:cxn modelId="{BA9C460D-13B5-42C1-BBF4-2805BDEDB12E}" srcId="{7F9B56B2-38C9-4C55-8BE7-C4C373DE5E4B}" destId="{7D02B134-7AEA-47D7-99DE-D759D786CFED}" srcOrd="0" destOrd="0" parTransId="{DBC49D04-8E2D-4A0A-912A-282988AF5DA5}" sibTransId="{BD7E0DAB-97E0-4CAC-B4E9-1BFC2210DD23}"/>
    <dgm:cxn modelId="{8D3CFB6D-468E-4FD6-A348-A4B4AB00D8A5}" srcId="{7F9B56B2-38C9-4C55-8BE7-C4C373DE5E4B}" destId="{9988B523-09CA-4FBF-AE2C-474780BCB390}" srcOrd="1" destOrd="0" parTransId="{D2064106-570F-48C4-8C22-0694BA84EEF6}" sibTransId="{8E5442D6-3D16-41A3-A788-E1372ED922A0}"/>
    <dgm:cxn modelId="{A5149DA0-118A-4F77-AF86-3B839C01486F}" type="presOf" srcId="{2D591F2A-626B-4FD6-AC9E-9C7AC09A098C}" destId="{739D5BC7-4B69-4719-A1FE-617E4F8824EA}" srcOrd="0" destOrd="0" presId="urn:microsoft.com/office/officeart/2005/8/layout/default#3"/>
    <dgm:cxn modelId="{FA91DB4E-CE53-4E78-9679-1B0348856D61}" srcId="{C1E9F39A-6721-449C-BA31-55FAC9F0FC5F}" destId="{86CCA61C-A4B4-442E-BD58-72AEDACD1A0C}" srcOrd="1" destOrd="0" parTransId="{8A0F8364-D65B-4851-A30D-05994D47D6D7}" sibTransId="{8AD3CAE4-0A5F-40D0-8C70-E8F3A773B036}"/>
    <dgm:cxn modelId="{6094EC98-0CA7-42CF-9364-3EBE3B45D95A}" srcId="{43ABEEE2-1BE3-448F-AFDA-3DB920C92650}" destId="{C8BEADE7-3D8B-4BA8-94A9-1FFF4C71B55B}" srcOrd="1" destOrd="0" parTransId="{4D23D852-849A-48C9-9C73-8993F56E7D7A}" sibTransId="{CFFAA75B-ACBB-4311-9820-B7205F89AA9B}"/>
    <dgm:cxn modelId="{62C65D10-C601-4944-9EC0-8017FA6B8082}" type="presOf" srcId="{2F15EF8F-4BF7-426F-8BC4-012A66E5B48D}" destId="{FF5EFDDE-D700-467A-B586-0E81E93CA0A9}" srcOrd="0" destOrd="2" presId="urn:microsoft.com/office/officeart/2005/8/layout/default#3"/>
    <dgm:cxn modelId="{D6E1893F-661F-4559-A154-961F2781C3F7}" srcId="{4F547569-30FC-4EF3-A410-CCBBA563E6FD}" destId="{0EAFB7D2-90CB-41F5-9806-6193452E5FC0}" srcOrd="4" destOrd="0" parTransId="{A3627A65-CF3B-4A4A-BD83-BA7A22748101}" sibTransId="{0CAADC56-4F39-4893-A250-5F77EC0F5BEE}"/>
    <dgm:cxn modelId="{E9C8D1A5-BBCB-413C-8F80-3D717F9B1818}" type="presOf" srcId="{86CCA61C-A4B4-442E-BD58-72AEDACD1A0C}" destId="{24C3A290-1DE5-4834-BC8A-24F0F4048915}" srcOrd="0" destOrd="2" presId="urn:microsoft.com/office/officeart/2005/8/layout/default#3"/>
    <dgm:cxn modelId="{3BB7F66B-3DDE-462E-97E7-B0F7D3DA37FC}" type="presParOf" srcId="{385C5888-71E4-4B1A-AF85-750C484B92B9}" destId="{FF5EFDDE-D700-467A-B586-0E81E93CA0A9}" srcOrd="0" destOrd="0" presId="urn:microsoft.com/office/officeart/2005/8/layout/default#3"/>
    <dgm:cxn modelId="{6515BFE2-082F-45AD-AE9A-3E2E50C5AE66}" type="presParOf" srcId="{385C5888-71E4-4B1A-AF85-750C484B92B9}" destId="{39BE3B59-94EC-412C-9F72-BEF454B64E7C}" srcOrd="1" destOrd="0" presId="urn:microsoft.com/office/officeart/2005/8/layout/default#3"/>
    <dgm:cxn modelId="{10AC39A1-BC53-458F-BAFC-D0134403F9B5}" type="presParOf" srcId="{385C5888-71E4-4B1A-AF85-750C484B92B9}" destId="{739D5BC7-4B69-4719-A1FE-617E4F8824EA}" srcOrd="2" destOrd="0" presId="urn:microsoft.com/office/officeart/2005/8/layout/default#3"/>
    <dgm:cxn modelId="{198800F0-5113-4CB4-9C0A-051BDCE1C9B8}" type="presParOf" srcId="{385C5888-71E4-4B1A-AF85-750C484B92B9}" destId="{09D98B55-5828-4A4D-B740-6BB21F31A118}" srcOrd="3" destOrd="0" presId="urn:microsoft.com/office/officeart/2005/8/layout/default#3"/>
    <dgm:cxn modelId="{58AA2581-E24B-4374-A1A0-90BA38B27047}" type="presParOf" srcId="{385C5888-71E4-4B1A-AF85-750C484B92B9}" destId="{6C523AB6-F377-440E-A130-F325917AA3F4}" srcOrd="4" destOrd="0" presId="urn:microsoft.com/office/officeart/2005/8/layout/default#3"/>
    <dgm:cxn modelId="{0D5DAE84-BB66-4AB0-ADAD-6F484599F893}" type="presParOf" srcId="{385C5888-71E4-4B1A-AF85-750C484B92B9}" destId="{CF1A35BF-CEC8-45FD-B18A-163C4C23309E}" srcOrd="5" destOrd="0" presId="urn:microsoft.com/office/officeart/2005/8/layout/default#3"/>
    <dgm:cxn modelId="{FAA3DFCF-2EBD-4AFE-AD46-48B38724F381}" type="presParOf" srcId="{385C5888-71E4-4B1A-AF85-750C484B92B9}" destId="{24C3A290-1DE5-4834-BC8A-24F0F4048915}" srcOrd="6" destOrd="0" presId="urn:microsoft.com/office/officeart/2005/8/layout/default#3"/>
    <dgm:cxn modelId="{C07B0861-5F7C-4E19-8E82-1C6FA9FDE19F}" type="presParOf" srcId="{385C5888-71E4-4B1A-AF85-750C484B92B9}" destId="{9294577A-EDA4-406F-A2B8-F14A8A85881E}" srcOrd="7" destOrd="0" presId="urn:microsoft.com/office/officeart/2005/8/layout/default#3"/>
    <dgm:cxn modelId="{566CBF25-3109-4299-992B-2015CACC9982}" type="presParOf" srcId="{385C5888-71E4-4B1A-AF85-750C484B92B9}" destId="{7FBFE424-DB8C-4EB2-A1F0-94933A2A0474}" srcOrd="8" destOrd="0" presId="urn:microsoft.com/office/officeart/2005/8/layout/default#3"/>
    <dgm:cxn modelId="{A94A797E-8374-4A44-A330-07A1D3FB8C44}" type="presParOf" srcId="{385C5888-71E4-4B1A-AF85-750C484B92B9}" destId="{081917BD-7677-411F-83F7-191D005329AF}" srcOrd="9" destOrd="0" presId="urn:microsoft.com/office/officeart/2005/8/layout/default#3"/>
    <dgm:cxn modelId="{C427B7FA-777A-4CF5-B52B-373CA6086699}" type="presParOf" srcId="{385C5888-71E4-4B1A-AF85-750C484B92B9}" destId="{9CD02CBD-052D-45AC-9D29-47159EB95973}" srcOrd="10" destOrd="0" presId="urn:microsoft.com/office/officeart/2005/8/layout/default#3"/>
    <dgm:cxn modelId="{70A8263A-DB5B-47CD-86B2-E146BE412709}" type="presParOf" srcId="{385C5888-71E4-4B1A-AF85-750C484B92B9}" destId="{317EBADB-804C-4B69-81F9-7A68FBA83C62}" srcOrd="11" destOrd="0" presId="urn:microsoft.com/office/officeart/2005/8/layout/default#3"/>
    <dgm:cxn modelId="{E5710B55-54C6-47F2-85CA-34CDA48CFA0F}" type="presParOf" srcId="{385C5888-71E4-4B1A-AF85-750C484B92B9}" destId="{788C0E33-D5DE-445F-AB9B-D8A12196B7B2}" srcOrd="12" destOrd="0" presId="urn:microsoft.com/office/officeart/2005/8/layout/default#3"/>
    <dgm:cxn modelId="{A10A8E4D-6750-4DCD-8563-712167AB94C8}" type="presParOf" srcId="{385C5888-71E4-4B1A-AF85-750C484B92B9}" destId="{5485DE46-4F1B-415E-93AF-A19695F6CCFE}" srcOrd="13" destOrd="0" presId="urn:microsoft.com/office/officeart/2005/8/layout/default#3"/>
    <dgm:cxn modelId="{73D89507-61AE-46F5-B116-CBABA06CACFC}" type="presParOf" srcId="{385C5888-71E4-4B1A-AF85-750C484B92B9}" destId="{50E3F8EC-003F-4671-AD85-75D4E6BD7EEC}" srcOrd="14" destOrd="0" presId="urn:microsoft.com/office/officeart/2005/8/layout/default#3"/>
    <dgm:cxn modelId="{A5E8D96E-490A-4483-AC01-AA301103B040}" type="presParOf" srcId="{385C5888-71E4-4B1A-AF85-750C484B92B9}" destId="{6DFC28BE-2C17-4709-B023-DACDBA756B4C}" srcOrd="15" destOrd="0" presId="urn:microsoft.com/office/officeart/2005/8/layout/default#3"/>
    <dgm:cxn modelId="{28BFD242-727C-4333-AB05-1CBB59BC9A32}" type="presParOf" srcId="{385C5888-71E4-4B1A-AF85-750C484B92B9}" destId="{C13C2B35-4F90-44A5-8A53-9891183AE6DE}" srcOrd="16" destOrd="0" presId="urn:microsoft.com/office/officeart/2005/8/layout/default#3"/>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60E40F08-1D7D-4999-82E4-1033DE2E70B8}" type="doc">
      <dgm:prSet loTypeId="urn:microsoft.com/office/officeart/2008/layout/RadialCluster" loCatId="cycle" qsTypeId="urn:microsoft.com/office/officeart/2005/8/quickstyle/simple1" qsCatId="simple" csTypeId="urn:microsoft.com/office/officeart/2005/8/colors/accent1_1" csCatId="accent1" phldr="1"/>
      <dgm:spPr/>
      <dgm:t>
        <a:bodyPr/>
        <a:lstStyle/>
        <a:p>
          <a:endParaRPr lang="ru-RU"/>
        </a:p>
      </dgm:t>
    </dgm:pt>
    <dgm:pt modelId="{E4823F09-AEB4-4826-B525-91471A896CB8}">
      <dgm:prSet phldrT="[Текст]" custT="1"/>
      <dgm:spPr/>
      <dgm:t>
        <a:bodyPr/>
        <a:lstStyle/>
        <a:p>
          <a:r>
            <a:rPr lang="ru-RU" sz="4800" dirty="0"/>
            <a:t>Инновации</a:t>
          </a:r>
        </a:p>
      </dgm:t>
    </dgm:pt>
    <dgm:pt modelId="{962E722D-8A83-4FC4-880B-2B089E487DA1}" type="parTrans" cxnId="{D5CD94CA-AD0D-4B40-ACE2-FBB0DFE31DAF}">
      <dgm:prSet/>
      <dgm:spPr/>
      <dgm:t>
        <a:bodyPr/>
        <a:lstStyle/>
        <a:p>
          <a:endParaRPr lang="ru-RU" sz="1600"/>
        </a:p>
      </dgm:t>
    </dgm:pt>
    <dgm:pt modelId="{5B3DD0AD-6E9F-4A14-A672-D7722F3FC4C2}" type="sibTrans" cxnId="{D5CD94CA-AD0D-4B40-ACE2-FBB0DFE31DAF}">
      <dgm:prSet/>
      <dgm:spPr/>
      <dgm:t>
        <a:bodyPr/>
        <a:lstStyle/>
        <a:p>
          <a:endParaRPr lang="ru-RU" sz="1600"/>
        </a:p>
      </dgm:t>
    </dgm:pt>
    <dgm:pt modelId="{96AC911F-4698-4581-88C9-383BD3BA63DB}">
      <dgm:prSet phldrT="[Текст]" custT="1"/>
      <dgm:spPr/>
      <dgm:t>
        <a:bodyPr/>
        <a:lstStyle/>
        <a:p>
          <a:r>
            <a:rPr lang="ru-RU" sz="3600" dirty="0"/>
            <a:t>Продукты</a:t>
          </a:r>
        </a:p>
      </dgm:t>
    </dgm:pt>
    <dgm:pt modelId="{88EFD78F-D52B-4973-A127-995EC02F1E30}" type="parTrans" cxnId="{2A185CC8-11A4-4C8A-B48D-00189E94001E}">
      <dgm:prSet/>
      <dgm:spPr/>
      <dgm:t>
        <a:bodyPr/>
        <a:lstStyle/>
        <a:p>
          <a:endParaRPr lang="ru-RU" sz="1600"/>
        </a:p>
      </dgm:t>
    </dgm:pt>
    <dgm:pt modelId="{246F8F63-4495-4031-9938-0063E87C6486}" type="sibTrans" cxnId="{2A185CC8-11A4-4C8A-B48D-00189E94001E}">
      <dgm:prSet/>
      <dgm:spPr/>
      <dgm:t>
        <a:bodyPr/>
        <a:lstStyle/>
        <a:p>
          <a:endParaRPr lang="ru-RU" sz="1600"/>
        </a:p>
      </dgm:t>
    </dgm:pt>
    <dgm:pt modelId="{9AF4C996-5FDA-4498-B9E4-C42CF1CB0A57}">
      <dgm:prSet phldrT="[Текст]" custT="1"/>
      <dgm:spPr/>
      <dgm:t>
        <a:bodyPr/>
        <a:lstStyle/>
        <a:p>
          <a:r>
            <a:rPr lang="ru-RU" sz="3600" dirty="0"/>
            <a:t>Сервис</a:t>
          </a:r>
        </a:p>
      </dgm:t>
    </dgm:pt>
    <dgm:pt modelId="{45B52273-C514-46C3-AB4E-D87073F1CC00}" type="parTrans" cxnId="{FE037780-FD51-45F4-8FEF-E8641B65D687}">
      <dgm:prSet/>
      <dgm:spPr/>
      <dgm:t>
        <a:bodyPr/>
        <a:lstStyle/>
        <a:p>
          <a:endParaRPr lang="ru-RU" sz="1600"/>
        </a:p>
      </dgm:t>
    </dgm:pt>
    <dgm:pt modelId="{1EFB55A0-96A1-42AD-8A41-239023830872}" type="sibTrans" cxnId="{FE037780-FD51-45F4-8FEF-E8641B65D687}">
      <dgm:prSet/>
      <dgm:spPr/>
      <dgm:t>
        <a:bodyPr/>
        <a:lstStyle/>
        <a:p>
          <a:endParaRPr lang="ru-RU" sz="1600"/>
        </a:p>
      </dgm:t>
    </dgm:pt>
    <dgm:pt modelId="{AB0FBD87-0C66-41C8-87F6-F14F32E2268D}">
      <dgm:prSet phldrT="[Текст]" custT="1"/>
      <dgm:spPr/>
      <dgm:t>
        <a:bodyPr/>
        <a:lstStyle/>
        <a:p>
          <a:r>
            <a:rPr lang="ru-RU" sz="3600" dirty="0"/>
            <a:t>Процессы</a:t>
          </a:r>
        </a:p>
      </dgm:t>
    </dgm:pt>
    <dgm:pt modelId="{F5860E78-C03C-4ACA-BF2F-27EBFCA211FE}" type="parTrans" cxnId="{D0600A92-59DE-44CE-845C-D090B2C0B98D}">
      <dgm:prSet/>
      <dgm:spPr/>
      <dgm:t>
        <a:bodyPr/>
        <a:lstStyle/>
        <a:p>
          <a:endParaRPr lang="ru-RU" sz="1600"/>
        </a:p>
      </dgm:t>
    </dgm:pt>
    <dgm:pt modelId="{9966F3AA-8E85-44F0-BF98-5E2ACB91C41A}" type="sibTrans" cxnId="{D0600A92-59DE-44CE-845C-D090B2C0B98D}">
      <dgm:prSet/>
      <dgm:spPr/>
      <dgm:t>
        <a:bodyPr/>
        <a:lstStyle/>
        <a:p>
          <a:endParaRPr lang="ru-RU" sz="1600"/>
        </a:p>
      </dgm:t>
    </dgm:pt>
    <dgm:pt modelId="{408C3757-50C2-4590-ADEB-55ED31EF0724}">
      <dgm:prSet phldrT="[Текст]" custT="1"/>
      <dgm:spPr/>
      <dgm:t>
        <a:bodyPr/>
        <a:lstStyle/>
        <a:p>
          <a:r>
            <a:rPr lang="ru-RU" sz="2400" dirty="0"/>
            <a:t>Развитие бизнес модели</a:t>
          </a:r>
        </a:p>
      </dgm:t>
    </dgm:pt>
    <dgm:pt modelId="{C45CED06-7D32-40FA-A057-38CBBD165E60}" type="parTrans" cxnId="{2B5FFE2E-2F75-4CBB-BE6B-2DCEAC7CD553}">
      <dgm:prSet/>
      <dgm:spPr/>
      <dgm:t>
        <a:bodyPr/>
        <a:lstStyle/>
        <a:p>
          <a:endParaRPr lang="ru-RU" sz="1600"/>
        </a:p>
      </dgm:t>
    </dgm:pt>
    <dgm:pt modelId="{7D372629-5D87-414E-8351-5052B1049C08}" type="sibTrans" cxnId="{2B5FFE2E-2F75-4CBB-BE6B-2DCEAC7CD553}">
      <dgm:prSet/>
      <dgm:spPr/>
      <dgm:t>
        <a:bodyPr/>
        <a:lstStyle/>
        <a:p>
          <a:endParaRPr lang="ru-RU" sz="1600"/>
        </a:p>
      </dgm:t>
    </dgm:pt>
    <dgm:pt modelId="{441802FB-7B0B-4910-ACA9-48C2AACE004E}">
      <dgm:prSet phldrT="[Текст]" custT="1"/>
      <dgm:spPr/>
      <dgm:t>
        <a:bodyPr/>
        <a:lstStyle/>
        <a:p>
          <a:r>
            <a:rPr lang="ru-RU" sz="2400" dirty="0"/>
            <a:t>ИИ </a:t>
          </a:r>
          <a:r>
            <a:rPr lang="ru-RU" sz="2400" dirty="0" err="1"/>
            <a:t>скоринг</a:t>
          </a:r>
          <a:endParaRPr lang="ru-RU" sz="2400" dirty="0"/>
        </a:p>
      </dgm:t>
    </dgm:pt>
    <dgm:pt modelId="{A582365A-09D3-443D-B4C1-CF4DE6EBAC64}" type="parTrans" cxnId="{70071156-20C7-4DDC-BD2A-EDA89214C709}">
      <dgm:prSet/>
      <dgm:spPr/>
      <dgm:t>
        <a:bodyPr/>
        <a:lstStyle/>
        <a:p>
          <a:endParaRPr lang="ru-RU" sz="1600"/>
        </a:p>
      </dgm:t>
    </dgm:pt>
    <dgm:pt modelId="{7B5D0BE4-0860-4C10-B635-6F1406047298}" type="sibTrans" cxnId="{70071156-20C7-4DDC-BD2A-EDA89214C709}">
      <dgm:prSet/>
      <dgm:spPr/>
      <dgm:t>
        <a:bodyPr/>
        <a:lstStyle/>
        <a:p>
          <a:endParaRPr lang="ru-RU" sz="1600"/>
        </a:p>
      </dgm:t>
    </dgm:pt>
    <dgm:pt modelId="{5F55D6D1-F925-4D0C-BFFF-5C423416B829}">
      <dgm:prSet phldrT="[Текст]" custT="1"/>
      <dgm:spPr/>
      <dgm:t>
        <a:bodyPr/>
        <a:lstStyle/>
        <a:p>
          <a:r>
            <a:rPr lang="ru-RU" sz="2400" dirty="0"/>
            <a:t>Биометрия</a:t>
          </a:r>
        </a:p>
      </dgm:t>
    </dgm:pt>
    <dgm:pt modelId="{1ED57F68-A770-40BE-B708-18418F0173AD}" type="parTrans" cxnId="{1E85D1B2-C98E-4683-BEA5-E3D58FD3D2BE}">
      <dgm:prSet/>
      <dgm:spPr/>
      <dgm:t>
        <a:bodyPr/>
        <a:lstStyle/>
        <a:p>
          <a:endParaRPr lang="ru-RU" sz="1600"/>
        </a:p>
      </dgm:t>
    </dgm:pt>
    <dgm:pt modelId="{CA780F37-46A6-4B5C-BC7C-80F30614C7AF}" type="sibTrans" cxnId="{1E85D1B2-C98E-4683-BEA5-E3D58FD3D2BE}">
      <dgm:prSet/>
      <dgm:spPr/>
      <dgm:t>
        <a:bodyPr/>
        <a:lstStyle/>
        <a:p>
          <a:endParaRPr lang="ru-RU" sz="1600"/>
        </a:p>
      </dgm:t>
    </dgm:pt>
    <dgm:pt modelId="{CBFE5093-C134-4D7C-83D7-273A949FD50B}">
      <dgm:prSet phldrT="[Текст]" custT="1"/>
      <dgm:spPr/>
      <dgm:t>
        <a:bodyPr/>
        <a:lstStyle/>
        <a:p>
          <a:r>
            <a:rPr lang="ru-RU" sz="2400" dirty="0"/>
            <a:t>Роботизация</a:t>
          </a:r>
        </a:p>
      </dgm:t>
    </dgm:pt>
    <dgm:pt modelId="{C7C22831-BA8C-4FFF-864E-C3BB3580AEF3}" type="parTrans" cxnId="{02958226-2D30-4A09-8DB0-168CBAF737E8}">
      <dgm:prSet/>
      <dgm:spPr/>
      <dgm:t>
        <a:bodyPr/>
        <a:lstStyle/>
        <a:p>
          <a:endParaRPr lang="ru-RU" sz="1600"/>
        </a:p>
      </dgm:t>
    </dgm:pt>
    <dgm:pt modelId="{A9F49982-0BDE-4A47-BD45-86C3911944DF}" type="sibTrans" cxnId="{02958226-2D30-4A09-8DB0-168CBAF737E8}">
      <dgm:prSet/>
      <dgm:spPr/>
      <dgm:t>
        <a:bodyPr/>
        <a:lstStyle/>
        <a:p>
          <a:endParaRPr lang="ru-RU" sz="1600"/>
        </a:p>
      </dgm:t>
    </dgm:pt>
    <dgm:pt modelId="{38DBFEAB-CADB-4C8C-B77B-6C95A3FC1C96}">
      <dgm:prSet phldrT="[Текст]" custT="1"/>
      <dgm:spPr/>
      <dgm:t>
        <a:bodyPr/>
        <a:lstStyle/>
        <a:p>
          <a:r>
            <a:rPr lang="ru-RU" sz="2400"/>
            <a:t>ЦФА</a:t>
          </a:r>
          <a:endParaRPr lang="ru-RU" sz="2400" dirty="0"/>
        </a:p>
      </dgm:t>
    </dgm:pt>
    <dgm:pt modelId="{362D8B51-0C94-4F55-ADE6-A68BFFD7B1A0}" type="parTrans" cxnId="{0D8ADE04-2EF8-487A-81BC-B5775F95DAB6}">
      <dgm:prSet/>
      <dgm:spPr/>
      <dgm:t>
        <a:bodyPr/>
        <a:lstStyle/>
        <a:p>
          <a:endParaRPr lang="ru-RU" sz="1600"/>
        </a:p>
      </dgm:t>
    </dgm:pt>
    <dgm:pt modelId="{E4A5C061-A788-465B-8546-F49DB744111B}" type="sibTrans" cxnId="{0D8ADE04-2EF8-487A-81BC-B5775F95DAB6}">
      <dgm:prSet/>
      <dgm:spPr/>
      <dgm:t>
        <a:bodyPr/>
        <a:lstStyle/>
        <a:p>
          <a:endParaRPr lang="ru-RU" sz="1600"/>
        </a:p>
      </dgm:t>
    </dgm:pt>
    <dgm:pt modelId="{C6C49CC3-3488-4030-A6CE-85CCE12C25C8}">
      <dgm:prSet phldrT="[Текст]" custT="1"/>
      <dgm:spPr/>
      <dgm:t>
        <a:bodyPr/>
        <a:lstStyle/>
        <a:p>
          <a:r>
            <a:rPr lang="ru-RU" sz="2400" dirty="0"/>
            <a:t>Привязка к </a:t>
          </a:r>
          <a:r>
            <a:rPr lang="ru-RU" sz="2400" dirty="0" err="1"/>
            <a:t>гослугам</a:t>
          </a:r>
          <a:endParaRPr lang="ru-RU" sz="2400" dirty="0"/>
        </a:p>
      </dgm:t>
    </dgm:pt>
    <dgm:pt modelId="{3A2F46B2-2B0E-4D53-8E85-28938CB25E4F}" type="parTrans" cxnId="{A15DDF19-E890-41EC-B134-CB20CA8396DF}">
      <dgm:prSet/>
      <dgm:spPr/>
      <dgm:t>
        <a:bodyPr/>
        <a:lstStyle/>
        <a:p>
          <a:endParaRPr lang="ru-RU" sz="1600"/>
        </a:p>
      </dgm:t>
    </dgm:pt>
    <dgm:pt modelId="{C2CF9673-6017-4249-A5C3-74615F8EE559}" type="sibTrans" cxnId="{A15DDF19-E890-41EC-B134-CB20CA8396DF}">
      <dgm:prSet/>
      <dgm:spPr/>
      <dgm:t>
        <a:bodyPr/>
        <a:lstStyle/>
        <a:p>
          <a:endParaRPr lang="ru-RU" sz="1600"/>
        </a:p>
      </dgm:t>
    </dgm:pt>
    <dgm:pt modelId="{EFE5F3B4-6550-413E-8CD5-81ECF4603556}">
      <dgm:prSet phldrT="[Текст]" custT="1"/>
      <dgm:spPr/>
      <dgm:t>
        <a:bodyPr/>
        <a:lstStyle/>
        <a:p>
          <a:r>
            <a:rPr lang="ru-RU" sz="2400" dirty="0"/>
            <a:t>Чат бот</a:t>
          </a:r>
        </a:p>
      </dgm:t>
    </dgm:pt>
    <dgm:pt modelId="{C51F7054-3798-4E3C-8913-4ECC5318817C}" type="parTrans" cxnId="{30B27B34-5895-47AE-92E0-04F8C0C7766C}">
      <dgm:prSet/>
      <dgm:spPr/>
      <dgm:t>
        <a:bodyPr/>
        <a:lstStyle/>
        <a:p>
          <a:endParaRPr lang="ru-RU" sz="1600"/>
        </a:p>
      </dgm:t>
    </dgm:pt>
    <dgm:pt modelId="{FA0AAF1A-A7E7-4D0C-BB54-E5F57152DA08}" type="sibTrans" cxnId="{30B27B34-5895-47AE-92E0-04F8C0C7766C}">
      <dgm:prSet/>
      <dgm:spPr/>
      <dgm:t>
        <a:bodyPr/>
        <a:lstStyle/>
        <a:p>
          <a:endParaRPr lang="ru-RU" sz="1600"/>
        </a:p>
      </dgm:t>
    </dgm:pt>
    <dgm:pt modelId="{CD29A598-AD48-4093-B50A-D8671D1DC870}">
      <dgm:prSet phldrT="[Текст]" custT="1"/>
      <dgm:spPr/>
      <dgm:t>
        <a:bodyPr/>
        <a:lstStyle/>
        <a:p>
          <a:r>
            <a:rPr lang="ru-RU" sz="2400" dirty="0"/>
            <a:t>Приложение</a:t>
          </a:r>
        </a:p>
      </dgm:t>
    </dgm:pt>
    <dgm:pt modelId="{7136B063-CF50-4FD1-B42F-83AC36A86764}" type="parTrans" cxnId="{8D7BA9FF-D567-4B6B-AF57-203D29FDD65C}">
      <dgm:prSet/>
      <dgm:spPr/>
      <dgm:t>
        <a:bodyPr/>
        <a:lstStyle/>
        <a:p>
          <a:endParaRPr lang="ru-RU" sz="1600"/>
        </a:p>
      </dgm:t>
    </dgm:pt>
    <dgm:pt modelId="{DF27C600-14DA-437B-A539-3D25C8F4E9F2}" type="sibTrans" cxnId="{8D7BA9FF-D567-4B6B-AF57-203D29FDD65C}">
      <dgm:prSet/>
      <dgm:spPr/>
      <dgm:t>
        <a:bodyPr/>
        <a:lstStyle/>
        <a:p>
          <a:endParaRPr lang="ru-RU" sz="1600"/>
        </a:p>
      </dgm:t>
    </dgm:pt>
    <dgm:pt modelId="{46E8F0DB-2069-4B5C-832A-14F050C74026}">
      <dgm:prSet phldrT="[Текст]" custT="1"/>
      <dgm:spPr/>
      <dgm:t>
        <a:bodyPr/>
        <a:lstStyle/>
        <a:p>
          <a:r>
            <a:rPr lang="ru-RU" sz="2400" dirty="0"/>
            <a:t>Сайт</a:t>
          </a:r>
        </a:p>
      </dgm:t>
    </dgm:pt>
    <dgm:pt modelId="{3CE2D14C-4C1B-4125-9739-D21ECE6909FF}" type="parTrans" cxnId="{AA670539-CC71-46A5-93B1-2016D5010AA7}">
      <dgm:prSet/>
      <dgm:spPr/>
      <dgm:t>
        <a:bodyPr/>
        <a:lstStyle/>
        <a:p>
          <a:endParaRPr lang="ru-RU" sz="1600"/>
        </a:p>
      </dgm:t>
    </dgm:pt>
    <dgm:pt modelId="{8C94FB77-C229-4655-976A-2CBF81315D55}" type="sibTrans" cxnId="{AA670539-CC71-46A5-93B1-2016D5010AA7}">
      <dgm:prSet/>
      <dgm:spPr/>
      <dgm:t>
        <a:bodyPr/>
        <a:lstStyle/>
        <a:p>
          <a:endParaRPr lang="ru-RU" sz="1600"/>
        </a:p>
      </dgm:t>
    </dgm:pt>
    <dgm:pt modelId="{E9A96928-D920-4D6A-ADB1-68028EB038A2}">
      <dgm:prSet phldrT="[Текст]" custT="1"/>
      <dgm:spPr/>
      <dgm:t>
        <a:bodyPr/>
        <a:lstStyle/>
        <a:p>
          <a:r>
            <a:rPr lang="ru-RU" sz="2400" dirty="0"/>
            <a:t>Онлайн платеж</a:t>
          </a:r>
        </a:p>
      </dgm:t>
    </dgm:pt>
    <dgm:pt modelId="{BBA9D801-1C5D-4DD3-96DA-609FCA277830}" type="sibTrans" cxnId="{059AF4B2-F461-46F3-8F75-F6D3BCDFAEA4}">
      <dgm:prSet/>
      <dgm:spPr/>
      <dgm:t>
        <a:bodyPr/>
        <a:lstStyle/>
        <a:p>
          <a:endParaRPr lang="ru-RU" sz="1600"/>
        </a:p>
      </dgm:t>
    </dgm:pt>
    <dgm:pt modelId="{A75EFA06-FA7D-4451-B038-56D558D06722}" type="parTrans" cxnId="{059AF4B2-F461-46F3-8F75-F6D3BCDFAEA4}">
      <dgm:prSet/>
      <dgm:spPr/>
      <dgm:t>
        <a:bodyPr/>
        <a:lstStyle/>
        <a:p>
          <a:endParaRPr lang="ru-RU" sz="1600"/>
        </a:p>
      </dgm:t>
    </dgm:pt>
    <dgm:pt modelId="{76EF8128-B827-47D2-B0C3-EA2B08A2F902}">
      <dgm:prSet phldrT="[Текст]" custT="1"/>
      <dgm:spPr/>
      <dgm:t>
        <a:bodyPr/>
        <a:lstStyle/>
        <a:p>
          <a:r>
            <a:rPr lang="ru-RU" sz="2400" dirty="0"/>
            <a:t>Онлайн кредит</a:t>
          </a:r>
        </a:p>
      </dgm:t>
    </dgm:pt>
    <dgm:pt modelId="{6CE47142-4DA4-47F4-8674-98A0DFAB9826}" type="sibTrans" cxnId="{A84EC2E1-5A11-4DE4-9E30-8686F61C31A0}">
      <dgm:prSet/>
      <dgm:spPr/>
      <dgm:t>
        <a:bodyPr/>
        <a:lstStyle/>
        <a:p>
          <a:endParaRPr lang="ru-RU" sz="1600"/>
        </a:p>
      </dgm:t>
    </dgm:pt>
    <dgm:pt modelId="{5392F523-C628-4B05-AAF0-7A26EB5FE7AC}" type="parTrans" cxnId="{A84EC2E1-5A11-4DE4-9E30-8686F61C31A0}">
      <dgm:prSet/>
      <dgm:spPr/>
      <dgm:t>
        <a:bodyPr/>
        <a:lstStyle/>
        <a:p>
          <a:endParaRPr lang="ru-RU" sz="1600"/>
        </a:p>
      </dgm:t>
    </dgm:pt>
    <dgm:pt modelId="{CD8AFF80-39AA-4004-8102-45AEBA8BFD6E}">
      <dgm:prSet phldrT="[Текст]" custT="1"/>
      <dgm:spPr/>
      <dgm:t>
        <a:bodyPr/>
        <a:lstStyle/>
        <a:p>
          <a:r>
            <a:rPr lang="ru-RU" sz="2400" dirty="0"/>
            <a:t>Цифровая карта</a:t>
          </a:r>
        </a:p>
      </dgm:t>
    </dgm:pt>
    <dgm:pt modelId="{E14F82A5-8323-470E-9EE6-4BC9F60FED47}" type="sibTrans" cxnId="{AD5CFCB0-AE4E-4931-87F0-A7AE838F121B}">
      <dgm:prSet/>
      <dgm:spPr/>
      <dgm:t>
        <a:bodyPr/>
        <a:lstStyle/>
        <a:p>
          <a:endParaRPr lang="ru-RU" sz="1600"/>
        </a:p>
      </dgm:t>
    </dgm:pt>
    <dgm:pt modelId="{FD9902A9-553F-4042-ABF2-8139C0588080}" type="parTrans" cxnId="{AD5CFCB0-AE4E-4931-87F0-A7AE838F121B}">
      <dgm:prSet/>
      <dgm:spPr/>
      <dgm:t>
        <a:bodyPr/>
        <a:lstStyle/>
        <a:p>
          <a:endParaRPr lang="ru-RU" sz="1600"/>
        </a:p>
      </dgm:t>
    </dgm:pt>
    <dgm:pt modelId="{3B3DF35E-6957-40B5-9760-1A0EA4D629FA}" type="pres">
      <dgm:prSet presAssocID="{60E40F08-1D7D-4999-82E4-1033DE2E70B8}" presName="Name0" presStyleCnt="0">
        <dgm:presLayoutVars>
          <dgm:chMax val="1"/>
          <dgm:chPref val="1"/>
          <dgm:dir/>
          <dgm:animOne val="branch"/>
          <dgm:animLvl val="lvl"/>
        </dgm:presLayoutVars>
      </dgm:prSet>
      <dgm:spPr/>
      <dgm:t>
        <a:bodyPr/>
        <a:lstStyle/>
        <a:p>
          <a:endParaRPr lang="ru-RU"/>
        </a:p>
      </dgm:t>
    </dgm:pt>
    <dgm:pt modelId="{2978C590-5EE5-48C2-AE18-78CF335A1C7C}" type="pres">
      <dgm:prSet presAssocID="{E4823F09-AEB4-4826-B525-91471A896CB8}" presName="textCenter" presStyleLbl="node1" presStyleIdx="0" presStyleCnt="16" custScaleX="171303" custLinFactNeighborY="-15328"/>
      <dgm:spPr/>
      <dgm:t>
        <a:bodyPr/>
        <a:lstStyle/>
        <a:p>
          <a:endParaRPr lang="ru-RU"/>
        </a:p>
      </dgm:t>
    </dgm:pt>
    <dgm:pt modelId="{74945787-4228-49DA-B390-AB932EBC876E}" type="pres">
      <dgm:prSet presAssocID="{E4823F09-AEB4-4826-B525-91471A896CB8}" presName="cycle_1" presStyleCnt="0"/>
      <dgm:spPr/>
    </dgm:pt>
    <dgm:pt modelId="{8C08EE93-D3D8-4B44-A3AC-C959197CDF0C}" type="pres">
      <dgm:prSet presAssocID="{96AC911F-4698-4581-88C9-383BD3BA63DB}" presName="childCenter1" presStyleLbl="node1" presStyleIdx="1" presStyleCnt="16" custScaleX="171303"/>
      <dgm:spPr/>
      <dgm:t>
        <a:bodyPr/>
        <a:lstStyle/>
        <a:p>
          <a:endParaRPr lang="ru-RU"/>
        </a:p>
      </dgm:t>
    </dgm:pt>
    <dgm:pt modelId="{D5E62BBA-A27B-4B8E-9107-7F46E4D7F25B}" type="pres">
      <dgm:prSet presAssocID="{362D8B51-0C94-4F55-ADE6-A68BFFD7B1A0}" presName="Name141" presStyleLbl="parChTrans1D3" presStyleIdx="0" presStyleCnt="12"/>
      <dgm:spPr/>
      <dgm:t>
        <a:bodyPr/>
        <a:lstStyle/>
        <a:p>
          <a:endParaRPr lang="ru-RU"/>
        </a:p>
      </dgm:t>
    </dgm:pt>
    <dgm:pt modelId="{35B8EA52-EA66-4A87-AC6F-C19A419C5A53}" type="pres">
      <dgm:prSet presAssocID="{38DBFEAB-CADB-4C8C-B77B-6C95A3FC1C96}" presName="text1" presStyleLbl="node1" presStyleIdx="2" presStyleCnt="16" custScaleX="171508" custScaleY="56232" custRadScaleRad="290878">
        <dgm:presLayoutVars>
          <dgm:bulletEnabled val="1"/>
        </dgm:presLayoutVars>
      </dgm:prSet>
      <dgm:spPr/>
      <dgm:t>
        <a:bodyPr/>
        <a:lstStyle/>
        <a:p>
          <a:endParaRPr lang="ru-RU"/>
        </a:p>
      </dgm:t>
    </dgm:pt>
    <dgm:pt modelId="{C8DE4109-793C-4EDE-8E07-C6040C64EAB9}" type="pres">
      <dgm:prSet presAssocID="{FD9902A9-553F-4042-ABF2-8139C0588080}" presName="Name141" presStyleLbl="parChTrans1D3" presStyleIdx="1" presStyleCnt="12"/>
      <dgm:spPr/>
      <dgm:t>
        <a:bodyPr/>
        <a:lstStyle/>
        <a:p>
          <a:endParaRPr lang="ru-RU"/>
        </a:p>
      </dgm:t>
    </dgm:pt>
    <dgm:pt modelId="{ECF75406-E93C-4E20-9D11-B85F0DC06452}" type="pres">
      <dgm:prSet presAssocID="{CD8AFF80-39AA-4004-8102-45AEBA8BFD6E}" presName="text1" presStyleLbl="node1" presStyleIdx="3" presStyleCnt="16" custScaleX="171508" custScaleY="56232" custRadScaleRad="121073" custRadScaleInc="-31851">
        <dgm:presLayoutVars>
          <dgm:bulletEnabled val="1"/>
        </dgm:presLayoutVars>
      </dgm:prSet>
      <dgm:spPr/>
      <dgm:t>
        <a:bodyPr/>
        <a:lstStyle/>
        <a:p>
          <a:endParaRPr lang="ru-RU"/>
        </a:p>
      </dgm:t>
    </dgm:pt>
    <dgm:pt modelId="{06B6A79A-5785-4AFD-B2D4-74ACA246F8A5}" type="pres">
      <dgm:prSet presAssocID="{5392F523-C628-4B05-AAF0-7A26EB5FE7AC}" presName="Name141" presStyleLbl="parChTrans1D3" presStyleIdx="2" presStyleCnt="12"/>
      <dgm:spPr/>
      <dgm:t>
        <a:bodyPr/>
        <a:lstStyle/>
        <a:p>
          <a:endParaRPr lang="ru-RU"/>
        </a:p>
      </dgm:t>
    </dgm:pt>
    <dgm:pt modelId="{83936259-1EC2-411B-922E-629033B90392}" type="pres">
      <dgm:prSet presAssocID="{76EF8128-B827-47D2-B0C3-EA2B08A2F902}" presName="text1" presStyleLbl="node1" presStyleIdx="4" presStyleCnt="16" custScaleX="171508" custScaleY="56232" custRadScaleRad="122956" custRadScaleInc="33831">
        <dgm:presLayoutVars>
          <dgm:bulletEnabled val="1"/>
        </dgm:presLayoutVars>
      </dgm:prSet>
      <dgm:spPr/>
      <dgm:t>
        <a:bodyPr/>
        <a:lstStyle/>
        <a:p>
          <a:endParaRPr lang="ru-RU"/>
        </a:p>
      </dgm:t>
    </dgm:pt>
    <dgm:pt modelId="{43C57DCE-7D26-476F-AC2C-2F2E8FE23D92}" type="pres">
      <dgm:prSet presAssocID="{A75EFA06-FA7D-4451-B038-56D558D06722}" presName="Name141" presStyleLbl="parChTrans1D3" presStyleIdx="3" presStyleCnt="12"/>
      <dgm:spPr/>
      <dgm:t>
        <a:bodyPr/>
        <a:lstStyle/>
        <a:p>
          <a:endParaRPr lang="ru-RU"/>
        </a:p>
      </dgm:t>
    </dgm:pt>
    <dgm:pt modelId="{7EF90CFD-7854-4498-80BA-E6E2EB16E306}" type="pres">
      <dgm:prSet presAssocID="{E9A96928-D920-4D6A-ADB1-68028EB038A2}" presName="text1" presStyleLbl="node1" presStyleIdx="5" presStyleCnt="16" custScaleX="171508" custScaleY="56232" custRadScaleRad="249562">
        <dgm:presLayoutVars>
          <dgm:bulletEnabled val="1"/>
        </dgm:presLayoutVars>
      </dgm:prSet>
      <dgm:spPr/>
      <dgm:t>
        <a:bodyPr/>
        <a:lstStyle/>
        <a:p>
          <a:endParaRPr lang="ru-RU"/>
        </a:p>
      </dgm:t>
    </dgm:pt>
    <dgm:pt modelId="{96F5236C-BC80-4757-A63D-05BF931DA135}" type="pres">
      <dgm:prSet presAssocID="{88EFD78F-D52B-4973-A127-995EC02F1E30}" presName="Name144" presStyleLbl="parChTrans1D2" presStyleIdx="0" presStyleCnt="3"/>
      <dgm:spPr/>
      <dgm:t>
        <a:bodyPr/>
        <a:lstStyle/>
        <a:p>
          <a:endParaRPr lang="ru-RU"/>
        </a:p>
      </dgm:t>
    </dgm:pt>
    <dgm:pt modelId="{766FE88E-E42D-4532-ACD9-9008DA47DDF6}" type="pres">
      <dgm:prSet presAssocID="{E4823F09-AEB4-4826-B525-91471A896CB8}" presName="cycle_2" presStyleCnt="0"/>
      <dgm:spPr/>
    </dgm:pt>
    <dgm:pt modelId="{586A0DF1-C46D-49C0-8DA8-6321C48BE806}" type="pres">
      <dgm:prSet presAssocID="{9AF4C996-5FDA-4498-B9E4-C42CF1CB0A57}" presName="childCenter2" presStyleLbl="node1" presStyleIdx="6" presStyleCnt="16" custScaleX="171303" custLinFactNeighborX="-9626"/>
      <dgm:spPr/>
      <dgm:t>
        <a:bodyPr/>
        <a:lstStyle/>
        <a:p>
          <a:endParaRPr lang="ru-RU"/>
        </a:p>
      </dgm:t>
    </dgm:pt>
    <dgm:pt modelId="{FAC210F1-4607-4DC3-8995-C0678B64B7B2}" type="pres">
      <dgm:prSet presAssocID="{C51F7054-3798-4E3C-8913-4ECC5318817C}" presName="Name218" presStyleLbl="parChTrans1D3" presStyleIdx="4" presStyleCnt="12"/>
      <dgm:spPr/>
      <dgm:t>
        <a:bodyPr/>
        <a:lstStyle/>
        <a:p>
          <a:endParaRPr lang="ru-RU"/>
        </a:p>
      </dgm:t>
    </dgm:pt>
    <dgm:pt modelId="{58DA83C8-73A8-4F7E-8AF5-03026F1258CB}" type="pres">
      <dgm:prSet presAssocID="{EFE5F3B4-6550-413E-8CD5-81ECF4603556}" presName="text2" presStyleLbl="node1" presStyleIdx="7" presStyleCnt="16" custScaleX="171508" custScaleY="56232" custRadScaleRad="231802" custRadScaleInc="84582">
        <dgm:presLayoutVars>
          <dgm:bulletEnabled val="1"/>
        </dgm:presLayoutVars>
      </dgm:prSet>
      <dgm:spPr/>
      <dgm:t>
        <a:bodyPr/>
        <a:lstStyle/>
        <a:p>
          <a:endParaRPr lang="ru-RU"/>
        </a:p>
      </dgm:t>
    </dgm:pt>
    <dgm:pt modelId="{D8ABB9FB-0B30-40D3-A146-17DF2C997E65}" type="pres">
      <dgm:prSet presAssocID="{7136B063-CF50-4FD1-B42F-83AC36A86764}" presName="Name218" presStyleLbl="parChTrans1D3" presStyleIdx="5" presStyleCnt="12"/>
      <dgm:spPr/>
      <dgm:t>
        <a:bodyPr/>
        <a:lstStyle/>
        <a:p>
          <a:endParaRPr lang="ru-RU"/>
        </a:p>
      </dgm:t>
    </dgm:pt>
    <dgm:pt modelId="{B1B0631F-8B30-491B-930D-AAB2C9972171}" type="pres">
      <dgm:prSet presAssocID="{CD29A598-AD48-4093-B50A-D8671D1DC870}" presName="text2" presStyleLbl="node1" presStyleIdx="8" presStyleCnt="16" custScaleX="171508" custScaleY="56232" custRadScaleRad="265017">
        <dgm:presLayoutVars>
          <dgm:bulletEnabled val="1"/>
        </dgm:presLayoutVars>
      </dgm:prSet>
      <dgm:spPr/>
      <dgm:t>
        <a:bodyPr/>
        <a:lstStyle/>
        <a:p>
          <a:endParaRPr lang="ru-RU"/>
        </a:p>
      </dgm:t>
    </dgm:pt>
    <dgm:pt modelId="{35D20998-CE50-4AD0-BD35-592010C02958}" type="pres">
      <dgm:prSet presAssocID="{3CE2D14C-4C1B-4125-9739-D21ECE6909FF}" presName="Name218" presStyleLbl="parChTrans1D3" presStyleIdx="6" presStyleCnt="12"/>
      <dgm:spPr/>
      <dgm:t>
        <a:bodyPr/>
        <a:lstStyle/>
        <a:p>
          <a:endParaRPr lang="ru-RU"/>
        </a:p>
      </dgm:t>
    </dgm:pt>
    <dgm:pt modelId="{DA9C6C8D-35B6-4C7C-AF8F-1189393B1534}" type="pres">
      <dgm:prSet presAssocID="{46E8F0DB-2069-4B5C-832A-14F050C74026}" presName="text2" presStyleLbl="node1" presStyleIdx="9" presStyleCnt="16" custScaleX="171508" custScaleY="56232" custRadScaleRad="231802" custRadScaleInc="-84582">
        <dgm:presLayoutVars>
          <dgm:bulletEnabled val="1"/>
        </dgm:presLayoutVars>
      </dgm:prSet>
      <dgm:spPr/>
      <dgm:t>
        <a:bodyPr/>
        <a:lstStyle/>
        <a:p>
          <a:endParaRPr lang="ru-RU"/>
        </a:p>
      </dgm:t>
    </dgm:pt>
    <dgm:pt modelId="{1E752500-0436-4BDF-BFC5-4BFA22AFB79B}" type="pres">
      <dgm:prSet presAssocID="{3A2F46B2-2B0E-4D53-8E85-28938CB25E4F}" presName="Name218" presStyleLbl="parChTrans1D3" presStyleIdx="7" presStyleCnt="12"/>
      <dgm:spPr/>
      <dgm:t>
        <a:bodyPr/>
        <a:lstStyle/>
        <a:p>
          <a:endParaRPr lang="ru-RU"/>
        </a:p>
      </dgm:t>
    </dgm:pt>
    <dgm:pt modelId="{5FE5D136-7360-4C3B-A94D-305332E543FA}" type="pres">
      <dgm:prSet presAssocID="{C6C49CC3-3488-4030-A6CE-85CCE12C25C8}" presName="text2" presStyleLbl="node1" presStyleIdx="10" presStyleCnt="16" custScaleX="171508" custScaleY="56232" custRadScaleRad="87471" custRadScaleInc="-48705">
        <dgm:presLayoutVars>
          <dgm:bulletEnabled val="1"/>
        </dgm:presLayoutVars>
      </dgm:prSet>
      <dgm:spPr/>
      <dgm:t>
        <a:bodyPr/>
        <a:lstStyle/>
        <a:p>
          <a:endParaRPr lang="ru-RU"/>
        </a:p>
      </dgm:t>
    </dgm:pt>
    <dgm:pt modelId="{A350DF7C-AE7A-4881-89A8-B36C4388ECC6}" type="pres">
      <dgm:prSet presAssocID="{45B52273-C514-46C3-AB4E-D87073F1CC00}" presName="Name221" presStyleLbl="parChTrans1D2" presStyleIdx="1" presStyleCnt="3"/>
      <dgm:spPr/>
      <dgm:t>
        <a:bodyPr/>
        <a:lstStyle/>
        <a:p>
          <a:endParaRPr lang="ru-RU"/>
        </a:p>
      </dgm:t>
    </dgm:pt>
    <dgm:pt modelId="{092AA4A0-9F42-4699-AD8E-ED6DF666D857}" type="pres">
      <dgm:prSet presAssocID="{E4823F09-AEB4-4826-B525-91471A896CB8}" presName="cycle_3" presStyleCnt="0"/>
      <dgm:spPr/>
    </dgm:pt>
    <dgm:pt modelId="{C14A26CF-2F5E-4D66-AE49-D5919A5CA32D}" type="pres">
      <dgm:prSet presAssocID="{AB0FBD87-0C66-41C8-87F6-F14F32E2268D}" presName="childCenter3" presStyleLbl="node1" presStyleIdx="11" presStyleCnt="16" custScaleX="171303" custLinFactNeighborX="9626"/>
      <dgm:spPr/>
      <dgm:t>
        <a:bodyPr/>
        <a:lstStyle/>
        <a:p>
          <a:endParaRPr lang="ru-RU"/>
        </a:p>
      </dgm:t>
    </dgm:pt>
    <dgm:pt modelId="{1025614D-E8C1-4C48-99B2-F6B1A051C7FA}" type="pres">
      <dgm:prSet presAssocID="{A582365A-09D3-443D-B4C1-CF4DE6EBAC64}" presName="Name285" presStyleLbl="parChTrans1D3" presStyleIdx="8" presStyleCnt="12"/>
      <dgm:spPr/>
      <dgm:t>
        <a:bodyPr/>
        <a:lstStyle/>
        <a:p>
          <a:endParaRPr lang="ru-RU"/>
        </a:p>
      </dgm:t>
    </dgm:pt>
    <dgm:pt modelId="{EAD266B5-7BCF-4DFC-96D6-D98143E4EBA3}" type="pres">
      <dgm:prSet presAssocID="{441802FB-7B0B-4910-ACA9-48C2AACE004E}" presName="text3" presStyleLbl="node1" presStyleIdx="12" presStyleCnt="16" custScaleX="171508" custScaleY="56232" custRadScaleRad="88100" custRadScaleInc="43159">
        <dgm:presLayoutVars>
          <dgm:bulletEnabled val="1"/>
        </dgm:presLayoutVars>
      </dgm:prSet>
      <dgm:spPr/>
      <dgm:t>
        <a:bodyPr/>
        <a:lstStyle/>
        <a:p>
          <a:endParaRPr lang="ru-RU"/>
        </a:p>
      </dgm:t>
    </dgm:pt>
    <dgm:pt modelId="{A86EED12-7E7F-44D7-8D27-D43C336FAC26}" type="pres">
      <dgm:prSet presAssocID="{1ED57F68-A770-40BE-B708-18418F0173AD}" presName="Name285" presStyleLbl="parChTrans1D3" presStyleIdx="9" presStyleCnt="12"/>
      <dgm:spPr/>
      <dgm:t>
        <a:bodyPr/>
        <a:lstStyle/>
        <a:p>
          <a:endParaRPr lang="ru-RU"/>
        </a:p>
      </dgm:t>
    </dgm:pt>
    <dgm:pt modelId="{17677381-4215-47C1-8EA6-B4FA5D400A0C}" type="pres">
      <dgm:prSet presAssocID="{5F55D6D1-F925-4D0C-BFFF-5C423416B829}" presName="text3" presStyleLbl="node1" presStyleIdx="13" presStyleCnt="16" custScaleX="171508" custScaleY="56232" custRadScaleRad="385681" custRadScaleInc="104498">
        <dgm:presLayoutVars>
          <dgm:bulletEnabled val="1"/>
        </dgm:presLayoutVars>
      </dgm:prSet>
      <dgm:spPr/>
      <dgm:t>
        <a:bodyPr/>
        <a:lstStyle/>
        <a:p>
          <a:endParaRPr lang="ru-RU"/>
        </a:p>
      </dgm:t>
    </dgm:pt>
    <dgm:pt modelId="{369E2BA1-D838-4BE7-8B7B-01CC85428831}" type="pres">
      <dgm:prSet presAssocID="{C7C22831-BA8C-4FFF-864E-C3BB3580AEF3}" presName="Name285" presStyleLbl="parChTrans1D3" presStyleIdx="10" presStyleCnt="12"/>
      <dgm:spPr/>
      <dgm:t>
        <a:bodyPr/>
        <a:lstStyle/>
        <a:p>
          <a:endParaRPr lang="ru-RU"/>
        </a:p>
      </dgm:t>
    </dgm:pt>
    <dgm:pt modelId="{B11AB385-20DB-49FE-BF1F-06E009D304B1}" type="pres">
      <dgm:prSet presAssocID="{CBFE5093-C134-4D7C-83D7-273A949FD50B}" presName="text3" presStyleLbl="node1" presStyleIdx="14" presStyleCnt="16" custScaleX="171508" custScaleY="56232" custRadScaleRad="425836">
        <dgm:presLayoutVars>
          <dgm:bulletEnabled val="1"/>
        </dgm:presLayoutVars>
      </dgm:prSet>
      <dgm:spPr/>
      <dgm:t>
        <a:bodyPr/>
        <a:lstStyle/>
        <a:p>
          <a:endParaRPr lang="ru-RU"/>
        </a:p>
      </dgm:t>
    </dgm:pt>
    <dgm:pt modelId="{46F7DF5E-ADFC-40D5-B649-34EF14EDE879}" type="pres">
      <dgm:prSet presAssocID="{C45CED06-7D32-40FA-A057-38CBBD165E60}" presName="Name285" presStyleLbl="parChTrans1D3" presStyleIdx="11" presStyleCnt="12"/>
      <dgm:spPr/>
      <dgm:t>
        <a:bodyPr/>
        <a:lstStyle/>
        <a:p>
          <a:endParaRPr lang="ru-RU"/>
        </a:p>
      </dgm:t>
    </dgm:pt>
    <dgm:pt modelId="{81E1CE1D-B34D-403E-99DE-BEFAA1044435}" type="pres">
      <dgm:prSet presAssocID="{408C3757-50C2-4590-ADEB-55ED31EF0724}" presName="text3" presStyleLbl="node1" presStyleIdx="15" presStyleCnt="16" custScaleX="171508" custScaleY="56232" custRadScaleRad="385681" custRadScaleInc="-104498">
        <dgm:presLayoutVars>
          <dgm:bulletEnabled val="1"/>
        </dgm:presLayoutVars>
      </dgm:prSet>
      <dgm:spPr/>
      <dgm:t>
        <a:bodyPr/>
        <a:lstStyle/>
        <a:p>
          <a:endParaRPr lang="ru-RU"/>
        </a:p>
      </dgm:t>
    </dgm:pt>
    <dgm:pt modelId="{8341C7DF-7A50-4544-8DD6-14B496C359F2}" type="pres">
      <dgm:prSet presAssocID="{F5860E78-C03C-4ACA-BF2F-27EBFCA211FE}" presName="Name288" presStyleLbl="parChTrans1D2" presStyleIdx="2" presStyleCnt="3"/>
      <dgm:spPr/>
      <dgm:t>
        <a:bodyPr/>
        <a:lstStyle/>
        <a:p>
          <a:endParaRPr lang="ru-RU"/>
        </a:p>
      </dgm:t>
    </dgm:pt>
  </dgm:ptLst>
  <dgm:cxnLst>
    <dgm:cxn modelId="{DF0B3BA3-F2AE-4303-83EC-8F067234623C}" type="presOf" srcId="{C51F7054-3798-4E3C-8913-4ECC5318817C}" destId="{FAC210F1-4607-4DC3-8995-C0678B64B7B2}" srcOrd="0" destOrd="0" presId="urn:microsoft.com/office/officeart/2008/layout/RadialCluster"/>
    <dgm:cxn modelId="{17DBF347-2D86-436F-AD0C-5A51EC066C05}" type="presOf" srcId="{C45CED06-7D32-40FA-A057-38CBBD165E60}" destId="{46F7DF5E-ADFC-40D5-B649-34EF14EDE879}" srcOrd="0" destOrd="0" presId="urn:microsoft.com/office/officeart/2008/layout/RadialCluster"/>
    <dgm:cxn modelId="{D3BED689-81D4-4708-AF51-2C6D761C4752}" type="presOf" srcId="{76EF8128-B827-47D2-B0C3-EA2B08A2F902}" destId="{83936259-1EC2-411B-922E-629033B90392}" srcOrd="0" destOrd="0" presId="urn:microsoft.com/office/officeart/2008/layout/RadialCluster"/>
    <dgm:cxn modelId="{CCDE1710-2110-422F-A1A8-05143A2908EC}" type="presOf" srcId="{5392F523-C628-4B05-AAF0-7A26EB5FE7AC}" destId="{06B6A79A-5785-4AFD-B2D4-74ACA246F8A5}" srcOrd="0" destOrd="0" presId="urn:microsoft.com/office/officeart/2008/layout/RadialCluster"/>
    <dgm:cxn modelId="{DFF0F40E-4942-4034-837B-BC8291E53772}" type="presOf" srcId="{CD8AFF80-39AA-4004-8102-45AEBA8BFD6E}" destId="{ECF75406-E93C-4E20-9D11-B85F0DC06452}" srcOrd="0" destOrd="0" presId="urn:microsoft.com/office/officeart/2008/layout/RadialCluster"/>
    <dgm:cxn modelId="{D0600A92-59DE-44CE-845C-D090B2C0B98D}" srcId="{E4823F09-AEB4-4826-B525-91471A896CB8}" destId="{AB0FBD87-0C66-41C8-87F6-F14F32E2268D}" srcOrd="2" destOrd="0" parTransId="{F5860E78-C03C-4ACA-BF2F-27EBFCA211FE}" sibTransId="{9966F3AA-8E85-44F0-BF98-5E2ACB91C41A}"/>
    <dgm:cxn modelId="{9D6E9F01-210D-4D30-A8E1-B18791C995D1}" type="presOf" srcId="{CBFE5093-C134-4D7C-83D7-273A949FD50B}" destId="{B11AB385-20DB-49FE-BF1F-06E009D304B1}" srcOrd="0" destOrd="0" presId="urn:microsoft.com/office/officeart/2008/layout/RadialCluster"/>
    <dgm:cxn modelId="{EB29E42D-D118-4BD2-BF2C-AA9A2BB33EBF}" type="presOf" srcId="{E9A96928-D920-4D6A-ADB1-68028EB038A2}" destId="{7EF90CFD-7854-4498-80BA-E6E2EB16E306}" srcOrd="0" destOrd="0" presId="urn:microsoft.com/office/officeart/2008/layout/RadialCluster"/>
    <dgm:cxn modelId="{9D9006C4-979B-4A79-ACD4-BB9369C1FE6E}" type="presOf" srcId="{CD29A598-AD48-4093-B50A-D8671D1DC870}" destId="{B1B0631F-8B30-491B-930D-AAB2C9972171}" srcOrd="0" destOrd="0" presId="urn:microsoft.com/office/officeart/2008/layout/RadialCluster"/>
    <dgm:cxn modelId="{30B27B34-5895-47AE-92E0-04F8C0C7766C}" srcId="{9AF4C996-5FDA-4498-B9E4-C42CF1CB0A57}" destId="{EFE5F3B4-6550-413E-8CD5-81ECF4603556}" srcOrd="0" destOrd="0" parTransId="{C51F7054-3798-4E3C-8913-4ECC5318817C}" sibTransId="{FA0AAF1A-A7E7-4D0C-BB54-E5F57152DA08}"/>
    <dgm:cxn modelId="{A84EC2E1-5A11-4DE4-9E30-8686F61C31A0}" srcId="{96AC911F-4698-4581-88C9-383BD3BA63DB}" destId="{76EF8128-B827-47D2-B0C3-EA2B08A2F902}" srcOrd="2" destOrd="0" parTransId="{5392F523-C628-4B05-AAF0-7A26EB5FE7AC}" sibTransId="{6CE47142-4DA4-47F4-8674-98A0DFAB9826}"/>
    <dgm:cxn modelId="{2B5FFE2E-2F75-4CBB-BE6B-2DCEAC7CD553}" srcId="{AB0FBD87-0C66-41C8-87F6-F14F32E2268D}" destId="{408C3757-50C2-4590-ADEB-55ED31EF0724}" srcOrd="3" destOrd="0" parTransId="{C45CED06-7D32-40FA-A057-38CBBD165E60}" sibTransId="{7D372629-5D87-414E-8351-5052B1049C08}"/>
    <dgm:cxn modelId="{D5CD94CA-AD0D-4B40-ACE2-FBB0DFE31DAF}" srcId="{60E40F08-1D7D-4999-82E4-1033DE2E70B8}" destId="{E4823F09-AEB4-4826-B525-91471A896CB8}" srcOrd="0" destOrd="0" parTransId="{962E722D-8A83-4FC4-880B-2B089E487DA1}" sibTransId="{5B3DD0AD-6E9F-4A14-A672-D7722F3FC4C2}"/>
    <dgm:cxn modelId="{CD75709C-E714-4FE3-9251-497E151DC3D3}" type="presOf" srcId="{408C3757-50C2-4590-ADEB-55ED31EF0724}" destId="{81E1CE1D-B34D-403E-99DE-BEFAA1044435}" srcOrd="0" destOrd="0" presId="urn:microsoft.com/office/officeart/2008/layout/RadialCluster"/>
    <dgm:cxn modelId="{6434AF63-7448-4A54-A6DF-44686C99B892}" type="presOf" srcId="{60E40F08-1D7D-4999-82E4-1033DE2E70B8}" destId="{3B3DF35E-6957-40B5-9760-1A0EA4D629FA}" srcOrd="0" destOrd="0" presId="urn:microsoft.com/office/officeart/2008/layout/RadialCluster"/>
    <dgm:cxn modelId="{02958226-2D30-4A09-8DB0-168CBAF737E8}" srcId="{AB0FBD87-0C66-41C8-87F6-F14F32E2268D}" destId="{CBFE5093-C134-4D7C-83D7-273A949FD50B}" srcOrd="2" destOrd="0" parTransId="{C7C22831-BA8C-4FFF-864E-C3BB3580AEF3}" sibTransId="{A9F49982-0BDE-4A47-BD45-86C3911944DF}"/>
    <dgm:cxn modelId="{546C8130-82F5-48C4-8391-426D8021D0D3}" type="presOf" srcId="{5F55D6D1-F925-4D0C-BFFF-5C423416B829}" destId="{17677381-4215-47C1-8EA6-B4FA5D400A0C}" srcOrd="0" destOrd="0" presId="urn:microsoft.com/office/officeart/2008/layout/RadialCluster"/>
    <dgm:cxn modelId="{739EDA61-9F2B-4D74-BA2F-1D0935EE668E}" type="presOf" srcId="{38DBFEAB-CADB-4C8C-B77B-6C95A3FC1C96}" destId="{35B8EA52-EA66-4A87-AC6F-C19A419C5A53}" srcOrd="0" destOrd="0" presId="urn:microsoft.com/office/officeart/2008/layout/RadialCluster"/>
    <dgm:cxn modelId="{A8C9B1A0-B0CF-44C1-B7CD-247F6362AC30}" type="presOf" srcId="{88EFD78F-D52B-4973-A127-995EC02F1E30}" destId="{96F5236C-BC80-4757-A63D-05BF931DA135}" srcOrd="0" destOrd="0" presId="urn:microsoft.com/office/officeart/2008/layout/RadialCluster"/>
    <dgm:cxn modelId="{70071156-20C7-4DDC-BD2A-EDA89214C709}" srcId="{AB0FBD87-0C66-41C8-87F6-F14F32E2268D}" destId="{441802FB-7B0B-4910-ACA9-48C2AACE004E}" srcOrd="0" destOrd="0" parTransId="{A582365A-09D3-443D-B4C1-CF4DE6EBAC64}" sibTransId="{7B5D0BE4-0860-4C10-B635-6F1406047298}"/>
    <dgm:cxn modelId="{9B818A0B-9E06-4116-9CE4-CE6346AD9E8F}" type="presOf" srcId="{46E8F0DB-2069-4B5C-832A-14F050C74026}" destId="{DA9C6C8D-35B6-4C7C-AF8F-1189393B1534}" srcOrd="0" destOrd="0" presId="urn:microsoft.com/office/officeart/2008/layout/RadialCluster"/>
    <dgm:cxn modelId="{06B467A7-9A83-4375-AAF4-C1DB8F50C2AB}" type="presOf" srcId="{9AF4C996-5FDA-4498-B9E4-C42CF1CB0A57}" destId="{586A0DF1-C46D-49C0-8DA8-6321C48BE806}" srcOrd="0" destOrd="0" presId="urn:microsoft.com/office/officeart/2008/layout/RadialCluster"/>
    <dgm:cxn modelId="{A15DDF19-E890-41EC-B134-CB20CA8396DF}" srcId="{9AF4C996-5FDA-4498-B9E4-C42CF1CB0A57}" destId="{C6C49CC3-3488-4030-A6CE-85CCE12C25C8}" srcOrd="3" destOrd="0" parTransId="{3A2F46B2-2B0E-4D53-8E85-28938CB25E4F}" sibTransId="{C2CF9673-6017-4249-A5C3-74615F8EE559}"/>
    <dgm:cxn modelId="{01FFDDAB-6791-4724-B358-247132E06A03}" type="presOf" srcId="{3A2F46B2-2B0E-4D53-8E85-28938CB25E4F}" destId="{1E752500-0436-4BDF-BFC5-4BFA22AFB79B}" srcOrd="0" destOrd="0" presId="urn:microsoft.com/office/officeart/2008/layout/RadialCluster"/>
    <dgm:cxn modelId="{F56EF8C7-82C7-4186-B770-1A1AFEB12A0C}" type="presOf" srcId="{45B52273-C514-46C3-AB4E-D87073F1CC00}" destId="{A350DF7C-AE7A-4881-89A8-B36C4388ECC6}" srcOrd="0" destOrd="0" presId="urn:microsoft.com/office/officeart/2008/layout/RadialCluster"/>
    <dgm:cxn modelId="{AA670539-CC71-46A5-93B1-2016D5010AA7}" srcId="{9AF4C996-5FDA-4498-B9E4-C42CF1CB0A57}" destId="{46E8F0DB-2069-4B5C-832A-14F050C74026}" srcOrd="2" destOrd="0" parTransId="{3CE2D14C-4C1B-4125-9739-D21ECE6909FF}" sibTransId="{8C94FB77-C229-4655-976A-2CBF81315D55}"/>
    <dgm:cxn modelId="{244A8F68-237A-4539-9CF2-E865D13EAED3}" type="presOf" srcId="{3CE2D14C-4C1B-4125-9739-D21ECE6909FF}" destId="{35D20998-CE50-4AD0-BD35-592010C02958}" srcOrd="0" destOrd="0" presId="urn:microsoft.com/office/officeart/2008/layout/RadialCluster"/>
    <dgm:cxn modelId="{6F8EAA22-9A82-4C8B-A58C-929AF9AEFB98}" type="presOf" srcId="{AB0FBD87-0C66-41C8-87F6-F14F32E2268D}" destId="{C14A26CF-2F5E-4D66-AE49-D5919A5CA32D}" srcOrd="0" destOrd="0" presId="urn:microsoft.com/office/officeart/2008/layout/RadialCluster"/>
    <dgm:cxn modelId="{AD5CFCB0-AE4E-4931-87F0-A7AE838F121B}" srcId="{96AC911F-4698-4581-88C9-383BD3BA63DB}" destId="{CD8AFF80-39AA-4004-8102-45AEBA8BFD6E}" srcOrd="1" destOrd="0" parTransId="{FD9902A9-553F-4042-ABF2-8139C0588080}" sibTransId="{E14F82A5-8323-470E-9EE6-4BC9F60FED47}"/>
    <dgm:cxn modelId="{A8A1BDFF-8243-4D2A-AE99-2D41E25CB240}" type="presOf" srcId="{96AC911F-4698-4581-88C9-383BD3BA63DB}" destId="{8C08EE93-D3D8-4B44-A3AC-C959197CDF0C}" srcOrd="0" destOrd="0" presId="urn:microsoft.com/office/officeart/2008/layout/RadialCluster"/>
    <dgm:cxn modelId="{D2881203-D0F3-4564-A501-0742C42D7E00}" type="presOf" srcId="{EFE5F3B4-6550-413E-8CD5-81ECF4603556}" destId="{58DA83C8-73A8-4F7E-8AF5-03026F1258CB}" srcOrd="0" destOrd="0" presId="urn:microsoft.com/office/officeart/2008/layout/RadialCluster"/>
    <dgm:cxn modelId="{ACAC9742-D9B5-4C36-9B47-C196F0A4E46B}" type="presOf" srcId="{C6C49CC3-3488-4030-A6CE-85CCE12C25C8}" destId="{5FE5D136-7360-4C3B-A94D-305332E543FA}" srcOrd="0" destOrd="0" presId="urn:microsoft.com/office/officeart/2008/layout/RadialCluster"/>
    <dgm:cxn modelId="{36CB5511-9651-4E5D-BDD4-08DC1C06B7CA}" type="presOf" srcId="{F5860E78-C03C-4ACA-BF2F-27EBFCA211FE}" destId="{8341C7DF-7A50-4544-8DD6-14B496C359F2}" srcOrd="0" destOrd="0" presId="urn:microsoft.com/office/officeart/2008/layout/RadialCluster"/>
    <dgm:cxn modelId="{0D8ADE04-2EF8-487A-81BC-B5775F95DAB6}" srcId="{96AC911F-4698-4581-88C9-383BD3BA63DB}" destId="{38DBFEAB-CADB-4C8C-B77B-6C95A3FC1C96}" srcOrd="0" destOrd="0" parTransId="{362D8B51-0C94-4F55-ADE6-A68BFFD7B1A0}" sibTransId="{E4A5C061-A788-465B-8546-F49DB744111B}"/>
    <dgm:cxn modelId="{88EC9C47-5860-43FF-A5C2-3836D008A955}" type="presOf" srcId="{C7C22831-BA8C-4FFF-864E-C3BB3580AEF3}" destId="{369E2BA1-D838-4BE7-8B7B-01CC85428831}" srcOrd="0" destOrd="0" presId="urn:microsoft.com/office/officeart/2008/layout/RadialCluster"/>
    <dgm:cxn modelId="{059AF4B2-F461-46F3-8F75-F6D3BCDFAEA4}" srcId="{96AC911F-4698-4581-88C9-383BD3BA63DB}" destId="{E9A96928-D920-4D6A-ADB1-68028EB038A2}" srcOrd="3" destOrd="0" parTransId="{A75EFA06-FA7D-4451-B038-56D558D06722}" sibTransId="{BBA9D801-1C5D-4DD3-96DA-609FCA277830}"/>
    <dgm:cxn modelId="{E07CF773-E865-475F-97C4-FF0F21FC4DA7}" type="presOf" srcId="{1ED57F68-A770-40BE-B708-18418F0173AD}" destId="{A86EED12-7E7F-44D7-8D27-D43C336FAC26}" srcOrd="0" destOrd="0" presId="urn:microsoft.com/office/officeart/2008/layout/RadialCluster"/>
    <dgm:cxn modelId="{B69E2158-E35B-4E96-982D-C6743B11DB7A}" type="presOf" srcId="{A75EFA06-FA7D-4451-B038-56D558D06722}" destId="{43C57DCE-7D26-476F-AC2C-2F2E8FE23D92}" srcOrd="0" destOrd="0" presId="urn:microsoft.com/office/officeart/2008/layout/RadialCluster"/>
    <dgm:cxn modelId="{049C8FB4-62EB-409C-9E2A-D72BFB1F8AB0}" type="presOf" srcId="{E4823F09-AEB4-4826-B525-91471A896CB8}" destId="{2978C590-5EE5-48C2-AE18-78CF335A1C7C}" srcOrd="0" destOrd="0" presId="urn:microsoft.com/office/officeart/2008/layout/RadialCluster"/>
    <dgm:cxn modelId="{2A185CC8-11A4-4C8A-B48D-00189E94001E}" srcId="{E4823F09-AEB4-4826-B525-91471A896CB8}" destId="{96AC911F-4698-4581-88C9-383BD3BA63DB}" srcOrd="0" destOrd="0" parTransId="{88EFD78F-D52B-4973-A127-995EC02F1E30}" sibTransId="{246F8F63-4495-4031-9938-0063E87C6486}"/>
    <dgm:cxn modelId="{FCA73EC8-B682-4233-9E1E-5465D580E74A}" type="presOf" srcId="{362D8B51-0C94-4F55-ADE6-A68BFFD7B1A0}" destId="{D5E62BBA-A27B-4B8E-9107-7F46E4D7F25B}" srcOrd="0" destOrd="0" presId="urn:microsoft.com/office/officeart/2008/layout/RadialCluster"/>
    <dgm:cxn modelId="{FF4AD9DB-D150-4E59-9379-F731A65F33D5}" type="presOf" srcId="{FD9902A9-553F-4042-ABF2-8139C0588080}" destId="{C8DE4109-793C-4EDE-8E07-C6040C64EAB9}" srcOrd="0" destOrd="0" presId="urn:microsoft.com/office/officeart/2008/layout/RadialCluster"/>
    <dgm:cxn modelId="{FE037780-FD51-45F4-8FEF-E8641B65D687}" srcId="{E4823F09-AEB4-4826-B525-91471A896CB8}" destId="{9AF4C996-5FDA-4498-B9E4-C42CF1CB0A57}" srcOrd="1" destOrd="0" parTransId="{45B52273-C514-46C3-AB4E-D87073F1CC00}" sibTransId="{1EFB55A0-96A1-42AD-8A41-239023830872}"/>
    <dgm:cxn modelId="{8D7BA9FF-D567-4B6B-AF57-203D29FDD65C}" srcId="{9AF4C996-5FDA-4498-B9E4-C42CF1CB0A57}" destId="{CD29A598-AD48-4093-B50A-D8671D1DC870}" srcOrd="1" destOrd="0" parTransId="{7136B063-CF50-4FD1-B42F-83AC36A86764}" sibTransId="{DF27C600-14DA-437B-A539-3D25C8F4E9F2}"/>
    <dgm:cxn modelId="{DD168EC0-77AF-4775-B516-41D70F29F10C}" type="presOf" srcId="{7136B063-CF50-4FD1-B42F-83AC36A86764}" destId="{D8ABB9FB-0B30-40D3-A146-17DF2C997E65}" srcOrd="0" destOrd="0" presId="urn:microsoft.com/office/officeart/2008/layout/RadialCluster"/>
    <dgm:cxn modelId="{1E85D1B2-C98E-4683-BEA5-E3D58FD3D2BE}" srcId="{AB0FBD87-0C66-41C8-87F6-F14F32E2268D}" destId="{5F55D6D1-F925-4D0C-BFFF-5C423416B829}" srcOrd="1" destOrd="0" parTransId="{1ED57F68-A770-40BE-B708-18418F0173AD}" sibTransId="{CA780F37-46A6-4B5C-BC7C-80F30614C7AF}"/>
    <dgm:cxn modelId="{93E243AD-829B-42E6-BD11-E090865E44DC}" type="presOf" srcId="{441802FB-7B0B-4910-ACA9-48C2AACE004E}" destId="{EAD266B5-7BCF-4DFC-96D6-D98143E4EBA3}" srcOrd="0" destOrd="0" presId="urn:microsoft.com/office/officeart/2008/layout/RadialCluster"/>
    <dgm:cxn modelId="{C769E256-82AA-4377-AC09-B79FE07AA212}" type="presOf" srcId="{A582365A-09D3-443D-B4C1-CF4DE6EBAC64}" destId="{1025614D-E8C1-4C48-99B2-F6B1A051C7FA}" srcOrd="0" destOrd="0" presId="urn:microsoft.com/office/officeart/2008/layout/RadialCluster"/>
    <dgm:cxn modelId="{F34D532D-9574-4C5A-B2F6-6D52B4FE41E3}" type="presParOf" srcId="{3B3DF35E-6957-40B5-9760-1A0EA4D629FA}" destId="{2978C590-5EE5-48C2-AE18-78CF335A1C7C}" srcOrd="0" destOrd="0" presId="urn:microsoft.com/office/officeart/2008/layout/RadialCluster"/>
    <dgm:cxn modelId="{FDBED213-EF47-46EC-8954-3D0B80E06966}" type="presParOf" srcId="{3B3DF35E-6957-40B5-9760-1A0EA4D629FA}" destId="{74945787-4228-49DA-B390-AB932EBC876E}" srcOrd="1" destOrd="0" presId="urn:microsoft.com/office/officeart/2008/layout/RadialCluster"/>
    <dgm:cxn modelId="{B6690DF5-E7D3-4DF8-8E51-D7839217B3AB}" type="presParOf" srcId="{74945787-4228-49DA-B390-AB932EBC876E}" destId="{8C08EE93-D3D8-4B44-A3AC-C959197CDF0C}" srcOrd="0" destOrd="0" presId="urn:microsoft.com/office/officeart/2008/layout/RadialCluster"/>
    <dgm:cxn modelId="{9F7FAD45-D4F2-4A47-A0BE-E68EA34C142B}" type="presParOf" srcId="{74945787-4228-49DA-B390-AB932EBC876E}" destId="{D5E62BBA-A27B-4B8E-9107-7F46E4D7F25B}" srcOrd="1" destOrd="0" presId="urn:microsoft.com/office/officeart/2008/layout/RadialCluster"/>
    <dgm:cxn modelId="{8AA542C2-63C4-4DA0-AF96-98677C4C89EA}" type="presParOf" srcId="{74945787-4228-49DA-B390-AB932EBC876E}" destId="{35B8EA52-EA66-4A87-AC6F-C19A419C5A53}" srcOrd="2" destOrd="0" presId="urn:microsoft.com/office/officeart/2008/layout/RadialCluster"/>
    <dgm:cxn modelId="{90044FC5-4B04-43D6-B5F0-C0D4E4884140}" type="presParOf" srcId="{74945787-4228-49DA-B390-AB932EBC876E}" destId="{C8DE4109-793C-4EDE-8E07-C6040C64EAB9}" srcOrd="3" destOrd="0" presId="urn:microsoft.com/office/officeart/2008/layout/RadialCluster"/>
    <dgm:cxn modelId="{16B33034-0114-4B3D-A079-FB6CE012A6F9}" type="presParOf" srcId="{74945787-4228-49DA-B390-AB932EBC876E}" destId="{ECF75406-E93C-4E20-9D11-B85F0DC06452}" srcOrd="4" destOrd="0" presId="urn:microsoft.com/office/officeart/2008/layout/RadialCluster"/>
    <dgm:cxn modelId="{9AA02929-D310-4A2F-B3AA-61CC62E08A53}" type="presParOf" srcId="{74945787-4228-49DA-B390-AB932EBC876E}" destId="{06B6A79A-5785-4AFD-B2D4-74ACA246F8A5}" srcOrd="5" destOrd="0" presId="urn:microsoft.com/office/officeart/2008/layout/RadialCluster"/>
    <dgm:cxn modelId="{D67F9B77-3721-4492-BDA6-08852CAC882D}" type="presParOf" srcId="{74945787-4228-49DA-B390-AB932EBC876E}" destId="{83936259-1EC2-411B-922E-629033B90392}" srcOrd="6" destOrd="0" presId="urn:microsoft.com/office/officeart/2008/layout/RadialCluster"/>
    <dgm:cxn modelId="{6D2AEB42-CE47-4E49-9021-0A9604477B7D}" type="presParOf" srcId="{74945787-4228-49DA-B390-AB932EBC876E}" destId="{43C57DCE-7D26-476F-AC2C-2F2E8FE23D92}" srcOrd="7" destOrd="0" presId="urn:microsoft.com/office/officeart/2008/layout/RadialCluster"/>
    <dgm:cxn modelId="{EF72BC36-44EE-4C4E-87D1-952A150FC13B}" type="presParOf" srcId="{74945787-4228-49DA-B390-AB932EBC876E}" destId="{7EF90CFD-7854-4498-80BA-E6E2EB16E306}" srcOrd="8" destOrd="0" presId="urn:microsoft.com/office/officeart/2008/layout/RadialCluster"/>
    <dgm:cxn modelId="{FE3E0743-BDD1-4250-B76D-C7E16B94E178}" type="presParOf" srcId="{3B3DF35E-6957-40B5-9760-1A0EA4D629FA}" destId="{96F5236C-BC80-4757-A63D-05BF931DA135}" srcOrd="2" destOrd="0" presId="urn:microsoft.com/office/officeart/2008/layout/RadialCluster"/>
    <dgm:cxn modelId="{0F87BA1A-EE5F-4CFD-B4AE-5AA825EB53DD}" type="presParOf" srcId="{3B3DF35E-6957-40B5-9760-1A0EA4D629FA}" destId="{766FE88E-E42D-4532-ACD9-9008DA47DDF6}" srcOrd="3" destOrd="0" presId="urn:microsoft.com/office/officeart/2008/layout/RadialCluster"/>
    <dgm:cxn modelId="{23A4F668-44BE-4951-B512-EF05E6F3E8C7}" type="presParOf" srcId="{766FE88E-E42D-4532-ACD9-9008DA47DDF6}" destId="{586A0DF1-C46D-49C0-8DA8-6321C48BE806}" srcOrd="0" destOrd="0" presId="urn:microsoft.com/office/officeart/2008/layout/RadialCluster"/>
    <dgm:cxn modelId="{0FCCAEA0-A6B0-402B-848A-9A1EF0007E36}" type="presParOf" srcId="{766FE88E-E42D-4532-ACD9-9008DA47DDF6}" destId="{FAC210F1-4607-4DC3-8995-C0678B64B7B2}" srcOrd="1" destOrd="0" presId="urn:microsoft.com/office/officeart/2008/layout/RadialCluster"/>
    <dgm:cxn modelId="{1341A9E4-74A6-47AA-9CA8-FEBC783B7691}" type="presParOf" srcId="{766FE88E-E42D-4532-ACD9-9008DA47DDF6}" destId="{58DA83C8-73A8-4F7E-8AF5-03026F1258CB}" srcOrd="2" destOrd="0" presId="urn:microsoft.com/office/officeart/2008/layout/RadialCluster"/>
    <dgm:cxn modelId="{5E1A6889-B129-4EC0-B521-F8470623DBB9}" type="presParOf" srcId="{766FE88E-E42D-4532-ACD9-9008DA47DDF6}" destId="{D8ABB9FB-0B30-40D3-A146-17DF2C997E65}" srcOrd="3" destOrd="0" presId="urn:microsoft.com/office/officeart/2008/layout/RadialCluster"/>
    <dgm:cxn modelId="{971D9B99-6BD5-43B5-9CB2-CB5243868C53}" type="presParOf" srcId="{766FE88E-E42D-4532-ACD9-9008DA47DDF6}" destId="{B1B0631F-8B30-491B-930D-AAB2C9972171}" srcOrd="4" destOrd="0" presId="urn:microsoft.com/office/officeart/2008/layout/RadialCluster"/>
    <dgm:cxn modelId="{083E3A23-3C54-429E-9756-6D5F31CB80EB}" type="presParOf" srcId="{766FE88E-E42D-4532-ACD9-9008DA47DDF6}" destId="{35D20998-CE50-4AD0-BD35-592010C02958}" srcOrd="5" destOrd="0" presId="urn:microsoft.com/office/officeart/2008/layout/RadialCluster"/>
    <dgm:cxn modelId="{63E3B4D0-11D8-4850-91AD-D331EA2F7F5F}" type="presParOf" srcId="{766FE88E-E42D-4532-ACD9-9008DA47DDF6}" destId="{DA9C6C8D-35B6-4C7C-AF8F-1189393B1534}" srcOrd="6" destOrd="0" presId="urn:microsoft.com/office/officeart/2008/layout/RadialCluster"/>
    <dgm:cxn modelId="{38CF2BF1-4822-4E2C-8D6B-EB6A17F520DF}" type="presParOf" srcId="{766FE88E-E42D-4532-ACD9-9008DA47DDF6}" destId="{1E752500-0436-4BDF-BFC5-4BFA22AFB79B}" srcOrd="7" destOrd="0" presId="urn:microsoft.com/office/officeart/2008/layout/RadialCluster"/>
    <dgm:cxn modelId="{F9C64F3C-93C7-4238-B2C2-59B8BE1277D0}" type="presParOf" srcId="{766FE88E-E42D-4532-ACD9-9008DA47DDF6}" destId="{5FE5D136-7360-4C3B-A94D-305332E543FA}" srcOrd="8" destOrd="0" presId="urn:microsoft.com/office/officeart/2008/layout/RadialCluster"/>
    <dgm:cxn modelId="{76614A2F-504C-4DD6-B7EA-CC19E0043BD3}" type="presParOf" srcId="{3B3DF35E-6957-40B5-9760-1A0EA4D629FA}" destId="{A350DF7C-AE7A-4881-89A8-B36C4388ECC6}" srcOrd="4" destOrd="0" presId="urn:microsoft.com/office/officeart/2008/layout/RadialCluster"/>
    <dgm:cxn modelId="{FE7EC482-A831-4F55-BC25-408DD472B302}" type="presParOf" srcId="{3B3DF35E-6957-40B5-9760-1A0EA4D629FA}" destId="{092AA4A0-9F42-4699-AD8E-ED6DF666D857}" srcOrd="5" destOrd="0" presId="urn:microsoft.com/office/officeart/2008/layout/RadialCluster"/>
    <dgm:cxn modelId="{8E6C949D-B83F-4323-BC38-7CC43B16BFF9}" type="presParOf" srcId="{092AA4A0-9F42-4699-AD8E-ED6DF666D857}" destId="{C14A26CF-2F5E-4D66-AE49-D5919A5CA32D}" srcOrd="0" destOrd="0" presId="urn:microsoft.com/office/officeart/2008/layout/RadialCluster"/>
    <dgm:cxn modelId="{F205A24D-8D3D-4C85-8277-4D34F715DECF}" type="presParOf" srcId="{092AA4A0-9F42-4699-AD8E-ED6DF666D857}" destId="{1025614D-E8C1-4C48-99B2-F6B1A051C7FA}" srcOrd="1" destOrd="0" presId="urn:microsoft.com/office/officeart/2008/layout/RadialCluster"/>
    <dgm:cxn modelId="{3D4B914D-C68B-4269-8ECB-E6B386D70CAB}" type="presParOf" srcId="{092AA4A0-9F42-4699-AD8E-ED6DF666D857}" destId="{EAD266B5-7BCF-4DFC-96D6-D98143E4EBA3}" srcOrd="2" destOrd="0" presId="urn:microsoft.com/office/officeart/2008/layout/RadialCluster"/>
    <dgm:cxn modelId="{37629891-03A8-4F49-A12E-4DDA005F4C34}" type="presParOf" srcId="{092AA4A0-9F42-4699-AD8E-ED6DF666D857}" destId="{A86EED12-7E7F-44D7-8D27-D43C336FAC26}" srcOrd="3" destOrd="0" presId="urn:microsoft.com/office/officeart/2008/layout/RadialCluster"/>
    <dgm:cxn modelId="{13148869-E1D2-460F-AF0F-20455C4EF4AE}" type="presParOf" srcId="{092AA4A0-9F42-4699-AD8E-ED6DF666D857}" destId="{17677381-4215-47C1-8EA6-B4FA5D400A0C}" srcOrd="4" destOrd="0" presId="urn:microsoft.com/office/officeart/2008/layout/RadialCluster"/>
    <dgm:cxn modelId="{47D902EB-BAD8-4D61-AD2E-D33E35BB57E8}" type="presParOf" srcId="{092AA4A0-9F42-4699-AD8E-ED6DF666D857}" destId="{369E2BA1-D838-4BE7-8B7B-01CC85428831}" srcOrd="5" destOrd="0" presId="urn:microsoft.com/office/officeart/2008/layout/RadialCluster"/>
    <dgm:cxn modelId="{3AF33B59-9DDE-4FB7-97ED-26F0DFC5EEEA}" type="presParOf" srcId="{092AA4A0-9F42-4699-AD8E-ED6DF666D857}" destId="{B11AB385-20DB-49FE-BF1F-06E009D304B1}" srcOrd="6" destOrd="0" presId="urn:microsoft.com/office/officeart/2008/layout/RadialCluster"/>
    <dgm:cxn modelId="{8F87E504-D123-43EC-AB41-11514AA846A0}" type="presParOf" srcId="{092AA4A0-9F42-4699-AD8E-ED6DF666D857}" destId="{46F7DF5E-ADFC-40D5-B649-34EF14EDE879}" srcOrd="7" destOrd="0" presId="urn:microsoft.com/office/officeart/2008/layout/RadialCluster"/>
    <dgm:cxn modelId="{C03D021E-B74E-481A-B70B-820639D6C8C3}" type="presParOf" srcId="{092AA4A0-9F42-4699-AD8E-ED6DF666D857}" destId="{81E1CE1D-B34D-403E-99DE-BEFAA1044435}" srcOrd="8" destOrd="0" presId="urn:microsoft.com/office/officeart/2008/layout/RadialCluster"/>
    <dgm:cxn modelId="{6734E557-4E7E-4636-A6C2-D417EAF6F1A1}" type="presParOf" srcId="{3B3DF35E-6957-40B5-9760-1A0EA4D629FA}" destId="{8341C7DF-7A50-4544-8DD6-14B496C359F2}" srcOrd="6" destOrd="0" presId="urn:microsoft.com/office/officeart/2008/layout/RadialCluster"/>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C7816680-A61B-4472-BCFE-722AADAC572E}" type="doc">
      <dgm:prSet loTypeId="urn:microsoft.com/office/officeart/2005/8/layout/process2" loCatId="process" qsTypeId="urn:microsoft.com/office/officeart/2005/8/quickstyle/simple1" qsCatId="simple" csTypeId="urn:microsoft.com/office/officeart/2005/8/colors/accent1_1" csCatId="accent1" phldr="1"/>
      <dgm:spPr/>
      <dgm:t>
        <a:bodyPr/>
        <a:lstStyle/>
        <a:p>
          <a:endParaRPr lang="ru-RU"/>
        </a:p>
      </dgm:t>
    </dgm:pt>
    <dgm:pt modelId="{7FE99520-F777-48DB-AA8C-E3743F14C684}">
      <dgm:prSet phldrT="[Текст]" custT="1"/>
      <dgm:spPr/>
      <dgm:t>
        <a:bodyPr/>
        <a:lstStyle/>
        <a:p>
          <a:r>
            <a:rPr lang="ru-RU" sz="2800" b="0" i="0" dirty="0" smtClean="0"/>
            <a:t>Генерация </a:t>
          </a:r>
          <a:r>
            <a:rPr lang="ru-RU" sz="2800" b="0" i="0" dirty="0"/>
            <a:t>инновационной концепции, которая предполагает решение актуальных проблем или улучшение существующих процессов. </a:t>
          </a:r>
          <a:endParaRPr lang="ru-RU" sz="2800" dirty="0"/>
        </a:p>
      </dgm:t>
    </dgm:pt>
    <dgm:pt modelId="{415F2DDE-C8AF-4E89-9194-539A5125DF3E}" type="parTrans" cxnId="{11647742-7DFC-411A-A3A8-33E5FF7249F7}">
      <dgm:prSet/>
      <dgm:spPr/>
      <dgm:t>
        <a:bodyPr/>
        <a:lstStyle/>
        <a:p>
          <a:endParaRPr lang="ru-RU" sz="2800"/>
        </a:p>
      </dgm:t>
    </dgm:pt>
    <dgm:pt modelId="{1B94E22C-3F43-47D4-B2F5-ACCAB04A22F8}" type="sibTrans" cxnId="{11647742-7DFC-411A-A3A8-33E5FF7249F7}">
      <dgm:prSet custT="1"/>
      <dgm:spPr/>
      <dgm:t>
        <a:bodyPr/>
        <a:lstStyle/>
        <a:p>
          <a:endParaRPr lang="ru-RU" sz="2800"/>
        </a:p>
      </dgm:t>
    </dgm:pt>
    <dgm:pt modelId="{507CD501-FE0B-4DC5-8961-E6D3FAF26B9B}">
      <dgm:prSet phldrT="[Текст]" custT="1"/>
      <dgm:spPr/>
      <dgm:t>
        <a:bodyPr/>
        <a:lstStyle/>
        <a:p>
          <a:r>
            <a:rPr lang="ru-RU" sz="2800" b="0" i="0" dirty="0"/>
            <a:t>При ухудшении финансовых показателей и увеличении обязательств возникает риск неспособности компании справиться с долговыми обязательствами. </a:t>
          </a:r>
          <a:endParaRPr lang="ru-RU" sz="2800" dirty="0"/>
        </a:p>
      </dgm:t>
    </dgm:pt>
    <dgm:pt modelId="{846FB368-A30D-436B-AD25-5C11513B19DE}" type="parTrans" cxnId="{8EA5B565-16DB-421B-8836-B8EE0B5D7339}">
      <dgm:prSet/>
      <dgm:spPr/>
      <dgm:t>
        <a:bodyPr/>
        <a:lstStyle/>
        <a:p>
          <a:endParaRPr lang="ru-RU" sz="2800"/>
        </a:p>
      </dgm:t>
    </dgm:pt>
    <dgm:pt modelId="{D85ECA15-6D08-48A4-BA4D-A9B61D4C9FD9}" type="sibTrans" cxnId="{8EA5B565-16DB-421B-8836-B8EE0B5D7339}">
      <dgm:prSet custT="1"/>
      <dgm:spPr/>
      <dgm:t>
        <a:bodyPr/>
        <a:lstStyle/>
        <a:p>
          <a:endParaRPr lang="ru-RU" sz="2800"/>
        </a:p>
      </dgm:t>
    </dgm:pt>
    <dgm:pt modelId="{600F498D-C73A-4A14-8171-230D6E705F64}">
      <dgm:prSet phldrT="[Текст]" custT="1"/>
      <dgm:spPr/>
      <dgm:t>
        <a:bodyPr/>
        <a:lstStyle/>
        <a:p>
          <a:r>
            <a:rPr lang="ru-RU" sz="2800" b="0" i="0" dirty="0"/>
            <a:t>Цикл повторяется с новой идеей, так как компании стремятся к обновлению и поиску новых возможностей для роста.</a:t>
          </a:r>
          <a:endParaRPr lang="ru-RU" sz="2800" dirty="0"/>
        </a:p>
      </dgm:t>
    </dgm:pt>
    <dgm:pt modelId="{AF56E6AD-A4EF-4FF8-A82E-E7ADD2CCAF66}" type="parTrans" cxnId="{9D5B8EDC-B31B-45D3-96B9-5359A1D99BA0}">
      <dgm:prSet/>
      <dgm:spPr/>
      <dgm:t>
        <a:bodyPr/>
        <a:lstStyle/>
        <a:p>
          <a:endParaRPr lang="ru-RU" sz="2800"/>
        </a:p>
      </dgm:t>
    </dgm:pt>
    <dgm:pt modelId="{D32ADB5B-A13D-48B2-AA95-CF45E7862BC0}" type="sibTrans" cxnId="{9D5B8EDC-B31B-45D3-96B9-5359A1D99BA0}">
      <dgm:prSet/>
      <dgm:spPr/>
      <dgm:t>
        <a:bodyPr/>
        <a:lstStyle/>
        <a:p>
          <a:endParaRPr lang="ru-RU" sz="2800"/>
        </a:p>
      </dgm:t>
    </dgm:pt>
    <dgm:pt modelId="{09244678-40A8-49C9-AA09-3B123861AA5A}">
      <dgm:prSet phldrT="[Текст]" custT="1"/>
      <dgm:spPr/>
      <dgm:t>
        <a:bodyPr/>
        <a:lstStyle/>
        <a:p>
          <a:r>
            <a:rPr lang="ru-RU" sz="2800" b="0" i="0" dirty="0"/>
            <a:t>В процессе реализации проекта могут возникать дополнительные обязательства, такие как инвестиции в маркетинг, производство и другие ресурсы. </a:t>
          </a:r>
          <a:endParaRPr lang="ru-RU" sz="2800" dirty="0"/>
        </a:p>
      </dgm:t>
    </dgm:pt>
    <dgm:pt modelId="{1B908EF4-E2C0-4286-895C-4D4CDC479996}" type="parTrans" cxnId="{5EA8F632-80FF-4BAD-B357-7B62A7452A00}">
      <dgm:prSet/>
      <dgm:spPr/>
      <dgm:t>
        <a:bodyPr/>
        <a:lstStyle/>
        <a:p>
          <a:endParaRPr lang="ru-RU" sz="2800"/>
        </a:p>
      </dgm:t>
    </dgm:pt>
    <dgm:pt modelId="{23E160F1-F00F-46D1-8A11-B9C3D5FD4138}" type="sibTrans" cxnId="{5EA8F632-80FF-4BAD-B357-7B62A7452A00}">
      <dgm:prSet custT="1"/>
      <dgm:spPr/>
      <dgm:t>
        <a:bodyPr/>
        <a:lstStyle/>
        <a:p>
          <a:endParaRPr lang="ru-RU" sz="2800"/>
        </a:p>
      </dgm:t>
    </dgm:pt>
    <dgm:pt modelId="{134E3680-59DB-40A7-86C3-83E5F932DE61}">
      <dgm:prSet phldrT="[Текст]" custT="1"/>
      <dgm:spPr/>
      <dgm:t>
        <a:bodyPr/>
        <a:lstStyle/>
        <a:p>
          <a:r>
            <a:rPr lang="ru-RU" sz="2800" b="0" i="0" dirty="0"/>
            <a:t>На начальном этапе внедрения наблюдается увеличение дохода благодаря интересу потребителей и уникальности предложения. </a:t>
          </a:r>
          <a:endParaRPr lang="ru-RU" sz="2800" dirty="0"/>
        </a:p>
      </dgm:t>
    </dgm:pt>
    <dgm:pt modelId="{7BAC583A-C0E6-4E65-9C05-15D0E66CDAA4}" type="parTrans" cxnId="{04BF6D0F-57B3-498B-9B7E-9C8D79437EAA}">
      <dgm:prSet/>
      <dgm:spPr/>
      <dgm:t>
        <a:bodyPr/>
        <a:lstStyle/>
        <a:p>
          <a:endParaRPr lang="ru-RU" sz="2800"/>
        </a:p>
      </dgm:t>
    </dgm:pt>
    <dgm:pt modelId="{36197D30-B53E-4195-8B8A-45B24375D7E6}" type="sibTrans" cxnId="{04BF6D0F-57B3-498B-9B7E-9C8D79437EAA}">
      <dgm:prSet custT="1"/>
      <dgm:spPr/>
      <dgm:t>
        <a:bodyPr/>
        <a:lstStyle/>
        <a:p>
          <a:endParaRPr lang="ru-RU" sz="2800"/>
        </a:p>
      </dgm:t>
    </dgm:pt>
    <dgm:pt modelId="{15670A5A-9609-45D5-8E66-4C903EBB1A6F}">
      <dgm:prSet phldrT="[Текст]" custT="1"/>
      <dgm:spPr/>
      <dgm:t>
        <a:bodyPr/>
        <a:lstStyle/>
        <a:p>
          <a:r>
            <a:rPr lang="ru-RU" sz="2800" b="0" i="0" dirty="0"/>
            <a:t>Практическая реализация идеи, разработка и запуск нового продукта или услуги на рынок. </a:t>
          </a:r>
          <a:endParaRPr lang="ru-RU" sz="2800" dirty="0"/>
        </a:p>
      </dgm:t>
    </dgm:pt>
    <dgm:pt modelId="{010541F3-F4D2-40CC-96A0-40DEC9B8D0E8}" type="parTrans" cxnId="{5B940544-9D2A-41FD-ABD2-038FFF3175C8}">
      <dgm:prSet/>
      <dgm:spPr/>
      <dgm:t>
        <a:bodyPr/>
        <a:lstStyle/>
        <a:p>
          <a:endParaRPr lang="ru-RU" sz="2800"/>
        </a:p>
      </dgm:t>
    </dgm:pt>
    <dgm:pt modelId="{B646EA23-06EC-44AB-9D50-759243361624}" type="sibTrans" cxnId="{5B940544-9D2A-41FD-ABD2-038FFF3175C8}">
      <dgm:prSet custT="1"/>
      <dgm:spPr/>
      <dgm:t>
        <a:bodyPr/>
        <a:lstStyle/>
        <a:p>
          <a:endParaRPr lang="ru-RU" sz="2800"/>
        </a:p>
      </dgm:t>
    </dgm:pt>
    <dgm:pt modelId="{CDC0807F-D0DD-48A4-9D53-51FC6245758D}">
      <dgm:prSet phldrT="[Текст]" custT="1"/>
      <dgm:spPr/>
      <dgm:t>
        <a:bodyPr/>
        <a:lstStyle/>
        <a:p>
          <a:r>
            <a:rPr lang="ru-RU" sz="2800" b="0" i="0" dirty="0"/>
            <a:t>С увеличением популярности продукта на рынок выходят конкуренты, что приводит к насыщению и снижению маржи прибыли. </a:t>
          </a:r>
          <a:endParaRPr lang="ru-RU" sz="2800" dirty="0"/>
        </a:p>
      </dgm:t>
    </dgm:pt>
    <dgm:pt modelId="{A29266C7-0755-4150-8BAE-4C80965E7D69}" type="sibTrans" cxnId="{0F8B925F-322A-4101-85DF-D642E25A158A}">
      <dgm:prSet custT="1"/>
      <dgm:spPr/>
      <dgm:t>
        <a:bodyPr/>
        <a:lstStyle/>
        <a:p>
          <a:endParaRPr lang="ru-RU" sz="2800"/>
        </a:p>
      </dgm:t>
    </dgm:pt>
    <dgm:pt modelId="{E51C8A1C-2DE1-4141-8E91-AE0304CCBF61}" type="parTrans" cxnId="{0F8B925F-322A-4101-85DF-D642E25A158A}">
      <dgm:prSet/>
      <dgm:spPr/>
      <dgm:t>
        <a:bodyPr/>
        <a:lstStyle/>
        <a:p>
          <a:endParaRPr lang="ru-RU" sz="2800"/>
        </a:p>
      </dgm:t>
    </dgm:pt>
    <dgm:pt modelId="{EFC65F80-CEA5-4DF3-A763-931A81558AA9}" type="pres">
      <dgm:prSet presAssocID="{C7816680-A61B-4472-BCFE-722AADAC572E}" presName="linearFlow" presStyleCnt="0">
        <dgm:presLayoutVars>
          <dgm:resizeHandles val="exact"/>
        </dgm:presLayoutVars>
      </dgm:prSet>
      <dgm:spPr/>
      <dgm:t>
        <a:bodyPr/>
        <a:lstStyle/>
        <a:p>
          <a:endParaRPr lang="ru-RU"/>
        </a:p>
      </dgm:t>
    </dgm:pt>
    <dgm:pt modelId="{684A0097-4DA4-4501-A065-DBEF44D4D35A}" type="pres">
      <dgm:prSet presAssocID="{7FE99520-F777-48DB-AA8C-E3743F14C684}" presName="node" presStyleLbl="node1" presStyleIdx="0" presStyleCnt="7" custScaleX="586752">
        <dgm:presLayoutVars>
          <dgm:bulletEnabled val="1"/>
        </dgm:presLayoutVars>
      </dgm:prSet>
      <dgm:spPr/>
      <dgm:t>
        <a:bodyPr/>
        <a:lstStyle/>
        <a:p>
          <a:endParaRPr lang="ru-RU"/>
        </a:p>
      </dgm:t>
    </dgm:pt>
    <dgm:pt modelId="{E3A45F82-D40E-491C-A7A4-A3375BCA0774}" type="pres">
      <dgm:prSet presAssocID="{1B94E22C-3F43-47D4-B2F5-ACCAB04A22F8}" presName="sibTrans" presStyleLbl="sibTrans2D1" presStyleIdx="0" presStyleCnt="6"/>
      <dgm:spPr/>
      <dgm:t>
        <a:bodyPr/>
        <a:lstStyle/>
        <a:p>
          <a:endParaRPr lang="ru-RU"/>
        </a:p>
      </dgm:t>
    </dgm:pt>
    <dgm:pt modelId="{8EE18ACD-F92E-497B-9A24-8669D48DE629}" type="pres">
      <dgm:prSet presAssocID="{1B94E22C-3F43-47D4-B2F5-ACCAB04A22F8}" presName="connectorText" presStyleLbl="sibTrans2D1" presStyleIdx="0" presStyleCnt="6"/>
      <dgm:spPr/>
      <dgm:t>
        <a:bodyPr/>
        <a:lstStyle/>
        <a:p>
          <a:endParaRPr lang="ru-RU"/>
        </a:p>
      </dgm:t>
    </dgm:pt>
    <dgm:pt modelId="{2B8F4057-CC8D-4DD8-9AA5-63149707B5A6}" type="pres">
      <dgm:prSet presAssocID="{15670A5A-9609-45D5-8E66-4C903EBB1A6F}" presName="node" presStyleLbl="node1" presStyleIdx="1" presStyleCnt="7" custScaleX="586752">
        <dgm:presLayoutVars>
          <dgm:bulletEnabled val="1"/>
        </dgm:presLayoutVars>
      </dgm:prSet>
      <dgm:spPr/>
      <dgm:t>
        <a:bodyPr/>
        <a:lstStyle/>
        <a:p>
          <a:endParaRPr lang="ru-RU"/>
        </a:p>
      </dgm:t>
    </dgm:pt>
    <dgm:pt modelId="{B7779CE2-D56F-41E9-B644-E97310CEA8B7}" type="pres">
      <dgm:prSet presAssocID="{B646EA23-06EC-44AB-9D50-759243361624}" presName="sibTrans" presStyleLbl="sibTrans2D1" presStyleIdx="1" presStyleCnt="6"/>
      <dgm:spPr/>
      <dgm:t>
        <a:bodyPr/>
        <a:lstStyle/>
        <a:p>
          <a:endParaRPr lang="ru-RU"/>
        </a:p>
      </dgm:t>
    </dgm:pt>
    <dgm:pt modelId="{A08AA87A-B8B6-4FAC-A00E-FF8FC183778E}" type="pres">
      <dgm:prSet presAssocID="{B646EA23-06EC-44AB-9D50-759243361624}" presName="connectorText" presStyleLbl="sibTrans2D1" presStyleIdx="1" presStyleCnt="6"/>
      <dgm:spPr/>
      <dgm:t>
        <a:bodyPr/>
        <a:lstStyle/>
        <a:p>
          <a:endParaRPr lang="ru-RU"/>
        </a:p>
      </dgm:t>
    </dgm:pt>
    <dgm:pt modelId="{F819420F-EB2B-40B2-98D7-B78FCD2FAFA8}" type="pres">
      <dgm:prSet presAssocID="{134E3680-59DB-40A7-86C3-83E5F932DE61}" presName="node" presStyleLbl="node1" presStyleIdx="2" presStyleCnt="7" custScaleX="586752">
        <dgm:presLayoutVars>
          <dgm:bulletEnabled val="1"/>
        </dgm:presLayoutVars>
      </dgm:prSet>
      <dgm:spPr/>
      <dgm:t>
        <a:bodyPr/>
        <a:lstStyle/>
        <a:p>
          <a:endParaRPr lang="ru-RU"/>
        </a:p>
      </dgm:t>
    </dgm:pt>
    <dgm:pt modelId="{1A25AACF-6FBA-48C4-886A-BBBF57EB680F}" type="pres">
      <dgm:prSet presAssocID="{36197D30-B53E-4195-8B8A-45B24375D7E6}" presName="sibTrans" presStyleLbl="sibTrans2D1" presStyleIdx="2" presStyleCnt="6"/>
      <dgm:spPr/>
      <dgm:t>
        <a:bodyPr/>
        <a:lstStyle/>
        <a:p>
          <a:endParaRPr lang="ru-RU"/>
        </a:p>
      </dgm:t>
    </dgm:pt>
    <dgm:pt modelId="{095F0A45-EEDD-469E-85A4-E45DCEC9154C}" type="pres">
      <dgm:prSet presAssocID="{36197D30-B53E-4195-8B8A-45B24375D7E6}" presName="connectorText" presStyleLbl="sibTrans2D1" presStyleIdx="2" presStyleCnt="6"/>
      <dgm:spPr/>
      <dgm:t>
        <a:bodyPr/>
        <a:lstStyle/>
        <a:p>
          <a:endParaRPr lang="ru-RU"/>
        </a:p>
      </dgm:t>
    </dgm:pt>
    <dgm:pt modelId="{19503BEC-1DBC-4A1B-9969-EE80D0AF34AD}" type="pres">
      <dgm:prSet presAssocID="{09244678-40A8-49C9-AA09-3B123861AA5A}" presName="node" presStyleLbl="node1" presStyleIdx="3" presStyleCnt="7" custScaleX="586752">
        <dgm:presLayoutVars>
          <dgm:bulletEnabled val="1"/>
        </dgm:presLayoutVars>
      </dgm:prSet>
      <dgm:spPr/>
      <dgm:t>
        <a:bodyPr/>
        <a:lstStyle/>
        <a:p>
          <a:endParaRPr lang="ru-RU"/>
        </a:p>
      </dgm:t>
    </dgm:pt>
    <dgm:pt modelId="{0A332E2A-46EE-4802-9B0C-E7198B3DCA9E}" type="pres">
      <dgm:prSet presAssocID="{23E160F1-F00F-46D1-8A11-B9C3D5FD4138}" presName="sibTrans" presStyleLbl="sibTrans2D1" presStyleIdx="3" presStyleCnt="6"/>
      <dgm:spPr/>
      <dgm:t>
        <a:bodyPr/>
        <a:lstStyle/>
        <a:p>
          <a:endParaRPr lang="ru-RU"/>
        </a:p>
      </dgm:t>
    </dgm:pt>
    <dgm:pt modelId="{FCD019DF-DDC3-4085-85AD-E9B27E2F0DA8}" type="pres">
      <dgm:prSet presAssocID="{23E160F1-F00F-46D1-8A11-B9C3D5FD4138}" presName="connectorText" presStyleLbl="sibTrans2D1" presStyleIdx="3" presStyleCnt="6"/>
      <dgm:spPr/>
      <dgm:t>
        <a:bodyPr/>
        <a:lstStyle/>
        <a:p>
          <a:endParaRPr lang="ru-RU"/>
        </a:p>
      </dgm:t>
    </dgm:pt>
    <dgm:pt modelId="{1D4736E9-790B-45E3-B299-A725883DB812}" type="pres">
      <dgm:prSet presAssocID="{CDC0807F-D0DD-48A4-9D53-51FC6245758D}" presName="node" presStyleLbl="node1" presStyleIdx="4" presStyleCnt="7" custScaleX="586752">
        <dgm:presLayoutVars>
          <dgm:bulletEnabled val="1"/>
        </dgm:presLayoutVars>
      </dgm:prSet>
      <dgm:spPr/>
      <dgm:t>
        <a:bodyPr/>
        <a:lstStyle/>
        <a:p>
          <a:endParaRPr lang="ru-RU"/>
        </a:p>
      </dgm:t>
    </dgm:pt>
    <dgm:pt modelId="{BD226EAD-05AE-4DE6-B4F0-040D7DA04D81}" type="pres">
      <dgm:prSet presAssocID="{A29266C7-0755-4150-8BAE-4C80965E7D69}" presName="sibTrans" presStyleLbl="sibTrans2D1" presStyleIdx="4" presStyleCnt="6"/>
      <dgm:spPr/>
      <dgm:t>
        <a:bodyPr/>
        <a:lstStyle/>
        <a:p>
          <a:endParaRPr lang="ru-RU"/>
        </a:p>
      </dgm:t>
    </dgm:pt>
    <dgm:pt modelId="{3E448594-8944-4339-AA51-1F2968FC881A}" type="pres">
      <dgm:prSet presAssocID="{A29266C7-0755-4150-8BAE-4C80965E7D69}" presName="connectorText" presStyleLbl="sibTrans2D1" presStyleIdx="4" presStyleCnt="6"/>
      <dgm:spPr/>
      <dgm:t>
        <a:bodyPr/>
        <a:lstStyle/>
        <a:p>
          <a:endParaRPr lang="ru-RU"/>
        </a:p>
      </dgm:t>
    </dgm:pt>
    <dgm:pt modelId="{75BBA369-EF38-4188-8257-275D97B2CB70}" type="pres">
      <dgm:prSet presAssocID="{507CD501-FE0B-4DC5-8961-E6D3FAF26B9B}" presName="node" presStyleLbl="node1" presStyleIdx="5" presStyleCnt="7" custScaleX="586752">
        <dgm:presLayoutVars>
          <dgm:bulletEnabled val="1"/>
        </dgm:presLayoutVars>
      </dgm:prSet>
      <dgm:spPr/>
      <dgm:t>
        <a:bodyPr/>
        <a:lstStyle/>
        <a:p>
          <a:endParaRPr lang="ru-RU"/>
        </a:p>
      </dgm:t>
    </dgm:pt>
    <dgm:pt modelId="{2D853A4E-05BB-4E23-9B46-5AB207B45CE2}" type="pres">
      <dgm:prSet presAssocID="{D85ECA15-6D08-48A4-BA4D-A9B61D4C9FD9}" presName="sibTrans" presStyleLbl="sibTrans2D1" presStyleIdx="5" presStyleCnt="6"/>
      <dgm:spPr/>
      <dgm:t>
        <a:bodyPr/>
        <a:lstStyle/>
        <a:p>
          <a:endParaRPr lang="ru-RU"/>
        </a:p>
      </dgm:t>
    </dgm:pt>
    <dgm:pt modelId="{4D009D5D-EA52-4945-8FFA-017AA73551A1}" type="pres">
      <dgm:prSet presAssocID="{D85ECA15-6D08-48A4-BA4D-A9B61D4C9FD9}" presName="connectorText" presStyleLbl="sibTrans2D1" presStyleIdx="5" presStyleCnt="6"/>
      <dgm:spPr/>
      <dgm:t>
        <a:bodyPr/>
        <a:lstStyle/>
        <a:p>
          <a:endParaRPr lang="ru-RU"/>
        </a:p>
      </dgm:t>
    </dgm:pt>
    <dgm:pt modelId="{A27C48BC-BA6A-4F18-8C59-4E7B2CB2A4F0}" type="pres">
      <dgm:prSet presAssocID="{600F498D-C73A-4A14-8171-230D6E705F64}" presName="node" presStyleLbl="node1" presStyleIdx="6" presStyleCnt="7" custScaleX="586752">
        <dgm:presLayoutVars>
          <dgm:bulletEnabled val="1"/>
        </dgm:presLayoutVars>
      </dgm:prSet>
      <dgm:spPr/>
      <dgm:t>
        <a:bodyPr/>
        <a:lstStyle/>
        <a:p>
          <a:endParaRPr lang="ru-RU"/>
        </a:p>
      </dgm:t>
    </dgm:pt>
  </dgm:ptLst>
  <dgm:cxnLst>
    <dgm:cxn modelId="{B76624F7-0DBD-49A2-BE1E-AA0F49E15F3C}" type="presOf" srcId="{7FE99520-F777-48DB-AA8C-E3743F14C684}" destId="{684A0097-4DA4-4501-A065-DBEF44D4D35A}" srcOrd="0" destOrd="0" presId="urn:microsoft.com/office/officeart/2005/8/layout/process2"/>
    <dgm:cxn modelId="{B0A073FD-63FC-45D4-AA31-3FC5C379E497}" type="presOf" srcId="{A29266C7-0755-4150-8BAE-4C80965E7D69}" destId="{BD226EAD-05AE-4DE6-B4F0-040D7DA04D81}" srcOrd="0" destOrd="0" presId="urn:microsoft.com/office/officeart/2005/8/layout/process2"/>
    <dgm:cxn modelId="{44763A44-6C8F-4492-A09B-8F74673FF9AD}" type="presOf" srcId="{B646EA23-06EC-44AB-9D50-759243361624}" destId="{B7779CE2-D56F-41E9-B644-E97310CEA8B7}" srcOrd="0" destOrd="0" presId="urn:microsoft.com/office/officeart/2005/8/layout/process2"/>
    <dgm:cxn modelId="{11647742-7DFC-411A-A3A8-33E5FF7249F7}" srcId="{C7816680-A61B-4472-BCFE-722AADAC572E}" destId="{7FE99520-F777-48DB-AA8C-E3743F14C684}" srcOrd="0" destOrd="0" parTransId="{415F2DDE-C8AF-4E89-9194-539A5125DF3E}" sibTransId="{1B94E22C-3F43-47D4-B2F5-ACCAB04A22F8}"/>
    <dgm:cxn modelId="{F3D89B1E-41A4-4A42-AC4C-255AB9B7AFF7}" type="presOf" srcId="{B646EA23-06EC-44AB-9D50-759243361624}" destId="{A08AA87A-B8B6-4FAC-A00E-FF8FC183778E}" srcOrd="1" destOrd="0" presId="urn:microsoft.com/office/officeart/2005/8/layout/process2"/>
    <dgm:cxn modelId="{9D5B8EDC-B31B-45D3-96B9-5359A1D99BA0}" srcId="{C7816680-A61B-4472-BCFE-722AADAC572E}" destId="{600F498D-C73A-4A14-8171-230D6E705F64}" srcOrd="6" destOrd="0" parTransId="{AF56E6AD-A4EF-4FF8-A82E-E7ADD2CCAF66}" sibTransId="{D32ADB5B-A13D-48B2-AA95-CF45E7862BC0}"/>
    <dgm:cxn modelId="{3B5D41BA-E01A-4924-9A10-26F2627AA60F}" type="presOf" srcId="{23E160F1-F00F-46D1-8A11-B9C3D5FD4138}" destId="{0A332E2A-46EE-4802-9B0C-E7198B3DCA9E}" srcOrd="0" destOrd="0" presId="urn:microsoft.com/office/officeart/2005/8/layout/process2"/>
    <dgm:cxn modelId="{60E773DE-79AF-4374-AA3A-89F8836D6401}" type="presOf" srcId="{507CD501-FE0B-4DC5-8961-E6D3FAF26B9B}" destId="{75BBA369-EF38-4188-8257-275D97B2CB70}" srcOrd="0" destOrd="0" presId="urn:microsoft.com/office/officeart/2005/8/layout/process2"/>
    <dgm:cxn modelId="{04BF6D0F-57B3-498B-9B7E-9C8D79437EAA}" srcId="{C7816680-A61B-4472-BCFE-722AADAC572E}" destId="{134E3680-59DB-40A7-86C3-83E5F932DE61}" srcOrd="2" destOrd="0" parTransId="{7BAC583A-C0E6-4E65-9C05-15D0E66CDAA4}" sibTransId="{36197D30-B53E-4195-8B8A-45B24375D7E6}"/>
    <dgm:cxn modelId="{5B940544-9D2A-41FD-ABD2-038FFF3175C8}" srcId="{C7816680-A61B-4472-BCFE-722AADAC572E}" destId="{15670A5A-9609-45D5-8E66-4C903EBB1A6F}" srcOrd="1" destOrd="0" parTransId="{010541F3-F4D2-40CC-96A0-40DEC9B8D0E8}" sibTransId="{B646EA23-06EC-44AB-9D50-759243361624}"/>
    <dgm:cxn modelId="{8EA5B565-16DB-421B-8836-B8EE0B5D7339}" srcId="{C7816680-A61B-4472-BCFE-722AADAC572E}" destId="{507CD501-FE0B-4DC5-8961-E6D3FAF26B9B}" srcOrd="5" destOrd="0" parTransId="{846FB368-A30D-436B-AD25-5C11513B19DE}" sibTransId="{D85ECA15-6D08-48A4-BA4D-A9B61D4C9FD9}"/>
    <dgm:cxn modelId="{BFD3FDE6-7577-4DAA-B318-8F779293477B}" type="presOf" srcId="{600F498D-C73A-4A14-8171-230D6E705F64}" destId="{A27C48BC-BA6A-4F18-8C59-4E7B2CB2A4F0}" srcOrd="0" destOrd="0" presId="urn:microsoft.com/office/officeart/2005/8/layout/process2"/>
    <dgm:cxn modelId="{E3872C78-D653-462C-8511-24B78884BA71}" type="presOf" srcId="{D85ECA15-6D08-48A4-BA4D-A9B61D4C9FD9}" destId="{2D853A4E-05BB-4E23-9B46-5AB207B45CE2}" srcOrd="0" destOrd="0" presId="urn:microsoft.com/office/officeart/2005/8/layout/process2"/>
    <dgm:cxn modelId="{50862847-3246-420C-8B9A-F1531961A039}" type="presOf" srcId="{CDC0807F-D0DD-48A4-9D53-51FC6245758D}" destId="{1D4736E9-790B-45E3-B299-A725883DB812}" srcOrd="0" destOrd="0" presId="urn:microsoft.com/office/officeart/2005/8/layout/process2"/>
    <dgm:cxn modelId="{8C3F894D-AED7-4F8B-99E0-DF18939349A4}" type="presOf" srcId="{D85ECA15-6D08-48A4-BA4D-A9B61D4C9FD9}" destId="{4D009D5D-EA52-4945-8FFA-017AA73551A1}" srcOrd="1" destOrd="0" presId="urn:microsoft.com/office/officeart/2005/8/layout/process2"/>
    <dgm:cxn modelId="{A879E4B0-CDC0-4115-B70D-37C86E3466B7}" type="presOf" srcId="{134E3680-59DB-40A7-86C3-83E5F932DE61}" destId="{F819420F-EB2B-40B2-98D7-B78FCD2FAFA8}" srcOrd="0" destOrd="0" presId="urn:microsoft.com/office/officeart/2005/8/layout/process2"/>
    <dgm:cxn modelId="{63556D2D-25E6-43D2-982A-5CAA6B922D4A}" type="presOf" srcId="{23E160F1-F00F-46D1-8A11-B9C3D5FD4138}" destId="{FCD019DF-DDC3-4085-85AD-E9B27E2F0DA8}" srcOrd="1" destOrd="0" presId="urn:microsoft.com/office/officeart/2005/8/layout/process2"/>
    <dgm:cxn modelId="{5EA8F632-80FF-4BAD-B357-7B62A7452A00}" srcId="{C7816680-A61B-4472-BCFE-722AADAC572E}" destId="{09244678-40A8-49C9-AA09-3B123861AA5A}" srcOrd="3" destOrd="0" parTransId="{1B908EF4-E2C0-4286-895C-4D4CDC479996}" sibTransId="{23E160F1-F00F-46D1-8A11-B9C3D5FD4138}"/>
    <dgm:cxn modelId="{573DF277-8FC6-4B20-A8F8-7095B407F9CF}" type="presOf" srcId="{C7816680-A61B-4472-BCFE-722AADAC572E}" destId="{EFC65F80-CEA5-4DF3-A763-931A81558AA9}" srcOrd="0" destOrd="0" presId="urn:microsoft.com/office/officeart/2005/8/layout/process2"/>
    <dgm:cxn modelId="{4CBA0AF2-9B59-42F3-B853-0AD7F0623A17}" type="presOf" srcId="{15670A5A-9609-45D5-8E66-4C903EBB1A6F}" destId="{2B8F4057-CC8D-4DD8-9AA5-63149707B5A6}" srcOrd="0" destOrd="0" presId="urn:microsoft.com/office/officeart/2005/8/layout/process2"/>
    <dgm:cxn modelId="{D58DCCA0-8270-4108-A17D-D39FFD1D991D}" type="presOf" srcId="{1B94E22C-3F43-47D4-B2F5-ACCAB04A22F8}" destId="{E3A45F82-D40E-491C-A7A4-A3375BCA0774}" srcOrd="0" destOrd="0" presId="urn:microsoft.com/office/officeart/2005/8/layout/process2"/>
    <dgm:cxn modelId="{2524E84E-2C45-4DA4-8B41-CEFBF4C5E591}" type="presOf" srcId="{1B94E22C-3F43-47D4-B2F5-ACCAB04A22F8}" destId="{8EE18ACD-F92E-497B-9A24-8669D48DE629}" srcOrd="1" destOrd="0" presId="urn:microsoft.com/office/officeart/2005/8/layout/process2"/>
    <dgm:cxn modelId="{0F8B925F-322A-4101-85DF-D642E25A158A}" srcId="{C7816680-A61B-4472-BCFE-722AADAC572E}" destId="{CDC0807F-D0DD-48A4-9D53-51FC6245758D}" srcOrd="4" destOrd="0" parTransId="{E51C8A1C-2DE1-4141-8E91-AE0304CCBF61}" sibTransId="{A29266C7-0755-4150-8BAE-4C80965E7D69}"/>
    <dgm:cxn modelId="{57DC334F-2388-4570-BBA6-9086E0216FF1}" type="presOf" srcId="{09244678-40A8-49C9-AA09-3B123861AA5A}" destId="{19503BEC-1DBC-4A1B-9969-EE80D0AF34AD}" srcOrd="0" destOrd="0" presId="urn:microsoft.com/office/officeart/2005/8/layout/process2"/>
    <dgm:cxn modelId="{76BC628D-AD2C-463D-B0D6-370AA37E33EE}" type="presOf" srcId="{36197D30-B53E-4195-8B8A-45B24375D7E6}" destId="{1A25AACF-6FBA-48C4-886A-BBBF57EB680F}" srcOrd="0" destOrd="0" presId="urn:microsoft.com/office/officeart/2005/8/layout/process2"/>
    <dgm:cxn modelId="{FB6F7B0C-5F4E-4527-A82A-9991DF5F5370}" type="presOf" srcId="{36197D30-B53E-4195-8B8A-45B24375D7E6}" destId="{095F0A45-EEDD-469E-85A4-E45DCEC9154C}" srcOrd="1" destOrd="0" presId="urn:microsoft.com/office/officeart/2005/8/layout/process2"/>
    <dgm:cxn modelId="{705EC0AB-C674-4C22-97CB-D5A7DF1D960A}" type="presOf" srcId="{A29266C7-0755-4150-8BAE-4C80965E7D69}" destId="{3E448594-8944-4339-AA51-1F2968FC881A}" srcOrd="1" destOrd="0" presId="urn:microsoft.com/office/officeart/2005/8/layout/process2"/>
    <dgm:cxn modelId="{62CC2BA5-DE7F-482E-954C-69C813D15567}" type="presParOf" srcId="{EFC65F80-CEA5-4DF3-A763-931A81558AA9}" destId="{684A0097-4DA4-4501-A065-DBEF44D4D35A}" srcOrd="0" destOrd="0" presId="urn:microsoft.com/office/officeart/2005/8/layout/process2"/>
    <dgm:cxn modelId="{3C814B13-8B81-4D59-A409-39EDBFD9004D}" type="presParOf" srcId="{EFC65F80-CEA5-4DF3-A763-931A81558AA9}" destId="{E3A45F82-D40E-491C-A7A4-A3375BCA0774}" srcOrd="1" destOrd="0" presId="urn:microsoft.com/office/officeart/2005/8/layout/process2"/>
    <dgm:cxn modelId="{DA440D40-3CD4-445D-9D89-2097C495BD56}" type="presParOf" srcId="{E3A45F82-D40E-491C-A7A4-A3375BCA0774}" destId="{8EE18ACD-F92E-497B-9A24-8669D48DE629}" srcOrd="0" destOrd="0" presId="urn:microsoft.com/office/officeart/2005/8/layout/process2"/>
    <dgm:cxn modelId="{C07AF806-470E-4099-AD5D-EF0C45F7088F}" type="presParOf" srcId="{EFC65F80-CEA5-4DF3-A763-931A81558AA9}" destId="{2B8F4057-CC8D-4DD8-9AA5-63149707B5A6}" srcOrd="2" destOrd="0" presId="urn:microsoft.com/office/officeart/2005/8/layout/process2"/>
    <dgm:cxn modelId="{2FBC8A85-C4E3-441D-A297-9F3ADE240163}" type="presParOf" srcId="{EFC65F80-CEA5-4DF3-A763-931A81558AA9}" destId="{B7779CE2-D56F-41E9-B644-E97310CEA8B7}" srcOrd="3" destOrd="0" presId="urn:microsoft.com/office/officeart/2005/8/layout/process2"/>
    <dgm:cxn modelId="{963DE5BD-37D9-4394-9AE7-DE6037CCAA10}" type="presParOf" srcId="{B7779CE2-D56F-41E9-B644-E97310CEA8B7}" destId="{A08AA87A-B8B6-4FAC-A00E-FF8FC183778E}" srcOrd="0" destOrd="0" presId="urn:microsoft.com/office/officeart/2005/8/layout/process2"/>
    <dgm:cxn modelId="{4F3B9AD1-5F2A-4C08-BE46-2FD4A94BF8C3}" type="presParOf" srcId="{EFC65F80-CEA5-4DF3-A763-931A81558AA9}" destId="{F819420F-EB2B-40B2-98D7-B78FCD2FAFA8}" srcOrd="4" destOrd="0" presId="urn:microsoft.com/office/officeart/2005/8/layout/process2"/>
    <dgm:cxn modelId="{EDD0F208-BD1F-4955-8ED3-0C620185237E}" type="presParOf" srcId="{EFC65F80-CEA5-4DF3-A763-931A81558AA9}" destId="{1A25AACF-6FBA-48C4-886A-BBBF57EB680F}" srcOrd="5" destOrd="0" presId="urn:microsoft.com/office/officeart/2005/8/layout/process2"/>
    <dgm:cxn modelId="{CACFCBE0-1569-4B8E-A87F-D82FAC8C827D}" type="presParOf" srcId="{1A25AACF-6FBA-48C4-886A-BBBF57EB680F}" destId="{095F0A45-EEDD-469E-85A4-E45DCEC9154C}" srcOrd="0" destOrd="0" presId="urn:microsoft.com/office/officeart/2005/8/layout/process2"/>
    <dgm:cxn modelId="{0AE01243-8760-4553-9F64-181BA1EEB9EE}" type="presParOf" srcId="{EFC65F80-CEA5-4DF3-A763-931A81558AA9}" destId="{19503BEC-1DBC-4A1B-9969-EE80D0AF34AD}" srcOrd="6" destOrd="0" presId="urn:microsoft.com/office/officeart/2005/8/layout/process2"/>
    <dgm:cxn modelId="{A4234C04-1F99-4D0E-877B-522191841D78}" type="presParOf" srcId="{EFC65F80-CEA5-4DF3-A763-931A81558AA9}" destId="{0A332E2A-46EE-4802-9B0C-E7198B3DCA9E}" srcOrd="7" destOrd="0" presId="urn:microsoft.com/office/officeart/2005/8/layout/process2"/>
    <dgm:cxn modelId="{CBE647AD-29D1-4CBD-ADA2-94D0504D29D9}" type="presParOf" srcId="{0A332E2A-46EE-4802-9B0C-E7198B3DCA9E}" destId="{FCD019DF-DDC3-4085-85AD-E9B27E2F0DA8}" srcOrd="0" destOrd="0" presId="urn:microsoft.com/office/officeart/2005/8/layout/process2"/>
    <dgm:cxn modelId="{DDF20BD9-7451-4F1D-A74F-9B8B147FAE99}" type="presParOf" srcId="{EFC65F80-CEA5-4DF3-A763-931A81558AA9}" destId="{1D4736E9-790B-45E3-B299-A725883DB812}" srcOrd="8" destOrd="0" presId="urn:microsoft.com/office/officeart/2005/8/layout/process2"/>
    <dgm:cxn modelId="{8D81E3FA-47E1-40DC-8FE6-E3820AA0FEFD}" type="presParOf" srcId="{EFC65F80-CEA5-4DF3-A763-931A81558AA9}" destId="{BD226EAD-05AE-4DE6-B4F0-040D7DA04D81}" srcOrd="9" destOrd="0" presId="urn:microsoft.com/office/officeart/2005/8/layout/process2"/>
    <dgm:cxn modelId="{082700DC-BA31-430F-A91B-0B965CA00014}" type="presParOf" srcId="{BD226EAD-05AE-4DE6-B4F0-040D7DA04D81}" destId="{3E448594-8944-4339-AA51-1F2968FC881A}" srcOrd="0" destOrd="0" presId="urn:microsoft.com/office/officeart/2005/8/layout/process2"/>
    <dgm:cxn modelId="{0F0421E7-E2C8-49B1-8F5A-903D9DC851EC}" type="presParOf" srcId="{EFC65F80-CEA5-4DF3-A763-931A81558AA9}" destId="{75BBA369-EF38-4188-8257-275D97B2CB70}" srcOrd="10" destOrd="0" presId="urn:microsoft.com/office/officeart/2005/8/layout/process2"/>
    <dgm:cxn modelId="{77C7A435-254F-41B9-B79C-F659853E417C}" type="presParOf" srcId="{EFC65F80-CEA5-4DF3-A763-931A81558AA9}" destId="{2D853A4E-05BB-4E23-9B46-5AB207B45CE2}" srcOrd="11" destOrd="0" presId="urn:microsoft.com/office/officeart/2005/8/layout/process2"/>
    <dgm:cxn modelId="{E0E83CDC-F7DE-4070-B043-E4B589AB2F79}" type="presParOf" srcId="{2D853A4E-05BB-4E23-9B46-5AB207B45CE2}" destId="{4D009D5D-EA52-4945-8FFA-017AA73551A1}" srcOrd="0" destOrd="0" presId="urn:microsoft.com/office/officeart/2005/8/layout/process2"/>
    <dgm:cxn modelId="{5F9B36A0-80CB-443C-B121-4B7B482B1860}" type="presParOf" srcId="{EFC65F80-CEA5-4DF3-A763-931A81558AA9}" destId="{A27C48BC-BA6A-4F18-8C59-4E7B2CB2A4F0}" srcOrd="12" destOrd="0" presId="urn:microsoft.com/office/officeart/2005/8/layout/process2"/>
  </dgm:cxnLst>
  <dgm:bg/>
  <dgm:whole/>
  <dgm:extLst>
    <a:ext uri="http://schemas.microsoft.com/office/drawing/2008/diagram">
      <dsp:dataModelExt xmlns:dsp="http://schemas.microsoft.com/office/drawing/2008/diagram" xmlns="" relId="rId12"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8A572C69-2297-4134-B6B6-C3251889BF6C}" type="doc">
      <dgm:prSet loTypeId="urn:microsoft.com/office/officeart/2005/8/layout/default#4" loCatId="list" qsTypeId="urn:microsoft.com/office/officeart/2005/8/quickstyle/simple1" qsCatId="simple" csTypeId="urn:microsoft.com/office/officeart/2005/8/colors/accent1_1" csCatId="accent1" phldr="1"/>
      <dgm:spPr/>
      <dgm:t>
        <a:bodyPr/>
        <a:lstStyle/>
        <a:p>
          <a:endParaRPr lang="ru-RU"/>
        </a:p>
      </dgm:t>
    </dgm:pt>
    <dgm:pt modelId="{119BAB70-AD08-4B7E-A922-BB1BBBCC45BE}">
      <dgm:prSet custT="1"/>
      <dgm:spPr/>
      <dgm:t>
        <a:bodyPr/>
        <a:lstStyle/>
        <a:p>
          <a:r>
            <a:rPr lang="ru-RU" sz="2800" dirty="0"/>
            <a:t>Знания или ноу-хау</a:t>
          </a:r>
        </a:p>
      </dgm:t>
    </dgm:pt>
    <dgm:pt modelId="{7CA895F4-6061-47E8-91D5-22E9215C7D16}" type="parTrans" cxnId="{57582532-24B5-42B3-8596-06EACFD3D91F}">
      <dgm:prSet/>
      <dgm:spPr/>
      <dgm:t>
        <a:bodyPr/>
        <a:lstStyle/>
        <a:p>
          <a:endParaRPr lang="ru-RU" sz="1800"/>
        </a:p>
      </dgm:t>
    </dgm:pt>
    <dgm:pt modelId="{FD626D51-384E-454E-92BD-34CD67856988}" type="sibTrans" cxnId="{57582532-24B5-42B3-8596-06EACFD3D91F}">
      <dgm:prSet/>
      <dgm:spPr/>
      <dgm:t>
        <a:bodyPr/>
        <a:lstStyle/>
        <a:p>
          <a:endParaRPr lang="ru-RU" sz="1800"/>
        </a:p>
      </dgm:t>
    </dgm:pt>
    <dgm:pt modelId="{B5FD8F3B-8E0F-433E-A96C-13CDD71F02A3}">
      <dgm:prSet custT="1"/>
      <dgm:spPr/>
      <dgm:t>
        <a:bodyPr/>
        <a:lstStyle/>
        <a:p>
          <a:r>
            <a:rPr lang="ru-RU" sz="2800" dirty="0"/>
            <a:t>Накопленные знания и опыт сотрудников, а также особые навыки и технологии, которыми располагает организация, являются фундаментом для внедрения инноваций. </a:t>
          </a:r>
        </a:p>
      </dgm:t>
    </dgm:pt>
    <dgm:pt modelId="{4FC27167-B954-45C5-B7EA-C09310CC4441}" type="parTrans" cxnId="{2829EB08-4EF2-44DB-B3EF-0FB2C618CB0A}">
      <dgm:prSet/>
      <dgm:spPr/>
      <dgm:t>
        <a:bodyPr/>
        <a:lstStyle/>
        <a:p>
          <a:endParaRPr lang="ru-RU" sz="1800"/>
        </a:p>
      </dgm:t>
    </dgm:pt>
    <dgm:pt modelId="{F1E9AA37-7CCC-42C1-BBC4-04DB10D4C24F}" type="sibTrans" cxnId="{2829EB08-4EF2-44DB-B3EF-0FB2C618CB0A}">
      <dgm:prSet/>
      <dgm:spPr/>
      <dgm:t>
        <a:bodyPr/>
        <a:lstStyle/>
        <a:p>
          <a:endParaRPr lang="ru-RU" sz="1800"/>
        </a:p>
      </dgm:t>
    </dgm:pt>
    <dgm:pt modelId="{BD1DDD18-7BB3-46B4-B918-2574555F8B0D}">
      <dgm:prSet custT="1"/>
      <dgm:spPr/>
      <dgm:t>
        <a:bodyPr/>
        <a:lstStyle/>
        <a:p>
          <a:r>
            <a:rPr lang="ru-RU" sz="2800" dirty="0"/>
            <a:t>Уникальные бизнес-методологии</a:t>
          </a:r>
        </a:p>
      </dgm:t>
    </dgm:pt>
    <dgm:pt modelId="{6FFF3A2C-1121-40EC-9A11-6B834DC71433}" type="parTrans" cxnId="{C6594305-E600-4CE6-9CB4-D07068B27B38}">
      <dgm:prSet/>
      <dgm:spPr/>
      <dgm:t>
        <a:bodyPr/>
        <a:lstStyle/>
        <a:p>
          <a:endParaRPr lang="ru-RU" sz="1800"/>
        </a:p>
      </dgm:t>
    </dgm:pt>
    <dgm:pt modelId="{0968709B-05A0-4323-96D7-B7ABBCA391B1}" type="sibTrans" cxnId="{C6594305-E600-4CE6-9CB4-D07068B27B38}">
      <dgm:prSet/>
      <dgm:spPr/>
      <dgm:t>
        <a:bodyPr/>
        <a:lstStyle/>
        <a:p>
          <a:endParaRPr lang="ru-RU" sz="1800"/>
        </a:p>
      </dgm:t>
    </dgm:pt>
    <dgm:pt modelId="{DC7CAB7A-3D05-4997-85BF-4531F2C99A63}">
      <dgm:prSet custT="1"/>
      <dgm:spPr/>
      <dgm:t>
        <a:bodyPr/>
        <a:lstStyle/>
        <a:p>
          <a:r>
            <a:rPr lang="ru-RU" sz="2800" dirty="0"/>
            <a:t>Специфические подходы к управлению, производству или маркетингу могут существенно повлиять на эффективность работы компании. </a:t>
          </a:r>
        </a:p>
      </dgm:t>
    </dgm:pt>
    <dgm:pt modelId="{74E0F16C-57D2-47CA-B6FF-9B0B302F449E}" type="parTrans" cxnId="{3FB5A40C-6E52-4C6B-9AC9-A33561958E23}">
      <dgm:prSet/>
      <dgm:spPr/>
      <dgm:t>
        <a:bodyPr/>
        <a:lstStyle/>
        <a:p>
          <a:endParaRPr lang="ru-RU" sz="1800"/>
        </a:p>
      </dgm:t>
    </dgm:pt>
    <dgm:pt modelId="{4EE8C3FA-91AD-4707-8125-036E3F25D4AC}" type="sibTrans" cxnId="{3FB5A40C-6E52-4C6B-9AC9-A33561958E23}">
      <dgm:prSet/>
      <dgm:spPr/>
      <dgm:t>
        <a:bodyPr/>
        <a:lstStyle/>
        <a:p>
          <a:endParaRPr lang="ru-RU" sz="1800"/>
        </a:p>
      </dgm:t>
    </dgm:pt>
    <dgm:pt modelId="{F66A6085-5331-495A-BE23-CC3BDF6D7810}">
      <dgm:prSet custT="1"/>
      <dgm:spPr/>
      <dgm:t>
        <a:bodyPr/>
        <a:lstStyle/>
        <a:p>
          <a:r>
            <a:rPr lang="ru-RU" sz="2800"/>
            <a:t>Списки клиентов</a:t>
          </a:r>
        </a:p>
      </dgm:t>
    </dgm:pt>
    <dgm:pt modelId="{73AAC363-4512-4261-A4C5-6A13EEC0DE55}" type="parTrans" cxnId="{DA79B883-DB26-4AD1-89B6-322C4C03B78B}">
      <dgm:prSet/>
      <dgm:spPr/>
      <dgm:t>
        <a:bodyPr/>
        <a:lstStyle/>
        <a:p>
          <a:endParaRPr lang="ru-RU" sz="1800"/>
        </a:p>
      </dgm:t>
    </dgm:pt>
    <dgm:pt modelId="{D9C928FE-0940-4794-93A2-A75878F6268E}" type="sibTrans" cxnId="{DA79B883-DB26-4AD1-89B6-322C4C03B78B}">
      <dgm:prSet/>
      <dgm:spPr/>
      <dgm:t>
        <a:bodyPr/>
        <a:lstStyle/>
        <a:p>
          <a:endParaRPr lang="ru-RU" sz="1800"/>
        </a:p>
      </dgm:t>
    </dgm:pt>
    <dgm:pt modelId="{57625458-DF10-4822-8046-09E8B5A0D2A8}">
      <dgm:prSet custT="1"/>
      <dgm:spPr/>
      <dgm:t>
        <a:bodyPr/>
        <a:lstStyle/>
        <a:p>
          <a:r>
            <a:rPr lang="ru-RU" sz="2800" dirty="0"/>
            <a:t>Хорошо структурированные базы данных клиентов и понимание их потребностей позволяют компаниям быстрее адаптироваться к изменениям.</a:t>
          </a:r>
        </a:p>
      </dgm:t>
    </dgm:pt>
    <dgm:pt modelId="{F2988986-4828-4465-9424-169B2E003F48}" type="parTrans" cxnId="{86AD89F7-4812-4215-8D68-E9EA55BD3D2C}">
      <dgm:prSet/>
      <dgm:spPr/>
      <dgm:t>
        <a:bodyPr/>
        <a:lstStyle/>
        <a:p>
          <a:endParaRPr lang="ru-RU" sz="1800"/>
        </a:p>
      </dgm:t>
    </dgm:pt>
    <dgm:pt modelId="{D25E5583-3231-418A-B81A-6D3F89A2DC3B}" type="sibTrans" cxnId="{86AD89F7-4812-4215-8D68-E9EA55BD3D2C}">
      <dgm:prSet/>
      <dgm:spPr/>
      <dgm:t>
        <a:bodyPr/>
        <a:lstStyle/>
        <a:p>
          <a:endParaRPr lang="ru-RU" sz="1800"/>
        </a:p>
      </dgm:t>
    </dgm:pt>
    <dgm:pt modelId="{B59AAEE1-AE92-43C8-9A15-60593743EE44}">
      <dgm:prSet custT="1"/>
      <dgm:spPr/>
      <dgm:t>
        <a:bodyPr/>
        <a:lstStyle/>
        <a:p>
          <a:r>
            <a:rPr lang="ru-RU" sz="2800" dirty="0"/>
            <a:t>Доброжелательность</a:t>
          </a:r>
        </a:p>
      </dgm:t>
    </dgm:pt>
    <dgm:pt modelId="{33E10138-FC9D-438E-8F98-AAC5124A8262}" type="parTrans" cxnId="{FCAAAF47-3203-4B27-865B-7F7E547EC66A}">
      <dgm:prSet/>
      <dgm:spPr/>
      <dgm:t>
        <a:bodyPr/>
        <a:lstStyle/>
        <a:p>
          <a:endParaRPr lang="ru-RU" sz="1800"/>
        </a:p>
      </dgm:t>
    </dgm:pt>
    <dgm:pt modelId="{32C47503-F44B-45FD-9F1F-DF4FFFAECABE}" type="sibTrans" cxnId="{FCAAAF47-3203-4B27-865B-7F7E547EC66A}">
      <dgm:prSet/>
      <dgm:spPr/>
      <dgm:t>
        <a:bodyPr/>
        <a:lstStyle/>
        <a:p>
          <a:endParaRPr lang="ru-RU" sz="1800"/>
        </a:p>
      </dgm:t>
    </dgm:pt>
    <dgm:pt modelId="{F2AA81AC-B248-4909-9B7F-284E0970F859}">
      <dgm:prSet custT="1"/>
      <dgm:spPr/>
      <dgm:t>
        <a:bodyPr/>
        <a:lstStyle/>
        <a:p>
          <a:r>
            <a:rPr lang="ru-RU" sz="2800" dirty="0"/>
            <a:t>Отношения с клиентами, поставщиками и партнерами влияют на успешность корпоративных инициатив. </a:t>
          </a:r>
        </a:p>
      </dgm:t>
    </dgm:pt>
    <dgm:pt modelId="{5DE893DB-822E-4B6E-8DDC-BD5E59761C9B}" type="parTrans" cxnId="{3D33CC4D-9DAD-4EAA-8B29-6A890FF56F34}">
      <dgm:prSet/>
      <dgm:spPr/>
      <dgm:t>
        <a:bodyPr/>
        <a:lstStyle/>
        <a:p>
          <a:endParaRPr lang="ru-RU" sz="1800"/>
        </a:p>
      </dgm:t>
    </dgm:pt>
    <dgm:pt modelId="{6032F555-9CD9-475B-A487-74B4E73767EC}" type="sibTrans" cxnId="{3D33CC4D-9DAD-4EAA-8B29-6A890FF56F34}">
      <dgm:prSet/>
      <dgm:spPr/>
      <dgm:t>
        <a:bodyPr/>
        <a:lstStyle/>
        <a:p>
          <a:endParaRPr lang="ru-RU" sz="1800"/>
        </a:p>
      </dgm:t>
    </dgm:pt>
    <dgm:pt modelId="{A83452BF-E8FC-486A-BF59-AFC1C4CF4F36}">
      <dgm:prSet custT="1"/>
      <dgm:spPr/>
      <dgm:t>
        <a:bodyPr/>
        <a:lstStyle/>
        <a:p>
          <a:r>
            <a:rPr lang="ru-RU" sz="2800"/>
            <a:t>Репутация компании</a:t>
          </a:r>
        </a:p>
      </dgm:t>
    </dgm:pt>
    <dgm:pt modelId="{A7DF43BB-C9FF-4901-BCE6-26C3F82E881F}" type="parTrans" cxnId="{3941DEE2-B0DC-4AB2-962B-BB628C54916E}">
      <dgm:prSet/>
      <dgm:spPr/>
      <dgm:t>
        <a:bodyPr/>
        <a:lstStyle/>
        <a:p>
          <a:endParaRPr lang="ru-RU" sz="1800"/>
        </a:p>
      </dgm:t>
    </dgm:pt>
    <dgm:pt modelId="{20A095B7-F57C-491E-9AD8-DE91F81E92B9}" type="sibTrans" cxnId="{3941DEE2-B0DC-4AB2-962B-BB628C54916E}">
      <dgm:prSet/>
      <dgm:spPr/>
      <dgm:t>
        <a:bodyPr/>
        <a:lstStyle/>
        <a:p>
          <a:endParaRPr lang="ru-RU" sz="1800"/>
        </a:p>
      </dgm:t>
    </dgm:pt>
    <dgm:pt modelId="{081472CE-8857-4FA2-ABCB-6FBF216C6149}">
      <dgm:prSet custT="1"/>
      <dgm:spPr/>
      <dgm:t>
        <a:bodyPr/>
        <a:lstStyle/>
        <a:p>
          <a:r>
            <a:rPr lang="ru-RU" sz="2800" dirty="0"/>
            <a:t>Высокая репутация помогает привлекать талантливых сотрудников, инвесторов и клиентов. </a:t>
          </a:r>
        </a:p>
      </dgm:t>
    </dgm:pt>
    <dgm:pt modelId="{457E0744-CA61-47EE-8608-EDBCE5F98DC5}" type="parTrans" cxnId="{17CBCC5F-97B0-4AA9-AE58-15B212286709}">
      <dgm:prSet/>
      <dgm:spPr/>
      <dgm:t>
        <a:bodyPr/>
        <a:lstStyle/>
        <a:p>
          <a:endParaRPr lang="ru-RU" sz="1800"/>
        </a:p>
      </dgm:t>
    </dgm:pt>
    <dgm:pt modelId="{166AA671-8845-454B-B5EF-8DE8F49B4197}" type="sibTrans" cxnId="{17CBCC5F-97B0-4AA9-AE58-15B212286709}">
      <dgm:prSet/>
      <dgm:spPr/>
      <dgm:t>
        <a:bodyPr/>
        <a:lstStyle/>
        <a:p>
          <a:endParaRPr lang="ru-RU" sz="1800"/>
        </a:p>
      </dgm:t>
    </dgm:pt>
    <dgm:pt modelId="{091C0D00-EF84-4EFD-80C1-7A498F50530B}">
      <dgm:prSet custT="1"/>
      <dgm:spPr/>
      <dgm:t>
        <a:bodyPr/>
        <a:lstStyle/>
        <a:p>
          <a:r>
            <a:rPr lang="ru-RU" sz="2800"/>
            <a:t>Контракты на обслуживание или поставку</a:t>
          </a:r>
        </a:p>
      </dgm:t>
    </dgm:pt>
    <dgm:pt modelId="{F5EA8572-79DE-4B6C-8EA1-BB3AE792B355}" type="parTrans" cxnId="{D199D62B-B19E-4F37-B36E-50372D7F851C}">
      <dgm:prSet/>
      <dgm:spPr/>
      <dgm:t>
        <a:bodyPr/>
        <a:lstStyle/>
        <a:p>
          <a:endParaRPr lang="ru-RU" sz="1800"/>
        </a:p>
      </dgm:t>
    </dgm:pt>
    <dgm:pt modelId="{2E04C60E-771B-40C3-9990-564F2F48FD69}" type="sibTrans" cxnId="{D199D62B-B19E-4F37-B36E-50372D7F851C}">
      <dgm:prSet/>
      <dgm:spPr/>
      <dgm:t>
        <a:bodyPr/>
        <a:lstStyle/>
        <a:p>
          <a:endParaRPr lang="ru-RU" sz="1800"/>
        </a:p>
      </dgm:t>
    </dgm:pt>
    <dgm:pt modelId="{4BA7A95A-C835-4572-BEF0-6D6F0757E1BD}">
      <dgm:prSet custT="1"/>
      <dgm:spPr/>
      <dgm:t>
        <a:bodyPr/>
        <a:lstStyle/>
        <a:p>
          <a:r>
            <a:rPr lang="ru-RU" sz="2800" dirty="0"/>
            <a:t>Отношения с поставщиками и партнерами могут поддерживать инновационные проекты, предоставляя быстрый доступ к ресурсам или технологиям. </a:t>
          </a:r>
        </a:p>
      </dgm:t>
    </dgm:pt>
    <dgm:pt modelId="{D435F2DB-382C-4B9A-8C57-E600169485AE}" type="parTrans" cxnId="{F124D7D0-F451-4554-9E42-C73C2F350E43}">
      <dgm:prSet/>
      <dgm:spPr/>
      <dgm:t>
        <a:bodyPr/>
        <a:lstStyle/>
        <a:p>
          <a:endParaRPr lang="ru-RU" sz="1800"/>
        </a:p>
      </dgm:t>
    </dgm:pt>
    <dgm:pt modelId="{2901DB57-0DE8-496F-B54F-E44C06485B4D}" type="sibTrans" cxnId="{F124D7D0-F451-4554-9E42-C73C2F350E43}">
      <dgm:prSet/>
      <dgm:spPr/>
      <dgm:t>
        <a:bodyPr/>
        <a:lstStyle/>
        <a:p>
          <a:endParaRPr lang="ru-RU" sz="1800"/>
        </a:p>
      </dgm:t>
    </dgm:pt>
    <dgm:pt modelId="{22B79110-12A5-4060-8736-7B9A0B52F262}">
      <dgm:prSet custT="1"/>
      <dgm:spPr/>
      <dgm:t>
        <a:bodyPr/>
        <a:lstStyle/>
        <a:p>
          <a:r>
            <a:rPr lang="ru-RU" sz="2800"/>
            <a:t>Коммерческие секреты</a:t>
          </a:r>
        </a:p>
      </dgm:t>
    </dgm:pt>
    <dgm:pt modelId="{F7B53AEB-6E2D-47C7-8D38-23EA6C72D5B6}" type="parTrans" cxnId="{D72DB2E7-8659-41A2-B28A-E98508EF57A0}">
      <dgm:prSet/>
      <dgm:spPr/>
      <dgm:t>
        <a:bodyPr/>
        <a:lstStyle/>
        <a:p>
          <a:endParaRPr lang="ru-RU" sz="1800"/>
        </a:p>
      </dgm:t>
    </dgm:pt>
    <dgm:pt modelId="{DA24FDF9-D443-4538-98E8-5ED8ED12D431}" type="sibTrans" cxnId="{D72DB2E7-8659-41A2-B28A-E98508EF57A0}">
      <dgm:prSet/>
      <dgm:spPr/>
      <dgm:t>
        <a:bodyPr/>
        <a:lstStyle/>
        <a:p>
          <a:endParaRPr lang="ru-RU" sz="1800"/>
        </a:p>
      </dgm:t>
    </dgm:pt>
    <dgm:pt modelId="{DA5D40D9-77EA-4FBB-9D16-8DCB999E43F1}">
      <dgm:prSet custT="1"/>
      <dgm:spPr/>
      <dgm:t>
        <a:bodyPr/>
        <a:lstStyle/>
        <a:p>
          <a:r>
            <a:rPr lang="ru-RU" sz="2800" dirty="0"/>
            <a:t>Защита уникальных процессов и методов работы позволяет компаниям сохранять конкурентное преимущество и стимулирует их к разработке новых решений. </a:t>
          </a:r>
        </a:p>
      </dgm:t>
    </dgm:pt>
    <dgm:pt modelId="{15A8CA15-2966-486E-9727-E341CC96971A}" type="parTrans" cxnId="{DC881CBF-2D2C-4A7E-862C-57BF4F24BBF8}">
      <dgm:prSet/>
      <dgm:spPr/>
      <dgm:t>
        <a:bodyPr/>
        <a:lstStyle/>
        <a:p>
          <a:endParaRPr lang="ru-RU" sz="1800"/>
        </a:p>
      </dgm:t>
    </dgm:pt>
    <dgm:pt modelId="{3B6CBEB5-A88F-4356-B12D-A94EB36D9F24}" type="sibTrans" cxnId="{DC881CBF-2D2C-4A7E-862C-57BF4F24BBF8}">
      <dgm:prSet/>
      <dgm:spPr/>
      <dgm:t>
        <a:bodyPr/>
        <a:lstStyle/>
        <a:p>
          <a:endParaRPr lang="ru-RU" sz="1800"/>
        </a:p>
      </dgm:t>
    </dgm:pt>
    <dgm:pt modelId="{A46E353D-1027-4CEB-8819-76626665DC5B}">
      <dgm:prSet custT="1"/>
      <dgm:spPr/>
      <dgm:t>
        <a:bodyPr/>
        <a:lstStyle/>
        <a:p>
          <a:r>
            <a:rPr lang="ru-RU" sz="2800" dirty="0"/>
            <a:t>Интеллектуальная собственность (ИС)</a:t>
          </a:r>
        </a:p>
      </dgm:t>
    </dgm:pt>
    <dgm:pt modelId="{5C8EAB39-16BF-4C31-88C6-B26A222706BE}" type="parTrans" cxnId="{49D53861-B090-459C-A346-9855856022E5}">
      <dgm:prSet/>
      <dgm:spPr/>
      <dgm:t>
        <a:bodyPr/>
        <a:lstStyle/>
        <a:p>
          <a:endParaRPr lang="ru-RU" sz="1800"/>
        </a:p>
      </dgm:t>
    </dgm:pt>
    <dgm:pt modelId="{EEC25B30-A99D-4386-98C1-5F7428A608B8}" type="sibTrans" cxnId="{49D53861-B090-459C-A346-9855856022E5}">
      <dgm:prSet/>
      <dgm:spPr/>
      <dgm:t>
        <a:bodyPr/>
        <a:lstStyle/>
        <a:p>
          <a:endParaRPr lang="ru-RU" sz="1800"/>
        </a:p>
      </dgm:t>
    </dgm:pt>
    <dgm:pt modelId="{14802CF9-2117-446E-B2DF-DFA0A0606B72}">
      <dgm:prSet custT="1"/>
      <dgm:spPr/>
      <dgm:t>
        <a:bodyPr/>
        <a:lstStyle/>
        <a:p>
          <a:r>
            <a:rPr lang="ru-RU" sz="2800" dirty="0"/>
            <a:t>Патенты, товарные знаки, авторские права и другие формы ИС защищают инновации и стимулируют инвестиции в разработку новых продуктов и технологий. </a:t>
          </a:r>
        </a:p>
      </dgm:t>
    </dgm:pt>
    <dgm:pt modelId="{D4D3A4D3-B1A1-4E50-AF46-4835F7E2328A}" type="parTrans" cxnId="{5012A9B7-D9D7-4363-972E-E8DE2FE02B33}">
      <dgm:prSet/>
      <dgm:spPr/>
      <dgm:t>
        <a:bodyPr/>
        <a:lstStyle/>
        <a:p>
          <a:endParaRPr lang="ru-RU" sz="1800"/>
        </a:p>
      </dgm:t>
    </dgm:pt>
    <dgm:pt modelId="{5F67877D-22FF-4C96-8C16-E726BA6071F2}" type="sibTrans" cxnId="{5012A9B7-D9D7-4363-972E-E8DE2FE02B33}">
      <dgm:prSet/>
      <dgm:spPr/>
      <dgm:t>
        <a:bodyPr/>
        <a:lstStyle/>
        <a:p>
          <a:endParaRPr lang="ru-RU" sz="1800"/>
        </a:p>
      </dgm:t>
    </dgm:pt>
    <dgm:pt modelId="{A813A163-6C28-4CB9-92F0-3DFE69480C16}" type="pres">
      <dgm:prSet presAssocID="{8A572C69-2297-4134-B6B6-C3251889BF6C}" presName="diagram" presStyleCnt="0">
        <dgm:presLayoutVars>
          <dgm:dir/>
          <dgm:resizeHandles val="exact"/>
        </dgm:presLayoutVars>
      </dgm:prSet>
      <dgm:spPr/>
      <dgm:t>
        <a:bodyPr/>
        <a:lstStyle/>
        <a:p>
          <a:endParaRPr lang="ru-RU"/>
        </a:p>
      </dgm:t>
    </dgm:pt>
    <dgm:pt modelId="{06C006AF-8E71-4ED7-A41D-2798C453AEE2}" type="pres">
      <dgm:prSet presAssocID="{119BAB70-AD08-4B7E-A922-BB1BBBCC45BE}" presName="node" presStyleLbl="node1" presStyleIdx="0" presStyleCnt="8" custScaleX="160642" custScaleY="137142">
        <dgm:presLayoutVars>
          <dgm:bulletEnabled val="1"/>
        </dgm:presLayoutVars>
      </dgm:prSet>
      <dgm:spPr/>
      <dgm:t>
        <a:bodyPr/>
        <a:lstStyle/>
        <a:p>
          <a:endParaRPr lang="ru-RU"/>
        </a:p>
      </dgm:t>
    </dgm:pt>
    <dgm:pt modelId="{9662F9C8-2A30-41AE-ABF4-18D97618BAC6}" type="pres">
      <dgm:prSet presAssocID="{FD626D51-384E-454E-92BD-34CD67856988}" presName="sibTrans" presStyleCnt="0"/>
      <dgm:spPr/>
    </dgm:pt>
    <dgm:pt modelId="{27CA1457-1766-4C2F-BB88-1D3E32EBB853}" type="pres">
      <dgm:prSet presAssocID="{BD1DDD18-7BB3-46B4-B918-2574555F8B0D}" presName="node" presStyleLbl="node1" presStyleIdx="1" presStyleCnt="8" custScaleX="160642" custScaleY="137142">
        <dgm:presLayoutVars>
          <dgm:bulletEnabled val="1"/>
        </dgm:presLayoutVars>
      </dgm:prSet>
      <dgm:spPr/>
      <dgm:t>
        <a:bodyPr/>
        <a:lstStyle/>
        <a:p>
          <a:endParaRPr lang="ru-RU"/>
        </a:p>
      </dgm:t>
    </dgm:pt>
    <dgm:pt modelId="{6F7724BE-CEC0-43EA-8D89-83EEADEC13AE}" type="pres">
      <dgm:prSet presAssocID="{0968709B-05A0-4323-96D7-B7ABBCA391B1}" presName="sibTrans" presStyleCnt="0"/>
      <dgm:spPr/>
    </dgm:pt>
    <dgm:pt modelId="{9C13929E-13C3-4FB2-9592-B7FC6ADB5FCA}" type="pres">
      <dgm:prSet presAssocID="{F66A6085-5331-495A-BE23-CC3BDF6D7810}" presName="node" presStyleLbl="node1" presStyleIdx="2" presStyleCnt="8" custScaleX="160642" custScaleY="137142">
        <dgm:presLayoutVars>
          <dgm:bulletEnabled val="1"/>
        </dgm:presLayoutVars>
      </dgm:prSet>
      <dgm:spPr/>
      <dgm:t>
        <a:bodyPr/>
        <a:lstStyle/>
        <a:p>
          <a:endParaRPr lang="ru-RU"/>
        </a:p>
      </dgm:t>
    </dgm:pt>
    <dgm:pt modelId="{6238722B-5E3B-4D1C-9835-F621A07DFEBB}" type="pres">
      <dgm:prSet presAssocID="{D9C928FE-0940-4794-93A2-A75878F6268E}" presName="sibTrans" presStyleCnt="0"/>
      <dgm:spPr/>
    </dgm:pt>
    <dgm:pt modelId="{F200B93D-3B69-4053-9690-DAAD31E2E44E}" type="pres">
      <dgm:prSet presAssocID="{B59AAEE1-AE92-43C8-9A15-60593743EE44}" presName="node" presStyleLbl="node1" presStyleIdx="3" presStyleCnt="8" custScaleX="160642" custScaleY="137142">
        <dgm:presLayoutVars>
          <dgm:bulletEnabled val="1"/>
        </dgm:presLayoutVars>
      </dgm:prSet>
      <dgm:spPr/>
      <dgm:t>
        <a:bodyPr/>
        <a:lstStyle/>
        <a:p>
          <a:endParaRPr lang="ru-RU"/>
        </a:p>
      </dgm:t>
    </dgm:pt>
    <dgm:pt modelId="{AF7741D1-9340-497F-9AFC-6E856B7139B7}" type="pres">
      <dgm:prSet presAssocID="{32C47503-F44B-45FD-9F1F-DF4FFFAECABE}" presName="sibTrans" presStyleCnt="0"/>
      <dgm:spPr/>
    </dgm:pt>
    <dgm:pt modelId="{13BADE3C-F768-4A2A-B51F-012D0450BB0C}" type="pres">
      <dgm:prSet presAssocID="{A83452BF-E8FC-486A-BF59-AFC1C4CF4F36}" presName="node" presStyleLbl="node1" presStyleIdx="4" presStyleCnt="8" custScaleX="160642" custScaleY="137142">
        <dgm:presLayoutVars>
          <dgm:bulletEnabled val="1"/>
        </dgm:presLayoutVars>
      </dgm:prSet>
      <dgm:spPr/>
      <dgm:t>
        <a:bodyPr/>
        <a:lstStyle/>
        <a:p>
          <a:endParaRPr lang="ru-RU"/>
        </a:p>
      </dgm:t>
    </dgm:pt>
    <dgm:pt modelId="{E7B47E62-CE1F-4C72-A684-B484C176A63D}" type="pres">
      <dgm:prSet presAssocID="{20A095B7-F57C-491E-9AD8-DE91F81E92B9}" presName="sibTrans" presStyleCnt="0"/>
      <dgm:spPr/>
    </dgm:pt>
    <dgm:pt modelId="{298E7D82-860F-438C-B12F-0C440C61D5C2}" type="pres">
      <dgm:prSet presAssocID="{091C0D00-EF84-4EFD-80C1-7A498F50530B}" presName="node" presStyleLbl="node1" presStyleIdx="5" presStyleCnt="8" custScaleX="160642" custScaleY="137142">
        <dgm:presLayoutVars>
          <dgm:bulletEnabled val="1"/>
        </dgm:presLayoutVars>
      </dgm:prSet>
      <dgm:spPr/>
      <dgm:t>
        <a:bodyPr/>
        <a:lstStyle/>
        <a:p>
          <a:endParaRPr lang="ru-RU"/>
        </a:p>
      </dgm:t>
    </dgm:pt>
    <dgm:pt modelId="{C37AF8FA-F15B-4EDC-92BE-46E3D64482EF}" type="pres">
      <dgm:prSet presAssocID="{2E04C60E-771B-40C3-9990-564F2F48FD69}" presName="sibTrans" presStyleCnt="0"/>
      <dgm:spPr/>
    </dgm:pt>
    <dgm:pt modelId="{E8CA43F1-79D9-49B7-B74A-E9E925D31E40}" type="pres">
      <dgm:prSet presAssocID="{22B79110-12A5-4060-8736-7B9A0B52F262}" presName="node" presStyleLbl="node1" presStyleIdx="6" presStyleCnt="8" custScaleX="160642" custScaleY="137142">
        <dgm:presLayoutVars>
          <dgm:bulletEnabled val="1"/>
        </dgm:presLayoutVars>
      </dgm:prSet>
      <dgm:spPr/>
      <dgm:t>
        <a:bodyPr/>
        <a:lstStyle/>
        <a:p>
          <a:endParaRPr lang="ru-RU"/>
        </a:p>
      </dgm:t>
    </dgm:pt>
    <dgm:pt modelId="{3ABF1815-29F7-4982-8662-167D8EF58277}" type="pres">
      <dgm:prSet presAssocID="{DA24FDF9-D443-4538-98E8-5ED8ED12D431}" presName="sibTrans" presStyleCnt="0"/>
      <dgm:spPr/>
    </dgm:pt>
    <dgm:pt modelId="{533FF309-C6BE-4A80-BF5A-30160CEACC1C}" type="pres">
      <dgm:prSet presAssocID="{A46E353D-1027-4CEB-8819-76626665DC5B}" presName="node" presStyleLbl="node1" presStyleIdx="7" presStyleCnt="8" custScaleX="160642" custScaleY="137142">
        <dgm:presLayoutVars>
          <dgm:bulletEnabled val="1"/>
        </dgm:presLayoutVars>
      </dgm:prSet>
      <dgm:spPr/>
      <dgm:t>
        <a:bodyPr/>
        <a:lstStyle/>
        <a:p>
          <a:endParaRPr lang="ru-RU"/>
        </a:p>
      </dgm:t>
    </dgm:pt>
  </dgm:ptLst>
  <dgm:cxnLst>
    <dgm:cxn modelId="{49D53861-B090-459C-A346-9855856022E5}" srcId="{8A572C69-2297-4134-B6B6-C3251889BF6C}" destId="{A46E353D-1027-4CEB-8819-76626665DC5B}" srcOrd="7" destOrd="0" parTransId="{5C8EAB39-16BF-4C31-88C6-B26A222706BE}" sibTransId="{EEC25B30-A99D-4386-98C1-5F7428A608B8}"/>
    <dgm:cxn modelId="{0EFE29A3-322A-42BF-92A0-E0DD1B460DC4}" type="presOf" srcId="{14802CF9-2117-446E-B2DF-DFA0A0606B72}" destId="{533FF309-C6BE-4A80-BF5A-30160CEACC1C}" srcOrd="0" destOrd="1" presId="urn:microsoft.com/office/officeart/2005/8/layout/default#4"/>
    <dgm:cxn modelId="{86AD89F7-4812-4215-8D68-E9EA55BD3D2C}" srcId="{F66A6085-5331-495A-BE23-CC3BDF6D7810}" destId="{57625458-DF10-4822-8046-09E8B5A0D2A8}" srcOrd="0" destOrd="0" parTransId="{F2988986-4828-4465-9424-169B2E003F48}" sibTransId="{D25E5583-3231-418A-B81A-6D3F89A2DC3B}"/>
    <dgm:cxn modelId="{50E835DA-6572-44DB-8960-66757AF4B469}" type="presOf" srcId="{BD1DDD18-7BB3-46B4-B918-2574555F8B0D}" destId="{27CA1457-1766-4C2F-BB88-1D3E32EBB853}" srcOrd="0" destOrd="0" presId="urn:microsoft.com/office/officeart/2005/8/layout/default#4"/>
    <dgm:cxn modelId="{E7A90735-2EB2-4BA3-A9E4-3FA35C8BBDD0}" type="presOf" srcId="{8A572C69-2297-4134-B6B6-C3251889BF6C}" destId="{A813A163-6C28-4CB9-92F0-3DFE69480C16}" srcOrd="0" destOrd="0" presId="urn:microsoft.com/office/officeart/2005/8/layout/default#4"/>
    <dgm:cxn modelId="{8C8DF541-DF7A-4022-B73B-BA9B7E512BB0}" type="presOf" srcId="{A46E353D-1027-4CEB-8819-76626665DC5B}" destId="{533FF309-C6BE-4A80-BF5A-30160CEACC1C}" srcOrd="0" destOrd="0" presId="urn:microsoft.com/office/officeart/2005/8/layout/default#4"/>
    <dgm:cxn modelId="{1F4FB05B-E548-4BE3-A4C1-C0FB143C1A91}" type="presOf" srcId="{4BA7A95A-C835-4572-BEF0-6D6F0757E1BD}" destId="{298E7D82-860F-438C-B12F-0C440C61D5C2}" srcOrd="0" destOrd="1" presId="urn:microsoft.com/office/officeart/2005/8/layout/default#4"/>
    <dgm:cxn modelId="{DA79B883-DB26-4AD1-89B6-322C4C03B78B}" srcId="{8A572C69-2297-4134-B6B6-C3251889BF6C}" destId="{F66A6085-5331-495A-BE23-CC3BDF6D7810}" srcOrd="2" destOrd="0" parTransId="{73AAC363-4512-4261-A4C5-6A13EEC0DE55}" sibTransId="{D9C928FE-0940-4794-93A2-A75878F6268E}"/>
    <dgm:cxn modelId="{DC881CBF-2D2C-4A7E-862C-57BF4F24BBF8}" srcId="{22B79110-12A5-4060-8736-7B9A0B52F262}" destId="{DA5D40D9-77EA-4FBB-9D16-8DCB999E43F1}" srcOrd="0" destOrd="0" parTransId="{15A8CA15-2966-486E-9727-E341CC96971A}" sibTransId="{3B6CBEB5-A88F-4356-B12D-A94EB36D9F24}"/>
    <dgm:cxn modelId="{3FB5A40C-6E52-4C6B-9AC9-A33561958E23}" srcId="{BD1DDD18-7BB3-46B4-B918-2574555F8B0D}" destId="{DC7CAB7A-3D05-4997-85BF-4531F2C99A63}" srcOrd="0" destOrd="0" parTransId="{74E0F16C-57D2-47CA-B6FF-9B0B302F449E}" sibTransId="{4EE8C3FA-91AD-4707-8125-036E3F25D4AC}"/>
    <dgm:cxn modelId="{E6D4E14C-2EBF-4593-9580-F8080FFF6DB7}" type="presOf" srcId="{DA5D40D9-77EA-4FBB-9D16-8DCB999E43F1}" destId="{E8CA43F1-79D9-49B7-B74A-E9E925D31E40}" srcOrd="0" destOrd="1" presId="urn:microsoft.com/office/officeart/2005/8/layout/default#4"/>
    <dgm:cxn modelId="{3D33CC4D-9DAD-4EAA-8B29-6A890FF56F34}" srcId="{B59AAEE1-AE92-43C8-9A15-60593743EE44}" destId="{F2AA81AC-B248-4909-9B7F-284E0970F859}" srcOrd="0" destOrd="0" parTransId="{5DE893DB-822E-4B6E-8DDC-BD5E59761C9B}" sibTransId="{6032F555-9CD9-475B-A487-74B4E73767EC}"/>
    <dgm:cxn modelId="{F124D7D0-F451-4554-9E42-C73C2F350E43}" srcId="{091C0D00-EF84-4EFD-80C1-7A498F50530B}" destId="{4BA7A95A-C835-4572-BEF0-6D6F0757E1BD}" srcOrd="0" destOrd="0" parTransId="{D435F2DB-382C-4B9A-8C57-E600169485AE}" sibTransId="{2901DB57-0DE8-496F-B54F-E44C06485B4D}"/>
    <dgm:cxn modelId="{4C04E986-9D92-4A16-A238-AD7B18FD783E}" type="presOf" srcId="{119BAB70-AD08-4B7E-A922-BB1BBBCC45BE}" destId="{06C006AF-8E71-4ED7-A41D-2798C453AEE2}" srcOrd="0" destOrd="0" presId="urn:microsoft.com/office/officeart/2005/8/layout/default#4"/>
    <dgm:cxn modelId="{2829EB08-4EF2-44DB-B3EF-0FB2C618CB0A}" srcId="{119BAB70-AD08-4B7E-A922-BB1BBBCC45BE}" destId="{B5FD8F3B-8E0F-433E-A96C-13CDD71F02A3}" srcOrd="0" destOrd="0" parTransId="{4FC27167-B954-45C5-B7EA-C09310CC4441}" sibTransId="{F1E9AA37-7CCC-42C1-BBC4-04DB10D4C24F}"/>
    <dgm:cxn modelId="{D199D62B-B19E-4F37-B36E-50372D7F851C}" srcId="{8A572C69-2297-4134-B6B6-C3251889BF6C}" destId="{091C0D00-EF84-4EFD-80C1-7A498F50530B}" srcOrd="5" destOrd="0" parTransId="{F5EA8572-79DE-4B6C-8EA1-BB3AE792B355}" sibTransId="{2E04C60E-771B-40C3-9990-564F2F48FD69}"/>
    <dgm:cxn modelId="{FCAAAF47-3203-4B27-865B-7F7E547EC66A}" srcId="{8A572C69-2297-4134-B6B6-C3251889BF6C}" destId="{B59AAEE1-AE92-43C8-9A15-60593743EE44}" srcOrd="3" destOrd="0" parTransId="{33E10138-FC9D-438E-8F98-AAC5124A8262}" sibTransId="{32C47503-F44B-45FD-9F1F-DF4FFFAECABE}"/>
    <dgm:cxn modelId="{3941DEE2-B0DC-4AB2-962B-BB628C54916E}" srcId="{8A572C69-2297-4134-B6B6-C3251889BF6C}" destId="{A83452BF-E8FC-486A-BF59-AFC1C4CF4F36}" srcOrd="4" destOrd="0" parTransId="{A7DF43BB-C9FF-4901-BCE6-26C3F82E881F}" sibTransId="{20A095B7-F57C-491E-9AD8-DE91F81E92B9}"/>
    <dgm:cxn modelId="{57582532-24B5-42B3-8596-06EACFD3D91F}" srcId="{8A572C69-2297-4134-B6B6-C3251889BF6C}" destId="{119BAB70-AD08-4B7E-A922-BB1BBBCC45BE}" srcOrd="0" destOrd="0" parTransId="{7CA895F4-6061-47E8-91D5-22E9215C7D16}" sibTransId="{FD626D51-384E-454E-92BD-34CD67856988}"/>
    <dgm:cxn modelId="{C6594305-E600-4CE6-9CB4-D07068B27B38}" srcId="{8A572C69-2297-4134-B6B6-C3251889BF6C}" destId="{BD1DDD18-7BB3-46B4-B918-2574555F8B0D}" srcOrd="1" destOrd="0" parTransId="{6FFF3A2C-1121-40EC-9A11-6B834DC71433}" sibTransId="{0968709B-05A0-4323-96D7-B7ABBCA391B1}"/>
    <dgm:cxn modelId="{9C5BE4E6-287D-4E6E-9C41-6175AF96A589}" type="presOf" srcId="{B59AAEE1-AE92-43C8-9A15-60593743EE44}" destId="{F200B93D-3B69-4053-9690-DAAD31E2E44E}" srcOrd="0" destOrd="0" presId="urn:microsoft.com/office/officeart/2005/8/layout/default#4"/>
    <dgm:cxn modelId="{17CBCC5F-97B0-4AA9-AE58-15B212286709}" srcId="{A83452BF-E8FC-486A-BF59-AFC1C4CF4F36}" destId="{081472CE-8857-4FA2-ABCB-6FBF216C6149}" srcOrd="0" destOrd="0" parTransId="{457E0744-CA61-47EE-8608-EDBCE5F98DC5}" sibTransId="{166AA671-8845-454B-B5EF-8DE8F49B4197}"/>
    <dgm:cxn modelId="{95F468E2-CDB3-4B60-B426-EA67EC8267C4}" type="presOf" srcId="{F2AA81AC-B248-4909-9B7F-284E0970F859}" destId="{F200B93D-3B69-4053-9690-DAAD31E2E44E}" srcOrd="0" destOrd="1" presId="urn:microsoft.com/office/officeart/2005/8/layout/default#4"/>
    <dgm:cxn modelId="{9D851F16-6A46-4F41-A353-A7E566D82327}" type="presOf" srcId="{A83452BF-E8FC-486A-BF59-AFC1C4CF4F36}" destId="{13BADE3C-F768-4A2A-B51F-012D0450BB0C}" srcOrd="0" destOrd="0" presId="urn:microsoft.com/office/officeart/2005/8/layout/default#4"/>
    <dgm:cxn modelId="{AD2F7CC9-B627-4AC6-A4C8-C343811069F1}" type="presOf" srcId="{B5FD8F3B-8E0F-433E-A96C-13CDD71F02A3}" destId="{06C006AF-8E71-4ED7-A41D-2798C453AEE2}" srcOrd="0" destOrd="1" presId="urn:microsoft.com/office/officeart/2005/8/layout/default#4"/>
    <dgm:cxn modelId="{5A731D72-27F5-4369-834F-41B8F30332E8}" type="presOf" srcId="{091C0D00-EF84-4EFD-80C1-7A498F50530B}" destId="{298E7D82-860F-438C-B12F-0C440C61D5C2}" srcOrd="0" destOrd="0" presId="urn:microsoft.com/office/officeart/2005/8/layout/default#4"/>
    <dgm:cxn modelId="{D3FB5195-EF50-444A-B39E-ACC617B6C60B}" type="presOf" srcId="{F66A6085-5331-495A-BE23-CC3BDF6D7810}" destId="{9C13929E-13C3-4FB2-9592-B7FC6ADB5FCA}" srcOrd="0" destOrd="0" presId="urn:microsoft.com/office/officeart/2005/8/layout/default#4"/>
    <dgm:cxn modelId="{BBF730B6-9E4E-4AA6-8EF3-01AFB2FE4D6D}" type="presOf" srcId="{081472CE-8857-4FA2-ABCB-6FBF216C6149}" destId="{13BADE3C-F768-4A2A-B51F-012D0450BB0C}" srcOrd="0" destOrd="1" presId="urn:microsoft.com/office/officeart/2005/8/layout/default#4"/>
    <dgm:cxn modelId="{D72DB2E7-8659-41A2-B28A-E98508EF57A0}" srcId="{8A572C69-2297-4134-B6B6-C3251889BF6C}" destId="{22B79110-12A5-4060-8736-7B9A0B52F262}" srcOrd="6" destOrd="0" parTransId="{F7B53AEB-6E2D-47C7-8D38-23EA6C72D5B6}" sibTransId="{DA24FDF9-D443-4538-98E8-5ED8ED12D431}"/>
    <dgm:cxn modelId="{5012A9B7-D9D7-4363-972E-E8DE2FE02B33}" srcId="{A46E353D-1027-4CEB-8819-76626665DC5B}" destId="{14802CF9-2117-446E-B2DF-DFA0A0606B72}" srcOrd="0" destOrd="0" parTransId="{D4D3A4D3-B1A1-4E50-AF46-4835F7E2328A}" sibTransId="{5F67877D-22FF-4C96-8C16-E726BA6071F2}"/>
    <dgm:cxn modelId="{4E61B687-06C7-4836-A61B-8A383FA08D3E}" type="presOf" srcId="{57625458-DF10-4822-8046-09E8B5A0D2A8}" destId="{9C13929E-13C3-4FB2-9592-B7FC6ADB5FCA}" srcOrd="0" destOrd="1" presId="urn:microsoft.com/office/officeart/2005/8/layout/default#4"/>
    <dgm:cxn modelId="{92F4930E-DE78-4122-B393-EC87D8C917F7}" type="presOf" srcId="{22B79110-12A5-4060-8736-7B9A0B52F262}" destId="{E8CA43F1-79D9-49B7-B74A-E9E925D31E40}" srcOrd="0" destOrd="0" presId="urn:microsoft.com/office/officeart/2005/8/layout/default#4"/>
    <dgm:cxn modelId="{EF9ADA0D-42FB-41CD-8AA0-A74288569411}" type="presOf" srcId="{DC7CAB7A-3D05-4997-85BF-4531F2C99A63}" destId="{27CA1457-1766-4C2F-BB88-1D3E32EBB853}" srcOrd="0" destOrd="1" presId="urn:microsoft.com/office/officeart/2005/8/layout/default#4"/>
    <dgm:cxn modelId="{F0A9400D-6FFD-4EBF-934C-C5D7630C7094}" type="presParOf" srcId="{A813A163-6C28-4CB9-92F0-3DFE69480C16}" destId="{06C006AF-8E71-4ED7-A41D-2798C453AEE2}" srcOrd="0" destOrd="0" presId="urn:microsoft.com/office/officeart/2005/8/layout/default#4"/>
    <dgm:cxn modelId="{5B979A05-0C09-4F8F-B38D-DE674F31FB64}" type="presParOf" srcId="{A813A163-6C28-4CB9-92F0-3DFE69480C16}" destId="{9662F9C8-2A30-41AE-ABF4-18D97618BAC6}" srcOrd="1" destOrd="0" presId="urn:microsoft.com/office/officeart/2005/8/layout/default#4"/>
    <dgm:cxn modelId="{1EC424C8-F70D-46F1-B497-2D5AFB628ECD}" type="presParOf" srcId="{A813A163-6C28-4CB9-92F0-3DFE69480C16}" destId="{27CA1457-1766-4C2F-BB88-1D3E32EBB853}" srcOrd="2" destOrd="0" presId="urn:microsoft.com/office/officeart/2005/8/layout/default#4"/>
    <dgm:cxn modelId="{31674EDA-456A-4F9E-8478-0D041748E27F}" type="presParOf" srcId="{A813A163-6C28-4CB9-92F0-3DFE69480C16}" destId="{6F7724BE-CEC0-43EA-8D89-83EEADEC13AE}" srcOrd="3" destOrd="0" presId="urn:microsoft.com/office/officeart/2005/8/layout/default#4"/>
    <dgm:cxn modelId="{428369AF-4D54-440F-8A68-056BE31B7C61}" type="presParOf" srcId="{A813A163-6C28-4CB9-92F0-3DFE69480C16}" destId="{9C13929E-13C3-4FB2-9592-B7FC6ADB5FCA}" srcOrd="4" destOrd="0" presId="urn:microsoft.com/office/officeart/2005/8/layout/default#4"/>
    <dgm:cxn modelId="{6D1FD8AA-0CB2-4494-97DC-7B066EA6442E}" type="presParOf" srcId="{A813A163-6C28-4CB9-92F0-3DFE69480C16}" destId="{6238722B-5E3B-4D1C-9835-F621A07DFEBB}" srcOrd="5" destOrd="0" presId="urn:microsoft.com/office/officeart/2005/8/layout/default#4"/>
    <dgm:cxn modelId="{4E523CD8-1146-4CE8-B9CC-F48AFA0A8B91}" type="presParOf" srcId="{A813A163-6C28-4CB9-92F0-3DFE69480C16}" destId="{F200B93D-3B69-4053-9690-DAAD31E2E44E}" srcOrd="6" destOrd="0" presId="urn:microsoft.com/office/officeart/2005/8/layout/default#4"/>
    <dgm:cxn modelId="{CBB9162B-FBFE-41A0-9E71-7CF896783C99}" type="presParOf" srcId="{A813A163-6C28-4CB9-92F0-3DFE69480C16}" destId="{AF7741D1-9340-497F-9AFC-6E856B7139B7}" srcOrd="7" destOrd="0" presId="urn:microsoft.com/office/officeart/2005/8/layout/default#4"/>
    <dgm:cxn modelId="{DB100597-8E11-44CA-9472-0D57CA521612}" type="presParOf" srcId="{A813A163-6C28-4CB9-92F0-3DFE69480C16}" destId="{13BADE3C-F768-4A2A-B51F-012D0450BB0C}" srcOrd="8" destOrd="0" presId="urn:microsoft.com/office/officeart/2005/8/layout/default#4"/>
    <dgm:cxn modelId="{B44B803C-8B61-46EF-B045-291636B745AE}" type="presParOf" srcId="{A813A163-6C28-4CB9-92F0-3DFE69480C16}" destId="{E7B47E62-CE1F-4C72-A684-B484C176A63D}" srcOrd="9" destOrd="0" presId="urn:microsoft.com/office/officeart/2005/8/layout/default#4"/>
    <dgm:cxn modelId="{F7442E51-8133-468A-9512-A72C8D391705}" type="presParOf" srcId="{A813A163-6C28-4CB9-92F0-3DFE69480C16}" destId="{298E7D82-860F-438C-B12F-0C440C61D5C2}" srcOrd="10" destOrd="0" presId="urn:microsoft.com/office/officeart/2005/8/layout/default#4"/>
    <dgm:cxn modelId="{44E99F02-4A70-48CC-9199-7E41EC42E0EE}" type="presParOf" srcId="{A813A163-6C28-4CB9-92F0-3DFE69480C16}" destId="{C37AF8FA-F15B-4EDC-92BE-46E3D64482EF}" srcOrd="11" destOrd="0" presId="urn:microsoft.com/office/officeart/2005/8/layout/default#4"/>
    <dgm:cxn modelId="{DB28F503-0CAD-41B7-8CCA-A8C923C93E9A}" type="presParOf" srcId="{A813A163-6C28-4CB9-92F0-3DFE69480C16}" destId="{E8CA43F1-79D9-49B7-B74A-E9E925D31E40}" srcOrd="12" destOrd="0" presId="urn:microsoft.com/office/officeart/2005/8/layout/default#4"/>
    <dgm:cxn modelId="{222FAA4C-D050-4427-833F-BE982AB0536B}" type="presParOf" srcId="{A813A163-6C28-4CB9-92F0-3DFE69480C16}" destId="{3ABF1815-29F7-4982-8662-167D8EF58277}" srcOrd="13" destOrd="0" presId="urn:microsoft.com/office/officeart/2005/8/layout/default#4"/>
    <dgm:cxn modelId="{20E11CE8-6942-4FE3-98B5-973007B1AB30}" type="presParOf" srcId="{A813A163-6C28-4CB9-92F0-3DFE69480C16}" destId="{533FF309-C6BE-4A80-BF5A-30160CEACC1C}" srcOrd="14" destOrd="0" presId="urn:microsoft.com/office/officeart/2005/8/layout/default#4"/>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4134AF6B-0525-4D3F-B635-79ACE712B5C8}" type="doc">
      <dgm:prSet loTypeId="urn:microsoft.com/office/officeart/2005/8/layout/default#5" loCatId="list" qsTypeId="urn:microsoft.com/office/officeart/2005/8/quickstyle/simple1" qsCatId="simple" csTypeId="urn:microsoft.com/office/officeart/2005/8/colors/accent1_1" csCatId="accent1" phldr="1"/>
      <dgm:spPr/>
      <dgm:t>
        <a:bodyPr/>
        <a:lstStyle/>
        <a:p>
          <a:endParaRPr lang="ru-RU"/>
        </a:p>
      </dgm:t>
    </dgm:pt>
    <dgm:pt modelId="{6A10D060-0B4A-4BB5-945B-DD4BFCD4A069}">
      <dgm:prSet/>
      <dgm:spPr/>
      <dgm:t>
        <a:bodyPr/>
        <a:lstStyle/>
        <a:p>
          <a:r>
            <a:rPr lang="ru-RU"/>
            <a:t>В банковском секторе:</a:t>
          </a:r>
        </a:p>
      </dgm:t>
    </dgm:pt>
    <dgm:pt modelId="{B8DC6E14-95B1-4A69-A7BA-23FF42BF73C4}" type="parTrans" cxnId="{9AE9C1FC-0964-4291-9A95-2A5034DB4463}">
      <dgm:prSet/>
      <dgm:spPr/>
      <dgm:t>
        <a:bodyPr/>
        <a:lstStyle/>
        <a:p>
          <a:endParaRPr lang="ru-RU"/>
        </a:p>
      </dgm:t>
    </dgm:pt>
    <dgm:pt modelId="{5D3253A6-64EF-4590-8F64-F26BDDBFDE3B}" type="sibTrans" cxnId="{9AE9C1FC-0964-4291-9A95-2A5034DB4463}">
      <dgm:prSet/>
      <dgm:spPr/>
      <dgm:t>
        <a:bodyPr/>
        <a:lstStyle/>
        <a:p>
          <a:endParaRPr lang="ru-RU"/>
        </a:p>
      </dgm:t>
    </dgm:pt>
    <dgm:pt modelId="{C2D9C68B-093E-4F67-87A2-A3359187C5CC}">
      <dgm:prSet/>
      <dgm:spPr/>
      <dgm:t>
        <a:bodyPr/>
        <a:lstStyle/>
        <a:p>
          <a:r>
            <a:rPr lang="ru-RU" dirty="0"/>
            <a:t>Банки могут использовать </a:t>
          </a:r>
          <a:r>
            <a:rPr lang="ru-RU" dirty="0" smtClean="0"/>
            <a:t>алгоритм учёта </a:t>
          </a:r>
          <a:r>
            <a:rPr lang="ru-RU" dirty="0"/>
            <a:t>НМА для оценки своей инновационной активности и сравнения её с другими участниками рынка.</a:t>
          </a:r>
        </a:p>
      </dgm:t>
    </dgm:pt>
    <dgm:pt modelId="{9347AB41-D888-48EA-AE5F-B5D14C3976AB}" type="parTrans" cxnId="{232C3E62-CB54-4CB4-8FEA-2F7B186E6741}">
      <dgm:prSet/>
      <dgm:spPr/>
      <dgm:t>
        <a:bodyPr/>
        <a:lstStyle/>
        <a:p>
          <a:endParaRPr lang="ru-RU"/>
        </a:p>
      </dgm:t>
    </dgm:pt>
    <dgm:pt modelId="{2D17FA7D-B32E-4652-B2AB-503870709C90}" type="sibTrans" cxnId="{232C3E62-CB54-4CB4-8FEA-2F7B186E6741}">
      <dgm:prSet/>
      <dgm:spPr/>
      <dgm:t>
        <a:bodyPr/>
        <a:lstStyle/>
        <a:p>
          <a:endParaRPr lang="ru-RU"/>
        </a:p>
      </dgm:t>
    </dgm:pt>
    <dgm:pt modelId="{56F82768-4C63-41FD-BD24-08AB57B9518A}">
      <dgm:prSet/>
      <dgm:spPr/>
      <dgm:t>
        <a:bodyPr/>
        <a:lstStyle/>
        <a:p>
          <a:r>
            <a:rPr lang="ru-RU" dirty="0"/>
            <a:t>На основе полученных данных банки могут разрабатывать стратегии развития, направленные на повышение эффективности и конкурентоспособности.</a:t>
          </a:r>
        </a:p>
      </dgm:t>
    </dgm:pt>
    <dgm:pt modelId="{B845B462-A382-4670-883B-4A72561CA2A7}" type="parTrans" cxnId="{76503887-02B7-4A60-95CF-9868D63FF006}">
      <dgm:prSet/>
      <dgm:spPr/>
      <dgm:t>
        <a:bodyPr/>
        <a:lstStyle/>
        <a:p>
          <a:endParaRPr lang="ru-RU"/>
        </a:p>
      </dgm:t>
    </dgm:pt>
    <dgm:pt modelId="{48F33A96-B3BA-4F71-B6E5-6EA0A7078394}" type="sibTrans" cxnId="{76503887-02B7-4A60-95CF-9868D63FF006}">
      <dgm:prSet/>
      <dgm:spPr/>
      <dgm:t>
        <a:bodyPr/>
        <a:lstStyle/>
        <a:p>
          <a:endParaRPr lang="ru-RU"/>
        </a:p>
      </dgm:t>
    </dgm:pt>
    <dgm:pt modelId="{32B419C4-6774-416E-BC23-A26A05306C2A}">
      <dgm:prSet/>
      <dgm:spPr/>
      <dgm:t>
        <a:bodyPr/>
        <a:lstStyle/>
        <a:p>
          <a:r>
            <a:rPr lang="ru-RU"/>
            <a:t>В других отраслях:</a:t>
          </a:r>
        </a:p>
      </dgm:t>
    </dgm:pt>
    <dgm:pt modelId="{E5203CBA-3174-4B18-BA14-46F90FC80CC0}" type="parTrans" cxnId="{EB9E9213-2492-449E-96C1-9C20F5BA82AC}">
      <dgm:prSet/>
      <dgm:spPr/>
      <dgm:t>
        <a:bodyPr/>
        <a:lstStyle/>
        <a:p>
          <a:endParaRPr lang="ru-RU"/>
        </a:p>
      </dgm:t>
    </dgm:pt>
    <dgm:pt modelId="{0635CDFB-CE52-43A9-8DB5-31151879AB90}" type="sibTrans" cxnId="{EB9E9213-2492-449E-96C1-9C20F5BA82AC}">
      <dgm:prSet/>
      <dgm:spPr/>
      <dgm:t>
        <a:bodyPr/>
        <a:lstStyle/>
        <a:p>
          <a:endParaRPr lang="ru-RU"/>
        </a:p>
      </dgm:t>
    </dgm:pt>
    <dgm:pt modelId="{61D634EE-3297-487E-9FDF-8A94529EA9F8}">
      <dgm:prSet/>
      <dgm:spPr/>
      <dgm:t>
        <a:bodyPr/>
        <a:lstStyle/>
        <a:p>
          <a:r>
            <a:rPr lang="ru-RU" dirty="0" smtClean="0"/>
            <a:t>Алгоритм может </a:t>
          </a:r>
          <a:r>
            <a:rPr lang="ru-RU" dirty="0"/>
            <a:t>быть применён в различных отраслях экономики для оценки инновационной активности компаний и их способности адаптироваться к изменениям на рынке.</a:t>
          </a:r>
        </a:p>
      </dgm:t>
    </dgm:pt>
    <dgm:pt modelId="{284EBDA7-1ACD-4BD4-A16E-466944D58A10}" type="parTrans" cxnId="{38311927-30D4-4F94-91D6-0EAD0C8A6915}">
      <dgm:prSet/>
      <dgm:spPr/>
      <dgm:t>
        <a:bodyPr/>
        <a:lstStyle/>
        <a:p>
          <a:endParaRPr lang="ru-RU"/>
        </a:p>
      </dgm:t>
    </dgm:pt>
    <dgm:pt modelId="{E2FAAAEF-56F3-43C8-A174-323882727488}" type="sibTrans" cxnId="{38311927-30D4-4F94-91D6-0EAD0C8A6915}">
      <dgm:prSet/>
      <dgm:spPr/>
      <dgm:t>
        <a:bodyPr/>
        <a:lstStyle/>
        <a:p>
          <a:endParaRPr lang="ru-RU"/>
        </a:p>
      </dgm:t>
    </dgm:pt>
    <dgm:pt modelId="{D7BC9D78-3E83-421A-8615-269B882D0C88}">
      <dgm:prSet/>
      <dgm:spPr/>
      <dgm:t>
        <a:bodyPr/>
        <a:lstStyle/>
        <a:p>
          <a:r>
            <a:rPr lang="ru-RU" dirty="0" smtClean="0"/>
            <a:t>В производственной </a:t>
          </a:r>
          <a:r>
            <a:rPr lang="ru-RU" dirty="0"/>
            <a:t>отрасли </a:t>
          </a:r>
          <a:r>
            <a:rPr lang="ru-RU" dirty="0" smtClean="0"/>
            <a:t>алгоритм может </a:t>
          </a:r>
          <a:r>
            <a:rPr lang="ru-RU" dirty="0"/>
            <a:t>использоваться для оценки внедрения новых технологий и продуктов, а в сфере услуг — для оценки качества обслуживания и удовлетворённости клиентов.</a:t>
          </a:r>
        </a:p>
      </dgm:t>
    </dgm:pt>
    <dgm:pt modelId="{CFE89C64-1EAE-42C7-B44D-AA5599684D2A}" type="parTrans" cxnId="{BCD88CD7-A1B4-4668-85E2-217A11A147C6}">
      <dgm:prSet/>
      <dgm:spPr/>
      <dgm:t>
        <a:bodyPr/>
        <a:lstStyle/>
        <a:p>
          <a:endParaRPr lang="ru-RU"/>
        </a:p>
      </dgm:t>
    </dgm:pt>
    <dgm:pt modelId="{D8F0D19C-B8AD-4223-B220-0C83E37C3F52}" type="sibTrans" cxnId="{BCD88CD7-A1B4-4668-85E2-217A11A147C6}">
      <dgm:prSet/>
      <dgm:spPr/>
      <dgm:t>
        <a:bodyPr/>
        <a:lstStyle/>
        <a:p>
          <a:endParaRPr lang="ru-RU"/>
        </a:p>
      </dgm:t>
    </dgm:pt>
    <dgm:pt modelId="{FB218796-946D-48C0-AC1F-0DCD2447F60E}" type="pres">
      <dgm:prSet presAssocID="{4134AF6B-0525-4D3F-B635-79ACE712B5C8}" presName="diagram" presStyleCnt="0">
        <dgm:presLayoutVars>
          <dgm:dir/>
          <dgm:resizeHandles val="exact"/>
        </dgm:presLayoutVars>
      </dgm:prSet>
      <dgm:spPr/>
      <dgm:t>
        <a:bodyPr/>
        <a:lstStyle/>
        <a:p>
          <a:endParaRPr lang="ru-RU"/>
        </a:p>
      </dgm:t>
    </dgm:pt>
    <dgm:pt modelId="{E55CE7E5-6124-43C5-B050-E25C17EDDA02}" type="pres">
      <dgm:prSet presAssocID="{6A10D060-0B4A-4BB5-945B-DD4BFCD4A069}" presName="node" presStyleLbl="node1" presStyleIdx="0" presStyleCnt="2" custScaleX="114884" custScaleY="142098">
        <dgm:presLayoutVars>
          <dgm:bulletEnabled val="1"/>
        </dgm:presLayoutVars>
      </dgm:prSet>
      <dgm:spPr/>
      <dgm:t>
        <a:bodyPr/>
        <a:lstStyle/>
        <a:p>
          <a:endParaRPr lang="ru-RU"/>
        </a:p>
      </dgm:t>
    </dgm:pt>
    <dgm:pt modelId="{49BAEF66-C56D-42BC-8DD9-B944AE61A889}" type="pres">
      <dgm:prSet presAssocID="{5D3253A6-64EF-4590-8F64-F26BDDBFDE3B}" presName="sibTrans" presStyleCnt="0"/>
      <dgm:spPr/>
    </dgm:pt>
    <dgm:pt modelId="{C928F051-3A44-461A-A9F8-8987894F6FDF}" type="pres">
      <dgm:prSet presAssocID="{32B419C4-6774-416E-BC23-A26A05306C2A}" presName="node" presStyleLbl="node1" presStyleIdx="1" presStyleCnt="2" custScaleX="114884" custScaleY="142098">
        <dgm:presLayoutVars>
          <dgm:bulletEnabled val="1"/>
        </dgm:presLayoutVars>
      </dgm:prSet>
      <dgm:spPr/>
      <dgm:t>
        <a:bodyPr/>
        <a:lstStyle/>
        <a:p>
          <a:endParaRPr lang="ru-RU"/>
        </a:p>
      </dgm:t>
    </dgm:pt>
  </dgm:ptLst>
  <dgm:cxnLst>
    <dgm:cxn modelId="{76503887-02B7-4A60-95CF-9868D63FF006}" srcId="{6A10D060-0B4A-4BB5-945B-DD4BFCD4A069}" destId="{56F82768-4C63-41FD-BD24-08AB57B9518A}" srcOrd="1" destOrd="0" parTransId="{B845B462-A382-4670-883B-4A72561CA2A7}" sibTransId="{48F33A96-B3BA-4F71-B6E5-6EA0A7078394}"/>
    <dgm:cxn modelId="{9AE9C1FC-0964-4291-9A95-2A5034DB4463}" srcId="{4134AF6B-0525-4D3F-B635-79ACE712B5C8}" destId="{6A10D060-0B4A-4BB5-945B-DD4BFCD4A069}" srcOrd="0" destOrd="0" parTransId="{B8DC6E14-95B1-4A69-A7BA-23FF42BF73C4}" sibTransId="{5D3253A6-64EF-4590-8F64-F26BDDBFDE3B}"/>
    <dgm:cxn modelId="{5DF1702E-71B6-44D5-8022-A0B9C12568CC}" type="presOf" srcId="{56F82768-4C63-41FD-BD24-08AB57B9518A}" destId="{E55CE7E5-6124-43C5-B050-E25C17EDDA02}" srcOrd="0" destOrd="2" presId="urn:microsoft.com/office/officeart/2005/8/layout/default#5"/>
    <dgm:cxn modelId="{46275D69-1442-43BC-8EF6-813513940C2F}" type="presOf" srcId="{61D634EE-3297-487E-9FDF-8A94529EA9F8}" destId="{C928F051-3A44-461A-A9F8-8987894F6FDF}" srcOrd="0" destOrd="1" presId="urn:microsoft.com/office/officeart/2005/8/layout/default#5"/>
    <dgm:cxn modelId="{FD660359-697B-412A-BC46-83E875486F6A}" type="presOf" srcId="{6A10D060-0B4A-4BB5-945B-DD4BFCD4A069}" destId="{E55CE7E5-6124-43C5-B050-E25C17EDDA02}" srcOrd="0" destOrd="0" presId="urn:microsoft.com/office/officeart/2005/8/layout/default#5"/>
    <dgm:cxn modelId="{232E2832-97B8-4A2D-8AB4-BFCFAA55AF94}" type="presOf" srcId="{C2D9C68B-093E-4F67-87A2-A3359187C5CC}" destId="{E55CE7E5-6124-43C5-B050-E25C17EDDA02}" srcOrd="0" destOrd="1" presId="urn:microsoft.com/office/officeart/2005/8/layout/default#5"/>
    <dgm:cxn modelId="{3DCA4A32-AE8D-4F82-A9AD-120210096CBA}" type="presOf" srcId="{4134AF6B-0525-4D3F-B635-79ACE712B5C8}" destId="{FB218796-946D-48C0-AC1F-0DCD2447F60E}" srcOrd="0" destOrd="0" presId="urn:microsoft.com/office/officeart/2005/8/layout/default#5"/>
    <dgm:cxn modelId="{EB9E9213-2492-449E-96C1-9C20F5BA82AC}" srcId="{4134AF6B-0525-4D3F-B635-79ACE712B5C8}" destId="{32B419C4-6774-416E-BC23-A26A05306C2A}" srcOrd="1" destOrd="0" parTransId="{E5203CBA-3174-4B18-BA14-46F90FC80CC0}" sibTransId="{0635CDFB-CE52-43A9-8DB5-31151879AB90}"/>
    <dgm:cxn modelId="{232C3E62-CB54-4CB4-8FEA-2F7B186E6741}" srcId="{6A10D060-0B4A-4BB5-945B-DD4BFCD4A069}" destId="{C2D9C68B-093E-4F67-87A2-A3359187C5CC}" srcOrd="0" destOrd="0" parTransId="{9347AB41-D888-48EA-AE5F-B5D14C3976AB}" sibTransId="{2D17FA7D-B32E-4652-B2AB-503870709C90}"/>
    <dgm:cxn modelId="{BCD88CD7-A1B4-4668-85E2-217A11A147C6}" srcId="{32B419C4-6774-416E-BC23-A26A05306C2A}" destId="{D7BC9D78-3E83-421A-8615-269B882D0C88}" srcOrd="1" destOrd="0" parTransId="{CFE89C64-1EAE-42C7-B44D-AA5599684D2A}" sibTransId="{D8F0D19C-B8AD-4223-B220-0C83E37C3F52}"/>
    <dgm:cxn modelId="{97BD8C93-F29E-4883-9191-C9A49F822E2E}" type="presOf" srcId="{32B419C4-6774-416E-BC23-A26A05306C2A}" destId="{C928F051-3A44-461A-A9F8-8987894F6FDF}" srcOrd="0" destOrd="0" presId="urn:microsoft.com/office/officeart/2005/8/layout/default#5"/>
    <dgm:cxn modelId="{38311927-30D4-4F94-91D6-0EAD0C8A6915}" srcId="{32B419C4-6774-416E-BC23-A26A05306C2A}" destId="{61D634EE-3297-487E-9FDF-8A94529EA9F8}" srcOrd="0" destOrd="0" parTransId="{284EBDA7-1ACD-4BD4-A16E-466944D58A10}" sibTransId="{E2FAAAEF-56F3-43C8-A174-323882727488}"/>
    <dgm:cxn modelId="{3A0FC05A-1B64-4BD3-9408-8CF749F4A760}" type="presOf" srcId="{D7BC9D78-3E83-421A-8615-269B882D0C88}" destId="{C928F051-3A44-461A-A9F8-8987894F6FDF}" srcOrd="0" destOrd="2" presId="urn:microsoft.com/office/officeart/2005/8/layout/default#5"/>
    <dgm:cxn modelId="{0DD771B7-FA92-4F33-913C-96400AE3F906}" type="presParOf" srcId="{FB218796-946D-48C0-AC1F-0DCD2447F60E}" destId="{E55CE7E5-6124-43C5-B050-E25C17EDDA02}" srcOrd="0" destOrd="0" presId="urn:microsoft.com/office/officeart/2005/8/layout/default#5"/>
    <dgm:cxn modelId="{E594ACBD-BB08-42B4-A042-2208754EAB5F}" type="presParOf" srcId="{FB218796-946D-48C0-AC1F-0DCD2447F60E}" destId="{49BAEF66-C56D-42BC-8DD9-B944AE61A889}" srcOrd="1" destOrd="0" presId="urn:microsoft.com/office/officeart/2005/8/layout/default#5"/>
    <dgm:cxn modelId="{932C2F9E-4F41-48CA-8D52-6B4F847A15A9}" type="presParOf" srcId="{FB218796-946D-48C0-AC1F-0DCD2447F60E}" destId="{C928F051-3A44-461A-A9F8-8987894F6FDF}" srcOrd="2" destOrd="0" presId="urn:microsoft.com/office/officeart/2005/8/layout/default#5"/>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8A572C69-2297-4134-B6B6-C3251889BF6C}" type="doc">
      <dgm:prSet loTypeId="urn:microsoft.com/office/officeart/2005/8/layout/bProcess3" loCatId="process" qsTypeId="urn:microsoft.com/office/officeart/2005/8/quickstyle/simple1" qsCatId="simple" csTypeId="urn:microsoft.com/office/officeart/2005/8/colors/accent1_1" csCatId="accent1" phldr="1"/>
      <dgm:spPr/>
      <dgm:t>
        <a:bodyPr/>
        <a:lstStyle/>
        <a:p>
          <a:endParaRPr lang="ru-RU"/>
        </a:p>
      </dgm:t>
    </dgm:pt>
    <dgm:pt modelId="{80E6E53B-361E-4568-9AD3-B458054F63D2}">
      <dgm:prSet custT="1"/>
      <dgm:spPr/>
      <dgm:t>
        <a:bodyPr/>
        <a:lstStyle/>
        <a:p>
          <a:r>
            <a:rPr lang="ru-RU" sz="2800"/>
            <a:t>Сбор данных</a:t>
          </a:r>
        </a:p>
      </dgm:t>
    </dgm:pt>
    <dgm:pt modelId="{071F8134-8CBF-479D-96D2-51E88E7A9B51}" type="parTrans" cxnId="{9136ECDE-B06A-4A0A-86AC-C3D72917E179}">
      <dgm:prSet/>
      <dgm:spPr/>
      <dgm:t>
        <a:bodyPr/>
        <a:lstStyle/>
        <a:p>
          <a:endParaRPr lang="ru-RU" sz="2000"/>
        </a:p>
      </dgm:t>
    </dgm:pt>
    <dgm:pt modelId="{A2F51F68-1DFE-4EDC-A8FE-3066961F799F}" type="sibTrans" cxnId="{9136ECDE-B06A-4A0A-86AC-C3D72917E179}">
      <dgm:prSet custT="1"/>
      <dgm:spPr/>
      <dgm:t>
        <a:bodyPr/>
        <a:lstStyle/>
        <a:p>
          <a:endParaRPr lang="ru-RU" sz="600"/>
        </a:p>
      </dgm:t>
    </dgm:pt>
    <dgm:pt modelId="{82E7B8FF-0928-4F70-9966-1649F198EE80}">
      <dgm:prSet custT="1"/>
      <dgm:spPr/>
      <dgm:t>
        <a:bodyPr/>
        <a:lstStyle/>
        <a:p>
          <a:r>
            <a:rPr lang="ru-RU" sz="2400" dirty="0"/>
            <a:t>Идентификация НМА</a:t>
          </a:r>
        </a:p>
      </dgm:t>
    </dgm:pt>
    <dgm:pt modelId="{425D7094-BB38-40D5-8B03-0FD785E90454}" type="parTrans" cxnId="{33D2D55C-3457-4442-B5CF-F32F4AEB5F04}">
      <dgm:prSet/>
      <dgm:spPr/>
      <dgm:t>
        <a:bodyPr/>
        <a:lstStyle/>
        <a:p>
          <a:endParaRPr lang="ru-RU" sz="2000"/>
        </a:p>
      </dgm:t>
    </dgm:pt>
    <dgm:pt modelId="{64BC5647-E1BB-4098-A9E2-286E36836759}" type="sibTrans" cxnId="{33D2D55C-3457-4442-B5CF-F32F4AEB5F04}">
      <dgm:prSet/>
      <dgm:spPr/>
      <dgm:t>
        <a:bodyPr/>
        <a:lstStyle/>
        <a:p>
          <a:endParaRPr lang="ru-RU" sz="2000"/>
        </a:p>
      </dgm:t>
    </dgm:pt>
    <dgm:pt modelId="{26AD8BF0-A27F-4EBC-A713-B0604EE4B627}">
      <dgm:prSet custT="1"/>
      <dgm:spPr/>
      <dgm:t>
        <a:bodyPr/>
        <a:lstStyle/>
        <a:p>
          <a:r>
            <a:rPr lang="ru-RU" sz="2400" b="0" i="0" dirty="0"/>
            <a:t>Сбор финансовых данных</a:t>
          </a:r>
          <a:endParaRPr lang="ru-RU" sz="2400" dirty="0"/>
        </a:p>
      </dgm:t>
    </dgm:pt>
    <dgm:pt modelId="{FAD17A1C-FFB8-46C8-9040-1CF7A9E4D4EE}" type="parTrans" cxnId="{1A85F898-A585-4764-BE15-121E9589DA54}">
      <dgm:prSet/>
      <dgm:spPr/>
      <dgm:t>
        <a:bodyPr/>
        <a:lstStyle/>
        <a:p>
          <a:endParaRPr lang="ru-RU" sz="2000"/>
        </a:p>
      </dgm:t>
    </dgm:pt>
    <dgm:pt modelId="{707ABD1A-87C5-4D1B-B560-56ED3E429B9A}" type="sibTrans" cxnId="{1A85F898-A585-4764-BE15-121E9589DA54}">
      <dgm:prSet/>
      <dgm:spPr/>
      <dgm:t>
        <a:bodyPr/>
        <a:lstStyle/>
        <a:p>
          <a:endParaRPr lang="ru-RU" sz="2000"/>
        </a:p>
      </dgm:t>
    </dgm:pt>
    <dgm:pt modelId="{2C92F41A-453F-431D-8619-E4D300A95185}">
      <dgm:prSet custT="1"/>
      <dgm:spPr/>
      <dgm:t>
        <a:bodyPr/>
        <a:lstStyle/>
        <a:p>
          <a:r>
            <a:rPr lang="ru-RU" sz="2800" b="0" i="0" dirty="0"/>
            <a:t>Оценка веса НМА</a:t>
          </a:r>
          <a:endParaRPr lang="ru-RU" sz="2800" dirty="0"/>
        </a:p>
      </dgm:t>
    </dgm:pt>
    <dgm:pt modelId="{00543CD9-FDD9-4EFE-9310-57A879B52872}" type="parTrans" cxnId="{AB367E4C-2CF5-4A80-9681-815E7AB53CAC}">
      <dgm:prSet/>
      <dgm:spPr/>
      <dgm:t>
        <a:bodyPr/>
        <a:lstStyle/>
        <a:p>
          <a:endParaRPr lang="ru-RU" sz="2000"/>
        </a:p>
      </dgm:t>
    </dgm:pt>
    <dgm:pt modelId="{487A3D59-1AC5-4A54-B2AC-4DFDAC238620}" type="sibTrans" cxnId="{AB367E4C-2CF5-4A80-9681-815E7AB53CAC}">
      <dgm:prSet custT="1"/>
      <dgm:spPr/>
      <dgm:t>
        <a:bodyPr/>
        <a:lstStyle/>
        <a:p>
          <a:endParaRPr lang="ru-RU" sz="600"/>
        </a:p>
      </dgm:t>
    </dgm:pt>
    <dgm:pt modelId="{0BC0B2C3-A43F-45E0-9FD0-C7DF19F3D00C}">
      <dgm:prSet custT="1"/>
      <dgm:spPr/>
      <dgm:t>
        <a:bodyPr/>
        <a:lstStyle/>
        <a:p>
          <a:r>
            <a:rPr lang="ru-RU" sz="2800" b="0" i="0" dirty="0"/>
            <a:t>Анализ влияния на финансовые показатели</a:t>
          </a:r>
          <a:endParaRPr lang="ru-RU" sz="2800" dirty="0"/>
        </a:p>
      </dgm:t>
    </dgm:pt>
    <dgm:pt modelId="{1CEF2CC4-8F48-4BEB-817B-485544A586D6}" type="parTrans" cxnId="{0C24412F-7AFF-412C-8F11-30B69646D612}">
      <dgm:prSet/>
      <dgm:spPr/>
      <dgm:t>
        <a:bodyPr/>
        <a:lstStyle/>
        <a:p>
          <a:endParaRPr lang="ru-RU" sz="2000"/>
        </a:p>
      </dgm:t>
    </dgm:pt>
    <dgm:pt modelId="{E63925FD-C4DC-4028-BD43-7D0E474F4B0E}" type="sibTrans" cxnId="{0C24412F-7AFF-412C-8F11-30B69646D612}">
      <dgm:prSet custT="1"/>
      <dgm:spPr/>
      <dgm:t>
        <a:bodyPr/>
        <a:lstStyle/>
        <a:p>
          <a:endParaRPr lang="ru-RU" sz="600"/>
        </a:p>
      </dgm:t>
    </dgm:pt>
    <dgm:pt modelId="{1E85D4BB-4322-4FFF-B241-6E81BE9E28BA}">
      <dgm:prSet custT="1"/>
      <dgm:spPr/>
      <dgm:t>
        <a:bodyPr/>
        <a:lstStyle/>
        <a:p>
          <a:r>
            <a:rPr lang="ru-RU" sz="2400" b="0" i="0" dirty="0"/>
            <a:t>Расчет доли НМА</a:t>
          </a:r>
          <a:endParaRPr lang="ru-RU" sz="2400" dirty="0"/>
        </a:p>
      </dgm:t>
    </dgm:pt>
    <dgm:pt modelId="{826DE45E-ABC9-4728-8BE6-08E2A46212EA}" type="parTrans" cxnId="{67C4430C-620F-48C2-A4FD-22C987761761}">
      <dgm:prSet/>
      <dgm:spPr/>
      <dgm:t>
        <a:bodyPr/>
        <a:lstStyle/>
        <a:p>
          <a:endParaRPr lang="ru-RU" sz="2000"/>
        </a:p>
      </dgm:t>
    </dgm:pt>
    <dgm:pt modelId="{8D543033-60D4-4F7B-A3AB-7C59DCCF49E3}" type="sibTrans" cxnId="{67C4430C-620F-48C2-A4FD-22C987761761}">
      <dgm:prSet/>
      <dgm:spPr/>
      <dgm:t>
        <a:bodyPr/>
        <a:lstStyle/>
        <a:p>
          <a:endParaRPr lang="ru-RU" sz="2000"/>
        </a:p>
      </dgm:t>
    </dgm:pt>
    <dgm:pt modelId="{99F307AB-543F-4F20-A5D2-F09350616AD4}">
      <dgm:prSet custT="1"/>
      <dgm:spPr/>
      <dgm:t>
        <a:bodyPr/>
        <a:lstStyle/>
        <a:p>
          <a:r>
            <a:rPr lang="ru-RU" sz="2400" b="0" i="0" dirty="0"/>
            <a:t>Сравнительный анализ </a:t>
          </a:r>
          <a:endParaRPr lang="ru-RU" sz="2400" dirty="0"/>
        </a:p>
      </dgm:t>
    </dgm:pt>
    <dgm:pt modelId="{059B4BF6-533E-44BD-B7FF-37B5BCD9049A}" type="parTrans" cxnId="{BB15D39D-E3B2-4039-910B-7C60C489140E}">
      <dgm:prSet/>
      <dgm:spPr/>
      <dgm:t>
        <a:bodyPr/>
        <a:lstStyle/>
        <a:p>
          <a:endParaRPr lang="ru-RU" sz="2000"/>
        </a:p>
      </dgm:t>
    </dgm:pt>
    <dgm:pt modelId="{CCF47818-980E-46C0-BE68-ACC1659979A2}" type="sibTrans" cxnId="{BB15D39D-E3B2-4039-910B-7C60C489140E}">
      <dgm:prSet/>
      <dgm:spPr/>
      <dgm:t>
        <a:bodyPr/>
        <a:lstStyle/>
        <a:p>
          <a:endParaRPr lang="ru-RU" sz="2000"/>
        </a:p>
      </dgm:t>
    </dgm:pt>
    <dgm:pt modelId="{9232A182-5756-436B-9EDA-FF935D0B2A06}">
      <dgm:prSet custT="1"/>
      <dgm:spPr/>
      <dgm:t>
        <a:bodyPr/>
        <a:lstStyle/>
        <a:p>
          <a:r>
            <a:rPr lang="ru-RU" sz="2400" b="0" i="0" dirty="0"/>
            <a:t>Сравнение с конкурентами в отрасли</a:t>
          </a:r>
          <a:endParaRPr lang="ru-RU" sz="2400" dirty="0"/>
        </a:p>
      </dgm:t>
    </dgm:pt>
    <dgm:pt modelId="{2F109C45-723B-4D1A-B370-396A40750F3A}" type="parTrans" cxnId="{1B4F4134-2A19-43BE-A091-4AC47CB1EC33}">
      <dgm:prSet/>
      <dgm:spPr/>
      <dgm:t>
        <a:bodyPr/>
        <a:lstStyle/>
        <a:p>
          <a:endParaRPr lang="ru-RU" sz="2000"/>
        </a:p>
      </dgm:t>
    </dgm:pt>
    <dgm:pt modelId="{22B136A7-E6D5-47DD-9EDF-DCFD0809A744}" type="sibTrans" cxnId="{1B4F4134-2A19-43BE-A091-4AC47CB1EC33}">
      <dgm:prSet/>
      <dgm:spPr/>
      <dgm:t>
        <a:bodyPr/>
        <a:lstStyle/>
        <a:p>
          <a:endParaRPr lang="ru-RU" sz="2000"/>
        </a:p>
      </dgm:t>
    </dgm:pt>
    <dgm:pt modelId="{B9F5269B-26B7-4729-B1F5-F79E2A501B00}">
      <dgm:prSet custT="1"/>
      <dgm:spPr/>
      <dgm:t>
        <a:bodyPr/>
        <a:lstStyle/>
        <a:p>
          <a:r>
            <a:rPr lang="ru-RU" sz="2400" b="0" i="0"/>
            <a:t>Определение </a:t>
          </a:r>
          <a:r>
            <a:rPr lang="ru-RU" sz="2400" b="0" i="0" dirty="0"/>
            <a:t>трендов по времени </a:t>
          </a:r>
          <a:endParaRPr lang="ru-RU" sz="2400" dirty="0"/>
        </a:p>
      </dgm:t>
    </dgm:pt>
    <dgm:pt modelId="{BB7F0DF0-BBB4-490A-A48C-6A5B540BE152}" type="parTrans" cxnId="{B659F950-90A5-42EF-8E4F-A7C47FFFCFE1}">
      <dgm:prSet/>
      <dgm:spPr/>
      <dgm:t>
        <a:bodyPr/>
        <a:lstStyle/>
        <a:p>
          <a:endParaRPr lang="ru-RU" sz="2000"/>
        </a:p>
      </dgm:t>
    </dgm:pt>
    <dgm:pt modelId="{B27998E9-F4B5-471A-81C2-FF94682E61AF}" type="sibTrans" cxnId="{B659F950-90A5-42EF-8E4F-A7C47FFFCFE1}">
      <dgm:prSet/>
      <dgm:spPr/>
      <dgm:t>
        <a:bodyPr/>
        <a:lstStyle/>
        <a:p>
          <a:endParaRPr lang="ru-RU" sz="2000"/>
        </a:p>
      </dgm:t>
    </dgm:pt>
    <dgm:pt modelId="{9FD2D54C-D036-4930-9B6C-41ED9B118C2C}">
      <dgm:prSet custT="1"/>
      <dgm:spPr/>
      <dgm:t>
        <a:bodyPr/>
        <a:lstStyle/>
        <a:p>
          <a:r>
            <a:rPr lang="ru-RU" sz="2400" b="0" i="0" dirty="0"/>
            <a:t>Оценка рентабельности </a:t>
          </a:r>
          <a:endParaRPr lang="ru-RU" sz="2400" dirty="0"/>
        </a:p>
      </dgm:t>
    </dgm:pt>
    <dgm:pt modelId="{C28409F4-F167-4BF7-9942-80001644044E}" type="parTrans" cxnId="{C0B78BE7-F04E-4EA5-989D-89D613062B88}">
      <dgm:prSet/>
      <dgm:spPr/>
      <dgm:t>
        <a:bodyPr/>
        <a:lstStyle/>
        <a:p>
          <a:endParaRPr lang="ru-RU" sz="2000"/>
        </a:p>
      </dgm:t>
    </dgm:pt>
    <dgm:pt modelId="{2091DC86-2311-4697-A224-96D3A36723E0}" type="sibTrans" cxnId="{C0B78BE7-F04E-4EA5-989D-89D613062B88}">
      <dgm:prSet/>
      <dgm:spPr/>
      <dgm:t>
        <a:bodyPr/>
        <a:lstStyle/>
        <a:p>
          <a:endParaRPr lang="ru-RU" sz="2000"/>
        </a:p>
      </dgm:t>
    </dgm:pt>
    <dgm:pt modelId="{11896F69-035A-4CE5-A056-AA9A50FEF039}">
      <dgm:prSet custT="1"/>
      <dgm:spPr/>
      <dgm:t>
        <a:bodyPr/>
        <a:lstStyle/>
        <a:p>
          <a:r>
            <a:rPr lang="ru-RU" sz="2400" b="0" i="0" dirty="0"/>
            <a:t>Оценка роста выручки</a:t>
          </a:r>
          <a:endParaRPr lang="ru-RU" sz="2400" dirty="0"/>
        </a:p>
      </dgm:t>
    </dgm:pt>
    <dgm:pt modelId="{0464216B-ED31-403D-9C69-A86A063C9794}" type="parTrans" cxnId="{5BED36AA-B971-427F-A8C5-27CABBD1F5AA}">
      <dgm:prSet/>
      <dgm:spPr/>
      <dgm:t>
        <a:bodyPr/>
        <a:lstStyle/>
        <a:p>
          <a:endParaRPr lang="ru-RU" sz="2000"/>
        </a:p>
      </dgm:t>
    </dgm:pt>
    <dgm:pt modelId="{9A142F67-2721-4932-AC50-2F9F55965D21}" type="sibTrans" cxnId="{5BED36AA-B971-427F-A8C5-27CABBD1F5AA}">
      <dgm:prSet/>
      <dgm:spPr/>
      <dgm:t>
        <a:bodyPr/>
        <a:lstStyle/>
        <a:p>
          <a:endParaRPr lang="ru-RU" sz="2000"/>
        </a:p>
      </dgm:t>
    </dgm:pt>
    <dgm:pt modelId="{B15921D2-45D5-4673-B0E1-383F4CDD71CE}">
      <dgm:prSet custT="1"/>
      <dgm:spPr/>
      <dgm:t>
        <a:bodyPr/>
        <a:lstStyle/>
        <a:p>
          <a:r>
            <a:rPr lang="ru-RU" sz="2800" b="0" i="0" dirty="0"/>
            <a:t>Интерпретация результатов</a:t>
          </a:r>
          <a:endParaRPr lang="ru-RU" sz="2800" dirty="0"/>
        </a:p>
      </dgm:t>
    </dgm:pt>
    <dgm:pt modelId="{90F457E8-F48E-476E-8A80-88D30728F74D}" type="parTrans" cxnId="{EDB79DA7-D4D4-44AD-8990-B14E087345A2}">
      <dgm:prSet/>
      <dgm:spPr/>
      <dgm:t>
        <a:bodyPr/>
        <a:lstStyle/>
        <a:p>
          <a:endParaRPr lang="ru-RU" sz="2000"/>
        </a:p>
      </dgm:t>
    </dgm:pt>
    <dgm:pt modelId="{3E732008-BC1A-46F0-81B4-170A055BD76C}" type="sibTrans" cxnId="{EDB79DA7-D4D4-44AD-8990-B14E087345A2}">
      <dgm:prSet custT="1"/>
      <dgm:spPr/>
      <dgm:t>
        <a:bodyPr/>
        <a:lstStyle/>
        <a:p>
          <a:endParaRPr lang="ru-RU" sz="600"/>
        </a:p>
      </dgm:t>
    </dgm:pt>
    <dgm:pt modelId="{B14ED236-20F2-4785-BD55-2B985A61AB24}">
      <dgm:prSet custT="1"/>
      <dgm:spPr/>
      <dgm:t>
        <a:bodyPr/>
        <a:lstStyle/>
        <a:p>
          <a:r>
            <a:rPr lang="ru-RU" sz="2400" b="0" i="0" dirty="0"/>
            <a:t>Определение уровня </a:t>
          </a:r>
          <a:r>
            <a:rPr lang="ru-RU" sz="2400" b="0" i="0" dirty="0" err="1"/>
            <a:t>инновационности</a:t>
          </a:r>
          <a:r>
            <a:rPr lang="ru-RU" sz="2400" b="0" i="0" dirty="0"/>
            <a:t> </a:t>
          </a:r>
          <a:endParaRPr lang="ru-RU" sz="2400" dirty="0"/>
        </a:p>
      </dgm:t>
    </dgm:pt>
    <dgm:pt modelId="{47B915E1-BEB3-4027-897A-C82E6DCFDDBB}" type="parTrans" cxnId="{BB358B4C-F329-4F7F-891E-13ED2FA6D875}">
      <dgm:prSet/>
      <dgm:spPr/>
      <dgm:t>
        <a:bodyPr/>
        <a:lstStyle/>
        <a:p>
          <a:endParaRPr lang="ru-RU" sz="2000"/>
        </a:p>
      </dgm:t>
    </dgm:pt>
    <dgm:pt modelId="{1E6199C4-8F86-451C-A3B4-E41E17780F60}" type="sibTrans" cxnId="{BB358B4C-F329-4F7F-891E-13ED2FA6D875}">
      <dgm:prSet/>
      <dgm:spPr/>
      <dgm:t>
        <a:bodyPr/>
        <a:lstStyle/>
        <a:p>
          <a:endParaRPr lang="ru-RU" sz="2000"/>
        </a:p>
      </dgm:t>
    </dgm:pt>
    <dgm:pt modelId="{D19DB913-4B88-4643-806F-500236C752A1}">
      <dgm:prSet custT="1"/>
      <dgm:spPr/>
      <dgm:t>
        <a:bodyPr/>
        <a:lstStyle/>
        <a:p>
          <a:r>
            <a:rPr lang="ru-RU" sz="2400" dirty="0"/>
            <a:t>Высокая доля и рост НМА = высокая </a:t>
          </a:r>
          <a:r>
            <a:rPr lang="ru-RU" sz="2400" dirty="0" err="1"/>
            <a:t>инновационность</a:t>
          </a:r>
          <a:r>
            <a:rPr lang="ru-RU" sz="2400" dirty="0"/>
            <a:t>  </a:t>
          </a:r>
        </a:p>
      </dgm:t>
    </dgm:pt>
    <dgm:pt modelId="{C507C23C-2C01-4866-9393-A819E038A214}" type="parTrans" cxnId="{968A5787-4C70-4FD4-AAAD-51672F80607C}">
      <dgm:prSet/>
      <dgm:spPr/>
      <dgm:t>
        <a:bodyPr/>
        <a:lstStyle/>
        <a:p>
          <a:endParaRPr lang="ru-RU" sz="2000"/>
        </a:p>
      </dgm:t>
    </dgm:pt>
    <dgm:pt modelId="{94E7841A-2B86-43B0-A5A1-A2D00685D089}" type="sibTrans" cxnId="{968A5787-4C70-4FD4-AAAD-51672F80607C}">
      <dgm:prSet/>
      <dgm:spPr/>
      <dgm:t>
        <a:bodyPr/>
        <a:lstStyle/>
        <a:p>
          <a:endParaRPr lang="ru-RU" sz="2000"/>
        </a:p>
      </dgm:t>
    </dgm:pt>
    <dgm:pt modelId="{D3EB04AF-8E7F-41D9-8129-C7E2581391E4}">
      <dgm:prSet custT="1"/>
      <dgm:spPr/>
      <dgm:t>
        <a:bodyPr/>
        <a:lstStyle/>
        <a:p>
          <a:r>
            <a:rPr lang="ru-RU" sz="2400" b="0" i="0" dirty="0"/>
            <a:t>Исследование связи между НМА и показателями прибыли (ROE, ROA) </a:t>
          </a:r>
          <a:endParaRPr lang="ru-RU" sz="2400" dirty="0"/>
        </a:p>
      </dgm:t>
    </dgm:pt>
    <dgm:pt modelId="{6F3CE5BC-5B0E-408D-984D-43205B08870A}" type="parTrans" cxnId="{D6363223-3F62-404E-BDA9-DDB25AE57D9E}">
      <dgm:prSet/>
      <dgm:spPr/>
      <dgm:t>
        <a:bodyPr/>
        <a:lstStyle/>
        <a:p>
          <a:endParaRPr lang="ru-RU" sz="2000"/>
        </a:p>
      </dgm:t>
    </dgm:pt>
    <dgm:pt modelId="{6B4A6EF4-8F00-43C7-9EB7-4BFB434A4973}" type="sibTrans" cxnId="{D6363223-3F62-404E-BDA9-DDB25AE57D9E}">
      <dgm:prSet/>
      <dgm:spPr/>
      <dgm:t>
        <a:bodyPr/>
        <a:lstStyle/>
        <a:p>
          <a:endParaRPr lang="ru-RU" sz="2000"/>
        </a:p>
      </dgm:t>
    </dgm:pt>
    <dgm:pt modelId="{E8BBC5B4-3D69-43B7-8B10-0DA58656448A}">
      <dgm:prSet custT="1"/>
      <dgm:spPr/>
      <dgm:t>
        <a:bodyPr/>
        <a:lstStyle/>
        <a:p>
          <a:r>
            <a:rPr lang="ru-RU" sz="2400" b="0" i="0" dirty="0"/>
            <a:t>Анализ роста выручки по сравнению с ростом НМА</a:t>
          </a:r>
          <a:endParaRPr lang="ru-RU" sz="2400" dirty="0"/>
        </a:p>
      </dgm:t>
    </dgm:pt>
    <dgm:pt modelId="{8F0B4677-F986-4394-9326-4B38CE49A7E8}" type="parTrans" cxnId="{9B4A7C5B-432C-419A-AD33-C57A8860C661}">
      <dgm:prSet/>
      <dgm:spPr/>
      <dgm:t>
        <a:bodyPr/>
        <a:lstStyle/>
        <a:p>
          <a:endParaRPr lang="ru-RU" sz="2000"/>
        </a:p>
      </dgm:t>
    </dgm:pt>
    <dgm:pt modelId="{2634FE78-9E67-479D-A925-2B3E8E73871C}" type="sibTrans" cxnId="{9B4A7C5B-432C-419A-AD33-C57A8860C661}">
      <dgm:prSet/>
      <dgm:spPr/>
      <dgm:t>
        <a:bodyPr/>
        <a:lstStyle/>
        <a:p>
          <a:endParaRPr lang="ru-RU" sz="2000"/>
        </a:p>
      </dgm:t>
    </dgm:pt>
    <dgm:pt modelId="{74485F11-B45F-4CC4-86AB-4BFE3AAA2B38}">
      <dgm:prSet custT="1"/>
      <dgm:spPr/>
      <dgm:t>
        <a:bodyPr/>
        <a:lstStyle/>
        <a:p>
          <a:r>
            <a:rPr lang="ru-RU" sz="2400" dirty="0"/>
            <a:t>Низкие показатели могут указывать на необходимость внедрения инноваций</a:t>
          </a:r>
        </a:p>
      </dgm:t>
    </dgm:pt>
    <dgm:pt modelId="{203E4DD1-C26E-47C9-BBF8-A49952857BA4}" type="parTrans" cxnId="{BA4A7C1D-B167-4BD9-A8EE-D3B5E44600A5}">
      <dgm:prSet/>
      <dgm:spPr/>
      <dgm:t>
        <a:bodyPr/>
        <a:lstStyle/>
        <a:p>
          <a:endParaRPr lang="ru-RU" sz="2000"/>
        </a:p>
      </dgm:t>
    </dgm:pt>
    <dgm:pt modelId="{F15FBBB5-09D2-4E1D-AB75-4846A9736C53}" type="sibTrans" cxnId="{BA4A7C1D-B167-4BD9-A8EE-D3B5E44600A5}">
      <dgm:prSet/>
      <dgm:spPr/>
      <dgm:t>
        <a:bodyPr/>
        <a:lstStyle/>
        <a:p>
          <a:endParaRPr lang="ru-RU" sz="2000"/>
        </a:p>
      </dgm:t>
    </dgm:pt>
    <dgm:pt modelId="{FD328DCA-27A8-4A12-A493-A143EBCA9E46}">
      <dgm:prSet custT="1"/>
      <dgm:spPr/>
      <dgm:t>
        <a:bodyPr/>
        <a:lstStyle/>
        <a:p>
          <a:r>
            <a:rPr lang="ru-RU" sz="2800" dirty="0"/>
            <a:t>Разработка стратегии</a:t>
          </a:r>
        </a:p>
      </dgm:t>
    </dgm:pt>
    <dgm:pt modelId="{BE3FAC7B-63F0-4A6A-AFB9-377D12288B71}" type="parTrans" cxnId="{CAD3CF13-B416-45BC-8524-3F0858BE3B4F}">
      <dgm:prSet/>
      <dgm:spPr/>
      <dgm:t>
        <a:bodyPr/>
        <a:lstStyle/>
        <a:p>
          <a:endParaRPr lang="ru-RU" sz="2000"/>
        </a:p>
      </dgm:t>
    </dgm:pt>
    <dgm:pt modelId="{569F6703-D451-4E8A-BD85-FF4D1B0C8E2F}" type="sibTrans" cxnId="{CAD3CF13-B416-45BC-8524-3F0858BE3B4F}">
      <dgm:prSet/>
      <dgm:spPr/>
      <dgm:t>
        <a:bodyPr/>
        <a:lstStyle/>
        <a:p>
          <a:endParaRPr lang="ru-RU" sz="2000"/>
        </a:p>
      </dgm:t>
    </dgm:pt>
    <dgm:pt modelId="{46A129B3-D393-4EB9-9C1C-F48A403DA254}">
      <dgm:prSet custT="1"/>
      <dgm:spPr/>
      <dgm:t>
        <a:bodyPr/>
        <a:lstStyle/>
        <a:p>
          <a:r>
            <a:rPr lang="ru-RU" sz="2400" dirty="0"/>
            <a:t>Выработка рекомендаций  </a:t>
          </a:r>
        </a:p>
      </dgm:t>
    </dgm:pt>
    <dgm:pt modelId="{372E92E4-F627-48B5-B99D-056D802636ED}" type="parTrans" cxnId="{954FD8A7-EB83-41C6-B9D7-E0B2940A65FF}">
      <dgm:prSet/>
      <dgm:spPr/>
      <dgm:t>
        <a:bodyPr/>
        <a:lstStyle/>
        <a:p>
          <a:endParaRPr lang="ru-RU" sz="2000"/>
        </a:p>
      </dgm:t>
    </dgm:pt>
    <dgm:pt modelId="{9D3DFA9C-7FBF-4CA4-8DA6-1903DE7659EC}" type="sibTrans" cxnId="{954FD8A7-EB83-41C6-B9D7-E0B2940A65FF}">
      <dgm:prSet/>
      <dgm:spPr/>
      <dgm:t>
        <a:bodyPr/>
        <a:lstStyle/>
        <a:p>
          <a:endParaRPr lang="ru-RU" sz="2000"/>
        </a:p>
      </dgm:t>
    </dgm:pt>
    <dgm:pt modelId="{9F316FC2-37B0-4E27-844D-B753B40D22A4}">
      <dgm:prSet custT="1"/>
      <dgm:spPr/>
      <dgm:t>
        <a:bodyPr/>
        <a:lstStyle/>
        <a:p>
          <a:r>
            <a:rPr lang="ru-RU" sz="2400" dirty="0"/>
            <a:t>Определение направлений для развития НМА</a:t>
          </a:r>
        </a:p>
      </dgm:t>
    </dgm:pt>
    <dgm:pt modelId="{A5592FD6-FAA3-4360-960B-4C39B86999DE}" type="parTrans" cxnId="{9F972DB4-C8A3-4BD6-A799-A14A0E5E5F70}">
      <dgm:prSet/>
      <dgm:spPr/>
      <dgm:t>
        <a:bodyPr/>
        <a:lstStyle/>
        <a:p>
          <a:endParaRPr lang="ru-RU" sz="2000"/>
        </a:p>
      </dgm:t>
    </dgm:pt>
    <dgm:pt modelId="{1D39176C-4334-4C14-9A61-BCAE2E15983B}" type="sibTrans" cxnId="{9F972DB4-C8A3-4BD6-A799-A14A0E5E5F70}">
      <dgm:prSet/>
      <dgm:spPr/>
      <dgm:t>
        <a:bodyPr/>
        <a:lstStyle/>
        <a:p>
          <a:endParaRPr lang="ru-RU" sz="2000"/>
        </a:p>
      </dgm:t>
    </dgm:pt>
    <dgm:pt modelId="{6D1588A7-9A40-450D-B221-E46399477D02}">
      <dgm:prSet custT="1"/>
      <dgm:spPr/>
      <dgm:t>
        <a:bodyPr/>
        <a:lstStyle/>
        <a:p>
          <a:r>
            <a:rPr lang="ru-RU" sz="2400" dirty="0"/>
            <a:t>Внедрение инновационных проектов  </a:t>
          </a:r>
        </a:p>
      </dgm:t>
    </dgm:pt>
    <dgm:pt modelId="{57417B27-C85B-42FF-B5AF-A7059D3D1627}" type="parTrans" cxnId="{16ABB81E-DE8C-4A9F-AC64-91E3586857D7}">
      <dgm:prSet/>
      <dgm:spPr/>
      <dgm:t>
        <a:bodyPr/>
        <a:lstStyle/>
        <a:p>
          <a:endParaRPr lang="ru-RU" sz="2000"/>
        </a:p>
      </dgm:t>
    </dgm:pt>
    <dgm:pt modelId="{FB15297E-6A55-4C4B-A093-0EAF7E421C6C}" type="sibTrans" cxnId="{16ABB81E-DE8C-4A9F-AC64-91E3586857D7}">
      <dgm:prSet/>
      <dgm:spPr/>
      <dgm:t>
        <a:bodyPr/>
        <a:lstStyle/>
        <a:p>
          <a:endParaRPr lang="ru-RU" sz="2000"/>
        </a:p>
      </dgm:t>
    </dgm:pt>
    <dgm:pt modelId="{A14C282D-6B17-4F99-A5A4-4087D2E399F8}">
      <dgm:prSet custT="1"/>
      <dgm:spPr/>
      <dgm:t>
        <a:bodyPr/>
        <a:lstStyle/>
        <a:p>
          <a:r>
            <a:rPr lang="ru-RU" sz="2400" dirty="0"/>
            <a:t>Мониторинг и коррекция стратегии  </a:t>
          </a:r>
        </a:p>
      </dgm:t>
    </dgm:pt>
    <dgm:pt modelId="{A9FA3E9F-890F-409C-A8C7-602D20844C93}" type="parTrans" cxnId="{1ADCDFA0-0FCA-4AC6-98B0-7714053FF029}">
      <dgm:prSet/>
      <dgm:spPr/>
      <dgm:t>
        <a:bodyPr/>
        <a:lstStyle/>
        <a:p>
          <a:endParaRPr lang="ru-RU" sz="2000"/>
        </a:p>
      </dgm:t>
    </dgm:pt>
    <dgm:pt modelId="{83C6D075-50CB-49D3-9C51-6DC66FDD60FF}" type="sibTrans" cxnId="{1ADCDFA0-0FCA-4AC6-98B0-7714053FF029}">
      <dgm:prSet/>
      <dgm:spPr/>
      <dgm:t>
        <a:bodyPr/>
        <a:lstStyle/>
        <a:p>
          <a:endParaRPr lang="ru-RU" sz="2000"/>
        </a:p>
      </dgm:t>
    </dgm:pt>
    <dgm:pt modelId="{7E71D304-CE69-4577-98D3-CB64CC358054}">
      <dgm:prSet custT="1"/>
      <dgm:spPr/>
      <dgm:t>
        <a:bodyPr/>
        <a:lstStyle/>
        <a:p>
          <a:r>
            <a:rPr lang="ru-RU" sz="2400" dirty="0"/>
            <a:t>Постоянный контроль за изменениями в доле НМА</a:t>
          </a:r>
        </a:p>
      </dgm:t>
    </dgm:pt>
    <dgm:pt modelId="{FD200F30-7003-4D97-8C45-9EADEF07B58F}" type="parTrans" cxnId="{8318E2DA-ADEB-418F-B0A4-CED774B4FA3A}">
      <dgm:prSet/>
      <dgm:spPr/>
      <dgm:t>
        <a:bodyPr/>
        <a:lstStyle/>
        <a:p>
          <a:endParaRPr lang="ru-RU" sz="2000"/>
        </a:p>
      </dgm:t>
    </dgm:pt>
    <dgm:pt modelId="{E60CF2A1-AFD3-4F2B-8376-F0305F28C52D}" type="sibTrans" cxnId="{8318E2DA-ADEB-418F-B0A4-CED774B4FA3A}">
      <dgm:prSet/>
      <dgm:spPr/>
      <dgm:t>
        <a:bodyPr/>
        <a:lstStyle/>
        <a:p>
          <a:endParaRPr lang="ru-RU" sz="2000"/>
        </a:p>
      </dgm:t>
    </dgm:pt>
    <dgm:pt modelId="{11063D91-C688-469B-A421-BB8D63B16BEC}">
      <dgm:prSet custT="1"/>
      <dgm:spPr/>
      <dgm:t>
        <a:bodyPr/>
        <a:lstStyle/>
        <a:p>
          <a:r>
            <a:rPr lang="ru-RU" sz="2400" dirty="0"/>
            <a:t>Корректировка стратегий в зависимости от полученных данных  </a:t>
          </a:r>
        </a:p>
      </dgm:t>
    </dgm:pt>
    <dgm:pt modelId="{8DFF2248-426E-452D-8479-B33D599C1997}" type="parTrans" cxnId="{FF334EA5-A618-4FA0-8BA9-18DBEF8F930E}">
      <dgm:prSet/>
      <dgm:spPr/>
      <dgm:t>
        <a:bodyPr/>
        <a:lstStyle/>
        <a:p>
          <a:endParaRPr lang="ru-RU" sz="2000"/>
        </a:p>
      </dgm:t>
    </dgm:pt>
    <dgm:pt modelId="{DF5049FD-BF21-43B7-9737-BAD14CB7DF60}" type="sibTrans" cxnId="{FF334EA5-A618-4FA0-8BA9-18DBEF8F930E}">
      <dgm:prSet/>
      <dgm:spPr/>
      <dgm:t>
        <a:bodyPr/>
        <a:lstStyle/>
        <a:p>
          <a:endParaRPr lang="ru-RU" sz="2000"/>
        </a:p>
      </dgm:t>
    </dgm:pt>
    <dgm:pt modelId="{A4B5D3C9-28C8-4861-954E-1B89B58A6260}" type="pres">
      <dgm:prSet presAssocID="{8A572C69-2297-4134-B6B6-C3251889BF6C}" presName="Name0" presStyleCnt="0">
        <dgm:presLayoutVars>
          <dgm:dir/>
          <dgm:resizeHandles val="exact"/>
        </dgm:presLayoutVars>
      </dgm:prSet>
      <dgm:spPr/>
      <dgm:t>
        <a:bodyPr/>
        <a:lstStyle/>
        <a:p>
          <a:endParaRPr lang="ru-RU"/>
        </a:p>
      </dgm:t>
    </dgm:pt>
    <dgm:pt modelId="{1A505491-EA4C-4E73-AC79-48AF5FEBAF29}" type="pres">
      <dgm:prSet presAssocID="{80E6E53B-361E-4568-9AD3-B458054F63D2}" presName="node" presStyleLbl="node1" presStyleIdx="0" presStyleCnt="5" custScaleX="69068">
        <dgm:presLayoutVars>
          <dgm:bulletEnabled val="1"/>
        </dgm:presLayoutVars>
      </dgm:prSet>
      <dgm:spPr/>
      <dgm:t>
        <a:bodyPr/>
        <a:lstStyle/>
        <a:p>
          <a:endParaRPr lang="ru-RU"/>
        </a:p>
      </dgm:t>
    </dgm:pt>
    <dgm:pt modelId="{B7F682F8-AA52-425E-A2EE-B9F404488D8E}" type="pres">
      <dgm:prSet presAssocID="{A2F51F68-1DFE-4EDC-A8FE-3066961F799F}" presName="sibTrans" presStyleLbl="sibTrans1D1" presStyleIdx="0" presStyleCnt="4"/>
      <dgm:spPr/>
      <dgm:t>
        <a:bodyPr/>
        <a:lstStyle/>
        <a:p>
          <a:endParaRPr lang="ru-RU"/>
        </a:p>
      </dgm:t>
    </dgm:pt>
    <dgm:pt modelId="{C16019D7-3C18-4DCF-9B82-CFDB91FE7D5B}" type="pres">
      <dgm:prSet presAssocID="{A2F51F68-1DFE-4EDC-A8FE-3066961F799F}" presName="connectorText" presStyleLbl="sibTrans1D1" presStyleIdx="0" presStyleCnt="4"/>
      <dgm:spPr/>
      <dgm:t>
        <a:bodyPr/>
        <a:lstStyle/>
        <a:p>
          <a:endParaRPr lang="ru-RU"/>
        </a:p>
      </dgm:t>
    </dgm:pt>
    <dgm:pt modelId="{A061D6E8-A4AC-423C-9FD7-AEE1524D928D}" type="pres">
      <dgm:prSet presAssocID="{2C92F41A-453F-431D-8619-E4D300A95185}" presName="node" presStyleLbl="node1" presStyleIdx="1" presStyleCnt="5" custScaleX="87084">
        <dgm:presLayoutVars>
          <dgm:bulletEnabled val="1"/>
        </dgm:presLayoutVars>
      </dgm:prSet>
      <dgm:spPr/>
      <dgm:t>
        <a:bodyPr/>
        <a:lstStyle/>
        <a:p>
          <a:endParaRPr lang="ru-RU"/>
        </a:p>
      </dgm:t>
    </dgm:pt>
    <dgm:pt modelId="{F85B6F00-91E3-4339-89AE-C7A7D25E2D18}" type="pres">
      <dgm:prSet presAssocID="{487A3D59-1AC5-4A54-B2AC-4DFDAC238620}" presName="sibTrans" presStyleLbl="sibTrans1D1" presStyleIdx="1" presStyleCnt="4"/>
      <dgm:spPr/>
      <dgm:t>
        <a:bodyPr/>
        <a:lstStyle/>
        <a:p>
          <a:endParaRPr lang="ru-RU"/>
        </a:p>
      </dgm:t>
    </dgm:pt>
    <dgm:pt modelId="{1B68A315-7E3A-4717-9091-CE2BEC01CE1E}" type="pres">
      <dgm:prSet presAssocID="{487A3D59-1AC5-4A54-B2AC-4DFDAC238620}" presName="connectorText" presStyleLbl="sibTrans1D1" presStyleIdx="1" presStyleCnt="4"/>
      <dgm:spPr/>
      <dgm:t>
        <a:bodyPr/>
        <a:lstStyle/>
        <a:p>
          <a:endParaRPr lang="ru-RU"/>
        </a:p>
      </dgm:t>
    </dgm:pt>
    <dgm:pt modelId="{CDD23C26-5E99-48A3-BC69-639A41AA646B}" type="pres">
      <dgm:prSet presAssocID="{0BC0B2C3-A43F-45E0-9FD0-C7DF19F3D00C}" presName="node" presStyleLbl="node1" presStyleIdx="2" presStyleCnt="5" custScaleX="112511">
        <dgm:presLayoutVars>
          <dgm:bulletEnabled val="1"/>
        </dgm:presLayoutVars>
      </dgm:prSet>
      <dgm:spPr/>
      <dgm:t>
        <a:bodyPr/>
        <a:lstStyle/>
        <a:p>
          <a:endParaRPr lang="ru-RU"/>
        </a:p>
      </dgm:t>
    </dgm:pt>
    <dgm:pt modelId="{215ABE51-E377-455E-BCA6-B0D930557D25}" type="pres">
      <dgm:prSet presAssocID="{E63925FD-C4DC-4028-BD43-7D0E474F4B0E}" presName="sibTrans" presStyleLbl="sibTrans1D1" presStyleIdx="2" presStyleCnt="4"/>
      <dgm:spPr/>
      <dgm:t>
        <a:bodyPr/>
        <a:lstStyle/>
        <a:p>
          <a:endParaRPr lang="ru-RU"/>
        </a:p>
      </dgm:t>
    </dgm:pt>
    <dgm:pt modelId="{4AE31989-AB24-458D-A86D-9B4088C58627}" type="pres">
      <dgm:prSet presAssocID="{E63925FD-C4DC-4028-BD43-7D0E474F4B0E}" presName="connectorText" presStyleLbl="sibTrans1D1" presStyleIdx="2" presStyleCnt="4"/>
      <dgm:spPr/>
      <dgm:t>
        <a:bodyPr/>
        <a:lstStyle/>
        <a:p>
          <a:endParaRPr lang="ru-RU"/>
        </a:p>
      </dgm:t>
    </dgm:pt>
    <dgm:pt modelId="{73BC5699-54DB-4E00-B739-16C67A60CF1C}" type="pres">
      <dgm:prSet presAssocID="{B15921D2-45D5-4673-B0E1-383F4CDD71CE}" presName="node" presStyleLbl="node1" presStyleIdx="3" presStyleCnt="5" custScaleX="119071">
        <dgm:presLayoutVars>
          <dgm:bulletEnabled val="1"/>
        </dgm:presLayoutVars>
      </dgm:prSet>
      <dgm:spPr/>
      <dgm:t>
        <a:bodyPr/>
        <a:lstStyle/>
        <a:p>
          <a:endParaRPr lang="ru-RU"/>
        </a:p>
      </dgm:t>
    </dgm:pt>
    <dgm:pt modelId="{C3A4395D-A6BB-456A-969E-26BCD66E5168}" type="pres">
      <dgm:prSet presAssocID="{3E732008-BC1A-46F0-81B4-170A055BD76C}" presName="sibTrans" presStyleLbl="sibTrans1D1" presStyleIdx="3" presStyleCnt="4"/>
      <dgm:spPr/>
      <dgm:t>
        <a:bodyPr/>
        <a:lstStyle/>
        <a:p>
          <a:endParaRPr lang="ru-RU"/>
        </a:p>
      </dgm:t>
    </dgm:pt>
    <dgm:pt modelId="{7C94B258-967D-4EAE-886A-4B8F3290AC48}" type="pres">
      <dgm:prSet presAssocID="{3E732008-BC1A-46F0-81B4-170A055BD76C}" presName="connectorText" presStyleLbl="sibTrans1D1" presStyleIdx="3" presStyleCnt="4"/>
      <dgm:spPr/>
      <dgm:t>
        <a:bodyPr/>
        <a:lstStyle/>
        <a:p>
          <a:endParaRPr lang="ru-RU"/>
        </a:p>
      </dgm:t>
    </dgm:pt>
    <dgm:pt modelId="{0EEFA272-BAAA-400A-85BB-AE820E1C2A6A}" type="pres">
      <dgm:prSet presAssocID="{FD328DCA-27A8-4A12-A493-A143EBCA9E46}" presName="node" presStyleLbl="node1" presStyleIdx="4" presStyleCnt="5" custScaleX="144945">
        <dgm:presLayoutVars>
          <dgm:bulletEnabled val="1"/>
        </dgm:presLayoutVars>
      </dgm:prSet>
      <dgm:spPr/>
      <dgm:t>
        <a:bodyPr/>
        <a:lstStyle/>
        <a:p>
          <a:endParaRPr lang="ru-RU"/>
        </a:p>
      </dgm:t>
    </dgm:pt>
  </dgm:ptLst>
  <dgm:cxnLst>
    <dgm:cxn modelId="{5BED36AA-B971-427F-A8C5-27CABBD1F5AA}" srcId="{0BC0B2C3-A43F-45E0-9FD0-C7DF19F3D00C}" destId="{11896F69-035A-4CE5-A056-AA9A50FEF039}" srcOrd="1" destOrd="0" parTransId="{0464216B-ED31-403D-9C69-A86A063C9794}" sibTransId="{9A142F67-2721-4932-AC50-2F9F55965D21}"/>
    <dgm:cxn modelId="{0F44A2F0-B3D6-4DC7-B3AA-1F36A3808280}" type="presOf" srcId="{11063D91-C688-469B-A421-BB8D63B16BEC}" destId="{0EEFA272-BAAA-400A-85BB-AE820E1C2A6A}" srcOrd="0" destOrd="6" presId="urn:microsoft.com/office/officeart/2005/8/layout/bProcess3"/>
    <dgm:cxn modelId="{B0AD1F66-1313-4D1C-AD80-AB643C8316F2}" type="presOf" srcId="{9F316FC2-37B0-4E27-844D-B753B40D22A4}" destId="{0EEFA272-BAAA-400A-85BB-AE820E1C2A6A}" srcOrd="0" destOrd="2" presId="urn:microsoft.com/office/officeart/2005/8/layout/bProcess3"/>
    <dgm:cxn modelId="{EDB79DA7-D4D4-44AD-8990-B14E087345A2}" srcId="{8A572C69-2297-4134-B6B6-C3251889BF6C}" destId="{B15921D2-45D5-4673-B0E1-383F4CDD71CE}" srcOrd="3" destOrd="0" parTransId="{90F457E8-F48E-476E-8A80-88D30728F74D}" sibTransId="{3E732008-BC1A-46F0-81B4-170A055BD76C}"/>
    <dgm:cxn modelId="{099BE51D-6B9E-43B7-8E59-5E07009F87E9}" type="presOf" srcId="{E8BBC5B4-3D69-43B7-8B10-0DA58656448A}" destId="{CDD23C26-5E99-48A3-BC69-639A41AA646B}" srcOrd="0" destOrd="4" presId="urn:microsoft.com/office/officeart/2005/8/layout/bProcess3"/>
    <dgm:cxn modelId="{16ABB81E-DE8C-4A9F-AC64-91E3586857D7}" srcId="{46A129B3-D393-4EB9-9C1C-F48A403DA254}" destId="{6D1588A7-9A40-450D-B221-E46399477D02}" srcOrd="1" destOrd="0" parTransId="{57417B27-C85B-42FF-B5AF-A7059D3D1627}" sibTransId="{FB15297E-6A55-4C4B-A093-0EAF7E421C6C}"/>
    <dgm:cxn modelId="{550B99FA-400E-41CD-8692-CCEA387C9A5D}" type="presOf" srcId="{E63925FD-C4DC-4028-BD43-7D0E474F4B0E}" destId="{4AE31989-AB24-458D-A86D-9B4088C58627}" srcOrd="1" destOrd="0" presId="urn:microsoft.com/office/officeart/2005/8/layout/bProcess3"/>
    <dgm:cxn modelId="{42E6C39D-9ABC-4280-BB41-B66C92BFA421}" type="presOf" srcId="{7E71D304-CE69-4577-98D3-CB64CC358054}" destId="{0EEFA272-BAAA-400A-85BB-AE820E1C2A6A}" srcOrd="0" destOrd="5" presId="urn:microsoft.com/office/officeart/2005/8/layout/bProcess3"/>
    <dgm:cxn modelId="{D223FF0E-9A47-432E-920A-8F1147089084}" type="presOf" srcId="{2C92F41A-453F-431D-8619-E4D300A95185}" destId="{A061D6E8-A4AC-423C-9FD7-AEE1524D928D}" srcOrd="0" destOrd="0" presId="urn:microsoft.com/office/officeart/2005/8/layout/bProcess3"/>
    <dgm:cxn modelId="{BFC67BD9-CCA3-4D93-8A65-B5457C491CE4}" type="presOf" srcId="{9232A182-5756-436B-9EDA-FF935D0B2A06}" destId="{A061D6E8-A4AC-423C-9FD7-AEE1524D928D}" srcOrd="0" destOrd="3" presId="urn:microsoft.com/office/officeart/2005/8/layout/bProcess3"/>
    <dgm:cxn modelId="{81A4D39D-62FE-432A-869C-579E63FE3825}" type="presOf" srcId="{D19DB913-4B88-4643-806F-500236C752A1}" destId="{73BC5699-54DB-4E00-B739-16C67A60CF1C}" srcOrd="0" destOrd="2" presId="urn:microsoft.com/office/officeart/2005/8/layout/bProcess3"/>
    <dgm:cxn modelId="{33065FA3-EA67-4DFD-BCDE-C80DBD6993DD}" type="presOf" srcId="{74485F11-B45F-4CC4-86AB-4BFE3AAA2B38}" destId="{73BC5699-54DB-4E00-B739-16C67A60CF1C}" srcOrd="0" destOrd="3" presId="urn:microsoft.com/office/officeart/2005/8/layout/bProcess3"/>
    <dgm:cxn modelId="{D6363223-3F62-404E-BDA9-DDB25AE57D9E}" srcId="{9FD2D54C-D036-4930-9B6C-41ED9B118C2C}" destId="{D3EB04AF-8E7F-41D9-8129-C7E2581391E4}" srcOrd="0" destOrd="0" parTransId="{6F3CE5BC-5B0E-408D-984D-43205B08870A}" sibTransId="{6B4A6EF4-8F00-43C7-9EB7-4BFB434A4973}"/>
    <dgm:cxn modelId="{B659F950-90A5-42EF-8E4F-A7C47FFFCFE1}" srcId="{99F307AB-543F-4F20-A5D2-F09350616AD4}" destId="{B9F5269B-26B7-4729-B1F5-F79E2A501B00}" srcOrd="1" destOrd="0" parTransId="{BB7F0DF0-BBB4-490A-A48C-6A5B540BE152}" sibTransId="{B27998E9-F4B5-471A-81C2-FF94682E61AF}"/>
    <dgm:cxn modelId="{01CDCC36-3C61-42CF-A252-BD64B44DBB05}" type="presOf" srcId="{80E6E53B-361E-4568-9AD3-B458054F63D2}" destId="{1A505491-EA4C-4E73-AC79-48AF5FEBAF29}" srcOrd="0" destOrd="0" presId="urn:microsoft.com/office/officeart/2005/8/layout/bProcess3"/>
    <dgm:cxn modelId="{1ADCDFA0-0FCA-4AC6-98B0-7714053FF029}" srcId="{FD328DCA-27A8-4A12-A493-A143EBCA9E46}" destId="{A14C282D-6B17-4F99-A5A4-4087D2E399F8}" srcOrd="1" destOrd="0" parTransId="{A9FA3E9F-890F-409C-A8C7-602D20844C93}" sibTransId="{83C6D075-50CB-49D3-9C51-6DC66FDD60FF}"/>
    <dgm:cxn modelId="{8D3EF559-F48A-4D8F-A793-5C42C591DEB5}" type="presOf" srcId="{B15921D2-45D5-4673-B0E1-383F4CDD71CE}" destId="{73BC5699-54DB-4E00-B739-16C67A60CF1C}" srcOrd="0" destOrd="0" presId="urn:microsoft.com/office/officeart/2005/8/layout/bProcess3"/>
    <dgm:cxn modelId="{BA4A7C1D-B167-4BD9-A8EE-D3B5E44600A5}" srcId="{B14ED236-20F2-4785-BD55-2B985A61AB24}" destId="{74485F11-B45F-4CC4-86AB-4BFE3AAA2B38}" srcOrd="1" destOrd="0" parTransId="{203E4DD1-C26E-47C9-BBF8-A49952857BA4}" sibTransId="{F15FBBB5-09D2-4E1D-AB75-4846A9736C53}"/>
    <dgm:cxn modelId="{CAD3CF13-B416-45BC-8524-3F0858BE3B4F}" srcId="{8A572C69-2297-4134-B6B6-C3251889BF6C}" destId="{FD328DCA-27A8-4A12-A493-A143EBCA9E46}" srcOrd="4" destOrd="0" parTransId="{BE3FAC7B-63F0-4A6A-AFB9-377D12288B71}" sibTransId="{569F6703-D451-4E8A-BD85-FF4D1B0C8E2F}"/>
    <dgm:cxn modelId="{BB358B4C-F329-4F7F-891E-13ED2FA6D875}" srcId="{B15921D2-45D5-4673-B0E1-383F4CDD71CE}" destId="{B14ED236-20F2-4785-BD55-2B985A61AB24}" srcOrd="0" destOrd="0" parTransId="{47B915E1-BEB3-4027-897A-C82E6DCFDDBB}" sibTransId="{1E6199C4-8F86-451C-A3B4-E41E17780F60}"/>
    <dgm:cxn modelId="{F4A41387-2C8E-4CE0-B31F-DDECC66F1184}" type="presOf" srcId="{0BC0B2C3-A43F-45E0-9FD0-C7DF19F3D00C}" destId="{CDD23C26-5E99-48A3-BC69-639A41AA646B}" srcOrd="0" destOrd="0" presId="urn:microsoft.com/office/officeart/2005/8/layout/bProcess3"/>
    <dgm:cxn modelId="{36A4B555-1315-497E-B79B-07F3677F3801}" type="presOf" srcId="{1E85D4BB-4322-4FFF-B241-6E81BE9E28BA}" destId="{A061D6E8-A4AC-423C-9FD7-AEE1524D928D}" srcOrd="0" destOrd="1" presId="urn:microsoft.com/office/officeart/2005/8/layout/bProcess3"/>
    <dgm:cxn modelId="{F90D8CC6-8B3E-44C8-9E8C-99BE910E77A1}" type="presOf" srcId="{9FD2D54C-D036-4930-9B6C-41ED9B118C2C}" destId="{CDD23C26-5E99-48A3-BC69-639A41AA646B}" srcOrd="0" destOrd="1" presId="urn:microsoft.com/office/officeart/2005/8/layout/bProcess3"/>
    <dgm:cxn modelId="{5A223203-C9B8-4A5D-8DE2-C05362C14145}" type="presOf" srcId="{B9F5269B-26B7-4729-B1F5-F79E2A501B00}" destId="{A061D6E8-A4AC-423C-9FD7-AEE1524D928D}" srcOrd="0" destOrd="4" presId="urn:microsoft.com/office/officeart/2005/8/layout/bProcess3"/>
    <dgm:cxn modelId="{1B4F4134-2A19-43BE-A091-4AC47CB1EC33}" srcId="{99F307AB-543F-4F20-A5D2-F09350616AD4}" destId="{9232A182-5756-436B-9EDA-FF935D0B2A06}" srcOrd="0" destOrd="0" parTransId="{2F109C45-723B-4D1A-B370-396A40750F3A}" sibTransId="{22B136A7-E6D5-47DD-9EDF-DCFD0809A744}"/>
    <dgm:cxn modelId="{74B2BD62-6B35-462A-BC2B-A3DAEBFE5A26}" type="presOf" srcId="{A14C282D-6B17-4F99-A5A4-4087D2E399F8}" destId="{0EEFA272-BAAA-400A-85BB-AE820E1C2A6A}" srcOrd="0" destOrd="4" presId="urn:microsoft.com/office/officeart/2005/8/layout/bProcess3"/>
    <dgm:cxn modelId="{295B8C67-7CB2-4110-A3B0-38F2F5FF9C3E}" type="presOf" srcId="{D3EB04AF-8E7F-41D9-8129-C7E2581391E4}" destId="{CDD23C26-5E99-48A3-BC69-639A41AA646B}" srcOrd="0" destOrd="2" presId="urn:microsoft.com/office/officeart/2005/8/layout/bProcess3"/>
    <dgm:cxn modelId="{BB15D39D-E3B2-4039-910B-7C60C489140E}" srcId="{2C92F41A-453F-431D-8619-E4D300A95185}" destId="{99F307AB-543F-4F20-A5D2-F09350616AD4}" srcOrd="1" destOrd="0" parTransId="{059B4BF6-533E-44BD-B7FF-37B5BCD9049A}" sibTransId="{CCF47818-980E-46C0-BE68-ACC1659979A2}"/>
    <dgm:cxn modelId="{BD728FD8-AE61-4DF0-A731-4E3F0118CFCA}" type="presOf" srcId="{6D1588A7-9A40-450D-B221-E46399477D02}" destId="{0EEFA272-BAAA-400A-85BB-AE820E1C2A6A}" srcOrd="0" destOrd="3" presId="urn:microsoft.com/office/officeart/2005/8/layout/bProcess3"/>
    <dgm:cxn modelId="{8318E2DA-ADEB-418F-B0A4-CED774B4FA3A}" srcId="{A14C282D-6B17-4F99-A5A4-4087D2E399F8}" destId="{7E71D304-CE69-4577-98D3-CB64CC358054}" srcOrd="0" destOrd="0" parTransId="{FD200F30-7003-4D97-8C45-9EADEF07B58F}" sibTransId="{E60CF2A1-AFD3-4F2B-8376-F0305F28C52D}"/>
    <dgm:cxn modelId="{C0B78BE7-F04E-4EA5-989D-89D613062B88}" srcId="{0BC0B2C3-A43F-45E0-9FD0-C7DF19F3D00C}" destId="{9FD2D54C-D036-4930-9B6C-41ED9B118C2C}" srcOrd="0" destOrd="0" parTransId="{C28409F4-F167-4BF7-9942-80001644044E}" sibTransId="{2091DC86-2311-4697-A224-96D3A36723E0}"/>
    <dgm:cxn modelId="{0FB9F7C3-ABDC-40CB-ABBE-EB23788C72EF}" type="presOf" srcId="{3E732008-BC1A-46F0-81B4-170A055BD76C}" destId="{C3A4395D-A6BB-456A-969E-26BCD66E5168}" srcOrd="0" destOrd="0" presId="urn:microsoft.com/office/officeart/2005/8/layout/bProcess3"/>
    <dgm:cxn modelId="{F5C1CC9F-818A-48FA-93AA-9FD92BA9577E}" type="presOf" srcId="{487A3D59-1AC5-4A54-B2AC-4DFDAC238620}" destId="{F85B6F00-91E3-4339-89AE-C7A7D25E2D18}" srcOrd="0" destOrd="0" presId="urn:microsoft.com/office/officeart/2005/8/layout/bProcess3"/>
    <dgm:cxn modelId="{0C24412F-7AFF-412C-8F11-30B69646D612}" srcId="{8A572C69-2297-4134-B6B6-C3251889BF6C}" destId="{0BC0B2C3-A43F-45E0-9FD0-C7DF19F3D00C}" srcOrd="2" destOrd="0" parTransId="{1CEF2CC4-8F48-4BEB-817B-485544A586D6}" sibTransId="{E63925FD-C4DC-4028-BD43-7D0E474F4B0E}"/>
    <dgm:cxn modelId="{0D4B76DE-24B1-4C0B-BE83-88EACDC4C676}" type="presOf" srcId="{82E7B8FF-0928-4F70-9966-1649F198EE80}" destId="{1A505491-EA4C-4E73-AC79-48AF5FEBAF29}" srcOrd="0" destOrd="1" presId="urn:microsoft.com/office/officeart/2005/8/layout/bProcess3"/>
    <dgm:cxn modelId="{03A7A569-79CE-40AA-9F82-A8B9B150CABC}" type="presOf" srcId="{99F307AB-543F-4F20-A5D2-F09350616AD4}" destId="{A061D6E8-A4AC-423C-9FD7-AEE1524D928D}" srcOrd="0" destOrd="2" presId="urn:microsoft.com/office/officeart/2005/8/layout/bProcess3"/>
    <dgm:cxn modelId="{775F1BA6-9102-44C1-8F5D-77DD8483A674}" type="presOf" srcId="{8A572C69-2297-4134-B6B6-C3251889BF6C}" destId="{A4B5D3C9-28C8-4861-954E-1B89B58A6260}" srcOrd="0" destOrd="0" presId="urn:microsoft.com/office/officeart/2005/8/layout/bProcess3"/>
    <dgm:cxn modelId="{9136ECDE-B06A-4A0A-86AC-C3D72917E179}" srcId="{8A572C69-2297-4134-B6B6-C3251889BF6C}" destId="{80E6E53B-361E-4568-9AD3-B458054F63D2}" srcOrd="0" destOrd="0" parTransId="{071F8134-8CBF-479D-96D2-51E88E7A9B51}" sibTransId="{A2F51F68-1DFE-4EDC-A8FE-3066961F799F}"/>
    <dgm:cxn modelId="{17196470-73E1-42CC-98AA-26B7F473CAB0}" type="presOf" srcId="{FD328DCA-27A8-4A12-A493-A143EBCA9E46}" destId="{0EEFA272-BAAA-400A-85BB-AE820E1C2A6A}" srcOrd="0" destOrd="0" presId="urn:microsoft.com/office/officeart/2005/8/layout/bProcess3"/>
    <dgm:cxn modelId="{954FD8A7-EB83-41C6-B9D7-E0B2940A65FF}" srcId="{FD328DCA-27A8-4A12-A493-A143EBCA9E46}" destId="{46A129B3-D393-4EB9-9C1C-F48A403DA254}" srcOrd="0" destOrd="0" parTransId="{372E92E4-F627-48B5-B99D-056D802636ED}" sibTransId="{9D3DFA9C-7FBF-4CA4-8DA6-1903DE7659EC}"/>
    <dgm:cxn modelId="{67C4430C-620F-48C2-A4FD-22C987761761}" srcId="{2C92F41A-453F-431D-8619-E4D300A95185}" destId="{1E85D4BB-4322-4FFF-B241-6E81BE9E28BA}" srcOrd="0" destOrd="0" parTransId="{826DE45E-ABC9-4728-8BE6-08E2A46212EA}" sibTransId="{8D543033-60D4-4F7B-A3AB-7C59DCCF49E3}"/>
    <dgm:cxn modelId="{968A5787-4C70-4FD4-AAAD-51672F80607C}" srcId="{B14ED236-20F2-4785-BD55-2B985A61AB24}" destId="{D19DB913-4B88-4643-806F-500236C752A1}" srcOrd="0" destOrd="0" parTransId="{C507C23C-2C01-4866-9393-A819E038A214}" sibTransId="{94E7841A-2B86-43B0-A5A1-A2D00685D089}"/>
    <dgm:cxn modelId="{9B4A7C5B-432C-419A-AD33-C57A8860C661}" srcId="{11896F69-035A-4CE5-A056-AA9A50FEF039}" destId="{E8BBC5B4-3D69-43B7-8B10-0DA58656448A}" srcOrd="0" destOrd="0" parTransId="{8F0B4677-F986-4394-9326-4B38CE49A7E8}" sibTransId="{2634FE78-9E67-479D-A925-2B3E8E73871C}"/>
    <dgm:cxn modelId="{A36D17E8-250E-40FC-8E3A-5A36F4841035}" type="presOf" srcId="{A2F51F68-1DFE-4EDC-A8FE-3066961F799F}" destId="{B7F682F8-AA52-425E-A2EE-B9F404488D8E}" srcOrd="0" destOrd="0" presId="urn:microsoft.com/office/officeart/2005/8/layout/bProcess3"/>
    <dgm:cxn modelId="{59077D70-B17B-4B03-AEE9-40E01B1DEB46}" type="presOf" srcId="{A2F51F68-1DFE-4EDC-A8FE-3066961F799F}" destId="{C16019D7-3C18-4DCF-9B82-CFDB91FE7D5B}" srcOrd="1" destOrd="0" presId="urn:microsoft.com/office/officeart/2005/8/layout/bProcess3"/>
    <dgm:cxn modelId="{FF334EA5-A618-4FA0-8BA9-18DBEF8F930E}" srcId="{A14C282D-6B17-4F99-A5A4-4087D2E399F8}" destId="{11063D91-C688-469B-A421-BB8D63B16BEC}" srcOrd="1" destOrd="0" parTransId="{8DFF2248-426E-452D-8479-B33D599C1997}" sibTransId="{DF5049FD-BF21-43B7-9737-BAD14CB7DF60}"/>
    <dgm:cxn modelId="{AB367E4C-2CF5-4A80-9681-815E7AB53CAC}" srcId="{8A572C69-2297-4134-B6B6-C3251889BF6C}" destId="{2C92F41A-453F-431D-8619-E4D300A95185}" srcOrd="1" destOrd="0" parTransId="{00543CD9-FDD9-4EFE-9310-57A879B52872}" sibTransId="{487A3D59-1AC5-4A54-B2AC-4DFDAC238620}"/>
    <dgm:cxn modelId="{1A85F898-A585-4764-BE15-121E9589DA54}" srcId="{80E6E53B-361E-4568-9AD3-B458054F63D2}" destId="{26AD8BF0-A27F-4EBC-A713-B0604EE4B627}" srcOrd="1" destOrd="0" parTransId="{FAD17A1C-FFB8-46C8-9040-1CF7A9E4D4EE}" sibTransId="{707ABD1A-87C5-4D1B-B560-56ED3E429B9A}"/>
    <dgm:cxn modelId="{1A316785-B3D6-4C83-AF8E-CACEEEFB6596}" type="presOf" srcId="{11896F69-035A-4CE5-A056-AA9A50FEF039}" destId="{CDD23C26-5E99-48A3-BC69-639A41AA646B}" srcOrd="0" destOrd="3" presId="urn:microsoft.com/office/officeart/2005/8/layout/bProcess3"/>
    <dgm:cxn modelId="{5C237DF3-E71F-48CC-BDC4-8457BC36997B}" type="presOf" srcId="{3E732008-BC1A-46F0-81B4-170A055BD76C}" destId="{7C94B258-967D-4EAE-886A-4B8F3290AC48}" srcOrd="1" destOrd="0" presId="urn:microsoft.com/office/officeart/2005/8/layout/bProcess3"/>
    <dgm:cxn modelId="{B6C64802-715B-4172-9B86-D42FF56264D0}" type="presOf" srcId="{26AD8BF0-A27F-4EBC-A713-B0604EE4B627}" destId="{1A505491-EA4C-4E73-AC79-48AF5FEBAF29}" srcOrd="0" destOrd="2" presId="urn:microsoft.com/office/officeart/2005/8/layout/bProcess3"/>
    <dgm:cxn modelId="{EA66B1D5-AB54-4E23-BA18-D05E5EA0488D}" type="presOf" srcId="{E63925FD-C4DC-4028-BD43-7D0E474F4B0E}" destId="{215ABE51-E377-455E-BCA6-B0D930557D25}" srcOrd="0" destOrd="0" presId="urn:microsoft.com/office/officeart/2005/8/layout/bProcess3"/>
    <dgm:cxn modelId="{0767EEB3-2CF6-4A01-A2C2-027BDD3C336C}" type="presOf" srcId="{B14ED236-20F2-4785-BD55-2B985A61AB24}" destId="{73BC5699-54DB-4E00-B739-16C67A60CF1C}" srcOrd="0" destOrd="1" presId="urn:microsoft.com/office/officeart/2005/8/layout/bProcess3"/>
    <dgm:cxn modelId="{9F972DB4-C8A3-4BD6-A799-A14A0E5E5F70}" srcId="{46A129B3-D393-4EB9-9C1C-F48A403DA254}" destId="{9F316FC2-37B0-4E27-844D-B753B40D22A4}" srcOrd="0" destOrd="0" parTransId="{A5592FD6-FAA3-4360-960B-4C39B86999DE}" sibTransId="{1D39176C-4334-4C14-9A61-BCAE2E15983B}"/>
    <dgm:cxn modelId="{2E59EBE6-F530-448A-AE1B-EAB3D72EB59A}" type="presOf" srcId="{487A3D59-1AC5-4A54-B2AC-4DFDAC238620}" destId="{1B68A315-7E3A-4717-9091-CE2BEC01CE1E}" srcOrd="1" destOrd="0" presId="urn:microsoft.com/office/officeart/2005/8/layout/bProcess3"/>
    <dgm:cxn modelId="{33D2D55C-3457-4442-B5CF-F32F4AEB5F04}" srcId="{80E6E53B-361E-4568-9AD3-B458054F63D2}" destId="{82E7B8FF-0928-4F70-9966-1649F198EE80}" srcOrd="0" destOrd="0" parTransId="{425D7094-BB38-40D5-8B03-0FD785E90454}" sibTransId="{64BC5647-E1BB-4098-A9E2-286E36836759}"/>
    <dgm:cxn modelId="{FABA3F5D-59EC-4765-830D-C8C0E705A17F}" type="presOf" srcId="{46A129B3-D393-4EB9-9C1C-F48A403DA254}" destId="{0EEFA272-BAAA-400A-85BB-AE820E1C2A6A}" srcOrd="0" destOrd="1" presId="urn:microsoft.com/office/officeart/2005/8/layout/bProcess3"/>
    <dgm:cxn modelId="{1F2C5AD5-F8F5-4ED6-B15B-67B9EED1A0B0}" type="presParOf" srcId="{A4B5D3C9-28C8-4861-954E-1B89B58A6260}" destId="{1A505491-EA4C-4E73-AC79-48AF5FEBAF29}" srcOrd="0" destOrd="0" presId="urn:microsoft.com/office/officeart/2005/8/layout/bProcess3"/>
    <dgm:cxn modelId="{938D520C-0EC4-4F06-BF87-C471C36E7E2E}" type="presParOf" srcId="{A4B5D3C9-28C8-4861-954E-1B89B58A6260}" destId="{B7F682F8-AA52-425E-A2EE-B9F404488D8E}" srcOrd="1" destOrd="0" presId="urn:microsoft.com/office/officeart/2005/8/layout/bProcess3"/>
    <dgm:cxn modelId="{88707690-9D41-48A2-8010-6897FBB19E8F}" type="presParOf" srcId="{B7F682F8-AA52-425E-A2EE-B9F404488D8E}" destId="{C16019D7-3C18-4DCF-9B82-CFDB91FE7D5B}" srcOrd="0" destOrd="0" presId="urn:microsoft.com/office/officeart/2005/8/layout/bProcess3"/>
    <dgm:cxn modelId="{407568A5-EB83-4358-828C-10ED3A799630}" type="presParOf" srcId="{A4B5D3C9-28C8-4861-954E-1B89B58A6260}" destId="{A061D6E8-A4AC-423C-9FD7-AEE1524D928D}" srcOrd="2" destOrd="0" presId="urn:microsoft.com/office/officeart/2005/8/layout/bProcess3"/>
    <dgm:cxn modelId="{8A0942D2-A870-4A05-9948-5CE2D7E7C7C5}" type="presParOf" srcId="{A4B5D3C9-28C8-4861-954E-1B89B58A6260}" destId="{F85B6F00-91E3-4339-89AE-C7A7D25E2D18}" srcOrd="3" destOrd="0" presId="urn:microsoft.com/office/officeart/2005/8/layout/bProcess3"/>
    <dgm:cxn modelId="{F2DDA7E3-D1E3-4770-A7F6-488FDF38E4C2}" type="presParOf" srcId="{F85B6F00-91E3-4339-89AE-C7A7D25E2D18}" destId="{1B68A315-7E3A-4717-9091-CE2BEC01CE1E}" srcOrd="0" destOrd="0" presId="urn:microsoft.com/office/officeart/2005/8/layout/bProcess3"/>
    <dgm:cxn modelId="{98C89CAF-8BA3-47F6-B02E-64721DF2A8E7}" type="presParOf" srcId="{A4B5D3C9-28C8-4861-954E-1B89B58A6260}" destId="{CDD23C26-5E99-48A3-BC69-639A41AA646B}" srcOrd="4" destOrd="0" presId="urn:microsoft.com/office/officeart/2005/8/layout/bProcess3"/>
    <dgm:cxn modelId="{3CFF408B-21E7-4763-9A2C-15B250E4DE0E}" type="presParOf" srcId="{A4B5D3C9-28C8-4861-954E-1B89B58A6260}" destId="{215ABE51-E377-455E-BCA6-B0D930557D25}" srcOrd="5" destOrd="0" presId="urn:microsoft.com/office/officeart/2005/8/layout/bProcess3"/>
    <dgm:cxn modelId="{D5A17A57-1662-4D29-A708-E45FE8C745D3}" type="presParOf" srcId="{215ABE51-E377-455E-BCA6-B0D930557D25}" destId="{4AE31989-AB24-458D-A86D-9B4088C58627}" srcOrd="0" destOrd="0" presId="urn:microsoft.com/office/officeart/2005/8/layout/bProcess3"/>
    <dgm:cxn modelId="{0DAC0724-4103-482F-B9C6-66B23BD8A53A}" type="presParOf" srcId="{A4B5D3C9-28C8-4861-954E-1B89B58A6260}" destId="{73BC5699-54DB-4E00-B739-16C67A60CF1C}" srcOrd="6" destOrd="0" presId="urn:microsoft.com/office/officeart/2005/8/layout/bProcess3"/>
    <dgm:cxn modelId="{FFA412DE-7BAC-4BFE-BA4E-6020106CDFAE}" type="presParOf" srcId="{A4B5D3C9-28C8-4861-954E-1B89B58A6260}" destId="{C3A4395D-A6BB-456A-969E-26BCD66E5168}" srcOrd="7" destOrd="0" presId="urn:microsoft.com/office/officeart/2005/8/layout/bProcess3"/>
    <dgm:cxn modelId="{0E883106-9BD5-4CEE-85D5-AF4FA0974C1C}" type="presParOf" srcId="{C3A4395D-A6BB-456A-969E-26BCD66E5168}" destId="{7C94B258-967D-4EAE-886A-4B8F3290AC48}" srcOrd="0" destOrd="0" presId="urn:microsoft.com/office/officeart/2005/8/layout/bProcess3"/>
    <dgm:cxn modelId="{91CDA664-FE84-4887-899A-7461536EEDDD}" type="presParOf" srcId="{A4B5D3C9-28C8-4861-954E-1B89B58A6260}" destId="{0EEFA272-BAAA-400A-85BB-AE820E1C2A6A}" srcOrd="8" destOrd="0" presId="urn:microsoft.com/office/officeart/2005/8/layout/bProcess3"/>
  </dgm:cxnLst>
  <dgm:bg/>
  <dgm:whole/>
  <dgm:extLst>
    <a:ext uri="http://schemas.microsoft.com/office/drawing/2008/diagram">
      <dsp:dataModelExt xmlns:dsp="http://schemas.microsoft.com/office/drawing/2008/diagram" xmlns="" relId="rId12"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A229D7BD-F8AD-4279-80CD-E150D1DCE7CC}" type="doc">
      <dgm:prSet loTypeId="urn:microsoft.com/office/officeart/2005/8/layout/hProcess7#1" loCatId="list" qsTypeId="urn:microsoft.com/office/officeart/2005/8/quickstyle/simple1" qsCatId="simple" csTypeId="urn:microsoft.com/office/officeart/2005/8/colors/accent1_1" csCatId="accent1" phldr="1"/>
      <dgm:spPr/>
      <dgm:t>
        <a:bodyPr/>
        <a:lstStyle/>
        <a:p>
          <a:endParaRPr lang="ru-RU"/>
        </a:p>
      </dgm:t>
    </dgm:pt>
    <dgm:pt modelId="{73DCEF62-5D7E-4402-958F-9AEA03B5D435}">
      <dgm:prSet/>
      <dgm:spPr/>
      <dgm:t>
        <a:bodyPr/>
        <a:lstStyle/>
        <a:p>
          <a:pPr algn="just"/>
          <a:r>
            <a:rPr lang="ru-RU" dirty="0"/>
            <a:t>Сценарий 1. Банк не внедряет инновации</a:t>
          </a:r>
        </a:p>
      </dgm:t>
    </dgm:pt>
    <dgm:pt modelId="{6653C6FD-0654-4A3A-A0D5-5047DFF8ED38}" type="parTrans" cxnId="{1E1F4BF1-2892-4736-9CBE-3F37BD9C192B}">
      <dgm:prSet/>
      <dgm:spPr/>
      <dgm:t>
        <a:bodyPr/>
        <a:lstStyle/>
        <a:p>
          <a:pPr algn="just"/>
          <a:endParaRPr lang="ru-RU"/>
        </a:p>
      </dgm:t>
    </dgm:pt>
    <dgm:pt modelId="{BBEF3969-31FC-43B1-A7A8-9A317E9CAB7E}" type="sibTrans" cxnId="{1E1F4BF1-2892-4736-9CBE-3F37BD9C192B}">
      <dgm:prSet/>
      <dgm:spPr/>
      <dgm:t>
        <a:bodyPr/>
        <a:lstStyle/>
        <a:p>
          <a:pPr algn="just"/>
          <a:endParaRPr lang="ru-RU"/>
        </a:p>
      </dgm:t>
    </dgm:pt>
    <dgm:pt modelId="{024325E7-524D-46D5-8B33-E462CF07663B}">
      <dgm:prSet/>
      <dgm:spPr/>
      <dgm:t>
        <a:bodyPr/>
        <a:lstStyle/>
        <a:p>
          <a:pPr algn="just"/>
          <a:r>
            <a:rPr lang="ru-RU"/>
            <a:t>Результат</a:t>
          </a:r>
        </a:p>
      </dgm:t>
    </dgm:pt>
    <dgm:pt modelId="{BA6DA4DC-AE3B-44E5-80B9-8E301FE17009}" type="parTrans" cxnId="{946EDA51-E21C-428D-8121-609AA7856BBD}">
      <dgm:prSet/>
      <dgm:spPr/>
      <dgm:t>
        <a:bodyPr/>
        <a:lstStyle/>
        <a:p>
          <a:pPr algn="just"/>
          <a:endParaRPr lang="ru-RU"/>
        </a:p>
      </dgm:t>
    </dgm:pt>
    <dgm:pt modelId="{5399738D-45A6-4202-B3EA-FD061919A47A}" type="sibTrans" cxnId="{946EDA51-E21C-428D-8121-609AA7856BBD}">
      <dgm:prSet/>
      <dgm:spPr/>
      <dgm:t>
        <a:bodyPr/>
        <a:lstStyle/>
        <a:p>
          <a:pPr algn="just"/>
          <a:endParaRPr lang="ru-RU"/>
        </a:p>
      </dgm:t>
    </dgm:pt>
    <dgm:pt modelId="{36A12F55-54EB-4D05-BD42-2227CC2E91DE}">
      <dgm:prSet/>
      <dgm:spPr/>
      <dgm:t>
        <a:bodyPr/>
        <a:lstStyle/>
        <a:p>
          <a:pPr algn="just"/>
          <a:r>
            <a:rPr lang="ru-RU" dirty="0"/>
            <a:t>Стоимость собственного капитала достигает уровня спроса на банковские услуги.</a:t>
          </a:r>
        </a:p>
      </dgm:t>
    </dgm:pt>
    <dgm:pt modelId="{0CF7DFDB-74B5-46F5-8F60-109272D6FCAC}" type="parTrans" cxnId="{36BAC865-2EF7-4525-B83C-F4A7402B2CB0}">
      <dgm:prSet/>
      <dgm:spPr/>
      <dgm:t>
        <a:bodyPr/>
        <a:lstStyle/>
        <a:p>
          <a:pPr algn="just"/>
          <a:endParaRPr lang="ru-RU"/>
        </a:p>
      </dgm:t>
    </dgm:pt>
    <dgm:pt modelId="{A4D8DFCD-6425-4C54-A5A9-BD2166467A3C}" type="sibTrans" cxnId="{36BAC865-2EF7-4525-B83C-F4A7402B2CB0}">
      <dgm:prSet/>
      <dgm:spPr/>
      <dgm:t>
        <a:bodyPr/>
        <a:lstStyle/>
        <a:p>
          <a:pPr algn="just"/>
          <a:endParaRPr lang="ru-RU"/>
        </a:p>
      </dgm:t>
    </dgm:pt>
    <dgm:pt modelId="{27F28AC4-EB9F-4624-AF5F-FC56A6FDD7A2}">
      <dgm:prSet/>
      <dgm:spPr/>
      <dgm:t>
        <a:bodyPr/>
        <a:lstStyle/>
        <a:p>
          <a:pPr algn="just"/>
          <a:r>
            <a:rPr lang="ru-RU" dirty="0"/>
            <a:t>Минимальные риски, но и минимальная рентабельность.</a:t>
          </a:r>
        </a:p>
      </dgm:t>
    </dgm:pt>
    <dgm:pt modelId="{E5EED6E4-2ABE-4718-BA31-DC571E7F6EE1}" type="parTrans" cxnId="{A2574618-21DD-4ABD-B687-A58E61EA6887}">
      <dgm:prSet/>
      <dgm:spPr/>
      <dgm:t>
        <a:bodyPr/>
        <a:lstStyle/>
        <a:p>
          <a:pPr algn="just"/>
          <a:endParaRPr lang="ru-RU"/>
        </a:p>
      </dgm:t>
    </dgm:pt>
    <dgm:pt modelId="{8E2BC9C2-CCA5-4548-A02F-D327080A9C8D}" type="sibTrans" cxnId="{A2574618-21DD-4ABD-B687-A58E61EA6887}">
      <dgm:prSet/>
      <dgm:spPr/>
      <dgm:t>
        <a:bodyPr/>
        <a:lstStyle/>
        <a:p>
          <a:pPr algn="just"/>
          <a:endParaRPr lang="ru-RU"/>
        </a:p>
      </dgm:t>
    </dgm:pt>
    <dgm:pt modelId="{03FD2F1F-6236-4201-9513-D3CFDF2E2FB3}">
      <dgm:prSet/>
      <dgm:spPr/>
      <dgm:t>
        <a:bodyPr/>
        <a:lstStyle/>
        <a:p>
          <a:pPr algn="just"/>
          <a:r>
            <a:rPr lang="ru-RU"/>
            <a:t>Действия</a:t>
          </a:r>
        </a:p>
      </dgm:t>
    </dgm:pt>
    <dgm:pt modelId="{F2264822-4F1D-43C2-AD42-4F088B91BD1C}" type="parTrans" cxnId="{8C581360-1CD1-4CB3-93B8-C626D1D55C07}">
      <dgm:prSet/>
      <dgm:spPr/>
      <dgm:t>
        <a:bodyPr/>
        <a:lstStyle/>
        <a:p>
          <a:pPr algn="just"/>
          <a:endParaRPr lang="ru-RU"/>
        </a:p>
      </dgm:t>
    </dgm:pt>
    <dgm:pt modelId="{97454C66-E666-4CD4-B121-95D46EBCDA66}" type="sibTrans" cxnId="{8C581360-1CD1-4CB3-93B8-C626D1D55C07}">
      <dgm:prSet/>
      <dgm:spPr/>
      <dgm:t>
        <a:bodyPr/>
        <a:lstStyle/>
        <a:p>
          <a:pPr algn="just"/>
          <a:endParaRPr lang="ru-RU"/>
        </a:p>
      </dgm:t>
    </dgm:pt>
    <dgm:pt modelId="{6ABA7B3B-47B7-4AAA-9BFD-A0FFF3B86640}">
      <dgm:prSet/>
      <dgm:spPr/>
      <dgm:t>
        <a:bodyPr/>
        <a:lstStyle/>
        <a:p>
          <a:pPr algn="just"/>
          <a:r>
            <a:rPr lang="ru-RU"/>
            <a:t>Отсутствие новых инициатив.</a:t>
          </a:r>
        </a:p>
      </dgm:t>
    </dgm:pt>
    <dgm:pt modelId="{B8E14A38-EED5-49EA-BB96-BDB6E422841A}" type="parTrans" cxnId="{804ACC9D-C44C-42AE-BC36-BB59D5718606}">
      <dgm:prSet/>
      <dgm:spPr/>
      <dgm:t>
        <a:bodyPr/>
        <a:lstStyle/>
        <a:p>
          <a:pPr algn="just"/>
          <a:endParaRPr lang="ru-RU"/>
        </a:p>
      </dgm:t>
    </dgm:pt>
    <dgm:pt modelId="{CCBF3CED-55BD-4CF7-A768-F69257303ACE}" type="sibTrans" cxnId="{804ACC9D-C44C-42AE-BC36-BB59D5718606}">
      <dgm:prSet/>
      <dgm:spPr/>
      <dgm:t>
        <a:bodyPr/>
        <a:lstStyle/>
        <a:p>
          <a:pPr algn="just"/>
          <a:endParaRPr lang="ru-RU"/>
        </a:p>
      </dgm:t>
    </dgm:pt>
    <dgm:pt modelId="{65ECDC36-C585-4972-8235-60F06F1716B7}">
      <dgm:prSet/>
      <dgm:spPr/>
      <dgm:t>
        <a:bodyPr/>
        <a:lstStyle/>
        <a:p>
          <a:pPr algn="just"/>
          <a:r>
            <a:rPr lang="ru-RU" dirty="0"/>
            <a:t>Поддержание статуса-</a:t>
          </a:r>
          <a:r>
            <a:rPr lang="ru-RU" dirty="0" err="1"/>
            <a:t>кво</a:t>
          </a:r>
          <a:r>
            <a:rPr lang="ru-RU" dirty="0"/>
            <a:t>.</a:t>
          </a:r>
        </a:p>
      </dgm:t>
    </dgm:pt>
    <dgm:pt modelId="{E3C1707A-E47B-4FAA-98BB-A22031696F52}" type="parTrans" cxnId="{2A011F71-1317-47B6-873F-9B3A4DFCD61B}">
      <dgm:prSet/>
      <dgm:spPr/>
      <dgm:t>
        <a:bodyPr/>
        <a:lstStyle/>
        <a:p>
          <a:pPr algn="just"/>
          <a:endParaRPr lang="ru-RU"/>
        </a:p>
      </dgm:t>
    </dgm:pt>
    <dgm:pt modelId="{800D399D-2A9B-401A-8F9F-BA3E62061DBE}" type="sibTrans" cxnId="{2A011F71-1317-47B6-873F-9B3A4DFCD61B}">
      <dgm:prSet/>
      <dgm:spPr/>
      <dgm:t>
        <a:bodyPr/>
        <a:lstStyle/>
        <a:p>
          <a:pPr algn="just"/>
          <a:endParaRPr lang="ru-RU"/>
        </a:p>
      </dgm:t>
    </dgm:pt>
    <dgm:pt modelId="{AAFE283D-25C0-4702-BDCE-6D5C34DC50E4}">
      <dgm:prSet/>
      <dgm:spPr/>
      <dgm:t>
        <a:bodyPr/>
        <a:lstStyle/>
        <a:p>
          <a:pPr algn="just"/>
          <a:r>
            <a:rPr lang="ru-RU" dirty="0"/>
            <a:t>Сценарий 2. Банк оптимизирует внутренние процессы</a:t>
          </a:r>
        </a:p>
      </dgm:t>
    </dgm:pt>
    <dgm:pt modelId="{EBE51BB1-CD49-4CF0-A0B3-F0F9118A41EA}" type="parTrans" cxnId="{77A0BA65-1D70-4516-B64E-94B59633FA93}">
      <dgm:prSet/>
      <dgm:spPr/>
      <dgm:t>
        <a:bodyPr/>
        <a:lstStyle/>
        <a:p>
          <a:pPr algn="just"/>
          <a:endParaRPr lang="ru-RU"/>
        </a:p>
      </dgm:t>
    </dgm:pt>
    <dgm:pt modelId="{457F254D-22B0-4EEB-BDE3-44203AD46641}" type="sibTrans" cxnId="{77A0BA65-1D70-4516-B64E-94B59633FA93}">
      <dgm:prSet/>
      <dgm:spPr/>
      <dgm:t>
        <a:bodyPr/>
        <a:lstStyle/>
        <a:p>
          <a:pPr algn="just"/>
          <a:endParaRPr lang="ru-RU"/>
        </a:p>
      </dgm:t>
    </dgm:pt>
    <dgm:pt modelId="{D22FFEF0-E0A3-4FAB-B443-8DC4242736B8}">
      <dgm:prSet/>
      <dgm:spPr/>
      <dgm:t>
        <a:bodyPr/>
        <a:lstStyle/>
        <a:p>
          <a:pPr algn="just"/>
          <a:r>
            <a:rPr lang="ru-RU"/>
            <a:t>Результат</a:t>
          </a:r>
        </a:p>
      </dgm:t>
    </dgm:pt>
    <dgm:pt modelId="{CFF40E23-593B-4280-8D37-08D38989F134}" type="parTrans" cxnId="{E8BCE00F-B4EE-4306-8C5A-8BFA43E525DC}">
      <dgm:prSet/>
      <dgm:spPr/>
      <dgm:t>
        <a:bodyPr/>
        <a:lstStyle/>
        <a:p>
          <a:pPr algn="just"/>
          <a:endParaRPr lang="ru-RU"/>
        </a:p>
      </dgm:t>
    </dgm:pt>
    <dgm:pt modelId="{9F236A1A-CAD6-4AFF-AD97-F1FE28B4D9C4}" type="sibTrans" cxnId="{E8BCE00F-B4EE-4306-8C5A-8BFA43E525DC}">
      <dgm:prSet/>
      <dgm:spPr/>
      <dgm:t>
        <a:bodyPr/>
        <a:lstStyle/>
        <a:p>
          <a:pPr algn="just"/>
          <a:endParaRPr lang="ru-RU"/>
        </a:p>
      </dgm:t>
    </dgm:pt>
    <dgm:pt modelId="{5252D2C0-E25A-4526-B02A-FB7A429FC484}">
      <dgm:prSet/>
      <dgm:spPr/>
      <dgm:t>
        <a:bodyPr/>
        <a:lstStyle/>
        <a:p>
          <a:pPr algn="just"/>
          <a:r>
            <a:rPr lang="ru-RU"/>
            <a:t>Быстрое достижение уровня текущего спроса.</a:t>
          </a:r>
        </a:p>
      </dgm:t>
    </dgm:pt>
    <dgm:pt modelId="{267CBA63-1420-4D5D-9D17-8356280D1BD7}" type="parTrans" cxnId="{90DB23F6-AADE-4187-8F89-3B46365FCA6A}">
      <dgm:prSet/>
      <dgm:spPr/>
      <dgm:t>
        <a:bodyPr/>
        <a:lstStyle/>
        <a:p>
          <a:pPr algn="just"/>
          <a:endParaRPr lang="ru-RU"/>
        </a:p>
      </dgm:t>
    </dgm:pt>
    <dgm:pt modelId="{26B32C1E-8A4F-4A9E-AABA-F35144092755}" type="sibTrans" cxnId="{90DB23F6-AADE-4187-8F89-3B46365FCA6A}">
      <dgm:prSet/>
      <dgm:spPr/>
      <dgm:t>
        <a:bodyPr/>
        <a:lstStyle/>
        <a:p>
          <a:pPr algn="just"/>
          <a:endParaRPr lang="ru-RU"/>
        </a:p>
      </dgm:t>
    </dgm:pt>
    <dgm:pt modelId="{64146B45-F86E-45E6-AB36-69FBF8F3FEF8}">
      <dgm:prSet/>
      <dgm:spPr/>
      <dgm:t>
        <a:bodyPr/>
        <a:lstStyle/>
        <a:p>
          <a:pPr algn="just"/>
          <a:r>
            <a:rPr lang="ru-RU"/>
            <a:t>Увеличение устойчивости.</a:t>
          </a:r>
        </a:p>
      </dgm:t>
    </dgm:pt>
    <dgm:pt modelId="{FF05DA7C-5859-40CE-9680-C3CDC3AEBDBB}" type="parTrans" cxnId="{3895758A-774B-405A-A2F8-E56FB69A3D6A}">
      <dgm:prSet/>
      <dgm:spPr/>
      <dgm:t>
        <a:bodyPr/>
        <a:lstStyle/>
        <a:p>
          <a:pPr algn="just"/>
          <a:endParaRPr lang="ru-RU"/>
        </a:p>
      </dgm:t>
    </dgm:pt>
    <dgm:pt modelId="{08B42CEC-B785-41FB-BC2D-B55554A860DC}" type="sibTrans" cxnId="{3895758A-774B-405A-A2F8-E56FB69A3D6A}">
      <dgm:prSet/>
      <dgm:spPr/>
      <dgm:t>
        <a:bodyPr/>
        <a:lstStyle/>
        <a:p>
          <a:pPr algn="just"/>
          <a:endParaRPr lang="ru-RU"/>
        </a:p>
      </dgm:t>
    </dgm:pt>
    <dgm:pt modelId="{1FFB3F53-EE0C-45D7-80A2-38E7F7DFA337}">
      <dgm:prSet/>
      <dgm:spPr/>
      <dgm:t>
        <a:bodyPr/>
        <a:lstStyle/>
        <a:p>
          <a:pPr algn="just"/>
          <a:r>
            <a:rPr lang="ru-RU"/>
            <a:t>Действия</a:t>
          </a:r>
        </a:p>
      </dgm:t>
    </dgm:pt>
    <dgm:pt modelId="{01109942-A05B-4434-80FB-D48C5A3F549A}" type="parTrans" cxnId="{0346A91C-08D0-4AE4-A446-21A3FC80B197}">
      <dgm:prSet/>
      <dgm:spPr/>
      <dgm:t>
        <a:bodyPr/>
        <a:lstStyle/>
        <a:p>
          <a:pPr algn="just"/>
          <a:endParaRPr lang="ru-RU"/>
        </a:p>
      </dgm:t>
    </dgm:pt>
    <dgm:pt modelId="{B3165F0E-3BB9-4670-9125-DCD043776BF9}" type="sibTrans" cxnId="{0346A91C-08D0-4AE4-A446-21A3FC80B197}">
      <dgm:prSet/>
      <dgm:spPr/>
      <dgm:t>
        <a:bodyPr/>
        <a:lstStyle/>
        <a:p>
          <a:pPr algn="just"/>
          <a:endParaRPr lang="ru-RU"/>
        </a:p>
      </dgm:t>
    </dgm:pt>
    <dgm:pt modelId="{02A4F2EA-0CFA-47BF-AF4A-C8FA15457DD9}">
      <dgm:prSet/>
      <dgm:spPr/>
      <dgm:t>
        <a:bodyPr/>
        <a:lstStyle/>
        <a:p>
          <a:pPr algn="just"/>
          <a:r>
            <a:rPr lang="ru-RU"/>
            <a:t>Анализ текущих процессов.</a:t>
          </a:r>
        </a:p>
      </dgm:t>
    </dgm:pt>
    <dgm:pt modelId="{25E8EB2D-8362-408D-9DFD-E443517C10C4}" type="parTrans" cxnId="{61C77479-31CF-4842-A6BD-1A3AEAEEB533}">
      <dgm:prSet/>
      <dgm:spPr/>
      <dgm:t>
        <a:bodyPr/>
        <a:lstStyle/>
        <a:p>
          <a:pPr algn="just"/>
          <a:endParaRPr lang="ru-RU"/>
        </a:p>
      </dgm:t>
    </dgm:pt>
    <dgm:pt modelId="{E606B8A1-AE9B-412C-9092-D6199F321772}" type="sibTrans" cxnId="{61C77479-31CF-4842-A6BD-1A3AEAEEB533}">
      <dgm:prSet/>
      <dgm:spPr/>
      <dgm:t>
        <a:bodyPr/>
        <a:lstStyle/>
        <a:p>
          <a:pPr algn="just"/>
          <a:endParaRPr lang="ru-RU"/>
        </a:p>
      </dgm:t>
    </dgm:pt>
    <dgm:pt modelId="{A13A03ED-9C7C-4525-85B1-344FF7EDCA16}">
      <dgm:prSet/>
      <dgm:spPr/>
      <dgm:t>
        <a:bodyPr/>
        <a:lstStyle/>
        <a:p>
          <a:pPr algn="just"/>
          <a:r>
            <a:rPr lang="ru-RU"/>
            <a:t>Внедрение мероприятий по сокращению издержек.</a:t>
          </a:r>
        </a:p>
      </dgm:t>
    </dgm:pt>
    <dgm:pt modelId="{33435CFF-4D2F-4A9A-A087-E3829AF3BB58}" type="parTrans" cxnId="{B7A7D945-CDC6-44C3-909E-D84A2B598E9D}">
      <dgm:prSet/>
      <dgm:spPr/>
      <dgm:t>
        <a:bodyPr/>
        <a:lstStyle/>
        <a:p>
          <a:pPr algn="just"/>
          <a:endParaRPr lang="ru-RU"/>
        </a:p>
      </dgm:t>
    </dgm:pt>
    <dgm:pt modelId="{C6592C3A-8BCA-4B35-B864-97BCB614B4EC}" type="sibTrans" cxnId="{B7A7D945-CDC6-44C3-909E-D84A2B598E9D}">
      <dgm:prSet/>
      <dgm:spPr/>
      <dgm:t>
        <a:bodyPr/>
        <a:lstStyle/>
        <a:p>
          <a:pPr algn="just"/>
          <a:endParaRPr lang="ru-RU"/>
        </a:p>
      </dgm:t>
    </dgm:pt>
    <dgm:pt modelId="{97FA66DB-62CB-4481-8FF0-7C72C004501B}">
      <dgm:prSet/>
      <dgm:spPr/>
      <dgm:t>
        <a:bodyPr/>
        <a:lstStyle/>
        <a:p>
          <a:pPr algn="just"/>
          <a:r>
            <a:rPr lang="ru-RU" dirty="0"/>
            <a:t>Оптимизация ресурсов и повышение эффективности.</a:t>
          </a:r>
        </a:p>
      </dgm:t>
    </dgm:pt>
    <dgm:pt modelId="{BB404E91-5619-46F9-B12D-ED08DCFEB9B8}" type="parTrans" cxnId="{0D3A6145-7067-4644-A6E3-DFE71EDB15ED}">
      <dgm:prSet/>
      <dgm:spPr/>
      <dgm:t>
        <a:bodyPr/>
        <a:lstStyle/>
        <a:p>
          <a:pPr algn="just"/>
          <a:endParaRPr lang="ru-RU"/>
        </a:p>
      </dgm:t>
    </dgm:pt>
    <dgm:pt modelId="{2999FA48-9F23-4F6A-BADA-08737EF9F2E8}" type="sibTrans" cxnId="{0D3A6145-7067-4644-A6E3-DFE71EDB15ED}">
      <dgm:prSet/>
      <dgm:spPr/>
      <dgm:t>
        <a:bodyPr/>
        <a:lstStyle/>
        <a:p>
          <a:pPr algn="just"/>
          <a:endParaRPr lang="ru-RU"/>
        </a:p>
      </dgm:t>
    </dgm:pt>
    <dgm:pt modelId="{07BB429C-3333-450D-9FCC-26F2E461C3E3}">
      <dgm:prSet/>
      <dgm:spPr/>
      <dgm:t>
        <a:bodyPr/>
        <a:lstStyle/>
        <a:p>
          <a:pPr algn="just"/>
          <a:r>
            <a:rPr lang="ru-RU" dirty="0"/>
            <a:t>Сценарий 3. Банк стимулирует спрос через сервис и новые продукты</a:t>
          </a:r>
        </a:p>
      </dgm:t>
    </dgm:pt>
    <dgm:pt modelId="{59AF1128-C5F7-479A-8018-BE386A8077AA}" type="parTrans" cxnId="{FBA51C79-5D2B-4C1B-A839-78041C6C1013}">
      <dgm:prSet/>
      <dgm:spPr/>
      <dgm:t>
        <a:bodyPr/>
        <a:lstStyle/>
        <a:p>
          <a:pPr algn="just"/>
          <a:endParaRPr lang="ru-RU"/>
        </a:p>
      </dgm:t>
    </dgm:pt>
    <dgm:pt modelId="{D7A997C8-2175-4943-A883-19937F4D311A}" type="sibTrans" cxnId="{FBA51C79-5D2B-4C1B-A839-78041C6C1013}">
      <dgm:prSet/>
      <dgm:spPr/>
      <dgm:t>
        <a:bodyPr/>
        <a:lstStyle/>
        <a:p>
          <a:pPr algn="just"/>
          <a:endParaRPr lang="ru-RU"/>
        </a:p>
      </dgm:t>
    </dgm:pt>
    <dgm:pt modelId="{65607C38-46D4-4FEC-BA8E-2D641837F5AA}">
      <dgm:prSet/>
      <dgm:spPr/>
      <dgm:t>
        <a:bodyPr/>
        <a:lstStyle/>
        <a:p>
          <a:pPr algn="just"/>
          <a:r>
            <a:rPr lang="ru-RU"/>
            <a:t>Результат</a:t>
          </a:r>
        </a:p>
      </dgm:t>
    </dgm:pt>
    <dgm:pt modelId="{5906A569-6F5E-4BB5-A50F-F0D003F9F40B}" type="parTrans" cxnId="{308A656C-FE2D-4499-B560-0A689F398730}">
      <dgm:prSet/>
      <dgm:spPr/>
      <dgm:t>
        <a:bodyPr/>
        <a:lstStyle/>
        <a:p>
          <a:pPr algn="just"/>
          <a:endParaRPr lang="ru-RU"/>
        </a:p>
      </dgm:t>
    </dgm:pt>
    <dgm:pt modelId="{848B4CE4-AC2F-49E5-B3DA-BB7A97570B1B}" type="sibTrans" cxnId="{308A656C-FE2D-4499-B560-0A689F398730}">
      <dgm:prSet/>
      <dgm:spPr/>
      <dgm:t>
        <a:bodyPr/>
        <a:lstStyle/>
        <a:p>
          <a:pPr algn="just"/>
          <a:endParaRPr lang="ru-RU"/>
        </a:p>
      </dgm:t>
    </dgm:pt>
    <dgm:pt modelId="{5B31A738-D5FB-4CE4-BD22-EF496ED358F7}">
      <dgm:prSet/>
      <dgm:spPr/>
      <dgm:t>
        <a:bodyPr/>
        <a:lstStyle/>
        <a:p>
          <a:pPr algn="just"/>
          <a:r>
            <a:rPr lang="ru-RU"/>
            <a:t>Стоимость собственного капитала медленнее роста спроса.</a:t>
          </a:r>
        </a:p>
      </dgm:t>
    </dgm:pt>
    <dgm:pt modelId="{3826780B-EEE5-44FF-A30B-AD43F23A471C}" type="parTrans" cxnId="{305F8738-A715-4803-8F65-A5557C809162}">
      <dgm:prSet/>
      <dgm:spPr/>
      <dgm:t>
        <a:bodyPr/>
        <a:lstStyle/>
        <a:p>
          <a:pPr algn="just"/>
          <a:endParaRPr lang="ru-RU"/>
        </a:p>
      </dgm:t>
    </dgm:pt>
    <dgm:pt modelId="{197EB3A3-5897-4859-AAFA-54AB1DFEA5A1}" type="sibTrans" cxnId="{305F8738-A715-4803-8F65-A5557C809162}">
      <dgm:prSet/>
      <dgm:spPr/>
      <dgm:t>
        <a:bodyPr/>
        <a:lstStyle/>
        <a:p>
          <a:pPr algn="just"/>
          <a:endParaRPr lang="ru-RU"/>
        </a:p>
      </dgm:t>
    </dgm:pt>
    <dgm:pt modelId="{33906E2D-2478-42E2-A54F-954804F5580D}">
      <dgm:prSet/>
      <dgm:spPr/>
      <dgm:t>
        <a:bodyPr/>
        <a:lstStyle/>
        <a:p>
          <a:pPr algn="just"/>
          <a:r>
            <a:rPr lang="ru-RU"/>
            <a:t>Направление ресурсов на развитие новых услуг и продуктов.</a:t>
          </a:r>
        </a:p>
      </dgm:t>
    </dgm:pt>
    <dgm:pt modelId="{672C2E61-66F4-444D-8FEA-4FB5E5C0010B}" type="parTrans" cxnId="{5B488065-EE14-4094-A2B0-4A8FD3E460A8}">
      <dgm:prSet/>
      <dgm:spPr/>
      <dgm:t>
        <a:bodyPr/>
        <a:lstStyle/>
        <a:p>
          <a:pPr algn="just"/>
          <a:endParaRPr lang="ru-RU"/>
        </a:p>
      </dgm:t>
    </dgm:pt>
    <dgm:pt modelId="{1D6A2B2A-2832-425D-85BF-6045953D9CCA}" type="sibTrans" cxnId="{5B488065-EE14-4094-A2B0-4A8FD3E460A8}">
      <dgm:prSet/>
      <dgm:spPr/>
      <dgm:t>
        <a:bodyPr/>
        <a:lstStyle/>
        <a:p>
          <a:pPr algn="just"/>
          <a:endParaRPr lang="ru-RU"/>
        </a:p>
      </dgm:t>
    </dgm:pt>
    <dgm:pt modelId="{54269424-16E5-4F78-9DA8-A4DB78844E83}">
      <dgm:prSet/>
      <dgm:spPr/>
      <dgm:t>
        <a:bodyPr/>
        <a:lstStyle/>
        <a:p>
          <a:pPr algn="just"/>
          <a:r>
            <a:rPr lang="ru-RU"/>
            <a:t>Действия</a:t>
          </a:r>
        </a:p>
      </dgm:t>
    </dgm:pt>
    <dgm:pt modelId="{A1C2CA18-B369-471B-899A-D85D8F272C8C}" type="parTrans" cxnId="{9C10186A-69DC-4BA8-8A13-D3992646AFAD}">
      <dgm:prSet/>
      <dgm:spPr/>
      <dgm:t>
        <a:bodyPr/>
        <a:lstStyle/>
        <a:p>
          <a:pPr algn="just"/>
          <a:endParaRPr lang="ru-RU"/>
        </a:p>
      </dgm:t>
    </dgm:pt>
    <dgm:pt modelId="{E82C1290-22CE-416F-BFB8-E4F2272598EE}" type="sibTrans" cxnId="{9C10186A-69DC-4BA8-8A13-D3992646AFAD}">
      <dgm:prSet/>
      <dgm:spPr/>
      <dgm:t>
        <a:bodyPr/>
        <a:lstStyle/>
        <a:p>
          <a:pPr algn="just"/>
          <a:endParaRPr lang="ru-RU"/>
        </a:p>
      </dgm:t>
    </dgm:pt>
    <dgm:pt modelId="{C0A2C251-B032-45FA-9CD4-BD712F021498}">
      <dgm:prSet/>
      <dgm:spPr/>
      <dgm:t>
        <a:bodyPr/>
        <a:lstStyle/>
        <a:p>
          <a:pPr algn="just"/>
          <a:r>
            <a:rPr lang="ru-RU"/>
            <a:t>Исследование потребностей клиентов.</a:t>
          </a:r>
        </a:p>
      </dgm:t>
    </dgm:pt>
    <dgm:pt modelId="{8B193403-789F-4375-A59B-36C12F354B05}" type="parTrans" cxnId="{AA6FB3A2-DE02-4BFD-986E-906774ED7032}">
      <dgm:prSet/>
      <dgm:spPr/>
      <dgm:t>
        <a:bodyPr/>
        <a:lstStyle/>
        <a:p>
          <a:pPr algn="just"/>
          <a:endParaRPr lang="ru-RU"/>
        </a:p>
      </dgm:t>
    </dgm:pt>
    <dgm:pt modelId="{E2879510-6EFD-4C3A-88AD-BA36429E4493}" type="sibTrans" cxnId="{AA6FB3A2-DE02-4BFD-986E-906774ED7032}">
      <dgm:prSet/>
      <dgm:spPr/>
      <dgm:t>
        <a:bodyPr/>
        <a:lstStyle/>
        <a:p>
          <a:pPr algn="just"/>
          <a:endParaRPr lang="ru-RU"/>
        </a:p>
      </dgm:t>
    </dgm:pt>
    <dgm:pt modelId="{99D5E513-3DE7-4580-BD1B-23A979F55FE7}">
      <dgm:prSet/>
      <dgm:spPr/>
      <dgm:t>
        <a:bodyPr/>
        <a:lstStyle/>
        <a:p>
          <a:pPr algn="just"/>
          <a:r>
            <a:rPr lang="ru-RU"/>
            <a:t>Разработка и запуск новых продуктов.</a:t>
          </a:r>
        </a:p>
      </dgm:t>
    </dgm:pt>
    <dgm:pt modelId="{B48F7A4C-3C38-4CF0-8F36-EB59CB2B36BD}" type="parTrans" cxnId="{3818E1E3-519F-41E0-98FD-5F3F9FD57B2E}">
      <dgm:prSet/>
      <dgm:spPr/>
      <dgm:t>
        <a:bodyPr/>
        <a:lstStyle/>
        <a:p>
          <a:pPr algn="just"/>
          <a:endParaRPr lang="ru-RU"/>
        </a:p>
      </dgm:t>
    </dgm:pt>
    <dgm:pt modelId="{2F7A020A-211A-4AFA-8E81-DDC3CD80E628}" type="sibTrans" cxnId="{3818E1E3-519F-41E0-98FD-5F3F9FD57B2E}">
      <dgm:prSet/>
      <dgm:spPr/>
      <dgm:t>
        <a:bodyPr/>
        <a:lstStyle/>
        <a:p>
          <a:pPr algn="just"/>
          <a:endParaRPr lang="ru-RU"/>
        </a:p>
      </dgm:t>
    </dgm:pt>
    <dgm:pt modelId="{2D0E4E68-4E47-443E-8DC6-5832AD23234B}">
      <dgm:prSet/>
      <dgm:spPr/>
      <dgm:t>
        <a:bodyPr/>
        <a:lstStyle/>
        <a:p>
          <a:pPr algn="just"/>
          <a:r>
            <a:rPr lang="ru-RU" dirty="0"/>
            <a:t>Улучшение качества сервиса.</a:t>
          </a:r>
        </a:p>
      </dgm:t>
    </dgm:pt>
    <dgm:pt modelId="{A8DE22E5-E952-4515-98A7-339013FB6272}" type="parTrans" cxnId="{86F8194C-5A44-4C39-93F2-7A4CC481C3EB}">
      <dgm:prSet/>
      <dgm:spPr/>
      <dgm:t>
        <a:bodyPr/>
        <a:lstStyle/>
        <a:p>
          <a:pPr algn="just"/>
          <a:endParaRPr lang="ru-RU"/>
        </a:p>
      </dgm:t>
    </dgm:pt>
    <dgm:pt modelId="{158D60A0-E7B2-41A2-8D4E-A974F9A98453}" type="sibTrans" cxnId="{86F8194C-5A44-4C39-93F2-7A4CC481C3EB}">
      <dgm:prSet/>
      <dgm:spPr/>
      <dgm:t>
        <a:bodyPr/>
        <a:lstStyle/>
        <a:p>
          <a:pPr algn="just"/>
          <a:endParaRPr lang="ru-RU"/>
        </a:p>
      </dgm:t>
    </dgm:pt>
    <dgm:pt modelId="{CA9A88B9-DA76-4BDA-9926-5ECB3C1DE62E}">
      <dgm:prSet/>
      <dgm:spPr/>
      <dgm:t>
        <a:bodyPr/>
        <a:lstStyle/>
        <a:p>
          <a:pPr algn="just"/>
          <a:r>
            <a:rPr lang="ru-RU" dirty="0"/>
            <a:t>Сценарий 4. Банк внедряет инновации по оптимизации процессов и стимулированию спроса</a:t>
          </a:r>
        </a:p>
      </dgm:t>
    </dgm:pt>
    <dgm:pt modelId="{D7CA0BAE-6DC9-481F-A065-942DE37A3DD4}" type="parTrans" cxnId="{0FCFF030-EF5D-4CC2-96BC-79E17A614CF7}">
      <dgm:prSet/>
      <dgm:spPr/>
      <dgm:t>
        <a:bodyPr/>
        <a:lstStyle/>
        <a:p>
          <a:pPr algn="just"/>
          <a:endParaRPr lang="ru-RU"/>
        </a:p>
      </dgm:t>
    </dgm:pt>
    <dgm:pt modelId="{F3688CBA-297E-4CDE-92DF-4C9E07F03031}" type="sibTrans" cxnId="{0FCFF030-EF5D-4CC2-96BC-79E17A614CF7}">
      <dgm:prSet/>
      <dgm:spPr/>
      <dgm:t>
        <a:bodyPr/>
        <a:lstStyle/>
        <a:p>
          <a:pPr algn="just"/>
          <a:endParaRPr lang="ru-RU"/>
        </a:p>
      </dgm:t>
    </dgm:pt>
    <dgm:pt modelId="{FD535B3F-A6F6-4FED-8353-2EDB0C486B6B}">
      <dgm:prSet/>
      <dgm:spPr/>
      <dgm:t>
        <a:bodyPr/>
        <a:lstStyle/>
        <a:p>
          <a:pPr algn="just"/>
          <a:r>
            <a:rPr lang="ru-RU"/>
            <a:t>Результат</a:t>
          </a:r>
        </a:p>
      </dgm:t>
    </dgm:pt>
    <dgm:pt modelId="{17BC2E5D-E24E-41B1-BB79-7F0E1301E489}" type="parTrans" cxnId="{1941ABBC-FAAB-48E5-B119-F8E7E2F6BC30}">
      <dgm:prSet/>
      <dgm:spPr/>
      <dgm:t>
        <a:bodyPr/>
        <a:lstStyle/>
        <a:p>
          <a:pPr algn="just"/>
          <a:endParaRPr lang="ru-RU"/>
        </a:p>
      </dgm:t>
    </dgm:pt>
    <dgm:pt modelId="{A3E9C01C-B6CF-4579-9764-2A4370168DA1}" type="sibTrans" cxnId="{1941ABBC-FAAB-48E5-B119-F8E7E2F6BC30}">
      <dgm:prSet/>
      <dgm:spPr/>
      <dgm:t>
        <a:bodyPr/>
        <a:lstStyle/>
        <a:p>
          <a:pPr algn="just"/>
          <a:endParaRPr lang="ru-RU"/>
        </a:p>
      </dgm:t>
    </dgm:pt>
    <dgm:pt modelId="{BEF8428C-AB71-4295-9142-436E9B5CA6A7}">
      <dgm:prSet/>
      <dgm:spPr/>
      <dgm:t>
        <a:bodyPr/>
        <a:lstStyle/>
        <a:p>
          <a:pPr algn="just"/>
          <a:r>
            <a:rPr lang="ru-RU" dirty="0"/>
            <a:t>Быстрый рост капитала, но повышенные риски и возможность кризисных ситуаций.</a:t>
          </a:r>
        </a:p>
      </dgm:t>
    </dgm:pt>
    <dgm:pt modelId="{76149754-FA1B-4932-8422-CB543E7C30BC}" type="parTrans" cxnId="{09DE6C3A-7E30-4D13-AFA0-EC4E890B209A}">
      <dgm:prSet/>
      <dgm:spPr/>
      <dgm:t>
        <a:bodyPr/>
        <a:lstStyle/>
        <a:p>
          <a:pPr algn="just"/>
          <a:endParaRPr lang="ru-RU"/>
        </a:p>
      </dgm:t>
    </dgm:pt>
    <dgm:pt modelId="{B51F592C-3F07-4363-A349-227D555704D1}" type="sibTrans" cxnId="{09DE6C3A-7E30-4D13-AFA0-EC4E890B209A}">
      <dgm:prSet/>
      <dgm:spPr/>
      <dgm:t>
        <a:bodyPr/>
        <a:lstStyle/>
        <a:p>
          <a:pPr algn="just"/>
          <a:endParaRPr lang="ru-RU"/>
        </a:p>
      </dgm:t>
    </dgm:pt>
    <dgm:pt modelId="{01849870-3BB9-4931-A630-95339966DB4B}">
      <dgm:prSet/>
      <dgm:spPr/>
      <dgm:t>
        <a:bodyPr/>
        <a:lstStyle/>
        <a:p>
          <a:pPr algn="just"/>
          <a:r>
            <a:rPr lang="ru-RU" dirty="0"/>
            <a:t>Увеличение объема заемных средств для поддержки роста.</a:t>
          </a:r>
        </a:p>
      </dgm:t>
    </dgm:pt>
    <dgm:pt modelId="{B9F8C0E5-397D-4E02-9779-8C34963445B3}" type="parTrans" cxnId="{BE3B62D6-94FF-4105-8589-FCC0F16A1923}">
      <dgm:prSet/>
      <dgm:spPr/>
      <dgm:t>
        <a:bodyPr/>
        <a:lstStyle/>
        <a:p>
          <a:pPr algn="just"/>
          <a:endParaRPr lang="ru-RU"/>
        </a:p>
      </dgm:t>
    </dgm:pt>
    <dgm:pt modelId="{CAD8AE0D-3E54-4F36-B332-DADB3DFA3E33}" type="sibTrans" cxnId="{BE3B62D6-94FF-4105-8589-FCC0F16A1923}">
      <dgm:prSet/>
      <dgm:spPr/>
      <dgm:t>
        <a:bodyPr/>
        <a:lstStyle/>
        <a:p>
          <a:pPr algn="just"/>
          <a:endParaRPr lang="ru-RU"/>
        </a:p>
      </dgm:t>
    </dgm:pt>
    <dgm:pt modelId="{4C5FF29C-D740-4381-9785-7A938CCE50D9}">
      <dgm:prSet/>
      <dgm:spPr/>
      <dgm:t>
        <a:bodyPr/>
        <a:lstStyle/>
        <a:p>
          <a:pPr algn="just"/>
          <a:r>
            <a:rPr lang="ru-RU"/>
            <a:t>Действия</a:t>
          </a:r>
        </a:p>
      </dgm:t>
    </dgm:pt>
    <dgm:pt modelId="{1827B5A0-2EC6-4CFE-AE35-01B3E79AFCD7}" type="parTrans" cxnId="{9ADAFB12-02D9-495E-AC42-67DFE5932D2A}">
      <dgm:prSet/>
      <dgm:spPr/>
      <dgm:t>
        <a:bodyPr/>
        <a:lstStyle/>
        <a:p>
          <a:pPr algn="just"/>
          <a:endParaRPr lang="ru-RU"/>
        </a:p>
      </dgm:t>
    </dgm:pt>
    <dgm:pt modelId="{3EC71CB3-037A-4E46-BCDC-07C63E5E40F9}" type="sibTrans" cxnId="{9ADAFB12-02D9-495E-AC42-67DFE5932D2A}">
      <dgm:prSet/>
      <dgm:spPr/>
      <dgm:t>
        <a:bodyPr/>
        <a:lstStyle/>
        <a:p>
          <a:pPr algn="just"/>
          <a:endParaRPr lang="ru-RU"/>
        </a:p>
      </dgm:t>
    </dgm:pt>
    <dgm:pt modelId="{64AF67C5-3520-486D-AE87-90055D176655}">
      <dgm:prSet/>
      <dgm:spPr/>
      <dgm:t>
        <a:bodyPr/>
        <a:lstStyle/>
        <a:p>
          <a:pPr algn="just"/>
          <a:r>
            <a:rPr lang="ru-RU" dirty="0"/>
            <a:t>Параллельное улучшение внутренних процессов и разработка новых продуктов.</a:t>
          </a:r>
        </a:p>
      </dgm:t>
    </dgm:pt>
    <dgm:pt modelId="{CD06379F-5A70-4BB5-B2A6-8CC545C03818}" type="parTrans" cxnId="{BB046E2A-A45E-424D-AD7D-12D4A4A705C5}">
      <dgm:prSet/>
      <dgm:spPr/>
      <dgm:t>
        <a:bodyPr/>
        <a:lstStyle/>
        <a:p>
          <a:pPr algn="just"/>
          <a:endParaRPr lang="ru-RU"/>
        </a:p>
      </dgm:t>
    </dgm:pt>
    <dgm:pt modelId="{820ACCAD-1DDF-42CC-A3C7-FDF2302E5E9E}" type="sibTrans" cxnId="{BB046E2A-A45E-424D-AD7D-12D4A4A705C5}">
      <dgm:prSet/>
      <dgm:spPr/>
      <dgm:t>
        <a:bodyPr/>
        <a:lstStyle/>
        <a:p>
          <a:pPr algn="just"/>
          <a:endParaRPr lang="ru-RU"/>
        </a:p>
      </dgm:t>
    </dgm:pt>
    <dgm:pt modelId="{4CCF48BA-AE40-4F3D-9C71-6C3ED78AB73C}">
      <dgm:prSet/>
      <dgm:spPr/>
      <dgm:t>
        <a:bodyPr/>
        <a:lstStyle/>
        <a:p>
          <a:pPr algn="just"/>
          <a:r>
            <a:rPr lang="ru-RU"/>
            <a:t>Привлечение дополнительных ресурсов и инвестиций.</a:t>
          </a:r>
        </a:p>
      </dgm:t>
    </dgm:pt>
    <dgm:pt modelId="{42AAA215-CFB4-47F6-9A2D-5C1C871101A1}" type="parTrans" cxnId="{805DBAB3-EFB6-435E-AA33-A74228220D57}">
      <dgm:prSet/>
      <dgm:spPr/>
      <dgm:t>
        <a:bodyPr/>
        <a:lstStyle/>
        <a:p>
          <a:pPr algn="just"/>
          <a:endParaRPr lang="ru-RU"/>
        </a:p>
      </dgm:t>
    </dgm:pt>
    <dgm:pt modelId="{C39D8154-8883-462F-BC81-DD50B9FD677D}" type="sibTrans" cxnId="{805DBAB3-EFB6-435E-AA33-A74228220D57}">
      <dgm:prSet/>
      <dgm:spPr/>
      <dgm:t>
        <a:bodyPr/>
        <a:lstStyle/>
        <a:p>
          <a:pPr algn="just"/>
          <a:endParaRPr lang="ru-RU"/>
        </a:p>
      </dgm:t>
    </dgm:pt>
    <dgm:pt modelId="{FFA84506-7F30-4D54-8B55-0E27582D81FA}">
      <dgm:prSet/>
      <dgm:spPr/>
      <dgm:t>
        <a:bodyPr/>
        <a:lstStyle/>
        <a:p>
          <a:pPr algn="just"/>
          <a:r>
            <a:rPr lang="ru-RU" dirty="0"/>
            <a:t>Анализ рисков и управление ими.</a:t>
          </a:r>
        </a:p>
      </dgm:t>
    </dgm:pt>
    <dgm:pt modelId="{7C25281E-7612-445D-B4D8-A8814E0A744E}" type="parTrans" cxnId="{00ADC740-58AF-465C-92A6-19119E2263D2}">
      <dgm:prSet/>
      <dgm:spPr/>
      <dgm:t>
        <a:bodyPr/>
        <a:lstStyle/>
        <a:p>
          <a:pPr algn="just"/>
          <a:endParaRPr lang="ru-RU"/>
        </a:p>
      </dgm:t>
    </dgm:pt>
    <dgm:pt modelId="{8063DA79-0102-4DEA-B093-82D3B9BBB7DB}" type="sibTrans" cxnId="{00ADC740-58AF-465C-92A6-19119E2263D2}">
      <dgm:prSet/>
      <dgm:spPr/>
      <dgm:t>
        <a:bodyPr/>
        <a:lstStyle/>
        <a:p>
          <a:pPr algn="just"/>
          <a:endParaRPr lang="ru-RU"/>
        </a:p>
      </dgm:t>
    </dgm:pt>
    <dgm:pt modelId="{E17DD393-4ADF-4780-BBD9-1C62714472EF}">
      <dgm:prSet/>
      <dgm:spPr/>
      <dgm:t>
        <a:bodyPr/>
        <a:lstStyle/>
        <a:p>
          <a:pPr algn="just"/>
          <a:r>
            <a:rPr lang="ru-RU" dirty="0"/>
            <a:t>Характеристики</a:t>
          </a:r>
        </a:p>
      </dgm:t>
    </dgm:pt>
    <dgm:pt modelId="{924DE9D2-2327-4EAC-B815-EA8DD3D2CB65}" type="parTrans" cxnId="{D82D9DBE-70BB-4F40-BF14-304E6418D671}">
      <dgm:prSet/>
      <dgm:spPr/>
      <dgm:t>
        <a:bodyPr/>
        <a:lstStyle/>
        <a:p>
          <a:pPr algn="just"/>
          <a:endParaRPr lang="ru-RU"/>
        </a:p>
      </dgm:t>
    </dgm:pt>
    <dgm:pt modelId="{6173F798-9C1D-4266-A925-DCAE8B83190D}" type="sibTrans" cxnId="{D82D9DBE-70BB-4F40-BF14-304E6418D671}">
      <dgm:prSet/>
      <dgm:spPr/>
      <dgm:t>
        <a:bodyPr/>
        <a:lstStyle/>
        <a:p>
          <a:pPr algn="just"/>
          <a:endParaRPr lang="ru-RU"/>
        </a:p>
      </dgm:t>
    </dgm:pt>
    <dgm:pt modelId="{38CEB0AF-E828-4D59-945A-BA0A85FA060C}">
      <dgm:prSet/>
      <dgm:spPr/>
      <dgm:t>
        <a:bodyPr/>
        <a:lstStyle/>
        <a:p>
          <a:pPr algn="just"/>
          <a:r>
            <a:rPr lang="ru-RU" dirty="0"/>
            <a:t>Инвестиции в инновации = 0</a:t>
          </a:r>
        </a:p>
      </dgm:t>
    </dgm:pt>
    <dgm:pt modelId="{97CBDC70-F064-4974-947D-A1A138319311}" type="parTrans" cxnId="{406A52D8-207B-494C-BFC3-8C8F2AFCFA62}">
      <dgm:prSet/>
      <dgm:spPr/>
      <dgm:t>
        <a:bodyPr/>
        <a:lstStyle/>
        <a:p>
          <a:pPr algn="just"/>
          <a:endParaRPr lang="ru-RU"/>
        </a:p>
      </dgm:t>
    </dgm:pt>
    <dgm:pt modelId="{B41468A3-F9F2-4DAB-A8C4-5C34950B7EF7}" type="sibTrans" cxnId="{406A52D8-207B-494C-BFC3-8C8F2AFCFA62}">
      <dgm:prSet/>
      <dgm:spPr/>
      <dgm:t>
        <a:bodyPr/>
        <a:lstStyle/>
        <a:p>
          <a:pPr algn="just"/>
          <a:endParaRPr lang="ru-RU"/>
        </a:p>
      </dgm:t>
    </dgm:pt>
    <dgm:pt modelId="{FA5C2259-3172-471B-9DE1-4032D3846543}">
      <dgm:prSet/>
      <dgm:spPr/>
      <dgm:t>
        <a:bodyPr/>
        <a:lstStyle/>
        <a:p>
          <a:pPr algn="just"/>
          <a:r>
            <a:rPr lang="ru-RU" dirty="0"/>
            <a:t>Характеристики</a:t>
          </a:r>
        </a:p>
      </dgm:t>
    </dgm:pt>
    <dgm:pt modelId="{D68E4140-45D4-439F-BD7D-C5A0D49118E6}" type="parTrans" cxnId="{D5037AFE-03E1-4A30-8F21-B61EDE950948}">
      <dgm:prSet/>
      <dgm:spPr/>
      <dgm:t>
        <a:bodyPr/>
        <a:lstStyle/>
        <a:p>
          <a:pPr algn="just"/>
          <a:endParaRPr lang="ru-RU"/>
        </a:p>
      </dgm:t>
    </dgm:pt>
    <dgm:pt modelId="{67595359-309C-4F5C-B99A-C23CF3D2ABAB}" type="sibTrans" cxnId="{D5037AFE-03E1-4A30-8F21-B61EDE950948}">
      <dgm:prSet/>
      <dgm:spPr/>
      <dgm:t>
        <a:bodyPr/>
        <a:lstStyle/>
        <a:p>
          <a:pPr algn="just"/>
          <a:endParaRPr lang="ru-RU"/>
        </a:p>
      </dgm:t>
    </dgm:pt>
    <dgm:pt modelId="{163D52ED-320A-4052-A54C-ED01EC38FCF8}">
      <dgm:prSet/>
      <dgm:spPr/>
      <dgm:t>
        <a:bodyPr/>
        <a:lstStyle/>
        <a:p>
          <a:pPr algn="just"/>
          <a:r>
            <a:rPr lang="ru-RU" dirty="0"/>
            <a:t>1% от активов инвестированный в инновации снижает процентные расходы на (-0,5%;1%)</a:t>
          </a:r>
        </a:p>
      </dgm:t>
    </dgm:pt>
    <dgm:pt modelId="{32C4B1EF-048F-4D15-8680-52DEED08CE35}" type="parTrans" cxnId="{32563DDB-9952-4E7F-9279-96A4E39909E7}">
      <dgm:prSet/>
      <dgm:spPr/>
      <dgm:t>
        <a:bodyPr/>
        <a:lstStyle/>
        <a:p>
          <a:pPr algn="just"/>
          <a:endParaRPr lang="ru-RU"/>
        </a:p>
      </dgm:t>
    </dgm:pt>
    <dgm:pt modelId="{FE08439B-0707-4CC8-A5AB-40CB9101BCEA}" type="sibTrans" cxnId="{32563DDB-9952-4E7F-9279-96A4E39909E7}">
      <dgm:prSet/>
      <dgm:spPr/>
      <dgm:t>
        <a:bodyPr/>
        <a:lstStyle/>
        <a:p>
          <a:pPr algn="just"/>
          <a:endParaRPr lang="ru-RU"/>
        </a:p>
      </dgm:t>
    </dgm:pt>
    <dgm:pt modelId="{2A4398AC-99F1-4AD1-A5A5-8335EA354C66}">
      <dgm:prSet/>
      <dgm:spPr/>
      <dgm:t>
        <a:bodyPr/>
        <a:lstStyle/>
        <a:p>
          <a:pPr algn="just"/>
          <a:r>
            <a:rPr lang="ru-RU" dirty="0"/>
            <a:t>Характеристики</a:t>
          </a:r>
        </a:p>
      </dgm:t>
    </dgm:pt>
    <dgm:pt modelId="{BE989D19-1878-40D9-B6B9-28ED56E0BF21}" type="parTrans" cxnId="{0634388C-8C3F-4BC0-96F4-1A37932EA31D}">
      <dgm:prSet/>
      <dgm:spPr/>
      <dgm:t>
        <a:bodyPr/>
        <a:lstStyle/>
        <a:p>
          <a:pPr algn="just"/>
          <a:endParaRPr lang="ru-RU"/>
        </a:p>
      </dgm:t>
    </dgm:pt>
    <dgm:pt modelId="{BCC17567-58AE-42FA-9292-84B0E091737A}" type="sibTrans" cxnId="{0634388C-8C3F-4BC0-96F4-1A37932EA31D}">
      <dgm:prSet/>
      <dgm:spPr/>
      <dgm:t>
        <a:bodyPr/>
        <a:lstStyle/>
        <a:p>
          <a:pPr algn="just"/>
          <a:endParaRPr lang="ru-RU"/>
        </a:p>
      </dgm:t>
    </dgm:pt>
    <dgm:pt modelId="{36A6C2D3-62D9-4E08-9495-EB9007EDA376}">
      <dgm:prSet/>
      <dgm:spPr/>
      <dgm:t>
        <a:bodyPr/>
        <a:lstStyle/>
        <a:p>
          <a:pPr algn="just"/>
          <a:r>
            <a:rPr lang="ru-RU" dirty="0"/>
            <a:t>1% от активов инвестированный в инновации снижает процентные расходы на (-0,5%;1%)</a:t>
          </a:r>
        </a:p>
      </dgm:t>
    </dgm:pt>
    <dgm:pt modelId="{D35F06DA-BEDF-434F-9C3E-E4CAD8FE54B1}" type="parTrans" cxnId="{AA3CB72A-0626-439C-98CD-5F79B00D53B8}">
      <dgm:prSet/>
      <dgm:spPr/>
      <dgm:t>
        <a:bodyPr/>
        <a:lstStyle/>
        <a:p>
          <a:pPr algn="just"/>
          <a:endParaRPr lang="ru-RU"/>
        </a:p>
      </dgm:t>
    </dgm:pt>
    <dgm:pt modelId="{00BD913B-5341-4FD0-A165-48F8263814C1}" type="sibTrans" cxnId="{AA3CB72A-0626-439C-98CD-5F79B00D53B8}">
      <dgm:prSet/>
      <dgm:spPr/>
      <dgm:t>
        <a:bodyPr/>
        <a:lstStyle/>
        <a:p>
          <a:pPr algn="just"/>
          <a:endParaRPr lang="ru-RU"/>
        </a:p>
      </dgm:t>
    </dgm:pt>
    <dgm:pt modelId="{EDD9B8BA-2F09-439D-98D8-1EAD7BFA1D6D}">
      <dgm:prSet/>
      <dgm:spPr/>
      <dgm:t>
        <a:bodyPr/>
        <a:lstStyle/>
        <a:p>
          <a:pPr algn="just"/>
          <a:r>
            <a:rPr lang="ru-RU"/>
            <a:t>Характеристики</a:t>
          </a:r>
          <a:endParaRPr lang="ru-RU" dirty="0"/>
        </a:p>
      </dgm:t>
    </dgm:pt>
    <dgm:pt modelId="{ED2945A6-BFF9-493B-B1E5-99AB93B16785}" type="parTrans" cxnId="{A9576684-60C6-4C62-80E6-5C32B37F12CA}">
      <dgm:prSet/>
      <dgm:spPr/>
      <dgm:t>
        <a:bodyPr/>
        <a:lstStyle/>
        <a:p>
          <a:pPr algn="just"/>
          <a:endParaRPr lang="ru-RU"/>
        </a:p>
      </dgm:t>
    </dgm:pt>
    <dgm:pt modelId="{FA00D6A5-6765-41E8-ACAE-704CCC0C2F50}" type="sibTrans" cxnId="{A9576684-60C6-4C62-80E6-5C32B37F12CA}">
      <dgm:prSet/>
      <dgm:spPr/>
      <dgm:t>
        <a:bodyPr/>
        <a:lstStyle/>
        <a:p>
          <a:pPr algn="just"/>
          <a:endParaRPr lang="ru-RU"/>
        </a:p>
      </dgm:t>
    </dgm:pt>
    <dgm:pt modelId="{D416C7E4-84A4-41D7-8FF5-B614B56240F2}">
      <dgm:prSet/>
      <dgm:spPr/>
      <dgm:t>
        <a:bodyPr/>
        <a:lstStyle/>
        <a:p>
          <a:pPr algn="just"/>
          <a:r>
            <a:rPr lang="ru-RU" dirty="0"/>
            <a:t>1% от активов инвестированный в инновации повышает спрос заемщиков на (-0,5%;1%)</a:t>
          </a:r>
        </a:p>
      </dgm:t>
    </dgm:pt>
    <dgm:pt modelId="{5F7917A5-3A8D-4B99-832E-7E3B5D9168B3}" type="parTrans" cxnId="{D0CACAC8-2B07-494E-A1A3-D2BE92B86F01}">
      <dgm:prSet/>
      <dgm:spPr/>
      <dgm:t>
        <a:bodyPr/>
        <a:lstStyle/>
        <a:p>
          <a:pPr algn="just"/>
          <a:endParaRPr lang="ru-RU"/>
        </a:p>
      </dgm:t>
    </dgm:pt>
    <dgm:pt modelId="{9C9F0336-DE29-4AAB-AFBC-15BC0C5C1CBD}" type="sibTrans" cxnId="{D0CACAC8-2B07-494E-A1A3-D2BE92B86F01}">
      <dgm:prSet/>
      <dgm:spPr/>
      <dgm:t>
        <a:bodyPr/>
        <a:lstStyle/>
        <a:p>
          <a:pPr algn="just"/>
          <a:endParaRPr lang="ru-RU"/>
        </a:p>
      </dgm:t>
    </dgm:pt>
    <dgm:pt modelId="{2FA2D20F-D6A9-4C5F-9BF7-412516094746}">
      <dgm:prSet/>
      <dgm:spPr/>
      <dgm:t>
        <a:bodyPr/>
        <a:lstStyle/>
        <a:p>
          <a:pPr algn="just"/>
          <a:r>
            <a:rPr lang="ru-RU" dirty="0"/>
            <a:t>1% от активов инвестированный в инновации повышает спрос заемщиков на (-0,5%;1%)</a:t>
          </a:r>
        </a:p>
      </dgm:t>
    </dgm:pt>
    <dgm:pt modelId="{33F5DA9D-BD8E-4C7C-8D74-DD708DB31C43}" type="parTrans" cxnId="{57516210-F856-43B3-81A8-5B527E0AF63C}">
      <dgm:prSet/>
      <dgm:spPr/>
      <dgm:t>
        <a:bodyPr/>
        <a:lstStyle/>
        <a:p>
          <a:pPr algn="just"/>
          <a:endParaRPr lang="ru-RU"/>
        </a:p>
      </dgm:t>
    </dgm:pt>
    <dgm:pt modelId="{F87D7682-797C-405F-B05E-BAC1BCD1322B}" type="sibTrans" cxnId="{57516210-F856-43B3-81A8-5B527E0AF63C}">
      <dgm:prSet/>
      <dgm:spPr/>
      <dgm:t>
        <a:bodyPr/>
        <a:lstStyle/>
        <a:p>
          <a:pPr algn="just"/>
          <a:endParaRPr lang="ru-RU"/>
        </a:p>
      </dgm:t>
    </dgm:pt>
    <dgm:pt modelId="{D765B016-9E03-4163-9A2E-D5B1D54B5A4C}" type="pres">
      <dgm:prSet presAssocID="{A229D7BD-F8AD-4279-80CD-E150D1DCE7CC}" presName="Name0" presStyleCnt="0">
        <dgm:presLayoutVars>
          <dgm:dir/>
          <dgm:animLvl val="lvl"/>
          <dgm:resizeHandles val="exact"/>
        </dgm:presLayoutVars>
      </dgm:prSet>
      <dgm:spPr/>
      <dgm:t>
        <a:bodyPr/>
        <a:lstStyle/>
        <a:p>
          <a:endParaRPr lang="ru-RU"/>
        </a:p>
      </dgm:t>
    </dgm:pt>
    <dgm:pt modelId="{1C54A986-ECC1-45B8-9D33-C3EB84DDEB2C}" type="pres">
      <dgm:prSet presAssocID="{73DCEF62-5D7E-4402-958F-9AEA03B5D435}" presName="compositeNode" presStyleCnt="0">
        <dgm:presLayoutVars>
          <dgm:bulletEnabled val="1"/>
        </dgm:presLayoutVars>
      </dgm:prSet>
      <dgm:spPr/>
    </dgm:pt>
    <dgm:pt modelId="{839E9768-B708-4889-B593-77F73D475589}" type="pres">
      <dgm:prSet presAssocID="{73DCEF62-5D7E-4402-958F-9AEA03B5D435}" presName="bgRect" presStyleLbl="node1" presStyleIdx="0" presStyleCnt="4" custScaleX="115147" custScaleY="114994"/>
      <dgm:spPr/>
      <dgm:t>
        <a:bodyPr/>
        <a:lstStyle/>
        <a:p>
          <a:endParaRPr lang="ru-RU"/>
        </a:p>
      </dgm:t>
    </dgm:pt>
    <dgm:pt modelId="{C4216638-E5ED-4DC1-986B-90A10C12086A}" type="pres">
      <dgm:prSet presAssocID="{73DCEF62-5D7E-4402-958F-9AEA03B5D435}" presName="parentNode" presStyleLbl="node1" presStyleIdx="0" presStyleCnt="4">
        <dgm:presLayoutVars>
          <dgm:chMax val="0"/>
          <dgm:bulletEnabled val="1"/>
        </dgm:presLayoutVars>
      </dgm:prSet>
      <dgm:spPr/>
      <dgm:t>
        <a:bodyPr/>
        <a:lstStyle/>
        <a:p>
          <a:endParaRPr lang="ru-RU"/>
        </a:p>
      </dgm:t>
    </dgm:pt>
    <dgm:pt modelId="{28574E6C-C84F-4F7A-AB97-EF8D42619D0D}" type="pres">
      <dgm:prSet presAssocID="{73DCEF62-5D7E-4402-958F-9AEA03B5D435}" presName="childNode" presStyleLbl="node1" presStyleIdx="0" presStyleCnt="4">
        <dgm:presLayoutVars>
          <dgm:bulletEnabled val="1"/>
        </dgm:presLayoutVars>
      </dgm:prSet>
      <dgm:spPr/>
      <dgm:t>
        <a:bodyPr/>
        <a:lstStyle/>
        <a:p>
          <a:endParaRPr lang="ru-RU"/>
        </a:p>
      </dgm:t>
    </dgm:pt>
    <dgm:pt modelId="{87D655F7-4C20-4FCF-BD1A-3DFC28F062EB}" type="pres">
      <dgm:prSet presAssocID="{BBEF3969-31FC-43B1-A7A8-9A317E9CAB7E}" presName="hSp" presStyleCnt="0"/>
      <dgm:spPr/>
    </dgm:pt>
    <dgm:pt modelId="{159C9630-898A-49CA-B353-ADEF0D8F79FE}" type="pres">
      <dgm:prSet presAssocID="{BBEF3969-31FC-43B1-A7A8-9A317E9CAB7E}" presName="vProcSp" presStyleCnt="0"/>
      <dgm:spPr/>
    </dgm:pt>
    <dgm:pt modelId="{1563350E-8AA9-4A94-940D-0255B69B9875}" type="pres">
      <dgm:prSet presAssocID="{BBEF3969-31FC-43B1-A7A8-9A317E9CAB7E}" presName="vSp1" presStyleCnt="0"/>
      <dgm:spPr/>
    </dgm:pt>
    <dgm:pt modelId="{443CF113-59CA-49D1-A798-E2C058EFCFA3}" type="pres">
      <dgm:prSet presAssocID="{BBEF3969-31FC-43B1-A7A8-9A317E9CAB7E}" presName="simulatedConn" presStyleLbl="solidFgAcc1" presStyleIdx="0" presStyleCnt="3"/>
      <dgm:spPr/>
    </dgm:pt>
    <dgm:pt modelId="{C4015FF4-6780-4F4D-AE01-A32A4EE90987}" type="pres">
      <dgm:prSet presAssocID="{BBEF3969-31FC-43B1-A7A8-9A317E9CAB7E}" presName="vSp2" presStyleCnt="0"/>
      <dgm:spPr/>
    </dgm:pt>
    <dgm:pt modelId="{9493298F-7E86-445E-B7BA-9225D78B4357}" type="pres">
      <dgm:prSet presAssocID="{BBEF3969-31FC-43B1-A7A8-9A317E9CAB7E}" presName="sibTrans" presStyleCnt="0"/>
      <dgm:spPr/>
    </dgm:pt>
    <dgm:pt modelId="{D0F256FE-56AE-4ABE-8789-0501B2597B4F}" type="pres">
      <dgm:prSet presAssocID="{AAFE283D-25C0-4702-BDCE-6D5C34DC50E4}" presName="compositeNode" presStyleCnt="0">
        <dgm:presLayoutVars>
          <dgm:bulletEnabled val="1"/>
        </dgm:presLayoutVars>
      </dgm:prSet>
      <dgm:spPr/>
    </dgm:pt>
    <dgm:pt modelId="{EA0AE891-9F56-4072-94AF-C615CDA3A3A3}" type="pres">
      <dgm:prSet presAssocID="{AAFE283D-25C0-4702-BDCE-6D5C34DC50E4}" presName="bgRect" presStyleLbl="node1" presStyleIdx="1" presStyleCnt="4" custScaleX="115147" custScaleY="114994"/>
      <dgm:spPr/>
      <dgm:t>
        <a:bodyPr/>
        <a:lstStyle/>
        <a:p>
          <a:endParaRPr lang="ru-RU"/>
        </a:p>
      </dgm:t>
    </dgm:pt>
    <dgm:pt modelId="{E1F3AF4A-EB06-406B-B370-4651DF1C7375}" type="pres">
      <dgm:prSet presAssocID="{AAFE283D-25C0-4702-BDCE-6D5C34DC50E4}" presName="parentNode" presStyleLbl="node1" presStyleIdx="1" presStyleCnt="4">
        <dgm:presLayoutVars>
          <dgm:chMax val="0"/>
          <dgm:bulletEnabled val="1"/>
        </dgm:presLayoutVars>
      </dgm:prSet>
      <dgm:spPr/>
      <dgm:t>
        <a:bodyPr/>
        <a:lstStyle/>
        <a:p>
          <a:endParaRPr lang="ru-RU"/>
        </a:p>
      </dgm:t>
    </dgm:pt>
    <dgm:pt modelId="{45DD6C4F-1A43-4E59-BD14-68A5A2B7CD1E}" type="pres">
      <dgm:prSet presAssocID="{AAFE283D-25C0-4702-BDCE-6D5C34DC50E4}" presName="childNode" presStyleLbl="node1" presStyleIdx="1" presStyleCnt="4">
        <dgm:presLayoutVars>
          <dgm:bulletEnabled val="1"/>
        </dgm:presLayoutVars>
      </dgm:prSet>
      <dgm:spPr/>
      <dgm:t>
        <a:bodyPr/>
        <a:lstStyle/>
        <a:p>
          <a:endParaRPr lang="ru-RU"/>
        </a:p>
      </dgm:t>
    </dgm:pt>
    <dgm:pt modelId="{E79C34C0-6E3F-4127-AB77-6C21AC8089CC}" type="pres">
      <dgm:prSet presAssocID="{457F254D-22B0-4EEB-BDE3-44203AD46641}" presName="hSp" presStyleCnt="0"/>
      <dgm:spPr/>
    </dgm:pt>
    <dgm:pt modelId="{447AA7F5-EBFC-4C00-AB92-8263DAB2EDFD}" type="pres">
      <dgm:prSet presAssocID="{457F254D-22B0-4EEB-BDE3-44203AD46641}" presName="vProcSp" presStyleCnt="0"/>
      <dgm:spPr/>
    </dgm:pt>
    <dgm:pt modelId="{3D1B25A3-23D9-485F-AD36-96A10CC7149A}" type="pres">
      <dgm:prSet presAssocID="{457F254D-22B0-4EEB-BDE3-44203AD46641}" presName="vSp1" presStyleCnt="0"/>
      <dgm:spPr/>
    </dgm:pt>
    <dgm:pt modelId="{C151C45E-E77C-433F-91D0-ABC3C491A69D}" type="pres">
      <dgm:prSet presAssocID="{457F254D-22B0-4EEB-BDE3-44203AD46641}" presName="simulatedConn" presStyleLbl="solidFgAcc1" presStyleIdx="1" presStyleCnt="3"/>
      <dgm:spPr/>
    </dgm:pt>
    <dgm:pt modelId="{EB83BE60-0FE4-4BEC-973C-3BB1791F9C8C}" type="pres">
      <dgm:prSet presAssocID="{457F254D-22B0-4EEB-BDE3-44203AD46641}" presName="vSp2" presStyleCnt="0"/>
      <dgm:spPr/>
    </dgm:pt>
    <dgm:pt modelId="{9670CFBA-AD18-457A-B730-A9465199F1CB}" type="pres">
      <dgm:prSet presAssocID="{457F254D-22B0-4EEB-BDE3-44203AD46641}" presName="sibTrans" presStyleCnt="0"/>
      <dgm:spPr/>
    </dgm:pt>
    <dgm:pt modelId="{4E1A4885-AF2A-439E-9597-0F045124C35B}" type="pres">
      <dgm:prSet presAssocID="{07BB429C-3333-450D-9FCC-26F2E461C3E3}" presName="compositeNode" presStyleCnt="0">
        <dgm:presLayoutVars>
          <dgm:bulletEnabled val="1"/>
        </dgm:presLayoutVars>
      </dgm:prSet>
      <dgm:spPr/>
    </dgm:pt>
    <dgm:pt modelId="{9FB1CBD9-1435-47E6-8D52-771F47EBFE2C}" type="pres">
      <dgm:prSet presAssocID="{07BB429C-3333-450D-9FCC-26F2E461C3E3}" presName="bgRect" presStyleLbl="node1" presStyleIdx="2" presStyleCnt="4" custScaleX="115147" custScaleY="114994"/>
      <dgm:spPr/>
      <dgm:t>
        <a:bodyPr/>
        <a:lstStyle/>
        <a:p>
          <a:endParaRPr lang="ru-RU"/>
        </a:p>
      </dgm:t>
    </dgm:pt>
    <dgm:pt modelId="{9997A4C9-E45F-4A86-9DDE-FCF4585A1E3B}" type="pres">
      <dgm:prSet presAssocID="{07BB429C-3333-450D-9FCC-26F2E461C3E3}" presName="parentNode" presStyleLbl="node1" presStyleIdx="2" presStyleCnt="4">
        <dgm:presLayoutVars>
          <dgm:chMax val="0"/>
          <dgm:bulletEnabled val="1"/>
        </dgm:presLayoutVars>
      </dgm:prSet>
      <dgm:spPr/>
      <dgm:t>
        <a:bodyPr/>
        <a:lstStyle/>
        <a:p>
          <a:endParaRPr lang="ru-RU"/>
        </a:p>
      </dgm:t>
    </dgm:pt>
    <dgm:pt modelId="{E24DF6C8-04F7-4E3B-AE8D-FF57652D558A}" type="pres">
      <dgm:prSet presAssocID="{07BB429C-3333-450D-9FCC-26F2E461C3E3}" presName="childNode" presStyleLbl="node1" presStyleIdx="2" presStyleCnt="4">
        <dgm:presLayoutVars>
          <dgm:bulletEnabled val="1"/>
        </dgm:presLayoutVars>
      </dgm:prSet>
      <dgm:spPr/>
      <dgm:t>
        <a:bodyPr/>
        <a:lstStyle/>
        <a:p>
          <a:endParaRPr lang="ru-RU"/>
        </a:p>
      </dgm:t>
    </dgm:pt>
    <dgm:pt modelId="{D04614E0-D776-434F-9E2D-5B5A2ABB944F}" type="pres">
      <dgm:prSet presAssocID="{D7A997C8-2175-4943-A883-19937F4D311A}" presName="hSp" presStyleCnt="0"/>
      <dgm:spPr/>
    </dgm:pt>
    <dgm:pt modelId="{782AF860-FFC2-46E3-B099-C23DFC42349B}" type="pres">
      <dgm:prSet presAssocID="{D7A997C8-2175-4943-A883-19937F4D311A}" presName="vProcSp" presStyleCnt="0"/>
      <dgm:spPr/>
    </dgm:pt>
    <dgm:pt modelId="{CC9F52E7-CC8F-494C-8B0A-2CADF71A9D98}" type="pres">
      <dgm:prSet presAssocID="{D7A997C8-2175-4943-A883-19937F4D311A}" presName="vSp1" presStyleCnt="0"/>
      <dgm:spPr/>
    </dgm:pt>
    <dgm:pt modelId="{F7162F51-22A8-4793-83B1-C0A7C4A8E98B}" type="pres">
      <dgm:prSet presAssocID="{D7A997C8-2175-4943-A883-19937F4D311A}" presName="simulatedConn" presStyleLbl="solidFgAcc1" presStyleIdx="2" presStyleCnt="3"/>
      <dgm:spPr/>
    </dgm:pt>
    <dgm:pt modelId="{24317B5F-7771-4AAD-84F7-A116F9E0A70C}" type="pres">
      <dgm:prSet presAssocID="{D7A997C8-2175-4943-A883-19937F4D311A}" presName="vSp2" presStyleCnt="0"/>
      <dgm:spPr/>
    </dgm:pt>
    <dgm:pt modelId="{2C0A5A7C-403C-4ACC-8C42-7E2522980483}" type="pres">
      <dgm:prSet presAssocID="{D7A997C8-2175-4943-A883-19937F4D311A}" presName="sibTrans" presStyleCnt="0"/>
      <dgm:spPr/>
    </dgm:pt>
    <dgm:pt modelId="{464F9E39-9D38-420E-9D35-D9D5A7523E6F}" type="pres">
      <dgm:prSet presAssocID="{CA9A88B9-DA76-4BDA-9926-5ECB3C1DE62E}" presName="compositeNode" presStyleCnt="0">
        <dgm:presLayoutVars>
          <dgm:bulletEnabled val="1"/>
        </dgm:presLayoutVars>
      </dgm:prSet>
      <dgm:spPr/>
    </dgm:pt>
    <dgm:pt modelId="{53849523-AC17-4317-8E25-B05247FEE33D}" type="pres">
      <dgm:prSet presAssocID="{CA9A88B9-DA76-4BDA-9926-5ECB3C1DE62E}" presName="bgRect" presStyleLbl="node1" presStyleIdx="3" presStyleCnt="4" custScaleX="115147" custScaleY="114994"/>
      <dgm:spPr/>
      <dgm:t>
        <a:bodyPr/>
        <a:lstStyle/>
        <a:p>
          <a:endParaRPr lang="ru-RU"/>
        </a:p>
      </dgm:t>
    </dgm:pt>
    <dgm:pt modelId="{F6F105CD-7812-473E-96A0-A9665A9C1FC0}" type="pres">
      <dgm:prSet presAssocID="{CA9A88B9-DA76-4BDA-9926-5ECB3C1DE62E}" presName="parentNode" presStyleLbl="node1" presStyleIdx="3" presStyleCnt="4">
        <dgm:presLayoutVars>
          <dgm:chMax val="0"/>
          <dgm:bulletEnabled val="1"/>
        </dgm:presLayoutVars>
      </dgm:prSet>
      <dgm:spPr/>
      <dgm:t>
        <a:bodyPr/>
        <a:lstStyle/>
        <a:p>
          <a:endParaRPr lang="ru-RU"/>
        </a:p>
      </dgm:t>
    </dgm:pt>
    <dgm:pt modelId="{7B58F6A2-2221-4699-88FC-DD058C3FCA5F}" type="pres">
      <dgm:prSet presAssocID="{CA9A88B9-DA76-4BDA-9926-5ECB3C1DE62E}" presName="childNode" presStyleLbl="node1" presStyleIdx="3" presStyleCnt="4">
        <dgm:presLayoutVars>
          <dgm:bulletEnabled val="1"/>
        </dgm:presLayoutVars>
      </dgm:prSet>
      <dgm:spPr/>
      <dgm:t>
        <a:bodyPr/>
        <a:lstStyle/>
        <a:p>
          <a:endParaRPr lang="ru-RU"/>
        </a:p>
      </dgm:t>
    </dgm:pt>
  </dgm:ptLst>
  <dgm:cxnLst>
    <dgm:cxn modelId="{816495AF-64D2-456F-9C27-28E78D9B7FA7}" type="presOf" srcId="{CA9A88B9-DA76-4BDA-9926-5ECB3C1DE62E}" destId="{53849523-AC17-4317-8E25-B05247FEE33D}" srcOrd="0" destOrd="0" presId="urn:microsoft.com/office/officeart/2005/8/layout/hProcess7#1"/>
    <dgm:cxn modelId="{0634388C-8C3F-4BC0-96F4-1A37932EA31D}" srcId="{CA9A88B9-DA76-4BDA-9926-5ECB3C1DE62E}" destId="{2A4398AC-99F1-4AD1-A5A5-8335EA354C66}" srcOrd="2" destOrd="0" parTransId="{BE989D19-1878-40D9-B6B9-28ED56E0BF21}" sibTransId="{BCC17567-58AE-42FA-9292-84B0E091737A}"/>
    <dgm:cxn modelId="{162963E4-33F3-40B2-8953-3E6E968A5F73}" type="presOf" srcId="{65ECDC36-C585-4972-8235-60F06F1716B7}" destId="{28574E6C-C84F-4F7A-AB97-EF8D42619D0D}" srcOrd="0" destOrd="5" presId="urn:microsoft.com/office/officeart/2005/8/layout/hProcess7#1"/>
    <dgm:cxn modelId="{A9576684-60C6-4C62-80E6-5C32B37F12CA}" srcId="{07BB429C-3333-450D-9FCC-26F2E461C3E3}" destId="{EDD9B8BA-2F09-439D-98D8-1EAD7BFA1D6D}" srcOrd="2" destOrd="0" parTransId="{ED2945A6-BFF9-493B-B1E5-99AB93B16785}" sibTransId="{FA00D6A5-6765-41E8-ACAE-704CCC0C2F50}"/>
    <dgm:cxn modelId="{2A011F71-1317-47B6-873F-9B3A4DFCD61B}" srcId="{03FD2F1F-6236-4201-9513-D3CFDF2E2FB3}" destId="{65ECDC36-C585-4972-8235-60F06F1716B7}" srcOrd="1" destOrd="0" parTransId="{E3C1707A-E47B-4FAA-98BB-A22031696F52}" sibTransId="{800D399D-2A9B-401A-8F9F-BA3E62061DBE}"/>
    <dgm:cxn modelId="{BE3B62D6-94FF-4105-8589-FCC0F16A1923}" srcId="{FD535B3F-A6F6-4FED-8353-2EDB0C486B6B}" destId="{01849870-3BB9-4931-A630-95339966DB4B}" srcOrd="1" destOrd="0" parTransId="{B9F8C0E5-397D-4E02-9779-8C34963445B3}" sibTransId="{CAD8AE0D-3E54-4F36-B332-DADB3DFA3E33}"/>
    <dgm:cxn modelId="{313471C6-5DCB-4F88-A86F-93E7D0C0D5EF}" type="presOf" srcId="{D22FFEF0-E0A3-4FAB-B443-8DC4242736B8}" destId="{45DD6C4F-1A43-4E59-BD14-68A5A2B7CD1E}" srcOrd="0" destOrd="0" presId="urn:microsoft.com/office/officeart/2005/8/layout/hProcess7#1"/>
    <dgm:cxn modelId="{E6A106B4-9854-4DAB-AA03-DF455CF7917C}" type="presOf" srcId="{73DCEF62-5D7E-4402-958F-9AEA03B5D435}" destId="{839E9768-B708-4889-B593-77F73D475589}" srcOrd="0" destOrd="0" presId="urn:microsoft.com/office/officeart/2005/8/layout/hProcess7#1"/>
    <dgm:cxn modelId="{00ADC740-58AF-465C-92A6-19119E2263D2}" srcId="{4C5FF29C-D740-4381-9785-7A938CCE50D9}" destId="{FFA84506-7F30-4D54-8B55-0E27582D81FA}" srcOrd="2" destOrd="0" parTransId="{7C25281E-7612-445D-B4D8-A8814E0A744E}" sibTransId="{8063DA79-0102-4DEA-B093-82D3B9BBB7DB}"/>
    <dgm:cxn modelId="{B0C34DD4-6556-4385-AF3E-084B93CCC804}" type="presOf" srcId="{64AF67C5-3520-486D-AE87-90055D176655}" destId="{7B58F6A2-2221-4699-88FC-DD058C3FCA5F}" srcOrd="0" destOrd="4" presId="urn:microsoft.com/office/officeart/2005/8/layout/hProcess7#1"/>
    <dgm:cxn modelId="{3895758A-774B-405A-A2F8-E56FB69A3D6A}" srcId="{D22FFEF0-E0A3-4FAB-B443-8DC4242736B8}" destId="{64146B45-F86E-45E6-AB36-69FBF8F3FEF8}" srcOrd="1" destOrd="0" parTransId="{FF05DA7C-5859-40CE-9680-C3CDC3AEBDBB}" sibTransId="{08B42CEC-B785-41FB-BC2D-B55554A860DC}"/>
    <dgm:cxn modelId="{61C77479-31CF-4842-A6BD-1A3AEAEEB533}" srcId="{1FFB3F53-EE0C-45D7-80A2-38E7F7DFA337}" destId="{02A4F2EA-0CFA-47BF-AF4A-C8FA15457DD9}" srcOrd="0" destOrd="0" parTransId="{25E8EB2D-8362-408D-9DFD-E443517C10C4}" sibTransId="{E606B8A1-AE9B-412C-9092-D6199F321772}"/>
    <dgm:cxn modelId="{2E9DCE0A-5338-4BDA-8A52-F69378387E95}" type="presOf" srcId="{99D5E513-3DE7-4580-BD1B-23A979F55FE7}" destId="{E24DF6C8-04F7-4E3B-AE8D-FF57652D558A}" srcOrd="0" destOrd="5" presId="urn:microsoft.com/office/officeart/2005/8/layout/hProcess7#1"/>
    <dgm:cxn modelId="{B46A6670-2A5C-4580-BE19-EBAAF35631C2}" type="presOf" srcId="{07BB429C-3333-450D-9FCC-26F2E461C3E3}" destId="{9FB1CBD9-1435-47E6-8D52-771F47EBFE2C}" srcOrd="0" destOrd="0" presId="urn:microsoft.com/office/officeart/2005/8/layout/hProcess7#1"/>
    <dgm:cxn modelId="{E8BCE00F-B4EE-4306-8C5A-8BFA43E525DC}" srcId="{AAFE283D-25C0-4702-BDCE-6D5C34DC50E4}" destId="{D22FFEF0-E0A3-4FAB-B443-8DC4242736B8}" srcOrd="0" destOrd="0" parTransId="{CFF40E23-593B-4280-8D37-08D38989F134}" sibTransId="{9F236A1A-CAD6-4AFF-AD97-F1FE28B4D9C4}"/>
    <dgm:cxn modelId="{6BED00FD-74F8-489F-A79D-844BDB5B4500}" type="presOf" srcId="{FD535B3F-A6F6-4FED-8353-2EDB0C486B6B}" destId="{7B58F6A2-2221-4699-88FC-DD058C3FCA5F}" srcOrd="0" destOrd="0" presId="urn:microsoft.com/office/officeart/2005/8/layout/hProcess7#1"/>
    <dgm:cxn modelId="{E921F948-A3D2-47B0-971A-3A8A552C721F}" type="presOf" srcId="{38CEB0AF-E828-4D59-945A-BA0A85FA060C}" destId="{28574E6C-C84F-4F7A-AB97-EF8D42619D0D}" srcOrd="0" destOrd="7" presId="urn:microsoft.com/office/officeart/2005/8/layout/hProcess7#1"/>
    <dgm:cxn modelId="{36BAC865-2EF7-4525-B83C-F4A7402B2CB0}" srcId="{024325E7-524D-46D5-8B33-E462CF07663B}" destId="{36A12F55-54EB-4D05-BD42-2227CC2E91DE}" srcOrd="0" destOrd="0" parTransId="{0CF7DFDB-74B5-46F5-8F60-109272D6FCAC}" sibTransId="{A4D8DFCD-6425-4C54-A5A9-BD2166467A3C}"/>
    <dgm:cxn modelId="{D0CACAC8-2B07-494E-A1A3-D2BE92B86F01}" srcId="{EDD9B8BA-2F09-439D-98D8-1EAD7BFA1D6D}" destId="{D416C7E4-84A4-41D7-8FF5-B614B56240F2}" srcOrd="0" destOrd="0" parTransId="{5F7917A5-3A8D-4B99-832E-7E3B5D9168B3}" sibTransId="{9C9F0336-DE29-4AAB-AFBC-15BC0C5C1CBD}"/>
    <dgm:cxn modelId="{658B9218-916C-477A-8A35-46716AF2A9FC}" type="presOf" srcId="{4CCF48BA-AE40-4F3D-9C71-6C3ED78AB73C}" destId="{7B58F6A2-2221-4699-88FC-DD058C3FCA5F}" srcOrd="0" destOrd="5" presId="urn:microsoft.com/office/officeart/2005/8/layout/hProcess7#1"/>
    <dgm:cxn modelId="{3ADA47CA-68B4-4A2F-8ACA-35E7D2694E2F}" type="presOf" srcId="{D416C7E4-84A4-41D7-8FF5-B614B56240F2}" destId="{E24DF6C8-04F7-4E3B-AE8D-FF57652D558A}" srcOrd="0" destOrd="8" presId="urn:microsoft.com/office/officeart/2005/8/layout/hProcess7#1"/>
    <dgm:cxn modelId="{A2574618-21DD-4ABD-B687-A58E61EA6887}" srcId="{024325E7-524D-46D5-8B33-E462CF07663B}" destId="{27F28AC4-EB9F-4624-AF5F-FC56A6FDD7A2}" srcOrd="1" destOrd="0" parTransId="{E5EED6E4-2ABE-4718-BA31-DC571E7F6EE1}" sibTransId="{8E2BC9C2-CCA5-4548-A02F-D327080A9C8D}"/>
    <dgm:cxn modelId="{86F8194C-5A44-4C39-93F2-7A4CC481C3EB}" srcId="{54269424-16E5-4F78-9DA8-A4DB78844E83}" destId="{2D0E4E68-4E47-443E-8DC6-5832AD23234B}" srcOrd="2" destOrd="0" parTransId="{A8DE22E5-E952-4515-98A7-339013FB6272}" sibTransId="{158D60A0-E7B2-41A2-8D4E-A974F9A98453}"/>
    <dgm:cxn modelId="{C21A5EDB-258C-4361-B81C-41ADBCC48E75}" type="presOf" srcId="{2FA2D20F-D6A9-4C5F-9BF7-412516094746}" destId="{7B58F6A2-2221-4699-88FC-DD058C3FCA5F}" srcOrd="0" destOrd="9" presId="urn:microsoft.com/office/officeart/2005/8/layout/hProcess7#1"/>
    <dgm:cxn modelId="{77A0BA65-1D70-4516-B64E-94B59633FA93}" srcId="{A229D7BD-F8AD-4279-80CD-E150D1DCE7CC}" destId="{AAFE283D-25C0-4702-BDCE-6D5C34DC50E4}" srcOrd="1" destOrd="0" parTransId="{EBE51BB1-CD49-4CF0-A0B3-F0F9118A41EA}" sibTransId="{457F254D-22B0-4EEB-BDE3-44203AD46641}"/>
    <dgm:cxn modelId="{0346A91C-08D0-4AE4-A446-21A3FC80B197}" srcId="{AAFE283D-25C0-4702-BDCE-6D5C34DC50E4}" destId="{1FFB3F53-EE0C-45D7-80A2-38E7F7DFA337}" srcOrd="1" destOrd="0" parTransId="{01109942-A05B-4434-80FB-D48C5A3F549A}" sibTransId="{B3165F0E-3BB9-4670-9125-DCD043776BF9}"/>
    <dgm:cxn modelId="{56252789-ABBB-4848-B8CE-637F2FFDA493}" type="presOf" srcId="{C0A2C251-B032-45FA-9CD4-BD712F021498}" destId="{E24DF6C8-04F7-4E3B-AE8D-FF57652D558A}" srcOrd="0" destOrd="4" presId="urn:microsoft.com/office/officeart/2005/8/layout/hProcess7#1"/>
    <dgm:cxn modelId="{AA6FB3A2-DE02-4BFD-986E-906774ED7032}" srcId="{54269424-16E5-4F78-9DA8-A4DB78844E83}" destId="{C0A2C251-B032-45FA-9CD4-BD712F021498}" srcOrd="0" destOrd="0" parTransId="{8B193403-789F-4375-A59B-36C12F354B05}" sibTransId="{E2879510-6EFD-4C3A-88AD-BA36429E4493}"/>
    <dgm:cxn modelId="{805DBAB3-EFB6-435E-AA33-A74228220D57}" srcId="{4C5FF29C-D740-4381-9785-7A938CCE50D9}" destId="{4CCF48BA-AE40-4F3D-9C71-6C3ED78AB73C}" srcOrd="1" destOrd="0" parTransId="{42AAA215-CFB4-47F6-9A2D-5C1C871101A1}" sibTransId="{C39D8154-8883-462F-BC81-DD50B9FD677D}"/>
    <dgm:cxn modelId="{A6F1A0E1-9508-4BA2-A5F4-DDBE2AD90278}" type="presOf" srcId="{4C5FF29C-D740-4381-9785-7A938CCE50D9}" destId="{7B58F6A2-2221-4699-88FC-DD058C3FCA5F}" srcOrd="0" destOrd="3" presId="urn:microsoft.com/office/officeart/2005/8/layout/hProcess7#1"/>
    <dgm:cxn modelId="{E7484537-81F2-4B60-A2AF-67B2693CBA19}" type="presOf" srcId="{024325E7-524D-46D5-8B33-E462CF07663B}" destId="{28574E6C-C84F-4F7A-AB97-EF8D42619D0D}" srcOrd="0" destOrd="0" presId="urn:microsoft.com/office/officeart/2005/8/layout/hProcess7#1"/>
    <dgm:cxn modelId="{406A52D8-207B-494C-BFC3-8C8F2AFCFA62}" srcId="{E17DD393-4ADF-4780-BBD9-1C62714472EF}" destId="{38CEB0AF-E828-4D59-945A-BA0A85FA060C}" srcOrd="0" destOrd="0" parTransId="{97CBDC70-F064-4974-947D-A1A138319311}" sibTransId="{B41468A3-F9F2-4DAB-A8C4-5C34950B7EF7}"/>
    <dgm:cxn modelId="{FBA51C79-5D2B-4C1B-A839-78041C6C1013}" srcId="{A229D7BD-F8AD-4279-80CD-E150D1DCE7CC}" destId="{07BB429C-3333-450D-9FCC-26F2E461C3E3}" srcOrd="2" destOrd="0" parTransId="{59AF1128-C5F7-479A-8018-BE386A8077AA}" sibTransId="{D7A997C8-2175-4943-A883-19937F4D311A}"/>
    <dgm:cxn modelId="{D5037AFE-03E1-4A30-8F21-B61EDE950948}" srcId="{AAFE283D-25C0-4702-BDCE-6D5C34DC50E4}" destId="{FA5C2259-3172-471B-9DE1-4032D3846543}" srcOrd="2" destOrd="0" parTransId="{D68E4140-45D4-439F-BD7D-C5A0D49118E6}" sibTransId="{67595359-309C-4F5C-B99A-C23CF3D2ABAB}"/>
    <dgm:cxn modelId="{90DB23F6-AADE-4187-8F89-3B46365FCA6A}" srcId="{D22FFEF0-E0A3-4FAB-B443-8DC4242736B8}" destId="{5252D2C0-E25A-4526-B02A-FB7A429FC484}" srcOrd="0" destOrd="0" parTransId="{267CBA63-1420-4D5D-9D17-8356280D1BD7}" sibTransId="{26B32C1E-8A4F-4A9E-AABA-F35144092755}"/>
    <dgm:cxn modelId="{532AC070-70A8-4A02-A942-C8BBDC264E19}" type="presOf" srcId="{AAFE283D-25C0-4702-BDCE-6D5C34DC50E4}" destId="{E1F3AF4A-EB06-406B-B370-4651DF1C7375}" srcOrd="1" destOrd="0" presId="urn:microsoft.com/office/officeart/2005/8/layout/hProcess7#1"/>
    <dgm:cxn modelId="{21F06996-4BB8-4AE3-8C6F-1CF2D9E08098}" type="presOf" srcId="{07BB429C-3333-450D-9FCC-26F2E461C3E3}" destId="{9997A4C9-E45F-4A86-9DDE-FCF4585A1E3B}" srcOrd="1" destOrd="0" presId="urn:microsoft.com/office/officeart/2005/8/layout/hProcess7#1"/>
    <dgm:cxn modelId="{08C29CB2-C2DF-4EFF-88CF-4ED8E3428D81}" type="presOf" srcId="{36A6C2D3-62D9-4E08-9495-EB9007EDA376}" destId="{7B58F6A2-2221-4699-88FC-DD058C3FCA5F}" srcOrd="0" destOrd="8" presId="urn:microsoft.com/office/officeart/2005/8/layout/hProcess7#1"/>
    <dgm:cxn modelId="{AD90A839-FC99-4E48-AEA9-7AE9788739D2}" type="presOf" srcId="{6ABA7B3B-47B7-4AAA-9BFD-A0FFF3B86640}" destId="{28574E6C-C84F-4F7A-AB97-EF8D42619D0D}" srcOrd="0" destOrd="4" presId="urn:microsoft.com/office/officeart/2005/8/layout/hProcess7#1"/>
    <dgm:cxn modelId="{EC566431-7C72-4BC3-A134-40F023C7F6FE}" type="presOf" srcId="{5B31A738-D5FB-4CE4-BD22-EF496ED358F7}" destId="{E24DF6C8-04F7-4E3B-AE8D-FF57652D558A}" srcOrd="0" destOrd="1" presId="urn:microsoft.com/office/officeart/2005/8/layout/hProcess7#1"/>
    <dgm:cxn modelId="{9C10186A-69DC-4BA8-8A13-D3992646AFAD}" srcId="{07BB429C-3333-450D-9FCC-26F2E461C3E3}" destId="{54269424-16E5-4F78-9DA8-A4DB78844E83}" srcOrd="1" destOrd="0" parTransId="{A1C2CA18-B369-471B-899A-D85D8F272C8C}" sibTransId="{E82C1290-22CE-416F-BFB8-E4F2272598EE}"/>
    <dgm:cxn modelId="{32563DDB-9952-4E7F-9279-96A4E39909E7}" srcId="{FA5C2259-3172-471B-9DE1-4032D3846543}" destId="{163D52ED-320A-4052-A54C-ED01EC38FCF8}" srcOrd="0" destOrd="0" parTransId="{32C4B1EF-048F-4D15-8680-52DEED08CE35}" sibTransId="{FE08439B-0707-4CC8-A5AB-40CB9101BCEA}"/>
    <dgm:cxn modelId="{D321DB62-737E-4931-B197-D962E9DDC628}" type="presOf" srcId="{03FD2F1F-6236-4201-9513-D3CFDF2E2FB3}" destId="{28574E6C-C84F-4F7A-AB97-EF8D42619D0D}" srcOrd="0" destOrd="3" presId="urn:microsoft.com/office/officeart/2005/8/layout/hProcess7#1"/>
    <dgm:cxn modelId="{AA369A5D-8001-4A55-8FDA-80CCF5DF3103}" type="presOf" srcId="{64146B45-F86E-45E6-AB36-69FBF8F3FEF8}" destId="{45DD6C4F-1A43-4E59-BD14-68A5A2B7CD1E}" srcOrd="0" destOrd="2" presId="urn:microsoft.com/office/officeart/2005/8/layout/hProcess7#1"/>
    <dgm:cxn modelId="{3382B9AC-564C-462D-8AD4-006D6A9F7E9E}" type="presOf" srcId="{E17DD393-4ADF-4780-BBD9-1C62714472EF}" destId="{28574E6C-C84F-4F7A-AB97-EF8D42619D0D}" srcOrd="0" destOrd="6" presId="urn:microsoft.com/office/officeart/2005/8/layout/hProcess7#1"/>
    <dgm:cxn modelId="{305F8738-A715-4803-8F65-A5557C809162}" srcId="{65607C38-46D4-4FEC-BA8E-2D641837F5AA}" destId="{5B31A738-D5FB-4CE4-BD22-EF496ED358F7}" srcOrd="0" destOrd="0" parTransId="{3826780B-EEE5-44FF-A30B-AD43F23A471C}" sibTransId="{197EB3A3-5897-4859-AAFA-54AB1DFEA5A1}"/>
    <dgm:cxn modelId="{83D7B858-680F-41B5-9D14-8DBB9305ACD7}" type="presOf" srcId="{33906E2D-2478-42E2-A54F-954804F5580D}" destId="{E24DF6C8-04F7-4E3B-AE8D-FF57652D558A}" srcOrd="0" destOrd="2" presId="urn:microsoft.com/office/officeart/2005/8/layout/hProcess7#1"/>
    <dgm:cxn modelId="{3818E1E3-519F-41E0-98FD-5F3F9FD57B2E}" srcId="{54269424-16E5-4F78-9DA8-A4DB78844E83}" destId="{99D5E513-3DE7-4580-BD1B-23A979F55FE7}" srcOrd="1" destOrd="0" parTransId="{B48F7A4C-3C38-4CF0-8F36-EB59CB2B36BD}" sibTransId="{2F7A020A-211A-4AFA-8E81-DDC3CD80E628}"/>
    <dgm:cxn modelId="{9A77CE76-2337-4934-A4FA-1A7C29275474}" type="presOf" srcId="{54269424-16E5-4F78-9DA8-A4DB78844E83}" destId="{E24DF6C8-04F7-4E3B-AE8D-FF57652D558A}" srcOrd="0" destOrd="3" presId="urn:microsoft.com/office/officeart/2005/8/layout/hProcess7#1"/>
    <dgm:cxn modelId="{0FCFF030-EF5D-4CC2-96BC-79E17A614CF7}" srcId="{A229D7BD-F8AD-4279-80CD-E150D1DCE7CC}" destId="{CA9A88B9-DA76-4BDA-9926-5ECB3C1DE62E}" srcOrd="3" destOrd="0" parTransId="{D7CA0BAE-6DC9-481F-A065-942DE37A3DD4}" sibTransId="{F3688CBA-297E-4CDE-92DF-4C9E07F03031}"/>
    <dgm:cxn modelId="{60DEA088-DA1D-4C74-B849-C330999347E4}" type="presOf" srcId="{97FA66DB-62CB-4481-8FF0-7C72C004501B}" destId="{45DD6C4F-1A43-4E59-BD14-68A5A2B7CD1E}" srcOrd="0" destOrd="6" presId="urn:microsoft.com/office/officeart/2005/8/layout/hProcess7#1"/>
    <dgm:cxn modelId="{F58170B0-5B5F-4F55-BFC3-3CB12812431E}" type="presOf" srcId="{AAFE283D-25C0-4702-BDCE-6D5C34DC50E4}" destId="{EA0AE891-9F56-4072-94AF-C615CDA3A3A3}" srcOrd="0" destOrd="0" presId="urn:microsoft.com/office/officeart/2005/8/layout/hProcess7#1"/>
    <dgm:cxn modelId="{E5FD031A-03B3-41E8-B7A8-D50FB13E897A}" type="presOf" srcId="{1FFB3F53-EE0C-45D7-80A2-38E7F7DFA337}" destId="{45DD6C4F-1A43-4E59-BD14-68A5A2B7CD1E}" srcOrd="0" destOrd="3" presId="urn:microsoft.com/office/officeart/2005/8/layout/hProcess7#1"/>
    <dgm:cxn modelId="{8C581360-1CD1-4CB3-93B8-C626D1D55C07}" srcId="{73DCEF62-5D7E-4402-958F-9AEA03B5D435}" destId="{03FD2F1F-6236-4201-9513-D3CFDF2E2FB3}" srcOrd="1" destOrd="0" parTransId="{F2264822-4F1D-43C2-AD42-4F088B91BD1C}" sibTransId="{97454C66-E666-4CD4-B121-95D46EBCDA66}"/>
    <dgm:cxn modelId="{9ADAFB12-02D9-495E-AC42-67DFE5932D2A}" srcId="{CA9A88B9-DA76-4BDA-9926-5ECB3C1DE62E}" destId="{4C5FF29C-D740-4381-9785-7A938CCE50D9}" srcOrd="1" destOrd="0" parTransId="{1827B5A0-2EC6-4CFE-AE35-01B3E79AFCD7}" sibTransId="{3EC71CB3-037A-4E46-BCDC-07C63E5E40F9}"/>
    <dgm:cxn modelId="{11929FBD-350F-4A44-B80B-D60868EB7986}" type="presOf" srcId="{73DCEF62-5D7E-4402-958F-9AEA03B5D435}" destId="{C4216638-E5ED-4DC1-986B-90A10C12086A}" srcOrd="1" destOrd="0" presId="urn:microsoft.com/office/officeart/2005/8/layout/hProcess7#1"/>
    <dgm:cxn modelId="{7E765F46-7CBC-48DD-940E-DCE4F42CF8B3}" type="presOf" srcId="{A229D7BD-F8AD-4279-80CD-E150D1DCE7CC}" destId="{D765B016-9E03-4163-9A2E-D5B1D54B5A4C}" srcOrd="0" destOrd="0" presId="urn:microsoft.com/office/officeart/2005/8/layout/hProcess7#1"/>
    <dgm:cxn modelId="{57516210-F856-43B3-81A8-5B527E0AF63C}" srcId="{2A4398AC-99F1-4AD1-A5A5-8335EA354C66}" destId="{2FA2D20F-D6A9-4C5F-9BF7-412516094746}" srcOrd="1" destOrd="0" parTransId="{33F5DA9D-BD8E-4C7C-8D74-DD708DB31C43}" sibTransId="{F87D7682-797C-405F-B05E-BAC1BCD1322B}"/>
    <dgm:cxn modelId="{0D3A6145-7067-4644-A6E3-DFE71EDB15ED}" srcId="{1FFB3F53-EE0C-45D7-80A2-38E7F7DFA337}" destId="{97FA66DB-62CB-4481-8FF0-7C72C004501B}" srcOrd="2" destOrd="0" parTransId="{BB404E91-5619-46F9-B12D-ED08DCFEB9B8}" sibTransId="{2999FA48-9F23-4F6A-BADA-08737EF9F2E8}"/>
    <dgm:cxn modelId="{09DE6C3A-7E30-4D13-AFA0-EC4E890B209A}" srcId="{FD535B3F-A6F6-4FED-8353-2EDB0C486B6B}" destId="{BEF8428C-AB71-4295-9142-436E9B5CA6A7}" srcOrd="0" destOrd="0" parTransId="{76149754-FA1B-4932-8422-CB543E7C30BC}" sibTransId="{B51F592C-3F07-4363-A349-227D555704D1}"/>
    <dgm:cxn modelId="{B7A7D945-CDC6-44C3-909E-D84A2B598E9D}" srcId="{1FFB3F53-EE0C-45D7-80A2-38E7F7DFA337}" destId="{A13A03ED-9C7C-4525-85B1-344FF7EDCA16}" srcOrd="1" destOrd="0" parTransId="{33435CFF-4D2F-4A9A-A087-E3829AF3BB58}" sibTransId="{C6592C3A-8BCA-4B35-B864-97BCB614B4EC}"/>
    <dgm:cxn modelId="{C7137DD3-DAB8-4B0B-BD74-659BE8F8C24E}" type="presOf" srcId="{EDD9B8BA-2F09-439D-98D8-1EAD7BFA1D6D}" destId="{E24DF6C8-04F7-4E3B-AE8D-FF57652D558A}" srcOrd="0" destOrd="7" presId="urn:microsoft.com/office/officeart/2005/8/layout/hProcess7#1"/>
    <dgm:cxn modelId="{A778C03A-A9EC-4F21-B116-D9D7A0FDB6C9}" type="presOf" srcId="{CA9A88B9-DA76-4BDA-9926-5ECB3C1DE62E}" destId="{F6F105CD-7812-473E-96A0-A9665A9C1FC0}" srcOrd="1" destOrd="0" presId="urn:microsoft.com/office/officeart/2005/8/layout/hProcess7#1"/>
    <dgm:cxn modelId="{1941ABBC-FAAB-48E5-B119-F8E7E2F6BC30}" srcId="{CA9A88B9-DA76-4BDA-9926-5ECB3C1DE62E}" destId="{FD535B3F-A6F6-4FED-8353-2EDB0C486B6B}" srcOrd="0" destOrd="0" parTransId="{17BC2E5D-E24E-41B1-BB79-7F0E1301E489}" sibTransId="{A3E9C01C-B6CF-4579-9764-2A4370168DA1}"/>
    <dgm:cxn modelId="{A5B9CD2E-904B-4895-9B9E-76ED4886F136}" type="presOf" srcId="{2D0E4E68-4E47-443E-8DC6-5832AD23234B}" destId="{E24DF6C8-04F7-4E3B-AE8D-FF57652D558A}" srcOrd="0" destOrd="6" presId="urn:microsoft.com/office/officeart/2005/8/layout/hProcess7#1"/>
    <dgm:cxn modelId="{308A656C-FE2D-4499-B560-0A689F398730}" srcId="{07BB429C-3333-450D-9FCC-26F2E461C3E3}" destId="{65607C38-46D4-4FEC-BA8E-2D641837F5AA}" srcOrd="0" destOrd="0" parTransId="{5906A569-6F5E-4BB5-A50F-F0D003F9F40B}" sibTransId="{848B4CE4-AC2F-49E5-B3DA-BB7A97570B1B}"/>
    <dgm:cxn modelId="{60F8C6E9-C495-4706-90CF-3FB1BA99A3DD}" type="presOf" srcId="{36A12F55-54EB-4D05-BD42-2227CC2E91DE}" destId="{28574E6C-C84F-4F7A-AB97-EF8D42619D0D}" srcOrd="0" destOrd="1" presId="urn:microsoft.com/office/officeart/2005/8/layout/hProcess7#1"/>
    <dgm:cxn modelId="{AA3CB72A-0626-439C-98CD-5F79B00D53B8}" srcId="{2A4398AC-99F1-4AD1-A5A5-8335EA354C66}" destId="{36A6C2D3-62D9-4E08-9495-EB9007EDA376}" srcOrd="0" destOrd="0" parTransId="{D35F06DA-BEDF-434F-9C3E-E4CAD8FE54B1}" sibTransId="{00BD913B-5341-4FD0-A165-48F8263814C1}"/>
    <dgm:cxn modelId="{5B488065-EE14-4094-A2B0-4A8FD3E460A8}" srcId="{65607C38-46D4-4FEC-BA8E-2D641837F5AA}" destId="{33906E2D-2478-42E2-A54F-954804F5580D}" srcOrd="1" destOrd="0" parTransId="{672C2E61-66F4-444D-8FEA-4FB5E5C0010B}" sibTransId="{1D6A2B2A-2832-425D-85BF-6045953D9CCA}"/>
    <dgm:cxn modelId="{804ACC9D-C44C-42AE-BC36-BB59D5718606}" srcId="{03FD2F1F-6236-4201-9513-D3CFDF2E2FB3}" destId="{6ABA7B3B-47B7-4AAA-9BFD-A0FFF3B86640}" srcOrd="0" destOrd="0" parTransId="{B8E14A38-EED5-49EA-BB96-BDB6E422841A}" sibTransId="{CCBF3CED-55BD-4CF7-A768-F69257303ACE}"/>
    <dgm:cxn modelId="{74DBFF50-EF75-4149-8E4C-157AF4E19426}" type="presOf" srcId="{5252D2C0-E25A-4526-B02A-FB7A429FC484}" destId="{45DD6C4F-1A43-4E59-BD14-68A5A2B7CD1E}" srcOrd="0" destOrd="1" presId="urn:microsoft.com/office/officeart/2005/8/layout/hProcess7#1"/>
    <dgm:cxn modelId="{946EDA51-E21C-428D-8121-609AA7856BBD}" srcId="{73DCEF62-5D7E-4402-958F-9AEA03B5D435}" destId="{024325E7-524D-46D5-8B33-E462CF07663B}" srcOrd="0" destOrd="0" parTransId="{BA6DA4DC-AE3B-44E5-80B9-8E301FE17009}" sibTransId="{5399738D-45A6-4202-B3EA-FD061919A47A}"/>
    <dgm:cxn modelId="{E8E883F0-AB9A-40B2-B9BB-33D8B2DEB8E2}" type="presOf" srcId="{02A4F2EA-0CFA-47BF-AF4A-C8FA15457DD9}" destId="{45DD6C4F-1A43-4E59-BD14-68A5A2B7CD1E}" srcOrd="0" destOrd="4" presId="urn:microsoft.com/office/officeart/2005/8/layout/hProcess7#1"/>
    <dgm:cxn modelId="{ABAD4647-6B99-4CBF-A51B-F81D62E6C805}" type="presOf" srcId="{65607C38-46D4-4FEC-BA8E-2D641837F5AA}" destId="{E24DF6C8-04F7-4E3B-AE8D-FF57652D558A}" srcOrd="0" destOrd="0" presId="urn:microsoft.com/office/officeart/2005/8/layout/hProcess7#1"/>
    <dgm:cxn modelId="{DA2FC4CC-828E-4126-9833-A97E96957F49}" type="presOf" srcId="{FA5C2259-3172-471B-9DE1-4032D3846543}" destId="{45DD6C4F-1A43-4E59-BD14-68A5A2B7CD1E}" srcOrd="0" destOrd="7" presId="urn:microsoft.com/office/officeart/2005/8/layout/hProcess7#1"/>
    <dgm:cxn modelId="{BF18C10E-2FB3-4EA1-A8D2-B9BA31E71F58}" type="presOf" srcId="{2A4398AC-99F1-4AD1-A5A5-8335EA354C66}" destId="{7B58F6A2-2221-4699-88FC-DD058C3FCA5F}" srcOrd="0" destOrd="7" presId="urn:microsoft.com/office/officeart/2005/8/layout/hProcess7#1"/>
    <dgm:cxn modelId="{3E6EDD0C-95EA-47C3-ADDC-53E9FD6713F2}" type="presOf" srcId="{BEF8428C-AB71-4295-9142-436E9B5CA6A7}" destId="{7B58F6A2-2221-4699-88FC-DD058C3FCA5F}" srcOrd="0" destOrd="1" presId="urn:microsoft.com/office/officeart/2005/8/layout/hProcess7#1"/>
    <dgm:cxn modelId="{1E1F4BF1-2892-4736-9CBE-3F37BD9C192B}" srcId="{A229D7BD-F8AD-4279-80CD-E150D1DCE7CC}" destId="{73DCEF62-5D7E-4402-958F-9AEA03B5D435}" srcOrd="0" destOrd="0" parTransId="{6653C6FD-0654-4A3A-A0D5-5047DFF8ED38}" sibTransId="{BBEF3969-31FC-43B1-A7A8-9A317E9CAB7E}"/>
    <dgm:cxn modelId="{D189FBC1-87BD-4B92-90C3-E114A886D4F0}" type="presOf" srcId="{01849870-3BB9-4931-A630-95339966DB4B}" destId="{7B58F6A2-2221-4699-88FC-DD058C3FCA5F}" srcOrd="0" destOrd="2" presId="urn:microsoft.com/office/officeart/2005/8/layout/hProcess7#1"/>
    <dgm:cxn modelId="{8F802231-1914-43D1-8EEA-93BB7253A389}" type="presOf" srcId="{A13A03ED-9C7C-4525-85B1-344FF7EDCA16}" destId="{45DD6C4F-1A43-4E59-BD14-68A5A2B7CD1E}" srcOrd="0" destOrd="5" presId="urn:microsoft.com/office/officeart/2005/8/layout/hProcess7#1"/>
    <dgm:cxn modelId="{4476D749-206D-4C13-B5EE-E40503DF8FD1}" type="presOf" srcId="{FFA84506-7F30-4D54-8B55-0E27582D81FA}" destId="{7B58F6A2-2221-4699-88FC-DD058C3FCA5F}" srcOrd="0" destOrd="6" presId="urn:microsoft.com/office/officeart/2005/8/layout/hProcess7#1"/>
    <dgm:cxn modelId="{BB046E2A-A45E-424D-AD7D-12D4A4A705C5}" srcId="{4C5FF29C-D740-4381-9785-7A938CCE50D9}" destId="{64AF67C5-3520-486D-AE87-90055D176655}" srcOrd="0" destOrd="0" parTransId="{CD06379F-5A70-4BB5-B2A6-8CC545C03818}" sibTransId="{820ACCAD-1DDF-42CC-A3C7-FDF2302E5E9E}"/>
    <dgm:cxn modelId="{940BAA50-2F1D-4617-916E-A0D136F847E1}" type="presOf" srcId="{27F28AC4-EB9F-4624-AF5F-FC56A6FDD7A2}" destId="{28574E6C-C84F-4F7A-AB97-EF8D42619D0D}" srcOrd="0" destOrd="2" presId="urn:microsoft.com/office/officeart/2005/8/layout/hProcess7#1"/>
    <dgm:cxn modelId="{E70A11EB-D7BC-4CF7-9E90-F465AAA51ED7}" type="presOf" srcId="{163D52ED-320A-4052-A54C-ED01EC38FCF8}" destId="{45DD6C4F-1A43-4E59-BD14-68A5A2B7CD1E}" srcOrd="0" destOrd="8" presId="urn:microsoft.com/office/officeart/2005/8/layout/hProcess7#1"/>
    <dgm:cxn modelId="{D82D9DBE-70BB-4F40-BF14-304E6418D671}" srcId="{73DCEF62-5D7E-4402-958F-9AEA03B5D435}" destId="{E17DD393-4ADF-4780-BBD9-1C62714472EF}" srcOrd="2" destOrd="0" parTransId="{924DE9D2-2327-4EAC-B815-EA8DD3D2CB65}" sibTransId="{6173F798-9C1D-4266-A925-DCAE8B83190D}"/>
    <dgm:cxn modelId="{3092DA84-9751-4208-86BC-21E8149DD38D}" type="presParOf" srcId="{D765B016-9E03-4163-9A2E-D5B1D54B5A4C}" destId="{1C54A986-ECC1-45B8-9D33-C3EB84DDEB2C}" srcOrd="0" destOrd="0" presId="urn:microsoft.com/office/officeart/2005/8/layout/hProcess7#1"/>
    <dgm:cxn modelId="{4DAD912E-D8E5-428A-8711-B291212E4C67}" type="presParOf" srcId="{1C54A986-ECC1-45B8-9D33-C3EB84DDEB2C}" destId="{839E9768-B708-4889-B593-77F73D475589}" srcOrd="0" destOrd="0" presId="urn:microsoft.com/office/officeart/2005/8/layout/hProcess7#1"/>
    <dgm:cxn modelId="{1FF3066F-A6CA-42CA-9E94-893901C29408}" type="presParOf" srcId="{1C54A986-ECC1-45B8-9D33-C3EB84DDEB2C}" destId="{C4216638-E5ED-4DC1-986B-90A10C12086A}" srcOrd="1" destOrd="0" presId="urn:microsoft.com/office/officeart/2005/8/layout/hProcess7#1"/>
    <dgm:cxn modelId="{F6EC8B4A-BD7A-4CBB-9DA9-FF119A26159B}" type="presParOf" srcId="{1C54A986-ECC1-45B8-9D33-C3EB84DDEB2C}" destId="{28574E6C-C84F-4F7A-AB97-EF8D42619D0D}" srcOrd="2" destOrd="0" presId="urn:microsoft.com/office/officeart/2005/8/layout/hProcess7#1"/>
    <dgm:cxn modelId="{F6CC62EA-20D0-46D2-9254-1D8C90A7C80C}" type="presParOf" srcId="{D765B016-9E03-4163-9A2E-D5B1D54B5A4C}" destId="{87D655F7-4C20-4FCF-BD1A-3DFC28F062EB}" srcOrd="1" destOrd="0" presId="urn:microsoft.com/office/officeart/2005/8/layout/hProcess7#1"/>
    <dgm:cxn modelId="{D5D3A04B-F3A1-4FFA-A3A3-A9BD289D8005}" type="presParOf" srcId="{D765B016-9E03-4163-9A2E-D5B1D54B5A4C}" destId="{159C9630-898A-49CA-B353-ADEF0D8F79FE}" srcOrd="2" destOrd="0" presId="urn:microsoft.com/office/officeart/2005/8/layout/hProcess7#1"/>
    <dgm:cxn modelId="{213551C1-121C-444E-8B9A-F7228C94CD59}" type="presParOf" srcId="{159C9630-898A-49CA-B353-ADEF0D8F79FE}" destId="{1563350E-8AA9-4A94-940D-0255B69B9875}" srcOrd="0" destOrd="0" presId="urn:microsoft.com/office/officeart/2005/8/layout/hProcess7#1"/>
    <dgm:cxn modelId="{829241D7-5832-4E03-B9BA-71EF52472ADD}" type="presParOf" srcId="{159C9630-898A-49CA-B353-ADEF0D8F79FE}" destId="{443CF113-59CA-49D1-A798-E2C058EFCFA3}" srcOrd="1" destOrd="0" presId="urn:microsoft.com/office/officeart/2005/8/layout/hProcess7#1"/>
    <dgm:cxn modelId="{CD41859C-862A-4B5B-8695-495BD076913B}" type="presParOf" srcId="{159C9630-898A-49CA-B353-ADEF0D8F79FE}" destId="{C4015FF4-6780-4F4D-AE01-A32A4EE90987}" srcOrd="2" destOrd="0" presId="urn:microsoft.com/office/officeart/2005/8/layout/hProcess7#1"/>
    <dgm:cxn modelId="{1F350BDD-76EC-49D8-8C2B-C69F54B08F58}" type="presParOf" srcId="{D765B016-9E03-4163-9A2E-D5B1D54B5A4C}" destId="{9493298F-7E86-445E-B7BA-9225D78B4357}" srcOrd="3" destOrd="0" presId="urn:microsoft.com/office/officeart/2005/8/layout/hProcess7#1"/>
    <dgm:cxn modelId="{ACBBC1F4-4957-4211-B9EF-4C5473738DD8}" type="presParOf" srcId="{D765B016-9E03-4163-9A2E-D5B1D54B5A4C}" destId="{D0F256FE-56AE-4ABE-8789-0501B2597B4F}" srcOrd="4" destOrd="0" presId="urn:microsoft.com/office/officeart/2005/8/layout/hProcess7#1"/>
    <dgm:cxn modelId="{68D8A5DD-6E75-494E-A63C-5155C1147AE6}" type="presParOf" srcId="{D0F256FE-56AE-4ABE-8789-0501B2597B4F}" destId="{EA0AE891-9F56-4072-94AF-C615CDA3A3A3}" srcOrd="0" destOrd="0" presId="urn:microsoft.com/office/officeart/2005/8/layout/hProcess7#1"/>
    <dgm:cxn modelId="{943170F7-BFCF-4159-A8EE-46E50F8D0FFB}" type="presParOf" srcId="{D0F256FE-56AE-4ABE-8789-0501B2597B4F}" destId="{E1F3AF4A-EB06-406B-B370-4651DF1C7375}" srcOrd="1" destOrd="0" presId="urn:microsoft.com/office/officeart/2005/8/layout/hProcess7#1"/>
    <dgm:cxn modelId="{3767C06A-4F4D-455B-AF0F-EE95C4917BE3}" type="presParOf" srcId="{D0F256FE-56AE-4ABE-8789-0501B2597B4F}" destId="{45DD6C4F-1A43-4E59-BD14-68A5A2B7CD1E}" srcOrd="2" destOrd="0" presId="urn:microsoft.com/office/officeart/2005/8/layout/hProcess7#1"/>
    <dgm:cxn modelId="{1484A6D9-A025-4D0C-8D29-5007D5638C42}" type="presParOf" srcId="{D765B016-9E03-4163-9A2E-D5B1D54B5A4C}" destId="{E79C34C0-6E3F-4127-AB77-6C21AC8089CC}" srcOrd="5" destOrd="0" presId="urn:microsoft.com/office/officeart/2005/8/layout/hProcess7#1"/>
    <dgm:cxn modelId="{84F9C0CA-8AB4-4357-AC7E-EDC50332B73D}" type="presParOf" srcId="{D765B016-9E03-4163-9A2E-D5B1D54B5A4C}" destId="{447AA7F5-EBFC-4C00-AB92-8263DAB2EDFD}" srcOrd="6" destOrd="0" presId="urn:microsoft.com/office/officeart/2005/8/layout/hProcess7#1"/>
    <dgm:cxn modelId="{F1C678CF-2991-46BF-9E85-2F3FF18409D7}" type="presParOf" srcId="{447AA7F5-EBFC-4C00-AB92-8263DAB2EDFD}" destId="{3D1B25A3-23D9-485F-AD36-96A10CC7149A}" srcOrd="0" destOrd="0" presId="urn:microsoft.com/office/officeart/2005/8/layout/hProcess7#1"/>
    <dgm:cxn modelId="{FA93992C-04E0-461A-877D-73C3B5EE1C26}" type="presParOf" srcId="{447AA7F5-EBFC-4C00-AB92-8263DAB2EDFD}" destId="{C151C45E-E77C-433F-91D0-ABC3C491A69D}" srcOrd="1" destOrd="0" presId="urn:microsoft.com/office/officeart/2005/8/layout/hProcess7#1"/>
    <dgm:cxn modelId="{3D794C64-65DF-483D-8818-4B163EFB1C61}" type="presParOf" srcId="{447AA7F5-EBFC-4C00-AB92-8263DAB2EDFD}" destId="{EB83BE60-0FE4-4BEC-973C-3BB1791F9C8C}" srcOrd="2" destOrd="0" presId="urn:microsoft.com/office/officeart/2005/8/layout/hProcess7#1"/>
    <dgm:cxn modelId="{05D65A0C-4DB8-42E3-8876-4B5DE8A1BFFC}" type="presParOf" srcId="{D765B016-9E03-4163-9A2E-D5B1D54B5A4C}" destId="{9670CFBA-AD18-457A-B730-A9465199F1CB}" srcOrd="7" destOrd="0" presId="urn:microsoft.com/office/officeart/2005/8/layout/hProcess7#1"/>
    <dgm:cxn modelId="{96DD2BB5-C0AF-4FD9-8E99-9B822D4B66EF}" type="presParOf" srcId="{D765B016-9E03-4163-9A2E-D5B1D54B5A4C}" destId="{4E1A4885-AF2A-439E-9597-0F045124C35B}" srcOrd="8" destOrd="0" presId="urn:microsoft.com/office/officeart/2005/8/layout/hProcess7#1"/>
    <dgm:cxn modelId="{CD3C258F-300D-4131-9EF2-EAF4A53EA5AA}" type="presParOf" srcId="{4E1A4885-AF2A-439E-9597-0F045124C35B}" destId="{9FB1CBD9-1435-47E6-8D52-771F47EBFE2C}" srcOrd="0" destOrd="0" presId="urn:microsoft.com/office/officeart/2005/8/layout/hProcess7#1"/>
    <dgm:cxn modelId="{23DB041D-E83B-441E-9B64-223949F52E11}" type="presParOf" srcId="{4E1A4885-AF2A-439E-9597-0F045124C35B}" destId="{9997A4C9-E45F-4A86-9DDE-FCF4585A1E3B}" srcOrd="1" destOrd="0" presId="urn:microsoft.com/office/officeart/2005/8/layout/hProcess7#1"/>
    <dgm:cxn modelId="{F0C1FCFE-70C3-4B04-96DC-A25D147FDA60}" type="presParOf" srcId="{4E1A4885-AF2A-439E-9597-0F045124C35B}" destId="{E24DF6C8-04F7-4E3B-AE8D-FF57652D558A}" srcOrd="2" destOrd="0" presId="urn:microsoft.com/office/officeart/2005/8/layout/hProcess7#1"/>
    <dgm:cxn modelId="{713DFE09-87B5-4EA0-82C3-BC9116681EE3}" type="presParOf" srcId="{D765B016-9E03-4163-9A2E-D5B1D54B5A4C}" destId="{D04614E0-D776-434F-9E2D-5B5A2ABB944F}" srcOrd="9" destOrd="0" presId="urn:microsoft.com/office/officeart/2005/8/layout/hProcess7#1"/>
    <dgm:cxn modelId="{A47F5C93-8318-4A95-B41F-AF33CC28221F}" type="presParOf" srcId="{D765B016-9E03-4163-9A2E-D5B1D54B5A4C}" destId="{782AF860-FFC2-46E3-B099-C23DFC42349B}" srcOrd="10" destOrd="0" presId="urn:microsoft.com/office/officeart/2005/8/layout/hProcess7#1"/>
    <dgm:cxn modelId="{A2EDE052-CFCC-42DD-A747-4EA4FFCC3252}" type="presParOf" srcId="{782AF860-FFC2-46E3-B099-C23DFC42349B}" destId="{CC9F52E7-CC8F-494C-8B0A-2CADF71A9D98}" srcOrd="0" destOrd="0" presId="urn:microsoft.com/office/officeart/2005/8/layout/hProcess7#1"/>
    <dgm:cxn modelId="{6148A0E2-535A-4A93-B6A5-3E2211DBEA50}" type="presParOf" srcId="{782AF860-FFC2-46E3-B099-C23DFC42349B}" destId="{F7162F51-22A8-4793-83B1-C0A7C4A8E98B}" srcOrd="1" destOrd="0" presId="urn:microsoft.com/office/officeart/2005/8/layout/hProcess7#1"/>
    <dgm:cxn modelId="{C36FF7C2-7D6B-4D09-98BD-B5E1EBDF8567}" type="presParOf" srcId="{782AF860-FFC2-46E3-B099-C23DFC42349B}" destId="{24317B5F-7771-4AAD-84F7-A116F9E0A70C}" srcOrd="2" destOrd="0" presId="urn:microsoft.com/office/officeart/2005/8/layout/hProcess7#1"/>
    <dgm:cxn modelId="{20D0B5D5-B077-45E3-ADCE-5937E9CE2125}" type="presParOf" srcId="{D765B016-9E03-4163-9A2E-D5B1D54B5A4C}" destId="{2C0A5A7C-403C-4ACC-8C42-7E2522980483}" srcOrd="11" destOrd="0" presId="urn:microsoft.com/office/officeart/2005/8/layout/hProcess7#1"/>
    <dgm:cxn modelId="{B936D61A-567C-461A-8DF1-1C4887AAFF3B}" type="presParOf" srcId="{D765B016-9E03-4163-9A2E-D5B1D54B5A4C}" destId="{464F9E39-9D38-420E-9D35-D9D5A7523E6F}" srcOrd="12" destOrd="0" presId="urn:microsoft.com/office/officeart/2005/8/layout/hProcess7#1"/>
    <dgm:cxn modelId="{D49CA00D-13A7-4D98-AE65-162ECAED88B2}" type="presParOf" srcId="{464F9E39-9D38-420E-9D35-D9D5A7523E6F}" destId="{53849523-AC17-4317-8E25-B05247FEE33D}" srcOrd="0" destOrd="0" presId="urn:microsoft.com/office/officeart/2005/8/layout/hProcess7#1"/>
    <dgm:cxn modelId="{92AEE670-2A05-4AE8-A6A9-E248D75D9D7C}" type="presParOf" srcId="{464F9E39-9D38-420E-9D35-D9D5A7523E6F}" destId="{F6F105CD-7812-473E-96A0-A9665A9C1FC0}" srcOrd="1" destOrd="0" presId="urn:microsoft.com/office/officeart/2005/8/layout/hProcess7#1"/>
    <dgm:cxn modelId="{61CCBEF1-52B1-46C3-9BA3-81CC560A7681}" type="presParOf" srcId="{464F9E39-9D38-420E-9D35-D9D5A7523E6F}" destId="{7B58F6A2-2221-4699-88FC-DD058C3FCA5F}" srcOrd="2" destOrd="0" presId="urn:microsoft.com/office/officeart/2005/8/layout/hProcess7#1"/>
  </dgm:cxnLst>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F901A531-D2BF-4C11-9A2B-2D3B24C72A21}" type="doc">
      <dgm:prSet loTypeId="urn:microsoft.com/office/officeart/2005/8/layout/default#6" loCatId="list" qsTypeId="urn:microsoft.com/office/officeart/2005/8/quickstyle/simple1" qsCatId="simple" csTypeId="urn:microsoft.com/office/officeart/2005/8/colors/accent1_1" csCatId="accent1" phldr="1"/>
      <dgm:spPr/>
      <dgm:t>
        <a:bodyPr/>
        <a:lstStyle/>
        <a:p>
          <a:endParaRPr lang="ru-RU"/>
        </a:p>
      </dgm:t>
    </dgm:pt>
    <dgm:pt modelId="{E1F6F3BA-8611-4987-8681-47651EAA0B03}">
      <dgm:prSet phldrT="[Текст]"/>
      <dgm:spPr/>
      <dgm:t>
        <a:bodyPr/>
        <a:lstStyle/>
        <a:p>
          <a:pPr algn="ctr"/>
          <a:r>
            <a:rPr lang="ru-RU" dirty="0"/>
            <a:t>Банк стремится полностью удовлетворить спрос на кредиты</a:t>
          </a:r>
        </a:p>
      </dgm:t>
    </dgm:pt>
    <dgm:pt modelId="{C2A3CF5B-1FB0-4D46-8E84-9B9F4C94DAB5}" type="parTrans" cxnId="{D161C894-3B24-4977-B1F3-A692503F6C9A}">
      <dgm:prSet/>
      <dgm:spPr/>
      <dgm:t>
        <a:bodyPr/>
        <a:lstStyle/>
        <a:p>
          <a:pPr algn="ctr"/>
          <a:endParaRPr lang="ru-RU"/>
        </a:p>
      </dgm:t>
    </dgm:pt>
    <dgm:pt modelId="{214385A5-63E3-4815-B6F8-96ECDC9A0E3A}" type="sibTrans" cxnId="{D161C894-3B24-4977-B1F3-A692503F6C9A}">
      <dgm:prSet/>
      <dgm:spPr/>
      <dgm:t>
        <a:bodyPr/>
        <a:lstStyle/>
        <a:p>
          <a:pPr algn="ctr"/>
          <a:endParaRPr lang="ru-RU"/>
        </a:p>
      </dgm:t>
    </dgm:pt>
    <dgm:pt modelId="{7BDEB819-5C18-4A8E-97A7-D555E0C9DA4D}">
      <dgm:prSet phldrT="[Текст]"/>
      <dgm:spPr/>
      <dgm:t>
        <a:bodyPr/>
        <a:lstStyle/>
        <a:p>
          <a:pPr algn="ctr"/>
          <a:r>
            <a:rPr lang="ru-RU" dirty="0"/>
            <a:t>При недостатке средств банк увеличивает обязательства</a:t>
          </a:r>
        </a:p>
      </dgm:t>
    </dgm:pt>
    <dgm:pt modelId="{16213B00-6559-4AB4-8195-EF98BE2B4118}" type="parTrans" cxnId="{B4610188-F8D2-424B-8B0B-7A657039B1BB}">
      <dgm:prSet/>
      <dgm:spPr/>
      <dgm:t>
        <a:bodyPr/>
        <a:lstStyle/>
        <a:p>
          <a:pPr algn="ctr"/>
          <a:endParaRPr lang="ru-RU"/>
        </a:p>
      </dgm:t>
    </dgm:pt>
    <dgm:pt modelId="{3D08D60B-9FD1-416F-8DEC-47E9221A71E4}" type="sibTrans" cxnId="{B4610188-F8D2-424B-8B0B-7A657039B1BB}">
      <dgm:prSet/>
      <dgm:spPr/>
      <dgm:t>
        <a:bodyPr/>
        <a:lstStyle/>
        <a:p>
          <a:pPr algn="ctr"/>
          <a:endParaRPr lang="ru-RU"/>
        </a:p>
      </dgm:t>
    </dgm:pt>
    <dgm:pt modelId="{D054636A-527B-4BA7-9202-D2F6FC911329}">
      <dgm:prSet phldrT="[Текст]"/>
      <dgm:spPr/>
      <dgm:t>
        <a:bodyPr/>
        <a:lstStyle/>
        <a:p>
          <a:pPr algn="ctr"/>
          <a:r>
            <a:rPr lang="ru-RU" dirty="0"/>
            <a:t>Процентный доход зависит от условной ставки ЦБ</a:t>
          </a:r>
        </a:p>
      </dgm:t>
    </dgm:pt>
    <dgm:pt modelId="{F5ED1CD0-9E5D-462E-A808-4516447490E8}" type="parTrans" cxnId="{641D19B6-3CD1-4D1C-BBD8-698EAFA5E16F}">
      <dgm:prSet/>
      <dgm:spPr/>
      <dgm:t>
        <a:bodyPr/>
        <a:lstStyle/>
        <a:p>
          <a:pPr algn="ctr"/>
          <a:endParaRPr lang="ru-RU"/>
        </a:p>
      </dgm:t>
    </dgm:pt>
    <dgm:pt modelId="{9A8796C7-900C-44B3-89DA-5892E49C5C37}" type="sibTrans" cxnId="{641D19B6-3CD1-4D1C-BBD8-698EAFA5E16F}">
      <dgm:prSet/>
      <dgm:spPr/>
      <dgm:t>
        <a:bodyPr/>
        <a:lstStyle/>
        <a:p>
          <a:pPr algn="ctr"/>
          <a:endParaRPr lang="ru-RU"/>
        </a:p>
      </dgm:t>
    </dgm:pt>
    <dgm:pt modelId="{0CA5F888-5C45-4669-9FA8-1470AF00DDB8}">
      <dgm:prSet phldrT="[Текст]"/>
      <dgm:spPr/>
      <dgm:t>
        <a:bodyPr/>
        <a:lstStyle/>
        <a:p>
          <a:pPr algn="ctr"/>
          <a:r>
            <a:rPr lang="ru-RU" dirty="0"/>
            <a:t>Процентный расход составляет 80-90% от процентного дохода</a:t>
          </a:r>
        </a:p>
      </dgm:t>
    </dgm:pt>
    <dgm:pt modelId="{F53B41E4-2E36-4232-9DBC-B24B89BB49F8}" type="parTrans" cxnId="{D05A6449-1B25-4CC4-BA13-4BA1E002638C}">
      <dgm:prSet/>
      <dgm:spPr/>
      <dgm:t>
        <a:bodyPr/>
        <a:lstStyle/>
        <a:p>
          <a:pPr algn="ctr"/>
          <a:endParaRPr lang="ru-RU"/>
        </a:p>
      </dgm:t>
    </dgm:pt>
    <dgm:pt modelId="{9C4E1A8D-D30C-4E9E-BB27-BFE23EB2E540}" type="sibTrans" cxnId="{D05A6449-1B25-4CC4-BA13-4BA1E002638C}">
      <dgm:prSet/>
      <dgm:spPr/>
      <dgm:t>
        <a:bodyPr/>
        <a:lstStyle/>
        <a:p>
          <a:pPr algn="ctr"/>
          <a:endParaRPr lang="ru-RU"/>
        </a:p>
      </dgm:t>
    </dgm:pt>
    <dgm:pt modelId="{77935E62-5E27-41B6-9941-B2160F3B26E2}">
      <dgm:prSet phldrT="[Текст]"/>
      <dgm:spPr/>
      <dgm:t>
        <a:bodyPr/>
        <a:lstStyle/>
        <a:p>
          <a:pPr algn="ctr"/>
          <a:r>
            <a:rPr lang="ru-RU" dirty="0"/>
            <a:t>Просроченная задолженность составляет (0;10%) от активов</a:t>
          </a:r>
        </a:p>
      </dgm:t>
    </dgm:pt>
    <dgm:pt modelId="{89F62499-54CB-4626-8A32-C51D0E5BC781}" type="parTrans" cxnId="{4CDA58A9-7C98-4B1A-B89A-996E4E8727D9}">
      <dgm:prSet/>
      <dgm:spPr/>
      <dgm:t>
        <a:bodyPr/>
        <a:lstStyle/>
        <a:p>
          <a:pPr algn="ctr"/>
          <a:endParaRPr lang="ru-RU"/>
        </a:p>
      </dgm:t>
    </dgm:pt>
    <dgm:pt modelId="{6F532F03-ED00-4F2F-BE56-A6616BA5119D}" type="sibTrans" cxnId="{4CDA58A9-7C98-4B1A-B89A-996E4E8727D9}">
      <dgm:prSet/>
      <dgm:spPr/>
      <dgm:t>
        <a:bodyPr/>
        <a:lstStyle/>
        <a:p>
          <a:pPr algn="ctr"/>
          <a:endParaRPr lang="ru-RU"/>
        </a:p>
      </dgm:t>
    </dgm:pt>
    <dgm:pt modelId="{E9784057-7C28-4A36-BB6F-2B37F88458D8}" type="pres">
      <dgm:prSet presAssocID="{F901A531-D2BF-4C11-9A2B-2D3B24C72A21}" presName="diagram" presStyleCnt="0">
        <dgm:presLayoutVars>
          <dgm:dir/>
          <dgm:resizeHandles val="exact"/>
        </dgm:presLayoutVars>
      </dgm:prSet>
      <dgm:spPr/>
      <dgm:t>
        <a:bodyPr/>
        <a:lstStyle/>
        <a:p>
          <a:endParaRPr lang="ru-RU"/>
        </a:p>
      </dgm:t>
    </dgm:pt>
    <dgm:pt modelId="{3B195A09-A28B-4841-B15E-9AB6269FB74A}" type="pres">
      <dgm:prSet presAssocID="{E1F6F3BA-8611-4987-8681-47651EAA0B03}" presName="node" presStyleLbl="node1" presStyleIdx="0" presStyleCnt="5">
        <dgm:presLayoutVars>
          <dgm:bulletEnabled val="1"/>
        </dgm:presLayoutVars>
      </dgm:prSet>
      <dgm:spPr/>
      <dgm:t>
        <a:bodyPr/>
        <a:lstStyle/>
        <a:p>
          <a:endParaRPr lang="ru-RU"/>
        </a:p>
      </dgm:t>
    </dgm:pt>
    <dgm:pt modelId="{25993E5C-DE76-4977-BCDC-A2C0F31920DB}" type="pres">
      <dgm:prSet presAssocID="{214385A5-63E3-4815-B6F8-96ECDC9A0E3A}" presName="sibTrans" presStyleCnt="0"/>
      <dgm:spPr/>
    </dgm:pt>
    <dgm:pt modelId="{29DC3709-640C-46DE-9587-18FCE41FC4BF}" type="pres">
      <dgm:prSet presAssocID="{7BDEB819-5C18-4A8E-97A7-D555E0C9DA4D}" presName="node" presStyleLbl="node1" presStyleIdx="1" presStyleCnt="5">
        <dgm:presLayoutVars>
          <dgm:bulletEnabled val="1"/>
        </dgm:presLayoutVars>
      </dgm:prSet>
      <dgm:spPr/>
      <dgm:t>
        <a:bodyPr/>
        <a:lstStyle/>
        <a:p>
          <a:endParaRPr lang="ru-RU"/>
        </a:p>
      </dgm:t>
    </dgm:pt>
    <dgm:pt modelId="{DFDFC6A4-7702-468E-8E07-69B12992BDDC}" type="pres">
      <dgm:prSet presAssocID="{3D08D60B-9FD1-416F-8DEC-47E9221A71E4}" presName="sibTrans" presStyleCnt="0"/>
      <dgm:spPr/>
    </dgm:pt>
    <dgm:pt modelId="{7599317F-05AC-41BD-B5BF-5AA13D660832}" type="pres">
      <dgm:prSet presAssocID="{D054636A-527B-4BA7-9202-D2F6FC911329}" presName="node" presStyleLbl="node1" presStyleIdx="2" presStyleCnt="5">
        <dgm:presLayoutVars>
          <dgm:bulletEnabled val="1"/>
        </dgm:presLayoutVars>
      </dgm:prSet>
      <dgm:spPr/>
      <dgm:t>
        <a:bodyPr/>
        <a:lstStyle/>
        <a:p>
          <a:endParaRPr lang="ru-RU"/>
        </a:p>
      </dgm:t>
    </dgm:pt>
    <dgm:pt modelId="{14885B33-95AC-46ED-98B2-9FEB28E4C82E}" type="pres">
      <dgm:prSet presAssocID="{9A8796C7-900C-44B3-89DA-5892E49C5C37}" presName="sibTrans" presStyleCnt="0"/>
      <dgm:spPr/>
    </dgm:pt>
    <dgm:pt modelId="{576904A7-B2F5-4627-A632-A5F7C537A8EB}" type="pres">
      <dgm:prSet presAssocID="{0CA5F888-5C45-4669-9FA8-1470AF00DDB8}" presName="node" presStyleLbl="node1" presStyleIdx="3" presStyleCnt="5">
        <dgm:presLayoutVars>
          <dgm:bulletEnabled val="1"/>
        </dgm:presLayoutVars>
      </dgm:prSet>
      <dgm:spPr/>
      <dgm:t>
        <a:bodyPr/>
        <a:lstStyle/>
        <a:p>
          <a:endParaRPr lang="ru-RU"/>
        </a:p>
      </dgm:t>
    </dgm:pt>
    <dgm:pt modelId="{A35F19B4-C004-4E0E-A1DF-82085F4B263E}" type="pres">
      <dgm:prSet presAssocID="{9C4E1A8D-D30C-4E9E-BB27-BFE23EB2E540}" presName="sibTrans" presStyleCnt="0"/>
      <dgm:spPr/>
    </dgm:pt>
    <dgm:pt modelId="{1E0350EE-19CE-40D3-B80C-B7ABA8180421}" type="pres">
      <dgm:prSet presAssocID="{77935E62-5E27-41B6-9941-B2160F3B26E2}" presName="node" presStyleLbl="node1" presStyleIdx="4" presStyleCnt="5">
        <dgm:presLayoutVars>
          <dgm:bulletEnabled val="1"/>
        </dgm:presLayoutVars>
      </dgm:prSet>
      <dgm:spPr/>
      <dgm:t>
        <a:bodyPr/>
        <a:lstStyle/>
        <a:p>
          <a:endParaRPr lang="ru-RU"/>
        </a:p>
      </dgm:t>
    </dgm:pt>
  </dgm:ptLst>
  <dgm:cxnLst>
    <dgm:cxn modelId="{6C966DD8-62C6-41FA-A882-08847BB14ADA}" type="presOf" srcId="{E1F6F3BA-8611-4987-8681-47651EAA0B03}" destId="{3B195A09-A28B-4841-B15E-9AB6269FB74A}" srcOrd="0" destOrd="0" presId="urn:microsoft.com/office/officeart/2005/8/layout/default#6"/>
    <dgm:cxn modelId="{488F3B72-B373-4670-A117-684655E0C5E0}" type="presOf" srcId="{7BDEB819-5C18-4A8E-97A7-D555E0C9DA4D}" destId="{29DC3709-640C-46DE-9587-18FCE41FC4BF}" srcOrd="0" destOrd="0" presId="urn:microsoft.com/office/officeart/2005/8/layout/default#6"/>
    <dgm:cxn modelId="{B4610188-F8D2-424B-8B0B-7A657039B1BB}" srcId="{F901A531-D2BF-4C11-9A2B-2D3B24C72A21}" destId="{7BDEB819-5C18-4A8E-97A7-D555E0C9DA4D}" srcOrd="1" destOrd="0" parTransId="{16213B00-6559-4AB4-8195-EF98BE2B4118}" sibTransId="{3D08D60B-9FD1-416F-8DEC-47E9221A71E4}"/>
    <dgm:cxn modelId="{4FF546DC-B9C5-4C6A-B57A-D6EDD9774727}" type="presOf" srcId="{77935E62-5E27-41B6-9941-B2160F3B26E2}" destId="{1E0350EE-19CE-40D3-B80C-B7ABA8180421}" srcOrd="0" destOrd="0" presId="urn:microsoft.com/office/officeart/2005/8/layout/default#6"/>
    <dgm:cxn modelId="{4CDA58A9-7C98-4B1A-B89A-996E4E8727D9}" srcId="{F901A531-D2BF-4C11-9A2B-2D3B24C72A21}" destId="{77935E62-5E27-41B6-9941-B2160F3B26E2}" srcOrd="4" destOrd="0" parTransId="{89F62499-54CB-4626-8A32-C51D0E5BC781}" sibTransId="{6F532F03-ED00-4F2F-BE56-A6616BA5119D}"/>
    <dgm:cxn modelId="{06550176-6520-4E05-B9B4-F7351E299538}" type="presOf" srcId="{D054636A-527B-4BA7-9202-D2F6FC911329}" destId="{7599317F-05AC-41BD-B5BF-5AA13D660832}" srcOrd="0" destOrd="0" presId="urn:microsoft.com/office/officeart/2005/8/layout/default#6"/>
    <dgm:cxn modelId="{D05A6449-1B25-4CC4-BA13-4BA1E002638C}" srcId="{F901A531-D2BF-4C11-9A2B-2D3B24C72A21}" destId="{0CA5F888-5C45-4669-9FA8-1470AF00DDB8}" srcOrd="3" destOrd="0" parTransId="{F53B41E4-2E36-4232-9DBC-B24B89BB49F8}" sibTransId="{9C4E1A8D-D30C-4E9E-BB27-BFE23EB2E540}"/>
    <dgm:cxn modelId="{9174BF8E-6544-4EFF-B783-DF6AFB50A570}" type="presOf" srcId="{0CA5F888-5C45-4669-9FA8-1470AF00DDB8}" destId="{576904A7-B2F5-4627-A632-A5F7C537A8EB}" srcOrd="0" destOrd="0" presId="urn:microsoft.com/office/officeart/2005/8/layout/default#6"/>
    <dgm:cxn modelId="{34DF01ED-244A-4400-BAB9-3CE6413DCF9E}" type="presOf" srcId="{F901A531-D2BF-4C11-9A2B-2D3B24C72A21}" destId="{E9784057-7C28-4A36-BB6F-2B37F88458D8}" srcOrd="0" destOrd="0" presId="urn:microsoft.com/office/officeart/2005/8/layout/default#6"/>
    <dgm:cxn modelId="{D161C894-3B24-4977-B1F3-A692503F6C9A}" srcId="{F901A531-D2BF-4C11-9A2B-2D3B24C72A21}" destId="{E1F6F3BA-8611-4987-8681-47651EAA0B03}" srcOrd="0" destOrd="0" parTransId="{C2A3CF5B-1FB0-4D46-8E84-9B9F4C94DAB5}" sibTransId="{214385A5-63E3-4815-B6F8-96ECDC9A0E3A}"/>
    <dgm:cxn modelId="{641D19B6-3CD1-4D1C-BBD8-698EAFA5E16F}" srcId="{F901A531-D2BF-4C11-9A2B-2D3B24C72A21}" destId="{D054636A-527B-4BA7-9202-D2F6FC911329}" srcOrd="2" destOrd="0" parTransId="{F5ED1CD0-9E5D-462E-A808-4516447490E8}" sibTransId="{9A8796C7-900C-44B3-89DA-5892E49C5C37}"/>
    <dgm:cxn modelId="{46D3024E-E694-4ECD-A1D9-9E80156C6C7C}" type="presParOf" srcId="{E9784057-7C28-4A36-BB6F-2B37F88458D8}" destId="{3B195A09-A28B-4841-B15E-9AB6269FB74A}" srcOrd="0" destOrd="0" presId="urn:microsoft.com/office/officeart/2005/8/layout/default#6"/>
    <dgm:cxn modelId="{9044A749-87B4-4CA4-B48E-1BA2A7B6A760}" type="presParOf" srcId="{E9784057-7C28-4A36-BB6F-2B37F88458D8}" destId="{25993E5C-DE76-4977-BCDC-A2C0F31920DB}" srcOrd="1" destOrd="0" presId="urn:microsoft.com/office/officeart/2005/8/layout/default#6"/>
    <dgm:cxn modelId="{3699D9B4-20E0-4C76-BC41-A7046055DB10}" type="presParOf" srcId="{E9784057-7C28-4A36-BB6F-2B37F88458D8}" destId="{29DC3709-640C-46DE-9587-18FCE41FC4BF}" srcOrd="2" destOrd="0" presId="urn:microsoft.com/office/officeart/2005/8/layout/default#6"/>
    <dgm:cxn modelId="{982FF0C5-DC11-4063-97DD-C7D599DB0CFB}" type="presParOf" srcId="{E9784057-7C28-4A36-BB6F-2B37F88458D8}" destId="{DFDFC6A4-7702-468E-8E07-69B12992BDDC}" srcOrd="3" destOrd="0" presId="urn:microsoft.com/office/officeart/2005/8/layout/default#6"/>
    <dgm:cxn modelId="{B4083ED3-EE6B-417D-85D8-2688481D10E5}" type="presParOf" srcId="{E9784057-7C28-4A36-BB6F-2B37F88458D8}" destId="{7599317F-05AC-41BD-B5BF-5AA13D660832}" srcOrd="4" destOrd="0" presId="urn:microsoft.com/office/officeart/2005/8/layout/default#6"/>
    <dgm:cxn modelId="{E9BFF368-0686-435A-A085-50ECFD72C757}" type="presParOf" srcId="{E9784057-7C28-4A36-BB6F-2B37F88458D8}" destId="{14885B33-95AC-46ED-98B2-9FEB28E4C82E}" srcOrd="5" destOrd="0" presId="urn:microsoft.com/office/officeart/2005/8/layout/default#6"/>
    <dgm:cxn modelId="{AA37877E-9B35-4BFE-9240-B86D18571815}" type="presParOf" srcId="{E9784057-7C28-4A36-BB6F-2B37F88458D8}" destId="{576904A7-B2F5-4627-A632-A5F7C537A8EB}" srcOrd="6" destOrd="0" presId="urn:microsoft.com/office/officeart/2005/8/layout/default#6"/>
    <dgm:cxn modelId="{97585848-E5CE-4385-BF59-63AB1C1E9CE0}" type="presParOf" srcId="{E9784057-7C28-4A36-BB6F-2B37F88458D8}" destId="{A35F19B4-C004-4E0E-A1DF-82085F4B263E}" srcOrd="7" destOrd="0" presId="urn:microsoft.com/office/officeart/2005/8/layout/default#6"/>
    <dgm:cxn modelId="{AA9BE171-B81F-4A4A-91F8-6516169D67D4}" type="presParOf" srcId="{E9784057-7C28-4A36-BB6F-2B37F88458D8}" destId="{1E0350EE-19CE-40D3-B80C-B7ABA8180421}" srcOrd="8" destOrd="0" presId="urn:microsoft.com/office/officeart/2005/8/layout/default#6"/>
  </dgm:cxnLst>
  <dgm:bg/>
  <dgm:whole/>
  <dgm:extLst>
    <a:ext uri="http://schemas.microsoft.com/office/drawing/2008/diagram">
      <dsp:dataModelExt xmlns:dsp="http://schemas.microsoft.com/office/drawing/2008/diagram" xmlns="" relId="rId13"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BDAF2299-5541-43C3-85E8-0BDBA0B8FD72}" type="doc">
      <dgm:prSet loTypeId="urn:microsoft.com/office/officeart/2005/8/layout/default#7" loCatId="list" qsTypeId="urn:microsoft.com/office/officeart/2005/8/quickstyle/simple1" qsCatId="simple" csTypeId="urn:microsoft.com/office/officeart/2005/8/colors/accent1_1" csCatId="accent1" phldr="1"/>
      <dgm:spPr/>
      <dgm:t>
        <a:bodyPr/>
        <a:lstStyle/>
        <a:p>
          <a:endParaRPr lang="ru-RU"/>
        </a:p>
      </dgm:t>
    </dgm:pt>
    <dgm:pt modelId="{48852833-A1BF-474C-BA92-63D1A458D0BA}">
      <dgm:prSet/>
      <dgm:spPr/>
      <dgm:t>
        <a:bodyPr/>
        <a:lstStyle/>
        <a:p>
          <a:pPr algn="just"/>
          <a:r>
            <a:rPr lang="ru-RU" dirty="0">
              <a:latin typeface="+mn-lt"/>
              <a:cs typeface="Times New Roman" panose="02020603050405020304" pitchFamily="18" charset="0"/>
            </a:rPr>
            <a:t>Изолированное рассмотрение проектов</a:t>
          </a:r>
        </a:p>
      </dgm:t>
    </dgm:pt>
    <dgm:pt modelId="{346C0FC6-AB23-45F6-93F3-463FDACCA229}" type="parTrans" cxnId="{E2C8ED29-D764-4D75-9F0C-4FC8A4B821D7}">
      <dgm:prSet/>
      <dgm:spPr/>
      <dgm:t>
        <a:bodyPr/>
        <a:lstStyle/>
        <a:p>
          <a:pPr algn="just"/>
          <a:endParaRPr lang="ru-RU">
            <a:latin typeface="Times New Roman" panose="02020603050405020304" pitchFamily="18" charset="0"/>
            <a:cs typeface="Times New Roman" panose="02020603050405020304" pitchFamily="18" charset="0"/>
          </a:endParaRPr>
        </a:p>
      </dgm:t>
    </dgm:pt>
    <dgm:pt modelId="{31F70B70-B08F-4525-AF63-7000F68A662F}" type="sibTrans" cxnId="{E2C8ED29-D764-4D75-9F0C-4FC8A4B821D7}">
      <dgm:prSet/>
      <dgm:spPr/>
      <dgm:t>
        <a:bodyPr/>
        <a:lstStyle/>
        <a:p>
          <a:pPr algn="just"/>
          <a:endParaRPr lang="ru-RU">
            <a:latin typeface="Times New Roman" panose="02020603050405020304" pitchFamily="18" charset="0"/>
            <a:cs typeface="Times New Roman" panose="02020603050405020304" pitchFamily="18" charset="0"/>
          </a:endParaRPr>
        </a:p>
      </dgm:t>
    </dgm:pt>
    <dgm:pt modelId="{9938E071-7161-4F9E-9AF9-51D9A309D91E}">
      <dgm:prSet/>
      <dgm:spPr/>
      <dgm:t>
        <a:bodyPr/>
        <a:lstStyle/>
        <a:p>
          <a:pPr algn="just"/>
          <a:r>
            <a:rPr lang="ru-RU" dirty="0">
              <a:latin typeface="+mn-lt"/>
              <a:cs typeface="Times New Roman" panose="02020603050405020304" pitchFamily="18" charset="0"/>
            </a:rPr>
            <a:t>Незначительное влияние отдельных проектов на общую прибыльность</a:t>
          </a:r>
        </a:p>
      </dgm:t>
    </dgm:pt>
    <dgm:pt modelId="{0C531BFE-7C13-4903-88CF-58A61C4BD31C}" type="parTrans" cxnId="{D5C07BAB-27A8-4925-B934-B31B57CB3F11}">
      <dgm:prSet/>
      <dgm:spPr/>
      <dgm:t>
        <a:bodyPr/>
        <a:lstStyle/>
        <a:p>
          <a:pPr algn="just"/>
          <a:endParaRPr lang="ru-RU">
            <a:latin typeface="Times New Roman" panose="02020603050405020304" pitchFamily="18" charset="0"/>
            <a:cs typeface="Times New Roman" panose="02020603050405020304" pitchFamily="18" charset="0"/>
          </a:endParaRPr>
        </a:p>
      </dgm:t>
    </dgm:pt>
    <dgm:pt modelId="{FFE909DE-2548-4F7A-A983-18308004797E}" type="sibTrans" cxnId="{D5C07BAB-27A8-4925-B934-B31B57CB3F11}">
      <dgm:prSet/>
      <dgm:spPr/>
      <dgm:t>
        <a:bodyPr/>
        <a:lstStyle/>
        <a:p>
          <a:pPr algn="just"/>
          <a:endParaRPr lang="ru-RU">
            <a:latin typeface="Times New Roman" panose="02020603050405020304" pitchFamily="18" charset="0"/>
            <a:cs typeface="Times New Roman" panose="02020603050405020304" pitchFamily="18" charset="0"/>
          </a:endParaRPr>
        </a:p>
      </dgm:t>
    </dgm:pt>
    <dgm:pt modelId="{F13385AA-F8B6-49A1-BF24-6E278097262F}">
      <dgm:prSet/>
      <dgm:spPr/>
      <dgm:t>
        <a:bodyPr/>
        <a:lstStyle/>
        <a:p>
          <a:pPr algn="just"/>
          <a:r>
            <a:rPr lang="ru-RU" dirty="0">
              <a:latin typeface="+mn-lt"/>
              <a:cs typeface="Times New Roman" panose="02020603050405020304" pitchFamily="18" charset="0"/>
            </a:rPr>
            <a:t>Конкуренция за ресурсы</a:t>
          </a:r>
        </a:p>
      </dgm:t>
    </dgm:pt>
    <dgm:pt modelId="{8A963B32-9E22-4F12-9348-416F20736ACA}" type="parTrans" cxnId="{8466975C-F81D-4FEC-98A9-2F8F34E58B2C}">
      <dgm:prSet/>
      <dgm:spPr/>
      <dgm:t>
        <a:bodyPr/>
        <a:lstStyle/>
        <a:p>
          <a:pPr algn="just"/>
          <a:endParaRPr lang="ru-RU">
            <a:latin typeface="Times New Roman" panose="02020603050405020304" pitchFamily="18" charset="0"/>
            <a:cs typeface="Times New Roman" panose="02020603050405020304" pitchFamily="18" charset="0"/>
          </a:endParaRPr>
        </a:p>
      </dgm:t>
    </dgm:pt>
    <dgm:pt modelId="{DA602E7A-D310-4934-9CB7-9B46B56D820E}" type="sibTrans" cxnId="{8466975C-F81D-4FEC-98A9-2F8F34E58B2C}">
      <dgm:prSet/>
      <dgm:spPr/>
      <dgm:t>
        <a:bodyPr/>
        <a:lstStyle/>
        <a:p>
          <a:pPr algn="just"/>
          <a:endParaRPr lang="ru-RU">
            <a:latin typeface="Times New Roman" panose="02020603050405020304" pitchFamily="18" charset="0"/>
            <a:cs typeface="Times New Roman" panose="02020603050405020304" pitchFamily="18" charset="0"/>
          </a:endParaRPr>
        </a:p>
      </dgm:t>
    </dgm:pt>
    <dgm:pt modelId="{D39DA8A5-0A4E-4898-88EA-EE901F60D984}">
      <dgm:prSet/>
      <dgm:spPr/>
      <dgm:t>
        <a:bodyPr/>
        <a:lstStyle/>
        <a:p>
          <a:pPr algn="just"/>
          <a:r>
            <a:rPr lang="ru-RU" dirty="0">
              <a:latin typeface="+mn-lt"/>
              <a:cs typeface="Times New Roman" panose="02020603050405020304" pitchFamily="18" charset="0"/>
            </a:rPr>
            <a:t>Взаимное влияние инноваций</a:t>
          </a:r>
        </a:p>
      </dgm:t>
    </dgm:pt>
    <dgm:pt modelId="{E898FFC0-F0D2-4372-929D-3962C82ADAFF}" type="parTrans" cxnId="{7E89D4AB-8806-4BF4-9C2C-BA0BEBE87D4C}">
      <dgm:prSet/>
      <dgm:spPr/>
      <dgm:t>
        <a:bodyPr/>
        <a:lstStyle/>
        <a:p>
          <a:pPr algn="just"/>
          <a:endParaRPr lang="ru-RU">
            <a:latin typeface="Times New Roman" panose="02020603050405020304" pitchFamily="18" charset="0"/>
            <a:cs typeface="Times New Roman" panose="02020603050405020304" pitchFamily="18" charset="0"/>
          </a:endParaRPr>
        </a:p>
      </dgm:t>
    </dgm:pt>
    <dgm:pt modelId="{BD32AB3D-939F-4E15-8B76-D7ABE1A4730D}" type="sibTrans" cxnId="{7E89D4AB-8806-4BF4-9C2C-BA0BEBE87D4C}">
      <dgm:prSet/>
      <dgm:spPr/>
      <dgm:t>
        <a:bodyPr/>
        <a:lstStyle/>
        <a:p>
          <a:pPr algn="just"/>
          <a:endParaRPr lang="ru-RU">
            <a:latin typeface="Times New Roman" panose="02020603050405020304" pitchFamily="18" charset="0"/>
            <a:cs typeface="Times New Roman" panose="02020603050405020304" pitchFamily="18" charset="0"/>
          </a:endParaRPr>
        </a:p>
      </dgm:t>
    </dgm:pt>
    <dgm:pt modelId="{674BF4C3-CDF2-46DB-B4DB-B339ECE60F4D}">
      <dgm:prSet/>
      <dgm:spPr/>
      <dgm:t>
        <a:bodyPr/>
        <a:lstStyle/>
        <a:p>
          <a:pPr algn="just"/>
          <a:r>
            <a:rPr lang="ru-RU" dirty="0">
              <a:latin typeface="+mn-lt"/>
              <a:cs typeface="Times New Roman" panose="02020603050405020304" pitchFamily="18" charset="0"/>
            </a:rPr>
            <a:t>Стремление менеджеров поддерживать свои проекты</a:t>
          </a:r>
        </a:p>
      </dgm:t>
    </dgm:pt>
    <dgm:pt modelId="{F49DF15D-5A96-48A3-B150-17480A4C67C3}" type="parTrans" cxnId="{77867822-BCA8-4C29-8D4C-286343772BD1}">
      <dgm:prSet/>
      <dgm:spPr/>
      <dgm:t>
        <a:bodyPr/>
        <a:lstStyle/>
        <a:p>
          <a:pPr algn="just"/>
          <a:endParaRPr lang="ru-RU">
            <a:latin typeface="Times New Roman" panose="02020603050405020304" pitchFamily="18" charset="0"/>
            <a:cs typeface="Times New Roman" panose="02020603050405020304" pitchFamily="18" charset="0"/>
          </a:endParaRPr>
        </a:p>
      </dgm:t>
    </dgm:pt>
    <dgm:pt modelId="{D23D0ACA-8CE6-490D-9A1F-B4B2DD17B695}" type="sibTrans" cxnId="{77867822-BCA8-4C29-8D4C-286343772BD1}">
      <dgm:prSet/>
      <dgm:spPr/>
      <dgm:t>
        <a:bodyPr/>
        <a:lstStyle/>
        <a:p>
          <a:pPr algn="just"/>
          <a:endParaRPr lang="ru-RU">
            <a:latin typeface="Times New Roman" panose="02020603050405020304" pitchFamily="18" charset="0"/>
            <a:cs typeface="Times New Roman" panose="02020603050405020304" pitchFamily="18" charset="0"/>
          </a:endParaRPr>
        </a:p>
      </dgm:t>
    </dgm:pt>
    <dgm:pt modelId="{0707D19A-D56E-4F52-9809-D3CFC0BD6EE1}">
      <dgm:prSet/>
      <dgm:spPr/>
      <dgm:t>
        <a:bodyPr/>
        <a:lstStyle/>
        <a:p>
          <a:pPr algn="just"/>
          <a:r>
            <a:rPr lang="ru-RU" dirty="0">
              <a:latin typeface="+mn-lt"/>
              <a:cs typeface="Times New Roman" panose="02020603050405020304" pitchFamily="18" charset="0"/>
            </a:rPr>
            <a:t>Менеджеры могут быть заинтересованы в сохранении контроля над своими проектами, даже если они не приносят выгоды организации. Это может привести к тому, что ресурсы будут расходоваться на неэффективные или нерентабельные инициативы, что противодействует интересам компании в целом.</a:t>
          </a:r>
        </a:p>
      </dgm:t>
    </dgm:pt>
    <dgm:pt modelId="{3BDF555D-CC31-40AA-BD07-50BA5B9E1DF1}" type="parTrans" cxnId="{DD82DC9A-C45B-40B7-9C2E-B23CB9F2F87C}">
      <dgm:prSet/>
      <dgm:spPr/>
      <dgm:t>
        <a:bodyPr/>
        <a:lstStyle/>
        <a:p>
          <a:pPr algn="just"/>
          <a:endParaRPr lang="ru-RU">
            <a:latin typeface="Times New Roman" panose="02020603050405020304" pitchFamily="18" charset="0"/>
            <a:cs typeface="Times New Roman" panose="02020603050405020304" pitchFamily="18" charset="0"/>
          </a:endParaRPr>
        </a:p>
      </dgm:t>
    </dgm:pt>
    <dgm:pt modelId="{2CD184FB-8DF0-46C1-83C5-D2964B0CB9A1}" type="sibTrans" cxnId="{DD82DC9A-C45B-40B7-9C2E-B23CB9F2F87C}">
      <dgm:prSet/>
      <dgm:spPr/>
      <dgm:t>
        <a:bodyPr/>
        <a:lstStyle/>
        <a:p>
          <a:pPr algn="just"/>
          <a:endParaRPr lang="ru-RU">
            <a:latin typeface="Times New Roman" panose="02020603050405020304" pitchFamily="18" charset="0"/>
            <a:cs typeface="Times New Roman" panose="02020603050405020304" pitchFamily="18" charset="0"/>
          </a:endParaRPr>
        </a:p>
      </dgm:t>
    </dgm:pt>
    <dgm:pt modelId="{88AA46D9-8C4B-4BE1-8E89-6424E070F222}">
      <dgm:prSet/>
      <dgm:spPr/>
      <dgm:t>
        <a:bodyPr/>
        <a:lstStyle/>
        <a:p>
          <a:pPr algn="just"/>
          <a:r>
            <a:rPr lang="ru-RU">
              <a:latin typeface="+mn-lt"/>
              <a:cs typeface="Times New Roman" panose="02020603050405020304" pitchFamily="18" charset="0"/>
            </a:rPr>
            <a:t>Проекты </a:t>
          </a:r>
          <a:r>
            <a:rPr lang="ru-RU" dirty="0">
              <a:latin typeface="+mn-lt"/>
              <a:cs typeface="Times New Roman" panose="02020603050405020304" pitchFamily="18" charset="0"/>
            </a:rPr>
            <a:t>могут влиять друг на друга как положительно, так и отрицательно. Некоторые инновации могут дополнять или усиливать друг друга, тогда как другие могут конфликтовать, приводя к избыточности или снижению общей эффективности.</a:t>
          </a:r>
        </a:p>
      </dgm:t>
    </dgm:pt>
    <dgm:pt modelId="{7106ED6B-C48A-4520-B37E-A6D20EDE4E3D}" type="parTrans" cxnId="{743EE75B-3C78-4638-818A-9165BD049A3C}">
      <dgm:prSet/>
      <dgm:spPr/>
      <dgm:t>
        <a:bodyPr/>
        <a:lstStyle/>
        <a:p>
          <a:pPr algn="just"/>
          <a:endParaRPr lang="ru-RU">
            <a:latin typeface="Times New Roman" panose="02020603050405020304" pitchFamily="18" charset="0"/>
            <a:cs typeface="Times New Roman" panose="02020603050405020304" pitchFamily="18" charset="0"/>
          </a:endParaRPr>
        </a:p>
      </dgm:t>
    </dgm:pt>
    <dgm:pt modelId="{49314828-71BD-4021-8CC2-F832631DA157}" type="sibTrans" cxnId="{743EE75B-3C78-4638-818A-9165BD049A3C}">
      <dgm:prSet/>
      <dgm:spPr/>
      <dgm:t>
        <a:bodyPr/>
        <a:lstStyle/>
        <a:p>
          <a:pPr algn="just"/>
          <a:endParaRPr lang="ru-RU">
            <a:latin typeface="Times New Roman" panose="02020603050405020304" pitchFamily="18" charset="0"/>
            <a:cs typeface="Times New Roman" panose="02020603050405020304" pitchFamily="18" charset="0"/>
          </a:endParaRPr>
        </a:p>
      </dgm:t>
    </dgm:pt>
    <dgm:pt modelId="{E8D10AB6-2CAF-407E-B110-33CED65E623E}">
      <dgm:prSet/>
      <dgm:spPr/>
      <dgm:t>
        <a:bodyPr/>
        <a:lstStyle/>
        <a:p>
          <a:pPr algn="just"/>
          <a:r>
            <a:rPr lang="ru-RU">
              <a:latin typeface="+mn-lt"/>
              <a:cs typeface="Times New Roman" panose="02020603050405020304" pitchFamily="18" charset="0"/>
            </a:rPr>
            <a:t>Когда </a:t>
          </a:r>
          <a:r>
            <a:rPr lang="ru-RU" dirty="0">
              <a:latin typeface="+mn-lt"/>
              <a:cs typeface="Times New Roman" panose="02020603050405020304" pitchFamily="18" charset="0"/>
            </a:rPr>
            <a:t>несколько проектов конкурируют за ограниченные ресурсы, это может снизить ожидаемую прибыль. Без четкой приоритизации и распределения ресурсов, компании рискуют получить менее успешные проекты, которые могут негативно отразиться на общей финансовой стабильности.</a:t>
          </a:r>
        </a:p>
      </dgm:t>
    </dgm:pt>
    <dgm:pt modelId="{BD0B5F37-EB41-4357-A29F-27C85B84C69D}" type="parTrans" cxnId="{3B98AAD3-78C1-4C95-AC80-4CDDBE602C46}">
      <dgm:prSet/>
      <dgm:spPr/>
      <dgm:t>
        <a:bodyPr/>
        <a:lstStyle/>
        <a:p>
          <a:pPr algn="just"/>
          <a:endParaRPr lang="ru-RU">
            <a:latin typeface="Times New Roman" panose="02020603050405020304" pitchFamily="18" charset="0"/>
            <a:cs typeface="Times New Roman" panose="02020603050405020304" pitchFamily="18" charset="0"/>
          </a:endParaRPr>
        </a:p>
      </dgm:t>
    </dgm:pt>
    <dgm:pt modelId="{E842DF03-9F6F-4133-B65D-1924FDF88D05}" type="sibTrans" cxnId="{3B98AAD3-78C1-4C95-AC80-4CDDBE602C46}">
      <dgm:prSet/>
      <dgm:spPr/>
      <dgm:t>
        <a:bodyPr/>
        <a:lstStyle/>
        <a:p>
          <a:pPr algn="just"/>
          <a:endParaRPr lang="ru-RU">
            <a:latin typeface="Times New Roman" panose="02020603050405020304" pitchFamily="18" charset="0"/>
            <a:cs typeface="Times New Roman" panose="02020603050405020304" pitchFamily="18" charset="0"/>
          </a:endParaRPr>
        </a:p>
      </dgm:t>
    </dgm:pt>
    <dgm:pt modelId="{446C5845-014A-425D-B1C0-4BB1452F529B}">
      <dgm:prSet/>
      <dgm:spPr/>
      <dgm:t>
        <a:bodyPr/>
        <a:lstStyle/>
        <a:p>
          <a:pPr algn="just"/>
          <a:r>
            <a:rPr lang="ru-RU">
              <a:latin typeface="+mn-lt"/>
              <a:cs typeface="Times New Roman" panose="02020603050405020304" pitchFamily="18" charset="0"/>
            </a:rPr>
            <a:t>В </a:t>
          </a:r>
          <a:r>
            <a:rPr lang="ru-RU" dirty="0">
              <a:latin typeface="+mn-lt"/>
              <a:cs typeface="Times New Roman" panose="02020603050405020304" pitchFamily="18" charset="0"/>
            </a:rPr>
            <a:t>условиях, когда отдельные инновационные проекты имеют малое влияние на общую рентабельность организации, важно рассматривать их в контексте портфеля проектов. Отсутствие системы оценки и интеграции проектов в единую стратегию может привести к неэффективному использованию ресурсов.</a:t>
          </a:r>
        </a:p>
      </dgm:t>
    </dgm:pt>
    <dgm:pt modelId="{58BF1FFA-A33C-44BD-A792-E6B20DCB3355}" type="parTrans" cxnId="{AD5AE9F3-1B8C-4E1D-B8BF-1B19B1A1EBE3}">
      <dgm:prSet/>
      <dgm:spPr/>
      <dgm:t>
        <a:bodyPr/>
        <a:lstStyle/>
        <a:p>
          <a:pPr algn="just"/>
          <a:endParaRPr lang="ru-RU">
            <a:latin typeface="Times New Roman" panose="02020603050405020304" pitchFamily="18" charset="0"/>
            <a:cs typeface="Times New Roman" panose="02020603050405020304" pitchFamily="18" charset="0"/>
          </a:endParaRPr>
        </a:p>
      </dgm:t>
    </dgm:pt>
    <dgm:pt modelId="{FF4601EA-5A3A-43F1-AF08-932886C30DC7}" type="sibTrans" cxnId="{AD5AE9F3-1B8C-4E1D-B8BF-1B19B1A1EBE3}">
      <dgm:prSet/>
      <dgm:spPr/>
      <dgm:t>
        <a:bodyPr/>
        <a:lstStyle/>
        <a:p>
          <a:pPr algn="just"/>
          <a:endParaRPr lang="ru-RU">
            <a:latin typeface="Times New Roman" panose="02020603050405020304" pitchFamily="18" charset="0"/>
            <a:cs typeface="Times New Roman" panose="02020603050405020304" pitchFamily="18" charset="0"/>
          </a:endParaRPr>
        </a:p>
      </dgm:t>
    </dgm:pt>
    <dgm:pt modelId="{64916EE0-2825-4BAD-800E-C2ADD7697E28}">
      <dgm:prSet/>
      <dgm:spPr/>
      <dgm:t>
        <a:bodyPr/>
        <a:lstStyle/>
        <a:p>
          <a:pPr algn="just"/>
          <a:r>
            <a:rPr lang="ru-RU" dirty="0">
              <a:latin typeface="+mn-lt"/>
              <a:cs typeface="Times New Roman" panose="02020603050405020304" pitchFamily="18" charset="0"/>
            </a:rPr>
            <a:t>Когда проекты управляются отдельно, без учета их влияния на организацию в целом, возникает риск упущения синергетических эффектов. Это может привести к тому, что отдельные проекты не будут соответствовать стратегическим целям компании, а также к потере возможности оптимизации ресурсов.</a:t>
          </a:r>
        </a:p>
      </dgm:t>
    </dgm:pt>
    <dgm:pt modelId="{F07399A0-1C3F-46B2-BD46-D01D6C9FA85A}" type="parTrans" cxnId="{8095F50C-1C39-418A-B1EA-8B8D8636E4B3}">
      <dgm:prSet/>
      <dgm:spPr/>
      <dgm:t>
        <a:bodyPr/>
        <a:lstStyle/>
        <a:p>
          <a:pPr algn="just"/>
          <a:endParaRPr lang="ru-RU">
            <a:latin typeface="Times New Roman" panose="02020603050405020304" pitchFamily="18" charset="0"/>
            <a:cs typeface="Times New Roman" panose="02020603050405020304" pitchFamily="18" charset="0"/>
          </a:endParaRPr>
        </a:p>
      </dgm:t>
    </dgm:pt>
    <dgm:pt modelId="{1D575820-C8B2-4B11-AA1D-B01B155D9AAB}" type="sibTrans" cxnId="{8095F50C-1C39-418A-B1EA-8B8D8636E4B3}">
      <dgm:prSet/>
      <dgm:spPr/>
      <dgm:t>
        <a:bodyPr/>
        <a:lstStyle/>
        <a:p>
          <a:pPr algn="just"/>
          <a:endParaRPr lang="ru-RU">
            <a:latin typeface="Times New Roman" panose="02020603050405020304" pitchFamily="18" charset="0"/>
            <a:cs typeface="Times New Roman" panose="02020603050405020304" pitchFamily="18" charset="0"/>
          </a:endParaRPr>
        </a:p>
      </dgm:t>
    </dgm:pt>
    <dgm:pt modelId="{AC68F303-BAAB-4434-BC4D-A9EA55508E61}" type="pres">
      <dgm:prSet presAssocID="{BDAF2299-5541-43C3-85E8-0BDBA0B8FD72}" presName="diagram" presStyleCnt="0">
        <dgm:presLayoutVars>
          <dgm:dir/>
          <dgm:resizeHandles val="exact"/>
        </dgm:presLayoutVars>
      </dgm:prSet>
      <dgm:spPr/>
      <dgm:t>
        <a:bodyPr/>
        <a:lstStyle/>
        <a:p>
          <a:endParaRPr lang="ru-RU"/>
        </a:p>
      </dgm:t>
    </dgm:pt>
    <dgm:pt modelId="{074F38A5-5B80-4F35-9B82-BDA9545AE8DC}" type="pres">
      <dgm:prSet presAssocID="{48852833-A1BF-474C-BA92-63D1A458D0BA}" presName="node" presStyleLbl="node1" presStyleIdx="0" presStyleCnt="5">
        <dgm:presLayoutVars>
          <dgm:bulletEnabled val="1"/>
        </dgm:presLayoutVars>
      </dgm:prSet>
      <dgm:spPr/>
      <dgm:t>
        <a:bodyPr/>
        <a:lstStyle/>
        <a:p>
          <a:endParaRPr lang="ru-RU"/>
        </a:p>
      </dgm:t>
    </dgm:pt>
    <dgm:pt modelId="{BB11B47A-3746-4DA2-9580-4CA2AEFFC1F3}" type="pres">
      <dgm:prSet presAssocID="{31F70B70-B08F-4525-AF63-7000F68A662F}" presName="sibTrans" presStyleCnt="0"/>
      <dgm:spPr/>
    </dgm:pt>
    <dgm:pt modelId="{2CF8B160-F4A2-4A65-8E64-43016F2C5054}" type="pres">
      <dgm:prSet presAssocID="{9938E071-7161-4F9E-9AF9-51D9A309D91E}" presName="node" presStyleLbl="node1" presStyleIdx="1" presStyleCnt="5">
        <dgm:presLayoutVars>
          <dgm:bulletEnabled val="1"/>
        </dgm:presLayoutVars>
      </dgm:prSet>
      <dgm:spPr/>
      <dgm:t>
        <a:bodyPr/>
        <a:lstStyle/>
        <a:p>
          <a:endParaRPr lang="ru-RU"/>
        </a:p>
      </dgm:t>
    </dgm:pt>
    <dgm:pt modelId="{C56EA874-F218-4EC1-A01C-DC2213DB63E0}" type="pres">
      <dgm:prSet presAssocID="{FFE909DE-2548-4F7A-A983-18308004797E}" presName="sibTrans" presStyleCnt="0"/>
      <dgm:spPr/>
    </dgm:pt>
    <dgm:pt modelId="{6A98E7CC-F00D-4C4F-A0E7-5BDE0982E964}" type="pres">
      <dgm:prSet presAssocID="{F13385AA-F8B6-49A1-BF24-6E278097262F}" presName="node" presStyleLbl="node1" presStyleIdx="2" presStyleCnt="5">
        <dgm:presLayoutVars>
          <dgm:bulletEnabled val="1"/>
        </dgm:presLayoutVars>
      </dgm:prSet>
      <dgm:spPr/>
      <dgm:t>
        <a:bodyPr/>
        <a:lstStyle/>
        <a:p>
          <a:endParaRPr lang="ru-RU"/>
        </a:p>
      </dgm:t>
    </dgm:pt>
    <dgm:pt modelId="{A43D9857-A06A-42E7-8A7D-5AE6BBF821D0}" type="pres">
      <dgm:prSet presAssocID="{DA602E7A-D310-4934-9CB7-9B46B56D820E}" presName="sibTrans" presStyleCnt="0"/>
      <dgm:spPr/>
    </dgm:pt>
    <dgm:pt modelId="{BD721AB2-2920-40BA-8450-E1599AC558A4}" type="pres">
      <dgm:prSet presAssocID="{D39DA8A5-0A4E-4898-88EA-EE901F60D984}" presName="node" presStyleLbl="node1" presStyleIdx="3" presStyleCnt="5">
        <dgm:presLayoutVars>
          <dgm:bulletEnabled val="1"/>
        </dgm:presLayoutVars>
      </dgm:prSet>
      <dgm:spPr/>
      <dgm:t>
        <a:bodyPr/>
        <a:lstStyle/>
        <a:p>
          <a:endParaRPr lang="ru-RU"/>
        </a:p>
      </dgm:t>
    </dgm:pt>
    <dgm:pt modelId="{A552FAD5-922A-429C-A356-7CE3FF943F5A}" type="pres">
      <dgm:prSet presAssocID="{BD32AB3D-939F-4E15-8B76-D7ABE1A4730D}" presName="sibTrans" presStyleCnt="0"/>
      <dgm:spPr/>
    </dgm:pt>
    <dgm:pt modelId="{E9D5E2EE-CB27-4EEF-816C-D94DD9AA13C7}" type="pres">
      <dgm:prSet presAssocID="{674BF4C3-CDF2-46DB-B4DB-B339ECE60F4D}" presName="node" presStyleLbl="node1" presStyleIdx="4" presStyleCnt="5">
        <dgm:presLayoutVars>
          <dgm:bulletEnabled val="1"/>
        </dgm:presLayoutVars>
      </dgm:prSet>
      <dgm:spPr/>
      <dgm:t>
        <a:bodyPr/>
        <a:lstStyle/>
        <a:p>
          <a:endParaRPr lang="ru-RU"/>
        </a:p>
      </dgm:t>
    </dgm:pt>
  </dgm:ptLst>
  <dgm:cxnLst>
    <dgm:cxn modelId="{651E7244-55A4-413E-AAFB-B1D8122E8F5F}" type="presOf" srcId="{48852833-A1BF-474C-BA92-63D1A458D0BA}" destId="{074F38A5-5B80-4F35-9B82-BDA9545AE8DC}" srcOrd="0" destOrd="0" presId="urn:microsoft.com/office/officeart/2005/8/layout/default#7"/>
    <dgm:cxn modelId="{743EE75B-3C78-4638-818A-9165BD049A3C}" srcId="{D39DA8A5-0A4E-4898-88EA-EE901F60D984}" destId="{88AA46D9-8C4B-4BE1-8E89-6424E070F222}" srcOrd="0" destOrd="0" parTransId="{7106ED6B-C48A-4520-B37E-A6D20EDE4E3D}" sibTransId="{49314828-71BD-4021-8CC2-F832631DA157}"/>
    <dgm:cxn modelId="{20261D73-369E-4C0F-9142-AAA49EC2F0ED}" type="presOf" srcId="{88AA46D9-8C4B-4BE1-8E89-6424E070F222}" destId="{BD721AB2-2920-40BA-8450-E1599AC558A4}" srcOrd="0" destOrd="1" presId="urn:microsoft.com/office/officeart/2005/8/layout/default#7"/>
    <dgm:cxn modelId="{6BD3ECFC-39A8-4C2A-AE1E-276DD64F136B}" type="presOf" srcId="{BDAF2299-5541-43C3-85E8-0BDBA0B8FD72}" destId="{AC68F303-BAAB-4434-BC4D-A9EA55508E61}" srcOrd="0" destOrd="0" presId="urn:microsoft.com/office/officeart/2005/8/layout/default#7"/>
    <dgm:cxn modelId="{C857818D-93A4-4296-A43F-85C268D5C2E2}" type="presOf" srcId="{0707D19A-D56E-4F52-9809-D3CFC0BD6EE1}" destId="{E9D5E2EE-CB27-4EEF-816C-D94DD9AA13C7}" srcOrd="0" destOrd="1" presId="urn:microsoft.com/office/officeart/2005/8/layout/default#7"/>
    <dgm:cxn modelId="{7E89D4AB-8806-4BF4-9C2C-BA0BEBE87D4C}" srcId="{BDAF2299-5541-43C3-85E8-0BDBA0B8FD72}" destId="{D39DA8A5-0A4E-4898-88EA-EE901F60D984}" srcOrd="3" destOrd="0" parTransId="{E898FFC0-F0D2-4372-929D-3962C82ADAFF}" sibTransId="{BD32AB3D-939F-4E15-8B76-D7ABE1A4730D}"/>
    <dgm:cxn modelId="{9E5E8176-0FF3-4BC0-9856-60B011A2AC4F}" type="presOf" srcId="{D39DA8A5-0A4E-4898-88EA-EE901F60D984}" destId="{BD721AB2-2920-40BA-8450-E1599AC558A4}" srcOrd="0" destOrd="0" presId="urn:microsoft.com/office/officeart/2005/8/layout/default#7"/>
    <dgm:cxn modelId="{6A987758-7046-464F-8398-F648F4404F38}" type="presOf" srcId="{446C5845-014A-425D-B1C0-4BB1452F529B}" destId="{2CF8B160-F4A2-4A65-8E64-43016F2C5054}" srcOrd="0" destOrd="1" presId="urn:microsoft.com/office/officeart/2005/8/layout/default#7"/>
    <dgm:cxn modelId="{A6B98F64-B2BB-4C08-8613-190394253FCE}" type="presOf" srcId="{64916EE0-2825-4BAD-800E-C2ADD7697E28}" destId="{074F38A5-5B80-4F35-9B82-BDA9545AE8DC}" srcOrd="0" destOrd="1" presId="urn:microsoft.com/office/officeart/2005/8/layout/default#7"/>
    <dgm:cxn modelId="{3B98AAD3-78C1-4C95-AC80-4CDDBE602C46}" srcId="{F13385AA-F8B6-49A1-BF24-6E278097262F}" destId="{E8D10AB6-2CAF-407E-B110-33CED65E623E}" srcOrd="0" destOrd="0" parTransId="{BD0B5F37-EB41-4357-A29F-27C85B84C69D}" sibTransId="{E842DF03-9F6F-4133-B65D-1924FDF88D05}"/>
    <dgm:cxn modelId="{8466975C-F81D-4FEC-98A9-2F8F34E58B2C}" srcId="{BDAF2299-5541-43C3-85E8-0BDBA0B8FD72}" destId="{F13385AA-F8B6-49A1-BF24-6E278097262F}" srcOrd="2" destOrd="0" parTransId="{8A963B32-9E22-4F12-9348-416F20736ACA}" sibTransId="{DA602E7A-D310-4934-9CB7-9B46B56D820E}"/>
    <dgm:cxn modelId="{77867822-BCA8-4C29-8D4C-286343772BD1}" srcId="{BDAF2299-5541-43C3-85E8-0BDBA0B8FD72}" destId="{674BF4C3-CDF2-46DB-B4DB-B339ECE60F4D}" srcOrd="4" destOrd="0" parTransId="{F49DF15D-5A96-48A3-B150-17480A4C67C3}" sibTransId="{D23D0ACA-8CE6-490D-9A1F-B4B2DD17B695}"/>
    <dgm:cxn modelId="{8095F50C-1C39-418A-B1EA-8B8D8636E4B3}" srcId="{48852833-A1BF-474C-BA92-63D1A458D0BA}" destId="{64916EE0-2825-4BAD-800E-C2ADD7697E28}" srcOrd="0" destOrd="0" parTransId="{F07399A0-1C3F-46B2-BD46-D01D6C9FA85A}" sibTransId="{1D575820-C8B2-4B11-AA1D-B01B155D9AAB}"/>
    <dgm:cxn modelId="{D5C07BAB-27A8-4925-B934-B31B57CB3F11}" srcId="{BDAF2299-5541-43C3-85E8-0BDBA0B8FD72}" destId="{9938E071-7161-4F9E-9AF9-51D9A309D91E}" srcOrd="1" destOrd="0" parTransId="{0C531BFE-7C13-4903-88CF-58A61C4BD31C}" sibTransId="{FFE909DE-2548-4F7A-A983-18308004797E}"/>
    <dgm:cxn modelId="{FBDBADDE-AE32-4A80-969C-9F5676376206}" type="presOf" srcId="{F13385AA-F8B6-49A1-BF24-6E278097262F}" destId="{6A98E7CC-F00D-4C4F-A0E7-5BDE0982E964}" srcOrd="0" destOrd="0" presId="urn:microsoft.com/office/officeart/2005/8/layout/default#7"/>
    <dgm:cxn modelId="{DD82DC9A-C45B-40B7-9C2E-B23CB9F2F87C}" srcId="{674BF4C3-CDF2-46DB-B4DB-B339ECE60F4D}" destId="{0707D19A-D56E-4F52-9809-D3CFC0BD6EE1}" srcOrd="0" destOrd="0" parTransId="{3BDF555D-CC31-40AA-BD07-50BA5B9E1DF1}" sibTransId="{2CD184FB-8DF0-46C1-83C5-D2964B0CB9A1}"/>
    <dgm:cxn modelId="{AD5AE9F3-1B8C-4E1D-B8BF-1B19B1A1EBE3}" srcId="{9938E071-7161-4F9E-9AF9-51D9A309D91E}" destId="{446C5845-014A-425D-B1C0-4BB1452F529B}" srcOrd="0" destOrd="0" parTransId="{58BF1FFA-A33C-44BD-A792-E6B20DCB3355}" sibTransId="{FF4601EA-5A3A-43F1-AF08-932886C30DC7}"/>
    <dgm:cxn modelId="{5939FEF9-44F9-47FE-959D-66E35483C0D1}" type="presOf" srcId="{9938E071-7161-4F9E-9AF9-51D9A309D91E}" destId="{2CF8B160-F4A2-4A65-8E64-43016F2C5054}" srcOrd="0" destOrd="0" presId="urn:microsoft.com/office/officeart/2005/8/layout/default#7"/>
    <dgm:cxn modelId="{E2C8ED29-D764-4D75-9F0C-4FC8A4B821D7}" srcId="{BDAF2299-5541-43C3-85E8-0BDBA0B8FD72}" destId="{48852833-A1BF-474C-BA92-63D1A458D0BA}" srcOrd="0" destOrd="0" parTransId="{346C0FC6-AB23-45F6-93F3-463FDACCA229}" sibTransId="{31F70B70-B08F-4525-AF63-7000F68A662F}"/>
    <dgm:cxn modelId="{92AB5DFD-9175-4E6B-80C7-BCE1F2FA1D24}" type="presOf" srcId="{674BF4C3-CDF2-46DB-B4DB-B339ECE60F4D}" destId="{E9D5E2EE-CB27-4EEF-816C-D94DD9AA13C7}" srcOrd="0" destOrd="0" presId="urn:microsoft.com/office/officeart/2005/8/layout/default#7"/>
    <dgm:cxn modelId="{6937E0FF-68CD-4E33-8391-B3245F2AA72A}" type="presOf" srcId="{E8D10AB6-2CAF-407E-B110-33CED65E623E}" destId="{6A98E7CC-F00D-4C4F-A0E7-5BDE0982E964}" srcOrd="0" destOrd="1" presId="urn:microsoft.com/office/officeart/2005/8/layout/default#7"/>
    <dgm:cxn modelId="{B783254F-A671-4388-BFDB-9EBB28E9F71D}" type="presParOf" srcId="{AC68F303-BAAB-4434-BC4D-A9EA55508E61}" destId="{074F38A5-5B80-4F35-9B82-BDA9545AE8DC}" srcOrd="0" destOrd="0" presId="urn:microsoft.com/office/officeart/2005/8/layout/default#7"/>
    <dgm:cxn modelId="{A7B0A012-5CB4-4E52-A967-BC4D8DC23563}" type="presParOf" srcId="{AC68F303-BAAB-4434-BC4D-A9EA55508E61}" destId="{BB11B47A-3746-4DA2-9580-4CA2AEFFC1F3}" srcOrd="1" destOrd="0" presId="urn:microsoft.com/office/officeart/2005/8/layout/default#7"/>
    <dgm:cxn modelId="{656FDA34-7BEC-445F-87A5-4672E57CDC7D}" type="presParOf" srcId="{AC68F303-BAAB-4434-BC4D-A9EA55508E61}" destId="{2CF8B160-F4A2-4A65-8E64-43016F2C5054}" srcOrd="2" destOrd="0" presId="urn:microsoft.com/office/officeart/2005/8/layout/default#7"/>
    <dgm:cxn modelId="{DD14B60D-5F64-4500-B18D-C02C43FB0D5C}" type="presParOf" srcId="{AC68F303-BAAB-4434-BC4D-A9EA55508E61}" destId="{C56EA874-F218-4EC1-A01C-DC2213DB63E0}" srcOrd="3" destOrd="0" presId="urn:microsoft.com/office/officeart/2005/8/layout/default#7"/>
    <dgm:cxn modelId="{3D0C52D4-030D-438A-B5D6-3BEB2F8E1099}" type="presParOf" srcId="{AC68F303-BAAB-4434-BC4D-A9EA55508E61}" destId="{6A98E7CC-F00D-4C4F-A0E7-5BDE0982E964}" srcOrd="4" destOrd="0" presId="urn:microsoft.com/office/officeart/2005/8/layout/default#7"/>
    <dgm:cxn modelId="{80F88024-D3E9-48C5-A8AF-54B5C93FE298}" type="presParOf" srcId="{AC68F303-BAAB-4434-BC4D-A9EA55508E61}" destId="{A43D9857-A06A-42E7-8A7D-5AE6BBF821D0}" srcOrd="5" destOrd="0" presId="urn:microsoft.com/office/officeart/2005/8/layout/default#7"/>
    <dgm:cxn modelId="{14EBC1D9-4735-4F74-9C64-36BC2914E432}" type="presParOf" srcId="{AC68F303-BAAB-4434-BC4D-A9EA55508E61}" destId="{BD721AB2-2920-40BA-8450-E1599AC558A4}" srcOrd="6" destOrd="0" presId="urn:microsoft.com/office/officeart/2005/8/layout/default#7"/>
    <dgm:cxn modelId="{DC08A94F-B1D6-48D6-B2EC-6FA7D1EF7D35}" type="presParOf" srcId="{AC68F303-BAAB-4434-BC4D-A9EA55508E61}" destId="{A552FAD5-922A-429C-A356-7CE3FF943F5A}" srcOrd="7" destOrd="0" presId="urn:microsoft.com/office/officeart/2005/8/layout/default#7"/>
    <dgm:cxn modelId="{5AE4D69B-DFFC-4AAA-B43F-E712413A18AB}" type="presParOf" srcId="{AC68F303-BAAB-4434-BC4D-A9EA55508E61}" destId="{E9D5E2EE-CB27-4EEF-816C-D94DD9AA13C7}" srcOrd="8" destOrd="0" presId="urn:microsoft.com/office/officeart/2005/8/layout/default#7"/>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5B14A905-453D-4952-B2F9-680E9E7B4941}" type="doc">
      <dgm:prSet loTypeId="urn:microsoft.com/office/officeart/2005/8/layout/bProcess3" loCatId="process" qsTypeId="urn:microsoft.com/office/officeart/2005/8/quickstyle/simple1" qsCatId="simple" csTypeId="urn:microsoft.com/office/officeart/2005/8/colors/accent1_1" csCatId="accent1" phldr="1"/>
      <dgm:spPr/>
      <dgm:t>
        <a:bodyPr/>
        <a:lstStyle/>
        <a:p>
          <a:endParaRPr lang="ru-RU"/>
        </a:p>
      </dgm:t>
    </dgm:pt>
    <dgm:pt modelId="{155BE627-8DDF-4D48-8B5A-E6FDFCD0E512}">
      <dgm:prSet/>
      <dgm:spPr/>
      <dgm:t>
        <a:bodyPr/>
        <a:lstStyle/>
        <a:p>
          <a:r>
            <a:rPr lang="ru-RU">
              <a:latin typeface="+mn-lt"/>
              <a:cs typeface="Times New Roman" panose="02020603050405020304" pitchFamily="18" charset="0"/>
            </a:rPr>
            <a:t>1. Стратегический анализ</a:t>
          </a:r>
        </a:p>
      </dgm:t>
    </dgm:pt>
    <dgm:pt modelId="{9240E33F-71AA-4C9F-98AD-79F567A59993}" type="parTrans" cxnId="{EE1E5C89-B454-4808-8317-BE207CF05678}">
      <dgm:prSet/>
      <dgm:spPr/>
      <dgm:t>
        <a:bodyPr/>
        <a:lstStyle/>
        <a:p>
          <a:endParaRPr lang="ru-RU">
            <a:latin typeface="Times New Roman" panose="02020603050405020304" pitchFamily="18" charset="0"/>
            <a:cs typeface="Times New Roman" panose="02020603050405020304" pitchFamily="18" charset="0"/>
          </a:endParaRPr>
        </a:p>
      </dgm:t>
    </dgm:pt>
    <dgm:pt modelId="{92CC331C-8E1F-47CF-BC97-ACA73712BF56}" type="sibTrans" cxnId="{EE1E5C89-B454-4808-8317-BE207CF05678}">
      <dgm:prSet/>
      <dgm:spPr/>
      <dgm:t>
        <a:bodyPr/>
        <a:lstStyle/>
        <a:p>
          <a:endParaRPr lang="ru-RU">
            <a:latin typeface="Times New Roman" panose="02020603050405020304" pitchFamily="18" charset="0"/>
            <a:cs typeface="Times New Roman" panose="02020603050405020304" pitchFamily="18" charset="0"/>
          </a:endParaRPr>
        </a:p>
      </dgm:t>
    </dgm:pt>
    <dgm:pt modelId="{5BF32286-D6BB-4FFE-AE35-F5EA00CA30AC}">
      <dgm:prSet/>
      <dgm:spPr/>
      <dgm:t>
        <a:bodyPr/>
        <a:lstStyle/>
        <a:p>
          <a:r>
            <a:rPr lang="ru-RU" dirty="0">
              <a:latin typeface="+mn-lt"/>
              <a:cs typeface="Times New Roman" panose="02020603050405020304" pitchFamily="18" charset="0"/>
            </a:rPr>
            <a:t>Анализ текущей стратегии и целей организации</a:t>
          </a:r>
        </a:p>
      </dgm:t>
    </dgm:pt>
    <dgm:pt modelId="{00957484-E06D-4739-A875-E92C068C0CF2}" type="parTrans" cxnId="{A63920C1-6F9F-4939-B2A1-22A5608D5226}">
      <dgm:prSet/>
      <dgm:spPr/>
      <dgm:t>
        <a:bodyPr/>
        <a:lstStyle/>
        <a:p>
          <a:endParaRPr lang="ru-RU">
            <a:latin typeface="Times New Roman" panose="02020603050405020304" pitchFamily="18" charset="0"/>
            <a:cs typeface="Times New Roman" panose="02020603050405020304" pitchFamily="18" charset="0"/>
          </a:endParaRPr>
        </a:p>
      </dgm:t>
    </dgm:pt>
    <dgm:pt modelId="{A1039614-FA18-43E6-B3AA-A6BF8E34FA10}" type="sibTrans" cxnId="{A63920C1-6F9F-4939-B2A1-22A5608D5226}">
      <dgm:prSet/>
      <dgm:spPr/>
      <dgm:t>
        <a:bodyPr/>
        <a:lstStyle/>
        <a:p>
          <a:endParaRPr lang="ru-RU">
            <a:latin typeface="Times New Roman" panose="02020603050405020304" pitchFamily="18" charset="0"/>
            <a:cs typeface="Times New Roman" panose="02020603050405020304" pitchFamily="18" charset="0"/>
          </a:endParaRPr>
        </a:p>
      </dgm:t>
    </dgm:pt>
    <dgm:pt modelId="{C196CD1A-FC61-47A7-8E3A-E66899D122ED}">
      <dgm:prSet/>
      <dgm:spPr/>
      <dgm:t>
        <a:bodyPr/>
        <a:lstStyle/>
        <a:p>
          <a:r>
            <a:rPr lang="ru-RU" dirty="0">
              <a:latin typeface="+mn-lt"/>
              <a:cs typeface="Times New Roman" panose="02020603050405020304" pitchFamily="18" charset="0"/>
            </a:rPr>
            <a:t>Оценка внешней и внутренней среды</a:t>
          </a:r>
        </a:p>
      </dgm:t>
    </dgm:pt>
    <dgm:pt modelId="{BC36C2B8-8A5E-4F94-AD19-D0ADC11E293E}" type="parTrans" cxnId="{CC4A52FC-C11A-4DE2-89F3-99948797C73B}">
      <dgm:prSet/>
      <dgm:spPr/>
      <dgm:t>
        <a:bodyPr/>
        <a:lstStyle/>
        <a:p>
          <a:endParaRPr lang="ru-RU">
            <a:latin typeface="Times New Roman" panose="02020603050405020304" pitchFamily="18" charset="0"/>
            <a:cs typeface="Times New Roman" panose="02020603050405020304" pitchFamily="18" charset="0"/>
          </a:endParaRPr>
        </a:p>
      </dgm:t>
    </dgm:pt>
    <dgm:pt modelId="{E7A16EF6-3933-408F-9CB8-75CAE26AC8BF}" type="sibTrans" cxnId="{CC4A52FC-C11A-4DE2-89F3-99948797C73B}">
      <dgm:prSet/>
      <dgm:spPr/>
      <dgm:t>
        <a:bodyPr/>
        <a:lstStyle/>
        <a:p>
          <a:endParaRPr lang="ru-RU">
            <a:latin typeface="Times New Roman" panose="02020603050405020304" pitchFamily="18" charset="0"/>
            <a:cs typeface="Times New Roman" panose="02020603050405020304" pitchFamily="18" charset="0"/>
          </a:endParaRPr>
        </a:p>
      </dgm:t>
    </dgm:pt>
    <dgm:pt modelId="{7E505ED8-3F79-4AB0-AEB8-7BCFD2E8B9B9}">
      <dgm:prSet/>
      <dgm:spPr/>
      <dgm:t>
        <a:bodyPr/>
        <a:lstStyle/>
        <a:p>
          <a:r>
            <a:rPr lang="ru-RU" dirty="0">
              <a:latin typeface="+mn-lt"/>
              <a:cs typeface="Times New Roman" panose="02020603050405020304" pitchFamily="18" charset="0"/>
            </a:rPr>
            <a:t>Выявление ключевых факторов успеха</a:t>
          </a:r>
        </a:p>
      </dgm:t>
    </dgm:pt>
    <dgm:pt modelId="{C7E98F8C-DFF6-451A-B23B-C0C39C3CBDEF}" type="parTrans" cxnId="{1C84A5AE-51DB-47AE-AEC1-87D7072C515C}">
      <dgm:prSet/>
      <dgm:spPr/>
      <dgm:t>
        <a:bodyPr/>
        <a:lstStyle/>
        <a:p>
          <a:endParaRPr lang="ru-RU">
            <a:latin typeface="Times New Roman" panose="02020603050405020304" pitchFamily="18" charset="0"/>
            <a:cs typeface="Times New Roman" panose="02020603050405020304" pitchFamily="18" charset="0"/>
          </a:endParaRPr>
        </a:p>
      </dgm:t>
    </dgm:pt>
    <dgm:pt modelId="{44F70A88-4044-43CB-A108-C114608CBBC2}" type="sibTrans" cxnId="{1C84A5AE-51DB-47AE-AEC1-87D7072C515C}">
      <dgm:prSet/>
      <dgm:spPr/>
      <dgm:t>
        <a:bodyPr/>
        <a:lstStyle/>
        <a:p>
          <a:endParaRPr lang="ru-RU">
            <a:latin typeface="Times New Roman" panose="02020603050405020304" pitchFamily="18" charset="0"/>
            <a:cs typeface="Times New Roman" panose="02020603050405020304" pitchFamily="18" charset="0"/>
          </a:endParaRPr>
        </a:p>
      </dgm:t>
    </dgm:pt>
    <dgm:pt modelId="{BD48CEF5-235B-41DD-9E56-54CA3E82956B}">
      <dgm:prSet/>
      <dgm:spPr/>
      <dgm:t>
        <a:bodyPr/>
        <a:lstStyle/>
        <a:p>
          <a:r>
            <a:rPr lang="ru-RU" dirty="0">
              <a:latin typeface="+mn-lt"/>
              <a:cs typeface="Times New Roman" panose="02020603050405020304" pitchFamily="18" charset="0"/>
            </a:rPr>
            <a:t>2. Формирование портфеля инновационных проектов</a:t>
          </a:r>
        </a:p>
      </dgm:t>
    </dgm:pt>
    <dgm:pt modelId="{FB2E9760-330F-4E3C-8FD1-180133E3A28E}" type="parTrans" cxnId="{46D40772-54FD-4659-8A09-F2C80437DA4C}">
      <dgm:prSet/>
      <dgm:spPr/>
      <dgm:t>
        <a:bodyPr/>
        <a:lstStyle/>
        <a:p>
          <a:endParaRPr lang="ru-RU">
            <a:latin typeface="Times New Roman" panose="02020603050405020304" pitchFamily="18" charset="0"/>
            <a:cs typeface="Times New Roman" panose="02020603050405020304" pitchFamily="18" charset="0"/>
          </a:endParaRPr>
        </a:p>
      </dgm:t>
    </dgm:pt>
    <dgm:pt modelId="{63BC80C7-3D42-4FE8-A736-E7DC6CB1D08C}" type="sibTrans" cxnId="{46D40772-54FD-4659-8A09-F2C80437DA4C}">
      <dgm:prSet/>
      <dgm:spPr/>
      <dgm:t>
        <a:bodyPr/>
        <a:lstStyle/>
        <a:p>
          <a:endParaRPr lang="ru-RU">
            <a:latin typeface="Times New Roman" panose="02020603050405020304" pitchFamily="18" charset="0"/>
            <a:cs typeface="Times New Roman" panose="02020603050405020304" pitchFamily="18" charset="0"/>
          </a:endParaRPr>
        </a:p>
      </dgm:t>
    </dgm:pt>
    <dgm:pt modelId="{1BAA4425-2273-4425-B269-06F681248632}">
      <dgm:prSet/>
      <dgm:spPr/>
      <dgm:t>
        <a:bodyPr/>
        <a:lstStyle/>
        <a:p>
          <a:r>
            <a:rPr lang="ru-RU" dirty="0">
              <a:latin typeface="+mn-lt"/>
              <a:cs typeface="Times New Roman" panose="02020603050405020304" pitchFamily="18" charset="0"/>
            </a:rPr>
            <a:t>Определение критериев отбора проектов</a:t>
          </a:r>
        </a:p>
      </dgm:t>
    </dgm:pt>
    <dgm:pt modelId="{D40D86B6-FAA0-4981-8A2E-417CC83DEACB}" type="parTrans" cxnId="{F209DA44-B275-4C31-9028-DF411C722C8A}">
      <dgm:prSet/>
      <dgm:spPr/>
      <dgm:t>
        <a:bodyPr/>
        <a:lstStyle/>
        <a:p>
          <a:endParaRPr lang="ru-RU">
            <a:latin typeface="Times New Roman" panose="02020603050405020304" pitchFamily="18" charset="0"/>
            <a:cs typeface="Times New Roman" panose="02020603050405020304" pitchFamily="18" charset="0"/>
          </a:endParaRPr>
        </a:p>
      </dgm:t>
    </dgm:pt>
    <dgm:pt modelId="{0C77DE77-CF1E-4DAD-A219-35927712C21B}" type="sibTrans" cxnId="{F209DA44-B275-4C31-9028-DF411C722C8A}">
      <dgm:prSet/>
      <dgm:spPr/>
      <dgm:t>
        <a:bodyPr/>
        <a:lstStyle/>
        <a:p>
          <a:endParaRPr lang="ru-RU">
            <a:latin typeface="Times New Roman" panose="02020603050405020304" pitchFamily="18" charset="0"/>
            <a:cs typeface="Times New Roman" panose="02020603050405020304" pitchFamily="18" charset="0"/>
          </a:endParaRPr>
        </a:p>
      </dgm:t>
    </dgm:pt>
    <dgm:pt modelId="{620DE561-3DC6-47D7-8CC8-DA5ACAF4C41A}">
      <dgm:prSet/>
      <dgm:spPr/>
      <dgm:t>
        <a:bodyPr/>
        <a:lstStyle/>
        <a:p>
          <a:r>
            <a:rPr lang="ru-RU" dirty="0">
              <a:latin typeface="+mn-lt"/>
              <a:cs typeface="Times New Roman" panose="02020603050405020304" pitchFamily="18" charset="0"/>
            </a:rPr>
            <a:t>Оценка и отбор потенциальных проектов</a:t>
          </a:r>
        </a:p>
      </dgm:t>
    </dgm:pt>
    <dgm:pt modelId="{570D4FC4-E90D-4718-A8D5-B5C36102E8C9}" type="parTrans" cxnId="{DFDCF22D-8C3E-4B93-993D-831EFAC9E58D}">
      <dgm:prSet/>
      <dgm:spPr/>
      <dgm:t>
        <a:bodyPr/>
        <a:lstStyle/>
        <a:p>
          <a:endParaRPr lang="ru-RU">
            <a:latin typeface="Times New Roman" panose="02020603050405020304" pitchFamily="18" charset="0"/>
            <a:cs typeface="Times New Roman" panose="02020603050405020304" pitchFamily="18" charset="0"/>
          </a:endParaRPr>
        </a:p>
      </dgm:t>
    </dgm:pt>
    <dgm:pt modelId="{2A69C348-D70B-4F43-88C5-F34E322C9DD6}" type="sibTrans" cxnId="{DFDCF22D-8C3E-4B93-993D-831EFAC9E58D}">
      <dgm:prSet/>
      <dgm:spPr/>
      <dgm:t>
        <a:bodyPr/>
        <a:lstStyle/>
        <a:p>
          <a:endParaRPr lang="ru-RU">
            <a:latin typeface="Times New Roman" panose="02020603050405020304" pitchFamily="18" charset="0"/>
            <a:cs typeface="Times New Roman" panose="02020603050405020304" pitchFamily="18" charset="0"/>
          </a:endParaRPr>
        </a:p>
      </dgm:t>
    </dgm:pt>
    <dgm:pt modelId="{9E10C987-7B31-4FC4-8253-490B485C3465}">
      <dgm:prSet/>
      <dgm:spPr/>
      <dgm:t>
        <a:bodyPr/>
        <a:lstStyle/>
        <a:p>
          <a:r>
            <a:rPr lang="ru-RU" dirty="0">
              <a:latin typeface="+mn-lt"/>
              <a:cs typeface="Times New Roman" panose="02020603050405020304" pitchFamily="18" charset="0"/>
            </a:rPr>
            <a:t>Формирование сбалансированного портфеля</a:t>
          </a:r>
        </a:p>
      </dgm:t>
    </dgm:pt>
    <dgm:pt modelId="{70CF6241-B703-411B-A015-1CCA0E1AEA66}" type="parTrans" cxnId="{9B1F1343-8C67-408F-9411-CCD70A3B21A5}">
      <dgm:prSet/>
      <dgm:spPr/>
      <dgm:t>
        <a:bodyPr/>
        <a:lstStyle/>
        <a:p>
          <a:endParaRPr lang="ru-RU">
            <a:latin typeface="Times New Roman" panose="02020603050405020304" pitchFamily="18" charset="0"/>
            <a:cs typeface="Times New Roman" panose="02020603050405020304" pitchFamily="18" charset="0"/>
          </a:endParaRPr>
        </a:p>
      </dgm:t>
    </dgm:pt>
    <dgm:pt modelId="{1A259A81-8D2B-46C0-A6DB-E427C2B35AD2}" type="sibTrans" cxnId="{9B1F1343-8C67-408F-9411-CCD70A3B21A5}">
      <dgm:prSet/>
      <dgm:spPr/>
      <dgm:t>
        <a:bodyPr/>
        <a:lstStyle/>
        <a:p>
          <a:endParaRPr lang="ru-RU">
            <a:latin typeface="Times New Roman" panose="02020603050405020304" pitchFamily="18" charset="0"/>
            <a:cs typeface="Times New Roman" panose="02020603050405020304" pitchFamily="18" charset="0"/>
          </a:endParaRPr>
        </a:p>
      </dgm:t>
    </dgm:pt>
    <dgm:pt modelId="{631194AF-96D2-45AE-A4BB-EF8D2D0F9FD7}">
      <dgm:prSet/>
      <dgm:spPr/>
      <dgm:t>
        <a:bodyPr/>
        <a:lstStyle/>
        <a:p>
          <a:r>
            <a:rPr lang="ru-RU">
              <a:latin typeface="+mn-lt"/>
              <a:cs typeface="Times New Roman" panose="02020603050405020304" pitchFamily="18" charset="0"/>
            </a:rPr>
            <a:t>3. Стратегическое планирование</a:t>
          </a:r>
        </a:p>
      </dgm:t>
    </dgm:pt>
    <dgm:pt modelId="{772C7795-EF3D-4DCF-9B2C-3352AFE6A10C}" type="parTrans" cxnId="{532F64CB-C5CA-4191-852D-27CF7C1FCEE4}">
      <dgm:prSet/>
      <dgm:spPr/>
      <dgm:t>
        <a:bodyPr/>
        <a:lstStyle/>
        <a:p>
          <a:endParaRPr lang="ru-RU">
            <a:latin typeface="Times New Roman" panose="02020603050405020304" pitchFamily="18" charset="0"/>
            <a:cs typeface="Times New Roman" panose="02020603050405020304" pitchFamily="18" charset="0"/>
          </a:endParaRPr>
        </a:p>
      </dgm:t>
    </dgm:pt>
    <dgm:pt modelId="{B7076B7E-8B0E-4354-ACF0-E79928F65C77}" type="sibTrans" cxnId="{532F64CB-C5CA-4191-852D-27CF7C1FCEE4}">
      <dgm:prSet/>
      <dgm:spPr/>
      <dgm:t>
        <a:bodyPr/>
        <a:lstStyle/>
        <a:p>
          <a:endParaRPr lang="ru-RU">
            <a:latin typeface="Times New Roman" panose="02020603050405020304" pitchFamily="18" charset="0"/>
            <a:cs typeface="Times New Roman" panose="02020603050405020304" pitchFamily="18" charset="0"/>
          </a:endParaRPr>
        </a:p>
      </dgm:t>
    </dgm:pt>
    <dgm:pt modelId="{B2D1C64E-1999-4ABA-A072-613A16CBC3E7}">
      <dgm:prSet/>
      <dgm:spPr/>
      <dgm:t>
        <a:bodyPr/>
        <a:lstStyle/>
        <a:p>
          <a:r>
            <a:rPr lang="ru-RU" dirty="0">
              <a:latin typeface="+mn-lt"/>
              <a:cs typeface="Times New Roman" panose="02020603050405020304" pitchFamily="18" charset="0"/>
            </a:rPr>
            <a:t>Постановка целей и KPI для портфеля проектов</a:t>
          </a:r>
        </a:p>
      </dgm:t>
    </dgm:pt>
    <dgm:pt modelId="{74BDFBAA-B712-4585-BDDD-92F830254A0D}" type="parTrans" cxnId="{A5BA5B21-D9C1-4611-8A47-38D955C41A76}">
      <dgm:prSet/>
      <dgm:spPr/>
      <dgm:t>
        <a:bodyPr/>
        <a:lstStyle/>
        <a:p>
          <a:endParaRPr lang="ru-RU">
            <a:latin typeface="Times New Roman" panose="02020603050405020304" pitchFamily="18" charset="0"/>
            <a:cs typeface="Times New Roman" panose="02020603050405020304" pitchFamily="18" charset="0"/>
          </a:endParaRPr>
        </a:p>
      </dgm:t>
    </dgm:pt>
    <dgm:pt modelId="{8FFED2B8-391D-4665-A6A6-C54A75C7BD43}" type="sibTrans" cxnId="{A5BA5B21-D9C1-4611-8A47-38D955C41A76}">
      <dgm:prSet/>
      <dgm:spPr/>
      <dgm:t>
        <a:bodyPr/>
        <a:lstStyle/>
        <a:p>
          <a:endParaRPr lang="ru-RU">
            <a:latin typeface="Times New Roman" panose="02020603050405020304" pitchFamily="18" charset="0"/>
            <a:cs typeface="Times New Roman" panose="02020603050405020304" pitchFamily="18" charset="0"/>
          </a:endParaRPr>
        </a:p>
      </dgm:t>
    </dgm:pt>
    <dgm:pt modelId="{AF18BBC9-8BB9-45F1-B9CA-AE4D471BAF6C}">
      <dgm:prSet/>
      <dgm:spPr/>
      <dgm:t>
        <a:bodyPr/>
        <a:lstStyle/>
        <a:p>
          <a:r>
            <a:rPr lang="ru-RU" dirty="0">
              <a:latin typeface="+mn-lt"/>
              <a:cs typeface="Times New Roman" panose="02020603050405020304" pitchFamily="18" charset="0"/>
            </a:rPr>
            <a:t>Распределение ресурсов между проектами</a:t>
          </a:r>
        </a:p>
      </dgm:t>
    </dgm:pt>
    <dgm:pt modelId="{1CB5278B-5941-454B-9C17-4349B0E7A2D3}" type="parTrans" cxnId="{79FDE9DA-91F9-480F-8134-6FEBA1204AF0}">
      <dgm:prSet/>
      <dgm:spPr/>
      <dgm:t>
        <a:bodyPr/>
        <a:lstStyle/>
        <a:p>
          <a:endParaRPr lang="ru-RU">
            <a:latin typeface="Times New Roman" panose="02020603050405020304" pitchFamily="18" charset="0"/>
            <a:cs typeface="Times New Roman" panose="02020603050405020304" pitchFamily="18" charset="0"/>
          </a:endParaRPr>
        </a:p>
      </dgm:t>
    </dgm:pt>
    <dgm:pt modelId="{EFC4AC27-905B-46C7-BF6B-EBFEDD72E28D}" type="sibTrans" cxnId="{79FDE9DA-91F9-480F-8134-6FEBA1204AF0}">
      <dgm:prSet/>
      <dgm:spPr/>
      <dgm:t>
        <a:bodyPr/>
        <a:lstStyle/>
        <a:p>
          <a:endParaRPr lang="ru-RU">
            <a:latin typeface="Times New Roman" panose="02020603050405020304" pitchFamily="18" charset="0"/>
            <a:cs typeface="Times New Roman" panose="02020603050405020304" pitchFamily="18" charset="0"/>
          </a:endParaRPr>
        </a:p>
      </dgm:t>
    </dgm:pt>
    <dgm:pt modelId="{B32218B0-2324-4A60-9263-8EF2D6B831BD}">
      <dgm:prSet/>
      <dgm:spPr/>
      <dgm:t>
        <a:bodyPr/>
        <a:lstStyle/>
        <a:p>
          <a:r>
            <a:rPr lang="ru-RU" dirty="0">
              <a:latin typeface="+mn-lt"/>
              <a:cs typeface="Times New Roman" panose="02020603050405020304" pitchFamily="18" charset="0"/>
            </a:rPr>
            <a:t>Разработка планов реализации проектов</a:t>
          </a:r>
        </a:p>
      </dgm:t>
    </dgm:pt>
    <dgm:pt modelId="{8295F13C-8F03-486E-8F45-A15D129360C4}" type="parTrans" cxnId="{8881D2BC-2F63-44A1-8BA6-73606DD1651B}">
      <dgm:prSet/>
      <dgm:spPr/>
      <dgm:t>
        <a:bodyPr/>
        <a:lstStyle/>
        <a:p>
          <a:endParaRPr lang="ru-RU">
            <a:latin typeface="Times New Roman" panose="02020603050405020304" pitchFamily="18" charset="0"/>
            <a:cs typeface="Times New Roman" panose="02020603050405020304" pitchFamily="18" charset="0"/>
          </a:endParaRPr>
        </a:p>
      </dgm:t>
    </dgm:pt>
    <dgm:pt modelId="{1F934934-DC0F-4266-A898-04B2C51B33BB}" type="sibTrans" cxnId="{8881D2BC-2F63-44A1-8BA6-73606DD1651B}">
      <dgm:prSet/>
      <dgm:spPr/>
      <dgm:t>
        <a:bodyPr/>
        <a:lstStyle/>
        <a:p>
          <a:endParaRPr lang="ru-RU">
            <a:latin typeface="Times New Roman" panose="02020603050405020304" pitchFamily="18" charset="0"/>
            <a:cs typeface="Times New Roman" panose="02020603050405020304" pitchFamily="18" charset="0"/>
          </a:endParaRPr>
        </a:p>
      </dgm:t>
    </dgm:pt>
    <dgm:pt modelId="{7A0DE9F3-4248-4422-8839-13308B0AD125}">
      <dgm:prSet/>
      <dgm:spPr/>
      <dgm:t>
        <a:bodyPr/>
        <a:lstStyle/>
        <a:p>
          <a:r>
            <a:rPr lang="ru-RU">
              <a:latin typeface="+mn-lt"/>
              <a:cs typeface="Times New Roman" panose="02020603050405020304" pitchFamily="18" charset="0"/>
            </a:rPr>
            <a:t>4. Стратегический контроль</a:t>
          </a:r>
        </a:p>
      </dgm:t>
    </dgm:pt>
    <dgm:pt modelId="{95F06BEF-888E-4E9A-B46F-674D9526069D}" type="parTrans" cxnId="{80ACF7B5-F30E-41B2-B2BD-B571145740BD}">
      <dgm:prSet/>
      <dgm:spPr/>
      <dgm:t>
        <a:bodyPr/>
        <a:lstStyle/>
        <a:p>
          <a:endParaRPr lang="ru-RU">
            <a:latin typeface="Times New Roman" panose="02020603050405020304" pitchFamily="18" charset="0"/>
            <a:cs typeface="Times New Roman" panose="02020603050405020304" pitchFamily="18" charset="0"/>
          </a:endParaRPr>
        </a:p>
      </dgm:t>
    </dgm:pt>
    <dgm:pt modelId="{AB31B3A6-ED0C-4C08-AB18-C9F17B0AA1AD}" type="sibTrans" cxnId="{80ACF7B5-F30E-41B2-B2BD-B571145740BD}">
      <dgm:prSet/>
      <dgm:spPr/>
      <dgm:t>
        <a:bodyPr/>
        <a:lstStyle/>
        <a:p>
          <a:endParaRPr lang="ru-RU">
            <a:latin typeface="Times New Roman" panose="02020603050405020304" pitchFamily="18" charset="0"/>
            <a:cs typeface="Times New Roman" panose="02020603050405020304" pitchFamily="18" charset="0"/>
          </a:endParaRPr>
        </a:p>
      </dgm:t>
    </dgm:pt>
    <dgm:pt modelId="{D351A014-320F-4EF2-9F8A-077A046E7287}">
      <dgm:prSet/>
      <dgm:spPr/>
      <dgm:t>
        <a:bodyPr/>
        <a:lstStyle/>
        <a:p>
          <a:r>
            <a:rPr lang="ru-RU" dirty="0">
              <a:latin typeface="+mn-lt"/>
              <a:cs typeface="Times New Roman" panose="02020603050405020304" pitchFamily="18" charset="0"/>
            </a:rPr>
            <a:t>Мониторинг хода реализации проектов</a:t>
          </a:r>
        </a:p>
      </dgm:t>
    </dgm:pt>
    <dgm:pt modelId="{3368281A-4C77-474F-A5E6-50895BF17C5D}" type="parTrans" cxnId="{1452953C-F1F7-47FD-BFAD-C68F94BDDA01}">
      <dgm:prSet/>
      <dgm:spPr/>
      <dgm:t>
        <a:bodyPr/>
        <a:lstStyle/>
        <a:p>
          <a:endParaRPr lang="ru-RU">
            <a:latin typeface="Times New Roman" panose="02020603050405020304" pitchFamily="18" charset="0"/>
            <a:cs typeface="Times New Roman" panose="02020603050405020304" pitchFamily="18" charset="0"/>
          </a:endParaRPr>
        </a:p>
      </dgm:t>
    </dgm:pt>
    <dgm:pt modelId="{80F057A6-B40A-47CC-A539-EC80D8333A90}" type="sibTrans" cxnId="{1452953C-F1F7-47FD-BFAD-C68F94BDDA01}">
      <dgm:prSet/>
      <dgm:spPr/>
      <dgm:t>
        <a:bodyPr/>
        <a:lstStyle/>
        <a:p>
          <a:endParaRPr lang="ru-RU">
            <a:latin typeface="Times New Roman" panose="02020603050405020304" pitchFamily="18" charset="0"/>
            <a:cs typeface="Times New Roman" panose="02020603050405020304" pitchFamily="18" charset="0"/>
          </a:endParaRPr>
        </a:p>
      </dgm:t>
    </dgm:pt>
    <dgm:pt modelId="{6A356D87-8336-47A6-A06F-0EAC1FB0209F}">
      <dgm:prSet/>
      <dgm:spPr/>
      <dgm:t>
        <a:bodyPr/>
        <a:lstStyle/>
        <a:p>
          <a:r>
            <a:rPr lang="ru-RU" dirty="0">
              <a:latin typeface="+mn-lt"/>
              <a:cs typeface="Times New Roman" panose="02020603050405020304" pitchFamily="18" charset="0"/>
            </a:rPr>
            <a:t>Анализ отклонений от плана</a:t>
          </a:r>
        </a:p>
      </dgm:t>
    </dgm:pt>
    <dgm:pt modelId="{DD37B573-A8CF-48AE-864B-35B1FA291A56}" type="parTrans" cxnId="{A82CCFB6-B97E-449E-B28C-0AF2E1DE5084}">
      <dgm:prSet/>
      <dgm:spPr/>
      <dgm:t>
        <a:bodyPr/>
        <a:lstStyle/>
        <a:p>
          <a:endParaRPr lang="ru-RU">
            <a:latin typeface="Times New Roman" panose="02020603050405020304" pitchFamily="18" charset="0"/>
            <a:cs typeface="Times New Roman" panose="02020603050405020304" pitchFamily="18" charset="0"/>
          </a:endParaRPr>
        </a:p>
      </dgm:t>
    </dgm:pt>
    <dgm:pt modelId="{8619FCC7-CEB0-483E-9201-3309632743D9}" type="sibTrans" cxnId="{A82CCFB6-B97E-449E-B28C-0AF2E1DE5084}">
      <dgm:prSet/>
      <dgm:spPr/>
      <dgm:t>
        <a:bodyPr/>
        <a:lstStyle/>
        <a:p>
          <a:endParaRPr lang="ru-RU">
            <a:latin typeface="Times New Roman" panose="02020603050405020304" pitchFamily="18" charset="0"/>
            <a:cs typeface="Times New Roman" panose="02020603050405020304" pitchFamily="18" charset="0"/>
          </a:endParaRPr>
        </a:p>
      </dgm:t>
    </dgm:pt>
    <dgm:pt modelId="{2B8F589E-33DC-47FA-90CB-4399C4210836}">
      <dgm:prSet/>
      <dgm:spPr/>
      <dgm:t>
        <a:bodyPr/>
        <a:lstStyle/>
        <a:p>
          <a:r>
            <a:rPr lang="ru-RU" dirty="0">
              <a:latin typeface="+mn-lt"/>
              <a:cs typeface="Times New Roman" panose="02020603050405020304" pitchFamily="18" charset="0"/>
            </a:rPr>
            <a:t>Проведение корректирующих действий</a:t>
          </a:r>
        </a:p>
      </dgm:t>
    </dgm:pt>
    <dgm:pt modelId="{72281D56-B663-46A6-8FF9-93C67EABFBDD}" type="parTrans" cxnId="{1271671B-3ADF-4ADD-88A1-CBD2866EDEB3}">
      <dgm:prSet/>
      <dgm:spPr/>
      <dgm:t>
        <a:bodyPr/>
        <a:lstStyle/>
        <a:p>
          <a:endParaRPr lang="ru-RU">
            <a:latin typeface="Times New Roman" panose="02020603050405020304" pitchFamily="18" charset="0"/>
            <a:cs typeface="Times New Roman" panose="02020603050405020304" pitchFamily="18" charset="0"/>
          </a:endParaRPr>
        </a:p>
      </dgm:t>
    </dgm:pt>
    <dgm:pt modelId="{38BF8194-E004-441D-AE81-EA9ECECC735D}" type="sibTrans" cxnId="{1271671B-3ADF-4ADD-88A1-CBD2866EDEB3}">
      <dgm:prSet/>
      <dgm:spPr/>
      <dgm:t>
        <a:bodyPr/>
        <a:lstStyle/>
        <a:p>
          <a:endParaRPr lang="ru-RU">
            <a:latin typeface="Times New Roman" panose="02020603050405020304" pitchFamily="18" charset="0"/>
            <a:cs typeface="Times New Roman" panose="02020603050405020304" pitchFamily="18" charset="0"/>
          </a:endParaRPr>
        </a:p>
      </dgm:t>
    </dgm:pt>
    <dgm:pt modelId="{DF5A1E12-99D9-45FE-8D4B-D30DA9295FE5}">
      <dgm:prSet/>
      <dgm:spPr/>
      <dgm:t>
        <a:bodyPr/>
        <a:lstStyle/>
        <a:p>
          <a:r>
            <a:rPr lang="ru-RU">
              <a:latin typeface="+mn-lt"/>
              <a:cs typeface="Times New Roman" panose="02020603050405020304" pitchFamily="18" charset="0"/>
            </a:rPr>
            <a:t>5. Стратегическая координация</a:t>
          </a:r>
        </a:p>
      </dgm:t>
    </dgm:pt>
    <dgm:pt modelId="{EF7C0AA9-590F-4126-BA04-98139E587261}" type="parTrans" cxnId="{7344BC3A-B924-475A-927F-DBE115642004}">
      <dgm:prSet/>
      <dgm:spPr/>
      <dgm:t>
        <a:bodyPr/>
        <a:lstStyle/>
        <a:p>
          <a:endParaRPr lang="ru-RU">
            <a:latin typeface="Times New Roman" panose="02020603050405020304" pitchFamily="18" charset="0"/>
            <a:cs typeface="Times New Roman" panose="02020603050405020304" pitchFamily="18" charset="0"/>
          </a:endParaRPr>
        </a:p>
      </dgm:t>
    </dgm:pt>
    <dgm:pt modelId="{3068A053-B87E-45E2-82E2-92E7296456DF}" type="sibTrans" cxnId="{7344BC3A-B924-475A-927F-DBE115642004}">
      <dgm:prSet/>
      <dgm:spPr/>
      <dgm:t>
        <a:bodyPr/>
        <a:lstStyle/>
        <a:p>
          <a:endParaRPr lang="ru-RU">
            <a:latin typeface="Times New Roman" panose="02020603050405020304" pitchFamily="18" charset="0"/>
            <a:cs typeface="Times New Roman" panose="02020603050405020304" pitchFamily="18" charset="0"/>
          </a:endParaRPr>
        </a:p>
      </dgm:t>
    </dgm:pt>
    <dgm:pt modelId="{6F1C5A70-EF2E-4E72-888C-47815C65EE04}">
      <dgm:prSet/>
      <dgm:spPr/>
      <dgm:t>
        <a:bodyPr/>
        <a:lstStyle/>
        <a:p>
          <a:r>
            <a:rPr lang="ru-RU" dirty="0">
              <a:latin typeface="+mn-lt"/>
              <a:cs typeface="Times New Roman" panose="02020603050405020304" pitchFamily="18" charset="0"/>
            </a:rPr>
            <a:t>Согласование целей проекта со стратегией организации</a:t>
          </a:r>
        </a:p>
      </dgm:t>
    </dgm:pt>
    <dgm:pt modelId="{37C8EDFF-361E-4FAF-A8ED-2AA9C0031EAD}" type="parTrans" cxnId="{9651270C-C2E0-4217-9B0F-B8E48ABC9E4C}">
      <dgm:prSet/>
      <dgm:spPr/>
      <dgm:t>
        <a:bodyPr/>
        <a:lstStyle/>
        <a:p>
          <a:endParaRPr lang="ru-RU">
            <a:latin typeface="Times New Roman" panose="02020603050405020304" pitchFamily="18" charset="0"/>
            <a:cs typeface="Times New Roman" panose="02020603050405020304" pitchFamily="18" charset="0"/>
          </a:endParaRPr>
        </a:p>
      </dgm:t>
    </dgm:pt>
    <dgm:pt modelId="{25CB25B1-4223-4112-874B-B054B6ABBD98}" type="sibTrans" cxnId="{9651270C-C2E0-4217-9B0F-B8E48ABC9E4C}">
      <dgm:prSet/>
      <dgm:spPr/>
      <dgm:t>
        <a:bodyPr/>
        <a:lstStyle/>
        <a:p>
          <a:endParaRPr lang="ru-RU">
            <a:latin typeface="Times New Roman" panose="02020603050405020304" pitchFamily="18" charset="0"/>
            <a:cs typeface="Times New Roman" panose="02020603050405020304" pitchFamily="18" charset="0"/>
          </a:endParaRPr>
        </a:p>
      </dgm:t>
    </dgm:pt>
    <dgm:pt modelId="{0DBD1A59-65BD-48E7-AD0C-7399E65F60FF}">
      <dgm:prSet/>
      <dgm:spPr/>
      <dgm:t>
        <a:bodyPr/>
        <a:lstStyle/>
        <a:p>
          <a:r>
            <a:rPr lang="ru-RU" dirty="0">
              <a:latin typeface="+mn-lt"/>
              <a:cs typeface="Times New Roman" panose="02020603050405020304" pitchFamily="18" charset="0"/>
            </a:rPr>
            <a:t>Управление взаимодействиями между проектами</a:t>
          </a:r>
        </a:p>
      </dgm:t>
    </dgm:pt>
    <dgm:pt modelId="{0FBDDDD4-A077-4E99-B8D5-F509F712B241}" type="parTrans" cxnId="{B12B7E76-A06E-4306-87E8-79AAD68D3CCD}">
      <dgm:prSet/>
      <dgm:spPr/>
      <dgm:t>
        <a:bodyPr/>
        <a:lstStyle/>
        <a:p>
          <a:endParaRPr lang="ru-RU">
            <a:latin typeface="Times New Roman" panose="02020603050405020304" pitchFamily="18" charset="0"/>
            <a:cs typeface="Times New Roman" panose="02020603050405020304" pitchFamily="18" charset="0"/>
          </a:endParaRPr>
        </a:p>
      </dgm:t>
    </dgm:pt>
    <dgm:pt modelId="{FB2B4912-A219-4D23-B290-83B357EC8B86}" type="sibTrans" cxnId="{B12B7E76-A06E-4306-87E8-79AAD68D3CCD}">
      <dgm:prSet/>
      <dgm:spPr/>
      <dgm:t>
        <a:bodyPr/>
        <a:lstStyle/>
        <a:p>
          <a:endParaRPr lang="ru-RU">
            <a:latin typeface="Times New Roman" panose="02020603050405020304" pitchFamily="18" charset="0"/>
            <a:cs typeface="Times New Roman" panose="02020603050405020304" pitchFamily="18" charset="0"/>
          </a:endParaRPr>
        </a:p>
      </dgm:t>
    </dgm:pt>
    <dgm:pt modelId="{44E59EA8-50D2-43B7-B4C7-8592201AA402}">
      <dgm:prSet/>
      <dgm:spPr/>
      <dgm:t>
        <a:bodyPr/>
        <a:lstStyle/>
        <a:p>
          <a:r>
            <a:rPr lang="ru-RU" dirty="0">
              <a:latin typeface="+mn-lt"/>
              <a:cs typeface="Times New Roman" panose="02020603050405020304" pitchFamily="18" charset="0"/>
            </a:rPr>
            <a:t>Перераспределение ресурсов между проектами</a:t>
          </a:r>
        </a:p>
      </dgm:t>
    </dgm:pt>
    <dgm:pt modelId="{BC4C4809-CEBC-4D33-AAB9-3F93166FF242}" type="parTrans" cxnId="{C216D506-7046-4793-B164-965796D3E0FF}">
      <dgm:prSet/>
      <dgm:spPr/>
      <dgm:t>
        <a:bodyPr/>
        <a:lstStyle/>
        <a:p>
          <a:endParaRPr lang="ru-RU">
            <a:latin typeface="Times New Roman" panose="02020603050405020304" pitchFamily="18" charset="0"/>
            <a:cs typeface="Times New Roman" panose="02020603050405020304" pitchFamily="18" charset="0"/>
          </a:endParaRPr>
        </a:p>
      </dgm:t>
    </dgm:pt>
    <dgm:pt modelId="{0B9EF6BC-AB7F-4CDB-9304-F93CE3F12563}" type="sibTrans" cxnId="{C216D506-7046-4793-B164-965796D3E0FF}">
      <dgm:prSet/>
      <dgm:spPr/>
      <dgm:t>
        <a:bodyPr/>
        <a:lstStyle/>
        <a:p>
          <a:endParaRPr lang="ru-RU">
            <a:latin typeface="Times New Roman" panose="02020603050405020304" pitchFamily="18" charset="0"/>
            <a:cs typeface="Times New Roman" panose="02020603050405020304" pitchFamily="18" charset="0"/>
          </a:endParaRPr>
        </a:p>
      </dgm:t>
    </dgm:pt>
    <dgm:pt modelId="{3CDF32F5-A852-4E17-BBB6-A865C67BE0D0}">
      <dgm:prSet/>
      <dgm:spPr/>
      <dgm:t>
        <a:bodyPr/>
        <a:lstStyle/>
        <a:p>
          <a:r>
            <a:rPr lang="ru-RU">
              <a:latin typeface="+mn-lt"/>
              <a:cs typeface="Times New Roman" panose="02020603050405020304" pitchFamily="18" charset="0"/>
            </a:rPr>
            <a:t>6. Стратегическая отчетность</a:t>
          </a:r>
        </a:p>
      </dgm:t>
    </dgm:pt>
    <dgm:pt modelId="{9C300FB4-EAC7-4924-B63D-7582729724D2}" type="parTrans" cxnId="{2D7252CE-8E8C-4E6A-AC52-A745ED3F20AC}">
      <dgm:prSet/>
      <dgm:spPr/>
      <dgm:t>
        <a:bodyPr/>
        <a:lstStyle/>
        <a:p>
          <a:endParaRPr lang="ru-RU">
            <a:latin typeface="Times New Roman" panose="02020603050405020304" pitchFamily="18" charset="0"/>
            <a:cs typeface="Times New Roman" panose="02020603050405020304" pitchFamily="18" charset="0"/>
          </a:endParaRPr>
        </a:p>
      </dgm:t>
    </dgm:pt>
    <dgm:pt modelId="{E6030772-4FFD-4AA1-B2A0-3EB29DA9CF62}" type="sibTrans" cxnId="{2D7252CE-8E8C-4E6A-AC52-A745ED3F20AC}">
      <dgm:prSet/>
      <dgm:spPr/>
      <dgm:t>
        <a:bodyPr/>
        <a:lstStyle/>
        <a:p>
          <a:endParaRPr lang="ru-RU">
            <a:latin typeface="Times New Roman" panose="02020603050405020304" pitchFamily="18" charset="0"/>
            <a:cs typeface="Times New Roman" panose="02020603050405020304" pitchFamily="18" charset="0"/>
          </a:endParaRPr>
        </a:p>
      </dgm:t>
    </dgm:pt>
    <dgm:pt modelId="{21149EB9-CB31-4A3A-B6D7-93B8CD5F9F04}">
      <dgm:prSet/>
      <dgm:spPr/>
      <dgm:t>
        <a:bodyPr/>
        <a:lstStyle/>
        <a:p>
          <a:r>
            <a:rPr lang="ru-RU" dirty="0">
              <a:latin typeface="+mn-lt"/>
              <a:cs typeface="Times New Roman" panose="02020603050405020304" pitchFamily="18" charset="0"/>
            </a:rPr>
            <a:t>Формирование сводной отчетности по портфелю</a:t>
          </a:r>
        </a:p>
      </dgm:t>
    </dgm:pt>
    <dgm:pt modelId="{9726DB1B-3566-405F-8A89-D4BA7EF8B837}" type="parTrans" cxnId="{CD683B20-7FA9-4EFA-AE6D-A3DB5A99A97D}">
      <dgm:prSet/>
      <dgm:spPr/>
      <dgm:t>
        <a:bodyPr/>
        <a:lstStyle/>
        <a:p>
          <a:endParaRPr lang="ru-RU">
            <a:latin typeface="Times New Roman" panose="02020603050405020304" pitchFamily="18" charset="0"/>
            <a:cs typeface="Times New Roman" panose="02020603050405020304" pitchFamily="18" charset="0"/>
          </a:endParaRPr>
        </a:p>
      </dgm:t>
    </dgm:pt>
    <dgm:pt modelId="{871DABB5-3832-4B20-9BE5-F2559EDF69B1}" type="sibTrans" cxnId="{CD683B20-7FA9-4EFA-AE6D-A3DB5A99A97D}">
      <dgm:prSet/>
      <dgm:spPr/>
      <dgm:t>
        <a:bodyPr/>
        <a:lstStyle/>
        <a:p>
          <a:endParaRPr lang="ru-RU">
            <a:latin typeface="Times New Roman" panose="02020603050405020304" pitchFamily="18" charset="0"/>
            <a:cs typeface="Times New Roman" panose="02020603050405020304" pitchFamily="18" charset="0"/>
          </a:endParaRPr>
        </a:p>
      </dgm:t>
    </dgm:pt>
    <dgm:pt modelId="{B1F23D1D-924D-426B-9D86-B1E36755860D}">
      <dgm:prSet/>
      <dgm:spPr/>
      <dgm:t>
        <a:bodyPr/>
        <a:lstStyle/>
        <a:p>
          <a:r>
            <a:rPr lang="ru-RU" dirty="0">
              <a:latin typeface="+mn-lt"/>
              <a:cs typeface="Times New Roman" panose="02020603050405020304" pitchFamily="18" charset="0"/>
            </a:rPr>
            <a:t>Анализ эффективности инновационной деятельности</a:t>
          </a:r>
        </a:p>
      </dgm:t>
    </dgm:pt>
    <dgm:pt modelId="{EE99DD2B-32BF-4CEA-B6D3-48CD63B1489E}" type="parTrans" cxnId="{CC2B01A9-42F2-46EB-9B36-660BF70FA074}">
      <dgm:prSet/>
      <dgm:spPr/>
      <dgm:t>
        <a:bodyPr/>
        <a:lstStyle/>
        <a:p>
          <a:endParaRPr lang="ru-RU">
            <a:latin typeface="Times New Roman" panose="02020603050405020304" pitchFamily="18" charset="0"/>
            <a:cs typeface="Times New Roman" panose="02020603050405020304" pitchFamily="18" charset="0"/>
          </a:endParaRPr>
        </a:p>
      </dgm:t>
    </dgm:pt>
    <dgm:pt modelId="{2308D40E-4B0A-468F-8C0A-E2BAC9E6F421}" type="sibTrans" cxnId="{CC2B01A9-42F2-46EB-9B36-660BF70FA074}">
      <dgm:prSet/>
      <dgm:spPr/>
      <dgm:t>
        <a:bodyPr/>
        <a:lstStyle/>
        <a:p>
          <a:endParaRPr lang="ru-RU">
            <a:latin typeface="Times New Roman" panose="02020603050405020304" pitchFamily="18" charset="0"/>
            <a:cs typeface="Times New Roman" panose="02020603050405020304" pitchFamily="18" charset="0"/>
          </a:endParaRPr>
        </a:p>
      </dgm:t>
    </dgm:pt>
    <dgm:pt modelId="{C34CEAF5-9A10-4961-9892-308FDDC0639B}">
      <dgm:prSet/>
      <dgm:spPr/>
      <dgm:t>
        <a:bodyPr/>
        <a:lstStyle/>
        <a:p>
          <a:r>
            <a:rPr lang="ru-RU" dirty="0">
              <a:latin typeface="+mn-lt"/>
              <a:cs typeface="Times New Roman" panose="02020603050405020304" pitchFamily="18" charset="0"/>
            </a:rPr>
            <a:t>Подготовка рекомендаций по улучшению</a:t>
          </a:r>
        </a:p>
      </dgm:t>
    </dgm:pt>
    <dgm:pt modelId="{5A4DB362-5DBF-4D3C-9072-7D893EB18CD3}" type="parTrans" cxnId="{B5094128-7428-4E80-A1FC-1A4D7DA882B4}">
      <dgm:prSet/>
      <dgm:spPr/>
      <dgm:t>
        <a:bodyPr/>
        <a:lstStyle/>
        <a:p>
          <a:endParaRPr lang="ru-RU">
            <a:latin typeface="Times New Roman" panose="02020603050405020304" pitchFamily="18" charset="0"/>
            <a:cs typeface="Times New Roman" panose="02020603050405020304" pitchFamily="18" charset="0"/>
          </a:endParaRPr>
        </a:p>
      </dgm:t>
    </dgm:pt>
    <dgm:pt modelId="{18EAD0AE-F63D-43C1-832E-DF085D0B56E8}" type="sibTrans" cxnId="{B5094128-7428-4E80-A1FC-1A4D7DA882B4}">
      <dgm:prSet/>
      <dgm:spPr/>
      <dgm:t>
        <a:bodyPr/>
        <a:lstStyle/>
        <a:p>
          <a:endParaRPr lang="ru-RU">
            <a:latin typeface="Times New Roman" panose="02020603050405020304" pitchFamily="18" charset="0"/>
            <a:cs typeface="Times New Roman" panose="02020603050405020304" pitchFamily="18" charset="0"/>
          </a:endParaRPr>
        </a:p>
      </dgm:t>
    </dgm:pt>
    <dgm:pt modelId="{40744372-115A-4A59-B05D-AFE70F25071C}" type="pres">
      <dgm:prSet presAssocID="{5B14A905-453D-4952-B2F9-680E9E7B4941}" presName="Name0" presStyleCnt="0">
        <dgm:presLayoutVars>
          <dgm:dir/>
          <dgm:resizeHandles val="exact"/>
        </dgm:presLayoutVars>
      </dgm:prSet>
      <dgm:spPr/>
      <dgm:t>
        <a:bodyPr/>
        <a:lstStyle/>
        <a:p>
          <a:endParaRPr lang="ru-RU"/>
        </a:p>
      </dgm:t>
    </dgm:pt>
    <dgm:pt modelId="{2D54E191-3326-48E1-8A26-28ED4B8EC367}" type="pres">
      <dgm:prSet presAssocID="{155BE627-8DDF-4D48-8B5A-E6FDFCD0E512}" presName="node" presStyleLbl="node1" presStyleIdx="0" presStyleCnt="6">
        <dgm:presLayoutVars>
          <dgm:bulletEnabled val="1"/>
        </dgm:presLayoutVars>
      </dgm:prSet>
      <dgm:spPr/>
      <dgm:t>
        <a:bodyPr/>
        <a:lstStyle/>
        <a:p>
          <a:endParaRPr lang="ru-RU"/>
        </a:p>
      </dgm:t>
    </dgm:pt>
    <dgm:pt modelId="{C48F02CC-CEFC-4F0B-A3FE-8E1E9C6F6BAC}" type="pres">
      <dgm:prSet presAssocID="{92CC331C-8E1F-47CF-BC97-ACA73712BF56}" presName="sibTrans" presStyleLbl="sibTrans1D1" presStyleIdx="0" presStyleCnt="5"/>
      <dgm:spPr/>
      <dgm:t>
        <a:bodyPr/>
        <a:lstStyle/>
        <a:p>
          <a:endParaRPr lang="ru-RU"/>
        </a:p>
      </dgm:t>
    </dgm:pt>
    <dgm:pt modelId="{AEA9EE63-8D24-4743-BE9F-33886A568ACD}" type="pres">
      <dgm:prSet presAssocID="{92CC331C-8E1F-47CF-BC97-ACA73712BF56}" presName="connectorText" presStyleLbl="sibTrans1D1" presStyleIdx="0" presStyleCnt="5"/>
      <dgm:spPr/>
      <dgm:t>
        <a:bodyPr/>
        <a:lstStyle/>
        <a:p>
          <a:endParaRPr lang="ru-RU"/>
        </a:p>
      </dgm:t>
    </dgm:pt>
    <dgm:pt modelId="{0C37909F-54C1-4EBC-99C3-4B8C18D5FEF6}" type="pres">
      <dgm:prSet presAssocID="{BD48CEF5-235B-41DD-9E56-54CA3E82956B}" presName="node" presStyleLbl="node1" presStyleIdx="1" presStyleCnt="6">
        <dgm:presLayoutVars>
          <dgm:bulletEnabled val="1"/>
        </dgm:presLayoutVars>
      </dgm:prSet>
      <dgm:spPr/>
      <dgm:t>
        <a:bodyPr/>
        <a:lstStyle/>
        <a:p>
          <a:endParaRPr lang="ru-RU"/>
        </a:p>
      </dgm:t>
    </dgm:pt>
    <dgm:pt modelId="{FD4B842F-2BD9-4115-B275-EE7651F0B48A}" type="pres">
      <dgm:prSet presAssocID="{63BC80C7-3D42-4FE8-A736-E7DC6CB1D08C}" presName="sibTrans" presStyleLbl="sibTrans1D1" presStyleIdx="1" presStyleCnt="5"/>
      <dgm:spPr/>
      <dgm:t>
        <a:bodyPr/>
        <a:lstStyle/>
        <a:p>
          <a:endParaRPr lang="ru-RU"/>
        </a:p>
      </dgm:t>
    </dgm:pt>
    <dgm:pt modelId="{9D0D4069-4ABF-4194-9179-BBFC373ED258}" type="pres">
      <dgm:prSet presAssocID="{63BC80C7-3D42-4FE8-A736-E7DC6CB1D08C}" presName="connectorText" presStyleLbl="sibTrans1D1" presStyleIdx="1" presStyleCnt="5"/>
      <dgm:spPr/>
      <dgm:t>
        <a:bodyPr/>
        <a:lstStyle/>
        <a:p>
          <a:endParaRPr lang="ru-RU"/>
        </a:p>
      </dgm:t>
    </dgm:pt>
    <dgm:pt modelId="{D4C7C925-C8B2-4349-BE86-9045AB86693D}" type="pres">
      <dgm:prSet presAssocID="{631194AF-96D2-45AE-A4BB-EF8D2D0F9FD7}" presName="node" presStyleLbl="node1" presStyleIdx="2" presStyleCnt="6">
        <dgm:presLayoutVars>
          <dgm:bulletEnabled val="1"/>
        </dgm:presLayoutVars>
      </dgm:prSet>
      <dgm:spPr/>
      <dgm:t>
        <a:bodyPr/>
        <a:lstStyle/>
        <a:p>
          <a:endParaRPr lang="ru-RU"/>
        </a:p>
      </dgm:t>
    </dgm:pt>
    <dgm:pt modelId="{E8A4BC4C-D47A-4868-9870-E0E6D90FF4D0}" type="pres">
      <dgm:prSet presAssocID="{B7076B7E-8B0E-4354-ACF0-E79928F65C77}" presName="sibTrans" presStyleLbl="sibTrans1D1" presStyleIdx="2" presStyleCnt="5"/>
      <dgm:spPr/>
      <dgm:t>
        <a:bodyPr/>
        <a:lstStyle/>
        <a:p>
          <a:endParaRPr lang="ru-RU"/>
        </a:p>
      </dgm:t>
    </dgm:pt>
    <dgm:pt modelId="{DAEC547C-3AF1-4DDF-BAAD-2181991C09EC}" type="pres">
      <dgm:prSet presAssocID="{B7076B7E-8B0E-4354-ACF0-E79928F65C77}" presName="connectorText" presStyleLbl="sibTrans1D1" presStyleIdx="2" presStyleCnt="5"/>
      <dgm:spPr/>
      <dgm:t>
        <a:bodyPr/>
        <a:lstStyle/>
        <a:p>
          <a:endParaRPr lang="ru-RU"/>
        </a:p>
      </dgm:t>
    </dgm:pt>
    <dgm:pt modelId="{1ABD49E0-4BB0-4E10-8C33-F2487CF24978}" type="pres">
      <dgm:prSet presAssocID="{7A0DE9F3-4248-4422-8839-13308B0AD125}" presName="node" presStyleLbl="node1" presStyleIdx="3" presStyleCnt="6">
        <dgm:presLayoutVars>
          <dgm:bulletEnabled val="1"/>
        </dgm:presLayoutVars>
      </dgm:prSet>
      <dgm:spPr/>
      <dgm:t>
        <a:bodyPr/>
        <a:lstStyle/>
        <a:p>
          <a:endParaRPr lang="ru-RU"/>
        </a:p>
      </dgm:t>
    </dgm:pt>
    <dgm:pt modelId="{5DD8F252-8D96-4B76-918D-BCC029DF822E}" type="pres">
      <dgm:prSet presAssocID="{AB31B3A6-ED0C-4C08-AB18-C9F17B0AA1AD}" presName="sibTrans" presStyleLbl="sibTrans1D1" presStyleIdx="3" presStyleCnt="5"/>
      <dgm:spPr/>
      <dgm:t>
        <a:bodyPr/>
        <a:lstStyle/>
        <a:p>
          <a:endParaRPr lang="ru-RU"/>
        </a:p>
      </dgm:t>
    </dgm:pt>
    <dgm:pt modelId="{C5845D82-74F6-4190-AE43-74E418B0EFD0}" type="pres">
      <dgm:prSet presAssocID="{AB31B3A6-ED0C-4C08-AB18-C9F17B0AA1AD}" presName="connectorText" presStyleLbl="sibTrans1D1" presStyleIdx="3" presStyleCnt="5"/>
      <dgm:spPr/>
      <dgm:t>
        <a:bodyPr/>
        <a:lstStyle/>
        <a:p>
          <a:endParaRPr lang="ru-RU"/>
        </a:p>
      </dgm:t>
    </dgm:pt>
    <dgm:pt modelId="{B1AE346E-4328-4C80-B97C-F4D3D1B1BFA3}" type="pres">
      <dgm:prSet presAssocID="{DF5A1E12-99D9-45FE-8D4B-D30DA9295FE5}" presName="node" presStyleLbl="node1" presStyleIdx="4" presStyleCnt="6">
        <dgm:presLayoutVars>
          <dgm:bulletEnabled val="1"/>
        </dgm:presLayoutVars>
      </dgm:prSet>
      <dgm:spPr/>
      <dgm:t>
        <a:bodyPr/>
        <a:lstStyle/>
        <a:p>
          <a:endParaRPr lang="ru-RU"/>
        </a:p>
      </dgm:t>
    </dgm:pt>
    <dgm:pt modelId="{04372902-F858-4C8F-9A72-F5AE04D4EE93}" type="pres">
      <dgm:prSet presAssocID="{3068A053-B87E-45E2-82E2-92E7296456DF}" presName="sibTrans" presStyleLbl="sibTrans1D1" presStyleIdx="4" presStyleCnt="5"/>
      <dgm:spPr/>
      <dgm:t>
        <a:bodyPr/>
        <a:lstStyle/>
        <a:p>
          <a:endParaRPr lang="ru-RU"/>
        </a:p>
      </dgm:t>
    </dgm:pt>
    <dgm:pt modelId="{06F83DA6-5ADD-4A5B-8B2D-A432F0BD935D}" type="pres">
      <dgm:prSet presAssocID="{3068A053-B87E-45E2-82E2-92E7296456DF}" presName="connectorText" presStyleLbl="sibTrans1D1" presStyleIdx="4" presStyleCnt="5"/>
      <dgm:spPr/>
      <dgm:t>
        <a:bodyPr/>
        <a:lstStyle/>
        <a:p>
          <a:endParaRPr lang="ru-RU"/>
        </a:p>
      </dgm:t>
    </dgm:pt>
    <dgm:pt modelId="{C40E03AA-18BA-4707-92B2-C3AD655448E6}" type="pres">
      <dgm:prSet presAssocID="{3CDF32F5-A852-4E17-BBB6-A865C67BE0D0}" presName="node" presStyleLbl="node1" presStyleIdx="5" presStyleCnt="6">
        <dgm:presLayoutVars>
          <dgm:bulletEnabled val="1"/>
        </dgm:presLayoutVars>
      </dgm:prSet>
      <dgm:spPr/>
      <dgm:t>
        <a:bodyPr/>
        <a:lstStyle/>
        <a:p>
          <a:endParaRPr lang="ru-RU"/>
        </a:p>
      </dgm:t>
    </dgm:pt>
  </dgm:ptLst>
  <dgm:cxnLst>
    <dgm:cxn modelId="{A5BA5B21-D9C1-4611-8A47-38D955C41A76}" srcId="{631194AF-96D2-45AE-A4BB-EF8D2D0F9FD7}" destId="{B2D1C64E-1999-4ABA-A072-613A16CBC3E7}" srcOrd="0" destOrd="0" parTransId="{74BDFBAA-B712-4585-BDDD-92F830254A0D}" sibTransId="{8FFED2B8-391D-4665-A6A6-C54A75C7BD43}"/>
    <dgm:cxn modelId="{54806626-B5AA-4B26-8269-2E4FB47D6040}" type="presOf" srcId="{B2D1C64E-1999-4ABA-A072-613A16CBC3E7}" destId="{D4C7C925-C8B2-4349-BE86-9045AB86693D}" srcOrd="0" destOrd="1" presId="urn:microsoft.com/office/officeart/2005/8/layout/bProcess3"/>
    <dgm:cxn modelId="{9651270C-C2E0-4217-9B0F-B8E48ABC9E4C}" srcId="{DF5A1E12-99D9-45FE-8D4B-D30DA9295FE5}" destId="{6F1C5A70-EF2E-4E72-888C-47815C65EE04}" srcOrd="0" destOrd="0" parTransId="{37C8EDFF-361E-4FAF-A8ED-2AA9C0031EAD}" sibTransId="{25CB25B1-4223-4112-874B-B054B6ABBD98}"/>
    <dgm:cxn modelId="{1C84A5AE-51DB-47AE-AEC1-87D7072C515C}" srcId="{155BE627-8DDF-4D48-8B5A-E6FDFCD0E512}" destId="{7E505ED8-3F79-4AB0-AEB8-7BCFD2E8B9B9}" srcOrd="2" destOrd="0" parTransId="{C7E98F8C-DFF6-451A-B23B-C0C39C3CBDEF}" sibTransId="{44F70A88-4044-43CB-A108-C114608CBBC2}"/>
    <dgm:cxn modelId="{E0709FDC-E4CC-42B9-90A0-C65D8C612EA7}" type="presOf" srcId="{155BE627-8DDF-4D48-8B5A-E6FDFCD0E512}" destId="{2D54E191-3326-48E1-8A26-28ED4B8EC367}" srcOrd="0" destOrd="0" presId="urn:microsoft.com/office/officeart/2005/8/layout/bProcess3"/>
    <dgm:cxn modelId="{A63920C1-6F9F-4939-B2A1-22A5608D5226}" srcId="{155BE627-8DDF-4D48-8B5A-E6FDFCD0E512}" destId="{5BF32286-D6BB-4FFE-AE35-F5EA00CA30AC}" srcOrd="0" destOrd="0" parTransId="{00957484-E06D-4739-A875-E92C068C0CF2}" sibTransId="{A1039614-FA18-43E6-B3AA-A6BF8E34FA10}"/>
    <dgm:cxn modelId="{C5ED1907-C781-4528-8EDC-63C285D5A792}" type="presOf" srcId="{3CDF32F5-A852-4E17-BBB6-A865C67BE0D0}" destId="{C40E03AA-18BA-4707-92B2-C3AD655448E6}" srcOrd="0" destOrd="0" presId="urn:microsoft.com/office/officeart/2005/8/layout/bProcess3"/>
    <dgm:cxn modelId="{B5094128-7428-4E80-A1FC-1A4D7DA882B4}" srcId="{3CDF32F5-A852-4E17-BBB6-A865C67BE0D0}" destId="{C34CEAF5-9A10-4961-9892-308FDDC0639B}" srcOrd="2" destOrd="0" parTransId="{5A4DB362-5DBF-4D3C-9072-7D893EB18CD3}" sibTransId="{18EAD0AE-F63D-43C1-832E-DF085D0B56E8}"/>
    <dgm:cxn modelId="{8881D2BC-2F63-44A1-8BA6-73606DD1651B}" srcId="{631194AF-96D2-45AE-A4BB-EF8D2D0F9FD7}" destId="{B32218B0-2324-4A60-9263-8EF2D6B831BD}" srcOrd="2" destOrd="0" parTransId="{8295F13C-8F03-486E-8F45-A15D129360C4}" sibTransId="{1F934934-DC0F-4266-A898-04B2C51B33BB}"/>
    <dgm:cxn modelId="{1271671B-3ADF-4ADD-88A1-CBD2866EDEB3}" srcId="{7A0DE9F3-4248-4422-8839-13308B0AD125}" destId="{2B8F589E-33DC-47FA-90CB-4399C4210836}" srcOrd="2" destOrd="0" parTransId="{72281D56-B663-46A6-8FF9-93C67EABFBDD}" sibTransId="{38BF8194-E004-441D-AE81-EA9ECECC735D}"/>
    <dgm:cxn modelId="{2D7252CE-8E8C-4E6A-AC52-A745ED3F20AC}" srcId="{5B14A905-453D-4952-B2F9-680E9E7B4941}" destId="{3CDF32F5-A852-4E17-BBB6-A865C67BE0D0}" srcOrd="5" destOrd="0" parTransId="{9C300FB4-EAC7-4924-B63D-7582729724D2}" sibTransId="{E6030772-4FFD-4AA1-B2A0-3EB29DA9CF62}"/>
    <dgm:cxn modelId="{846AD959-35F0-436C-99FB-DEA4F84F41CC}" type="presOf" srcId="{D351A014-320F-4EF2-9F8A-077A046E7287}" destId="{1ABD49E0-4BB0-4E10-8C33-F2487CF24978}" srcOrd="0" destOrd="1" presId="urn:microsoft.com/office/officeart/2005/8/layout/bProcess3"/>
    <dgm:cxn modelId="{7344BC3A-B924-475A-927F-DBE115642004}" srcId="{5B14A905-453D-4952-B2F9-680E9E7B4941}" destId="{DF5A1E12-99D9-45FE-8D4B-D30DA9295FE5}" srcOrd="4" destOrd="0" parTransId="{EF7C0AA9-590F-4126-BA04-98139E587261}" sibTransId="{3068A053-B87E-45E2-82E2-92E7296456DF}"/>
    <dgm:cxn modelId="{47EB013E-5CB9-4253-9ECF-5E74EF1A3044}" type="presOf" srcId="{9E10C987-7B31-4FC4-8253-490B485C3465}" destId="{0C37909F-54C1-4EBC-99C3-4B8C18D5FEF6}" srcOrd="0" destOrd="3" presId="urn:microsoft.com/office/officeart/2005/8/layout/bProcess3"/>
    <dgm:cxn modelId="{D0DEFF23-FA5C-48C6-AC24-ECF0BDDA7D36}" type="presOf" srcId="{AB31B3A6-ED0C-4C08-AB18-C9F17B0AA1AD}" destId="{C5845D82-74F6-4190-AE43-74E418B0EFD0}" srcOrd="1" destOrd="0" presId="urn:microsoft.com/office/officeart/2005/8/layout/bProcess3"/>
    <dgm:cxn modelId="{A82CCFB6-B97E-449E-B28C-0AF2E1DE5084}" srcId="{7A0DE9F3-4248-4422-8839-13308B0AD125}" destId="{6A356D87-8336-47A6-A06F-0EAC1FB0209F}" srcOrd="1" destOrd="0" parTransId="{DD37B573-A8CF-48AE-864B-35B1FA291A56}" sibTransId="{8619FCC7-CEB0-483E-9201-3309632743D9}"/>
    <dgm:cxn modelId="{657E4E8A-4D59-432D-84AE-0888C05C70BC}" type="presOf" srcId="{AB31B3A6-ED0C-4C08-AB18-C9F17B0AA1AD}" destId="{5DD8F252-8D96-4B76-918D-BCC029DF822E}" srcOrd="0" destOrd="0" presId="urn:microsoft.com/office/officeart/2005/8/layout/bProcess3"/>
    <dgm:cxn modelId="{41413A4A-F127-4C4F-85C8-4B06FAF8E971}" type="presOf" srcId="{92CC331C-8E1F-47CF-BC97-ACA73712BF56}" destId="{C48F02CC-CEFC-4F0B-A3FE-8E1E9C6F6BAC}" srcOrd="0" destOrd="0" presId="urn:microsoft.com/office/officeart/2005/8/layout/bProcess3"/>
    <dgm:cxn modelId="{060895A4-D0D5-4502-83B6-8A45DBEE7531}" type="presOf" srcId="{1BAA4425-2273-4425-B269-06F681248632}" destId="{0C37909F-54C1-4EBC-99C3-4B8C18D5FEF6}" srcOrd="0" destOrd="1" presId="urn:microsoft.com/office/officeart/2005/8/layout/bProcess3"/>
    <dgm:cxn modelId="{50BBFB38-AF9F-4DED-B088-2E7CE70F595C}" type="presOf" srcId="{5B14A905-453D-4952-B2F9-680E9E7B4941}" destId="{40744372-115A-4A59-B05D-AFE70F25071C}" srcOrd="0" destOrd="0" presId="urn:microsoft.com/office/officeart/2005/8/layout/bProcess3"/>
    <dgm:cxn modelId="{C216D506-7046-4793-B164-965796D3E0FF}" srcId="{DF5A1E12-99D9-45FE-8D4B-D30DA9295FE5}" destId="{44E59EA8-50D2-43B7-B4C7-8592201AA402}" srcOrd="2" destOrd="0" parTransId="{BC4C4809-CEBC-4D33-AAB9-3F93166FF242}" sibTransId="{0B9EF6BC-AB7F-4CDB-9304-F93CE3F12563}"/>
    <dgm:cxn modelId="{79FDE9DA-91F9-480F-8134-6FEBA1204AF0}" srcId="{631194AF-96D2-45AE-A4BB-EF8D2D0F9FD7}" destId="{AF18BBC9-8BB9-45F1-B9CA-AE4D471BAF6C}" srcOrd="1" destOrd="0" parTransId="{1CB5278B-5941-454B-9C17-4349B0E7A2D3}" sibTransId="{EFC4AC27-905B-46C7-BF6B-EBFEDD72E28D}"/>
    <dgm:cxn modelId="{46D40772-54FD-4659-8A09-F2C80437DA4C}" srcId="{5B14A905-453D-4952-B2F9-680E9E7B4941}" destId="{BD48CEF5-235B-41DD-9E56-54CA3E82956B}" srcOrd="1" destOrd="0" parTransId="{FB2E9760-330F-4E3C-8FD1-180133E3A28E}" sibTransId="{63BC80C7-3D42-4FE8-A736-E7DC6CB1D08C}"/>
    <dgm:cxn modelId="{6A85B287-3EB8-45BE-9672-4A86D3BA9E13}" type="presOf" srcId="{631194AF-96D2-45AE-A4BB-EF8D2D0F9FD7}" destId="{D4C7C925-C8B2-4349-BE86-9045AB86693D}" srcOrd="0" destOrd="0" presId="urn:microsoft.com/office/officeart/2005/8/layout/bProcess3"/>
    <dgm:cxn modelId="{CD683B20-7FA9-4EFA-AE6D-A3DB5A99A97D}" srcId="{3CDF32F5-A852-4E17-BBB6-A865C67BE0D0}" destId="{21149EB9-CB31-4A3A-B6D7-93B8CD5F9F04}" srcOrd="0" destOrd="0" parTransId="{9726DB1B-3566-405F-8A89-D4BA7EF8B837}" sibTransId="{871DABB5-3832-4B20-9BE5-F2559EDF69B1}"/>
    <dgm:cxn modelId="{F209DA44-B275-4C31-9028-DF411C722C8A}" srcId="{BD48CEF5-235B-41DD-9E56-54CA3E82956B}" destId="{1BAA4425-2273-4425-B269-06F681248632}" srcOrd="0" destOrd="0" parTransId="{D40D86B6-FAA0-4981-8A2E-417CC83DEACB}" sibTransId="{0C77DE77-CF1E-4DAD-A219-35927712C21B}"/>
    <dgm:cxn modelId="{8EF14591-87F0-4F14-9F81-D7AB05597174}" type="presOf" srcId="{AF18BBC9-8BB9-45F1-B9CA-AE4D471BAF6C}" destId="{D4C7C925-C8B2-4349-BE86-9045AB86693D}" srcOrd="0" destOrd="2" presId="urn:microsoft.com/office/officeart/2005/8/layout/bProcess3"/>
    <dgm:cxn modelId="{6F3F1163-F891-40A2-8B2B-53B30A9C1940}" type="presOf" srcId="{C196CD1A-FC61-47A7-8E3A-E66899D122ED}" destId="{2D54E191-3326-48E1-8A26-28ED4B8EC367}" srcOrd="0" destOrd="2" presId="urn:microsoft.com/office/officeart/2005/8/layout/bProcess3"/>
    <dgm:cxn modelId="{DFDCF22D-8C3E-4B93-993D-831EFAC9E58D}" srcId="{BD48CEF5-235B-41DD-9E56-54CA3E82956B}" destId="{620DE561-3DC6-47D7-8CC8-DA5ACAF4C41A}" srcOrd="1" destOrd="0" parTransId="{570D4FC4-E90D-4718-A8D5-B5C36102E8C9}" sibTransId="{2A69C348-D70B-4F43-88C5-F34E322C9DD6}"/>
    <dgm:cxn modelId="{FB4C11D4-C772-4F2E-A2CE-3DE11CC7DC96}" type="presOf" srcId="{6F1C5A70-EF2E-4E72-888C-47815C65EE04}" destId="{B1AE346E-4328-4C80-B97C-F4D3D1B1BFA3}" srcOrd="0" destOrd="1" presId="urn:microsoft.com/office/officeart/2005/8/layout/bProcess3"/>
    <dgm:cxn modelId="{9B1F1343-8C67-408F-9411-CCD70A3B21A5}" srcId="{BD48CEF5-235B-41DD-9E56-54CA3E82956B}" destId="{9E10C987-7B31-4FC4-8253-490B485C3465}" srcOrd="2" destOrd="0" parTransId="{70CF6241-B703-411B-A015-1CCA0E1AEA66}" sibTransId="{1A259A81-8D2B-46C0-A6DB-E427C2B35AD2}"/>
    <dgm:cxn modelId="{52D5B1B2-DBCC-4BCA-8451-2CE535F53577}" type="presOf" srcId="{5BF32286-D6BB-4FFE-AE35-F5EA00CA30AC}" destId="{2D54E191-3326-48E1-8A26-28ED4B8EC367}" srcOrd="0" destOrd="1" presId="urn:microsoft.com/office/officeart/2005/8/layout/bProcess3"/>
    <dgm:cxn modelId="{345C7D6C-6C79-4AEC-98C4-C6CA5903A2AC}" type="presOf" srcId="{7A0DE9F3-4248-4422-8839-13308B0AD125}" destId="{1ABD49E0-4BB0-4E10-8C33-F2487CF24978}" srcOrd="0" destOrd="0" presId="urn:microsoft.com/office/officeart/2005/8/layout/bProcess3"/>
    <dgm:cxn modelId="{92A6D3FD-4184-4E29-87F9-421771236C42}" type="presOf" srcId="{B32218B0-2324-4A60-9263-8EF2D6B831BD}" destId="{D4C7C925-C8B2-4349-BE86-9045AB86693D}" srcOrd="0" destOrd="3" presId="urn:microsoft.com/office/officeart/2005/8/layout/bProcess3"/>
    <dgm:cxn modelId="{532F64CB-C5CA-4191-852D-27CF7C1FCEE4}" srcId="{5B14A905-453D-4952-B2F9-680E9E7B4941}" destId="{631194AF-96D2-45AE-A4BB-EF8D2D0F9FD7}" srcOrd="2" destOrd="0" parTransId="{772C7795-EF3D-4DCF-9B2C-3352AFE6A10C}" sibTransId="{B7076B7E-8B0E-4354-ACF0-E79928F65C77}"/>
    <dgm:cxn modelId="{7B1AB55B-E2F1-495A-BD1F-0F8B893239ED}" type="presOf" srcId="{63BC80C7-3D42-4FE8-A736-E7DC6CB1D08C}" destId="{FD4B842F-2BD9-4115-B275-EE7651F0B48A}" srcOrd="0" destOrd="0" presId="urn:microsoft.com/office/officeart/2005/8/layout/bProcess3"/>
    <dgm:cxn modelId="{529380D7-8D55-490C-8E12-46E96909A3C2}" type="presOf" srcId="{B7076B7E-8B0E-4354-ACF0-E79928F65C77}" destId="{DAEC547C-3AF1-4DDF-BAAD-2181991C09EC}" srcOrd="1" destOrd="0" presId="urn:microsoft.com/office/officeart/2005/8/layout/bProcess3"/>
    <dgm:cxn modelId="{2C76B227-EB36-47B2-A158-835ACEBB8758}" type="presOf" srcId="{3068A053-B87E-45E2-82E2-92E7296456DF}" destId="{04372902-F858-4C8F-9A72-F5AE04D4EE93}" srcOrd="0" destOrd="0" presId="urn:microsoft.com/office/officeart/2005/8/layout/bProcess3"/>
    <dgm:cxn modelId="{CC2B01A9-42F2-46EB-9B36-660BF70FA074}" srcId="{3CDF32F5-A852-4E17-BBB6-A865C67BE0D0}" destId="{B1F23D1D-924D-426B-9D86-B1E36755860D}" srcOrd="1" destOrd="0" parTransId="{EE99DD2B-32BF-4CEA-B6D3-48CD63B1489E}" sibTransId="{2308D40E-4B0A-468F-8C0A-E2BAC9E6F421}"/>
    <dgm:cxn modelId="{D68D8EFC-7D79-46BE-B048-6D5F8C259536}" type="presOf" srcId="{C34CEAF5-9A10-4961-9892-308FDDC0639B}" destId="{C40E03AA-18BA-4707-92B2-C3AD655448E6}" srcOrd="0" destOrd="3" presId="urn:microsoft.com/office/officeart/2005/8/layout/bProcess3"/>
    <dgm:cxn modelId="{EF12A4BD-5A15-4373-84FD-C1F56C6C7CE6}" type="presOf" srcId="{44E59EA8-50D2-43B7-B4C7-8592201AA402}" destId="{B1AE346E-4328-4C80-B97C-F4D3D1B1BFA3}" srcOrd="0" destOrd="3" presId="urn:microsoft.com/office/officeart/2005/8/layout/bProcess3"/>
    <dgm:cxn modelId="{F3F07B29-0DF7-43B0-9EA5-747A07F193FC}" type="presOf" srcId="{7E505ED8-3F79-4AB0-AEB8-7BCFD2E8B9B9}" destId="{2D54E191-3326-48E1-8A26-28ED4B8EC367}" srcOrd="0" destOrd="3" presId="urn:microsoft.com/office/officeart/2005/8/layout/bProcess3"/>
    <dgm:cxn modelId="{1452953C-F1F7-47FD-BFAD-C68F94BDDA01}" srcId="{7A0DE9F3-4248-4422-8839-13308B0AD125}" destId="{D351A014-320F-4EF2-9F8A-077A046E7287}" srcOrd="0" destOrd="0" parTransId="{3368281A-4C77-474F-A5E6-50895BF17C5D}" sibTransId="{80F057A6-B40A-47CC-A539-EC80D8333A90}"/>
    <dgm:cxn modelId="{BE8A149F-B575-4AD4-B382-0CD9BB6C3795}" type="presOf" srcId="{2B8F589E-33DC-47FA-90CB-4399C4210836}" destId="{1ABD49E0-4BB0-4E10-8C33-F2487CF24978}" srcOrd="0" destOrd="3" presId="urn:microsoft.com/office/officeart/2005/8/layout/bProcess3"/>
    <dgm:cxn modelId="{742B18F1-7FCD-4E8A-8050-C2F468540C3B}" type="presOf" srcId="{620DE561-3DC6-47D7-8CC8-DA5ACAF4C41A}" destId="{0C37909F-54C1-4EBC-99C3-4B8C18D5FEF6}" srcOrd="0" destOrd="2" presId="urn:microsoft.com/office/officeart/2005/8/layout/bProcess3"/>
    <dgm:cxn modelId="{96CB936C-66AF-4E10-8A01-24B24D035DEF}" type="presOf" srcId="{DF5A1E12-99D9-45FE-8D4B-D30DA9295FE5}" destId="{B1AE346E-4328-4C80-B97C-F4D3D1B1BFA3}" srcOrd="0" destOrd="0" presId="urn:microsoft.com/office/officeart/2005/8/layout/bProcess3"/>
    <dgm:cxn modelId="{EE1E5C89-B454-4808-8317-BE207CF05678}" srcId="{5B14A905-453D-4952-B2F9-680E9E7B4941}" destId="{155BE627-8DDF-4D48-8B5A-E6FDFCD0E512}" srcOrd="0" destOrd="0" parTransId="{9240E33F-71AA-4C9F-98AD-79F567A59993}" sibTransId="{92CC331C-8E1F-47CF-BC97-ACA73712BF56}"/>
    <dgm:cxn modelId="{E46B8EA6-47A0-4E40-A1D3-1E6C1D25919D}" type="presOf" srcId="{63BC80C7-3D42-4FE8-A736-E7DC6CB1D08C}" destId="{9D0D4069-4ABF-4194-9179-BBFC373ED258}" srcOrd="1" destOrd="0" presId="urn:microsoft.com/office/officeart/2005/8/layout/bProcess3"/>
    <dgm:cxn modelId="{8EC1378E-7254-4C52-A8AE-D276C3E32BAF}" type="presOf" srcId="{92CC331C-8E1F-47CF-BC97-ACA73712BF56}" destId="{AEA9EE63-8D24-4743-BE9F-33886A568ACD}" srcOrd="1" destOrd="0" presId="urn:microsoft.com/office/officeart/2005/8/layout/bProcess3"/>
    <dgm:cxn modelId="{7931C236-9E37-44E9-9C52-494E216DD1D4}" type="presOf" srcId="{BD48CEF5-235B-41DD-9E56-54CA3E82956B}" destId="{0C37909F-54C1-4EBC-99C3-4B8C18D5FEF6}" srcOrd="0" destOrd="0" presId="urn:microsoft.com/office/officeart/2005/8/layout/bProcess3"/>
    <dgm:cxn modelId="{66B4FCDC-AC32-40F3-AEA8-B14526D7F594}" type="presOf" srcId="{0DBD1A59-65BD-48E7-AD0C-7399E65F60FF}" destId="{B1AE346E-4328-4C80-B97C-F4D3D1B1BFA3}" srcOrd="0" destOrd="2" presId="urn:microsoft.com/office/officeart/2005/8/layout/bProcess3"/>
    <dgm:cxn modelId="{7F6A21A1-AEA3-4636-A4CB-ED9B6993B07A}" type="presOf" srcId="{B1F23D1D-924D-426B-9D86-B1E36755860D}" destId="{C40E03AA-18BA-4707-92B2-C3AD655448E6}" srcOrd="0" destOrd="2" presId="urn:microsoft.com/office/officeart/2005/8/layout/bProcess3"/>
    <dgm:cxn modelId="{943B2FFF-0804-4690-ACB7-DA7CB37D502A}" type="presOf" srcId="{3068A053-B87E-45E2-82E2-92E7296456DF}" destId="{06F83DA6-5ADD-4A5B-8B2D-A432F0BD935D}" srcOrd="1" destOrd="0" presId="urn:microsoft.com/office/officeart/2005/8/layout/bProcess3"/>
    <dgm:cxn modelId="{CC4A52FC-C11A-4DE2-89F3-99948797C73B}" srcId="{155BE627-8DDF-4D48-8B5A-E6FDFCD0E512}" destId="{C196CD1A-FC61-47A7-8E3A-E66899D122ED}" srcOrd="1" destOrd="0" parTransId="{BC36C2B8-8A5E-4F94-AD19-D0ADC11E293E}" sibTransId="{E7A16EF6-3933-408F-9CB8-75CAE26AC8BF}"/>
    <dgm:cxn modelId="{B12B7E76-A06E-4306-87E8-79AAD68D3CCD}" srcId="{DF5A1E12-99D9-45FE-8D4B-D30DA9295FE5}" destId="{0DBD1A59-65BD-48E7-AD0C-7399E65F60FF}" srcOrd="1" destOrd="0" parTransId="{0FBDDDD4-A077-4E99-B8D5-F509F712B241}" sibTransId="{FB2B4912-A219-4D23-B290-83B357EC8B86}"/>
    <dgm:cxn modelId="{36644B77-ED96-435A-AA79-E2A6A77CCAEC}" type="presOf" srcId="{B7076B7E-8B0E-4354-ACF0-E79928F65C77}" destId="{E8A4BC4C-D47A-4868-9870-E0E6D90FF4D0}" srcOrd="0" destOrd="0" presId="urn:microsoft.com/office/officeart/2005/8/layout/bProcess3"/>
    <dgm:cxn modelId="{48E60AB7-7649-472A-A2DF-BCB1BA41C8EF}" type="presOf" srcId="{21149EB9-CB31-4A3A-B6D7-93B8CD5F9F04}" destId="{C40E03AA-18BA-4707-92B2-C3AD655448E6}" srcOrd="0" destOrd="1" presId="urn:microsoft.com/office/officeart/2005/8/layout/bProcess3"/>
    <dgm:cxn modelId="{789A65FF-5388-4E6E-9938-01B342705508}" type="presOf" srcId="{6A356D87-8336-47A6-A06F-0EAC1FB0209F}" destId="{1ABD49E0-4BB0-4E10-8C33-F2487CF24978}" srcOrd="0" destOrd="2" presId="urn:microsoft.com/office/officeart/2005/8/layout/bProcess3"/>
    <dgm:cxn modelId="{80ACF7B5-F30E-41B2-B2BD-B571145740BD}" srcId="{5B14A905-453D-4952-B2F9-680E9E7B4941}" destId="{7A0DE9F3-4248-4422-8839-13308B0AD125}" srcOrd="3" destOrd="0" parTransId="{95F06BEF-888E-4E9A-B46F-674D9526069D}" sibTransId="{AB31B3A6-ED0C-4C08-AB18-C9F17B0AA1AD}"/>
    <dgm:cxn modelId="{EB2DB49A-076F-4EE2-8981-5B043C68A62C}" type="presParOf" srcId="{40744372-115A-4A59-B05D-AFE70F25071C}" destId="{2D54E191-3326-48E1-8A26-28ED4B8EC367}" srcOrd="0" destOrd="0" presId="urn:microsoft.com/office/officeart/2005/8/layout/bProcess3"/>
    <dgm:cxn modelId="{F0E814F5-1B14-4D8C-8F42-CBEADEE5AC65}" type="presParOf" srcId="{40744372-115A-4A59-B05D-AFE70F25071C}" destId="{C48F02CC-CEFC-4F0B-A3FE-8E1E9C6F6BAC}" srcOrd="1" destOrd="0" presId="urn:microsoft.com/office/officeart/2005/8/layout/bProcess3"/>
    <dgm:cxn modelId="{4DFB7DEE-B6C1-4B6F-B702-FC429D85E697}" type="presParOf" srcId="{C48F02CC-CEFC-4F0B-A3FE-8E1E9C6F6BAC}" destId="{AEA9EE63-8D24-4743-BE9F-33886A568ACD}" srcOrd="0" destOrd="0" presId="urn:microsoft.com/office/officeart/2005/8/layout/bProcess3"/>
    <dgm:cxn modelId="{632B9005-D629-438A-86BC-7412DFD09D39}" type="presParOf" srcId="{40744372-115A-4A59-B05D-AFE70F25071C}" destId="{0C37909F-54C1-4EBC-99C3-4B8C18D5FEF6}" srcOrd="2" destOrd="0" presId="urn:microsoft.com/office/officeart/2005/8/layout/bProcess3"/>
    <dgm:cxn modelId="{8572DE01-A0AC-4424-B89E-AD8B02A158F0}" type="presParOf" srcId="{40744372-115A-4A59-B05D-AFE70F25071C}" destId="{FD4B842F-2BD9-4115-B275-EE7651F0B48A}" srcOrd="3" destOrd="0" presId="urn:microsoft.com/office/officeart/2005/8/layout/bProcess3"/>
    <dgm:cxn modelId="{707A67EB-D483-42BF-8C47-67FCA9DF2183}" type="presParOf" srcId="{FD4B842F-2BD9-4115-B275-EE7651F0B48A}" destId="{9D0D4069-4ABF-4194-9179-BBFC373ED258}" srcOrd="0" destOrd="0" presId="urn:microsoft.com/office/officeart/2005/8/layout/bProcess3"/>
    <dgm:cxn modelId="{D119DB75-FCD8-4AE2-BBA1-56966A435F51}" type="presParOf" srcId="{40744372-115A-4A59-B05D-AFE70F25071C}" destId="{D4C7C925-C8B2-4349-BE86-9045AB86693D}" srcOrd="4" destOrd="0" presId="urn:microsoft.com/office/officeart/2005/8/layout/bProcess3"/>
    <dgm:cxn modelId="{041E3E5B-0068-424A-8788-07B68CC7680E}" type="presParOf" srcId="{40744372-115A-4A59-B05D-AFE70F25071C}" destId="{E8A4BC4C-D47A-4868-9870-E0E6D90FF4D0}" srcOrd="5" destOrd="0" presId="urn:microsoft.com/office/officeart/2005/8/layout/bProcess3"/>
    <dgm:cxn modelId="{D3E9329B-B6D2-4EBE-A99B-F101469F3CE6}" type="presParOf" srcId="{E8A4BC4C-D47A-4868-9870-E0E6D90FF4D0}" destId="{DAEC547C-3AF1-4DDF-BAAD-2181991C09EC}" srcOrd="0" destOrd="0" presId="urn:microsoft.com/office/officeart/2005/8/layout/bProcess3"/>
    <dgm:cxn modelId="{9491B15B-157E-4CF8-BE61-BD205FAD7DBC}" type="presParOf" srcId="{40744372-115A-4A59-B05D-AFE70F25071C}" destId="{1ABD49E0-4BB0-4E10-8C33-F2487CF24978}" srcOrd="6" destOrd="0" presId="urn:microsoft.com/office/officeart/2005/8/layout/bProcess3"/>
    <dgm:cxn modelId="{5C9D31DC-5C8B-414E-8366-10B55230EC40}" type="presParOf" srcId="{40744372-115A-4A59-B05D-AFE70F25071C}" destId="{5DD8F252-8D96-4B76-918D-BCC029DF822E}" srcOrd="7" destOrd="0" presId="urn:microsoft.com/office/officeart/2005/8/layout/bProcess3"/>
    <dgm:cxn modelId="{B1074710-184E-4C79-91B5-A8C4C47E427C}" type="presParOf" srcId="{5DD8F252-8D96-4B76-918D-BCC029DF822E}" destId="{C5845D82-74F6-4190-AE43-74E418B0EFD0}" srcOrd="0" destOrd="0" presId="urn:microsoft.com/office/officeart/2005/8/layout/bProcess3"/>
    <dgm:cxn modelId="{65607836-0EC6-4AF3-87EC-1CB651D30FEE}" type="presParOf" srcId="{40744372-115A-4A59-B05D-AFE70F25071C}" destId="{B1AE346E-4328-4C80-B97C-F4D3D1B1BFA3}" srcOrd="8" destOrd="0" presId="urn:microsoft.com/office/officeart/2005/8/layout/bProcess3"/>
    <dgm:cxn modelId="{E20F6EF1-8731-448B-B2C9-B05FB15C440D}" type="presParOf" srcId="{40744372-115A-4A59-B05D-AFE70F25071C}" destId="{04372902-F858-4C8F-9A72-F5AE04D4EE93}" srcOrd="9" destOrd="0" presId="urn:microsoft.com/office/officeart/2005/8/layout/bProcess3"/>
    <dgm:cxn modelId="{5F1EBF91-8F38-4B8D-BBDA-97859837D60C}" type="presParOf" srcId="{04372902-F858-4C8F-9A72-F5AE04D4EE93}" destId="{06F83DA6-5ADD-4A5B-8B2D-A432F0BD935D}" srcOrd="0" destOrd="0" presId="urn:microsoft.com/office/officeart/2005/8/layout/bProcess3"/>
    <dgm:cxn modelId="{58929085-0CE9-4691-9AB4-E20147333C45}" type="presParOf" srcId="{40744372-115A-4A59-B05D-AFE70F25071C}" destId="{C40E03AA-18BA-4707-92B2-C3AD655448E6}" srcOrd="10" destOrd="0" presId="urn:microsoft.com/office/officeart/2005/8/layout/bProcess3"/>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DCAE0334-1296-4437-B69C-D454A2F8AB1D}" type="doc">
      <dgm:prSet loTypeId="urn:microsoft.com/office/officeart/2008/layout/HorizontalMultiLevelHierarchy" loCatId="hierarchy" qsTypeId="urn:microsoft.com/office/officeart/2005/8/quickstyle/simple1" qsCatId="simple" csTypeId="urn:microsoft.com/office/officeart/2005/8/colors/accent1_1" csCatId="accent1" phldr="1"/>
      <dgm:spPr/>
      <dgm:t>
        <a:bodyPr/>
        <a:lstStyle/>
        <a:p>
          <a:endParaRPr lang="ru-RU"/>
        </a:p>
      </dgm:t>
    </dgm:pt>
    <dgm:pt modelId="{A48C0B74-EC81-4D21-B806-B5C4C885C27A}">
      <dgm:prSet phldrT="[Текст]" custT="1"/>
      <dgm:spPr/>
      <dgm:t>
        <a:bodyPr/>
        <a:lstStyle/>
        <a:p>
          <a:r>
            <a:rPr lang="ru-RU" sz="3200" dirty="0">
              <a:latin typeface="+mn-lt"/>
              <a:cs typeface="Times New Roman" panose="02020603050405020304" pitchFamily="18" charset="0"/>
            </a:rPr>
            <a:t>Рекомендации для преодоления проблем</a:t>
          </a:r>
        </a:p>
      </dgm:t>
    </dgm:pt>
    <dgm:pt modelId="{B8BC0CFB-84CA-4533-9903-6F9C7EFF457B}" type="sibTrans" cxnId="{EFC24522-4C15-455D-A4D2-874B8FC5C811}">
      <dgm:prSet/>
      <dgm:spPr/>
      <dgm:t>
        <a:bodyPr/>
        <a:lstStyle/>
        <a:p>
          <a:endParaRPr lang="ru-RU" sz="2000">
            <a:latin typeface="Times New Roman" panose="02020603050405020304" pitchFamily="18" charset="0"/>
            <a:cs typeface="Times New Roman" panose="02020603050405020304" pitchFamily="18" charset="0"/>
          </a:endParaRPr>
        </a:p>
      </dgm:t>
    </dgm:pt>
    <dgm:pt modelId="{B48BDF30-0151-4B84-98F9-CC3FF024BA6E}" type="parTrans" cxnId="{EFC24522-4C15-455D-A4D2-874B8FC5C811}">
      <dgm:prSet/>
      <dgm:spPr/>
      <dgm:t>
        <a:bodyPr/>
        <a:lstStyle/>
        <a:p>
          <a:endParaRPr lang="ru-RU" sz="2000">
            <a:latin typeface="Times New Roman" panose="02020603050405020304" pitchFamily="18" charset="0"/>
            <a:cs typeface="Times New Roman" panose="02020603050405020304" pitchFamily="18" charset="0"/>
          </a:endParaRPr>
        </a:p>
      </dgm:t>
    </dgm:pt>
    <dgm:pt modelId="{7AC8DF61-9A0C-49E7-BD76-317D91F6D51D}">
      <dgm:prSet phldrT="[Текст]" custT="1"/>
      <dgm:spPr/>
      <dgm:t>
        <a:bodyPr/>
        <a:lstStyle/>
        <a:p>
          <a:r>
            <a:rPr lang="ru-RU" sz="3200" dirty="0">
              <a:latin typeface="+mn-lt"/>
              <a:cs typeface="Times New Roman" panose="02020603050405020304" pitchFamily="18" charset="0"/>
            </a:rPr>
            <a:t>Внедрение системы стратегического анализа</a:t>
          </a:r>
        </a:p>
      </dgm:t>
    </dgm:pt>
    <dgm:pt modelId="{65E4CE94-350F-4A7F-AA5D-CFAD5F054183}" type="parTrans" cxnId="{CEE6E34B-AAD7-448A-A545-5A3C9DAF5B86}">
      <dgm:prSet/>
      <dgm:spPr/>
      <dgm:t>
        <a:bodyPr/>
        <a:lstStyle/>
        <a:p>
          <a:endParaRPr lang="ru-RU"/>
        </a:p>
      </dgm:t>
    </dgm:pt>
    <dgm:pt modelId="{35220D7A-21D8-4523-9AC6-3AB8A98AEBFE}" type="sibTrans" cxnId="{CEE6E34B-AAD7-448A-A545-5A3C9DAF5B86}">
      <dgm:prSet/>
      <dgm:spPr/>
      <dgm:t>
        <a:bodyPr/>
        <a:lstStyle/>
        <a:p>
          <a:endParaRPr lang="ru-RU"/>
        </a:p>
      </dgm:t>
    </dgm:pt>
    <dgm:pt modelId="{56FD1F77-AB80-42AB-BF2C-EDD222A5B58C}">
      <dgm:prSet phldrT="[Текст]" custT="1"/>
      <dgm:spPr/>
      <dgm:t>
        <a:bodyPr/>
        <a:lstStyle/>
        <a:p>
          <a:r>
            <a:rPr lang="ru-RU" sz="3200" dirty="0">
              <a:latin typeface="+mn-lt"/>
              <a:cs typeface="Times New Roman" panose="02020603050405020304" pitchFamily="18" charset="0"/>
            </a:rPr>
            <a:t>Формирование сбалансированного портфеля проектов</a:t>
          </a:r>
        </a:p>
      </dgm:t>
    </dgm:pt>
    <dgm:pt modelId="{80001BAE-01BD-45B9-9E94-405C9A5B9395}" type="parTrans" cxnId="{C8B74470-665A-42E1-B608-065A69324932}">
      <dgm:prSet/>
      <dgm:spPr/>
      <dgm:t>
        <a:bodyPr/>
        <a:lstStyle/>
        <a:p>
          <a:endParaRPr lang="ru-RU"/>
        </a:p>
      </dgm:t>
    </dgm:pt>
    <dgm:pt modelId="{21653ECC-5A4B-42B2-B942-C86DDE89F3B2}" type="sibTrans" cxnId="{C8B74470-665A-42E1-B608-065A69324932}">
      <dgm:prSet/>
      <dgm:spPr/>
      <dgm:t>
        <a:bodyPr/>
        <a:lstStyle/>
        <a:p>
          <a:endParaRPr lang="ru-RU"/>
        </a:p>
      </dgm:t>
    </dgm:pt>
    <dgm:pt modelId="{5F720443-7BFE-45FA-89E7-81413AD2F79C}">
      <dgm:prSet phldrT="[Текст]" custT="1"/>
      <dgm:spPr/>
      <dgm:t>
        <a:bodyPr/>
        <a:lstStyle/>
        <a:p>
          <a:r>
            <a:rPr lang="ru-RU" sz="3200" dirty="0">
              <a:latin typeface="+mn-lt"/>
              <a:cs typeface="Times New Roman" panose="02020603050405020304" pitchFamily="18" charset="0"/>
            </a:rPr>
            <a:t>Разработка системы стратегического планирования</a:t>
          </a:r>
        </a:p>
      </dgm:t>
    </dgm:pt>
    <dgm:pt modelId="{57B43B27-2EB5-4176-9DAD-BF7145AE9FC9}" type="parTrans" cxnId="{63019BB9-5DC9-4EF8-BA9F-6D8BD9C8506A}">
      <dgm:prSet/>
      <dgm:spPr/>
      <dgm:t>
        <a:bodyPr/>
        <a:lstStyle/>
        <a:p>
          <a:endParaRPr lang="ru-RU"/>
        </a:p>
      </dgm:t>
    </dgm:pt>
    <dgm:pt modelId="{41660D51-C933-4146-B9F0-D2D1FD866EB0}" type="sibTrans" cxnId="{63019BB9-5DC9-4EF8-BA9F-6D8BD9C8506A}">
      <dgm:prSet/>
      <dgm:spPr/>
      <dgm:t>
        <a:bodyPr/>
        <a:lstStyle/>
        <a:p>
          <a:endParaRPr lang="ru-RU"/>
        </a:p>
      </dgm:t>
    </dgm:pt>
    <dgm:pt modelId="{1C68C4BF-358D-4382-8895-37D268CB08C7}">
      <dgm:prSet phldrT="[Текст]" custT="1"/>
      <dgm:spPr/>
      <dgm:t>
        <a:bodyPr/>
        <a:lstStyle/>
        <a:p>
          <a:r>
            <a:rPr lang="ru-RU" sz="3200" dirty="0">
              <a:latin typeface="+mn-lt"/>
              <a:cs typeface="Times New Roman" panose="02020603050405020304" pitchFamily="18" charset="0"/>
            </a:rPr>
            <a:t>Внедрение системы стратегического контроля</a:t>
          </a:r>
        </a:p>
      </dgm:t>
    </dgm:pt>
    <dgm:pt modelId="{B516D9EF-0BE3-4255-8FD0-97A5ED97FEA3}" type="parTrans" cxnId="{ED4E99F3-8F76-410F-9119-DEA8CA574918}">
      <dgm:prSet/>
      <dgm:spPr/>
      <dgm:t>
        <a:bodyPr/>
        <a:lstStyle/>
        <a:p>
          <a:endParaRPr lang="ru-RU"/>
        </a:p>
      </dgm:t>
    </dgm:pt>
    <dgm:pt modelId="{7394D418-1D80-4439-9298-BBFE036FCE5B}" type="sibTrans" cxnId="{ED4E99F3-8F76-410F-9119-DEA8CA574918}">
      <dgm:prSet/>
      <dgm:spPr/>
      <dgm:t>
        <a:bodyPr/>
        <a:lstStyle/>
        <a:p>
          <a:endParaRPr lang="ru-RU"/>
        </a:p>
      </dgm:t>
    </dgm:pt>
    <dgm:pt modelId="{B4F4AEA2-9681-4346-A59A-09DC29A06FFA}">
      <dgm:prSet phldrT="[Текст]" custT="1"/>
      <dgm:spPr/>
      <dgm:t>
        <a:bodyPr/>
        <a:lstStyle/>
        <a:p>
          <a:r>
            <a:rPr lang="ru-RU" sz="3200" dirty="0">
              <a:latin typeface="+mn-lt"/>
              <a:cs typeface="Times New Roman" panose="02020603050405020304" pitchFamily="18" charset="0"/>
            </a:rPr>
            <a:t>Установление системы стратегической координации</a:t>
          </a:r>
        </a:p>
      </dgm:t>
    </dgm:pt>
    <dgm:pt modelId="{F4866DB6-0B58-4619-8650-D50B26ECE69E}" type="parTrans" cxnId="{223C0F4E-779D-4316-B737-4CF78B6F2CB8}">
      <dgm:prSet/>
      <dgm:spPr/>
      <dgm:t>
        <a:bodyPr/>
        <a:lstStyle/>
        <a:p>
          <a:endParaRPr lang="ru-RU"/>
        </a:p>
      </dgm:t>
    </dgm:pt>
    <dgm:pt modelId="{9ADB07C6-C801-4985-B3C1-1F4ECB7F5A6E}" type="sibTrans" cxnId="{223C0F4E-779D-4316-B737-4CF78B6F2CB8}">
      <dgm:prSet/>
      <dgm:spPr/>
      <dgm:t>
        <a:bodyPr/>
        <a:lstStyle/>
        <a:p>
          <a:endParaRPr lang="ru-RU"/>
        </a:p>
      </dgm:t>
    </dgm:pt>
    <dgm:pt modelId="{4D89C2B2-5D36-43FD-8FF2-34048B5BDBF7}">
      <dgm:prSet phldrT="[Текст]" custT="1"/>
      <dgm:spPr/>
      <dgm:t>
        <a:bodyPr/>
        <a:lstStyle/>
        <a:p>
          <a:r>
            <a:rPr lang="ru-RU" sz="3200" dirty="0">
              <a:latin typeface="+mn-lt"/>
              <a:cs typeface="Times New Roman" panose="02020603050405020304" pitchFamily="18" charset="0"/>
            </a:rPr>
            <a:t>Формирование системы стратегической отчётности</a:t>
          </a:r>
        </a:p>
      </dgm:t>
    </dgm:pt>
    <dgm:pt modelId="{1A885248-AFE7-48EA-A365-C8F3A14789B0}" type="parTrans" cxnId="{4262E3B3-D1B9-4F48-8C6D-85D145500F7A}">
      <dgm:prSet/>
      <dgm:spPr/>
      <dgm:t>
        <a:bodyPr/>
        <a:lstStyle/>
        <a:p>
          <a:endParaRPr lang="ru-RU"/>
        </a:p>
      </dgm:t>
    </dgm:pt>
    <dgm:pt modelId="{F261DC05-83A7-4CBE-9449-0765184992E7}" type="sibTrans" cxnId="{4262E3B3-D1B9-4F48-8C6D-85D145500F7A}">
      <dgm:prSet/>
      <dgm:spPr/>
      <dgm:t>
        <a:bodyPr/>
        <a:lstStyle/>
        <a:p>
          <a:endParaRPr lang="ru-RU"/>
        </a:p>
      </dgm:t>
    </dgm:pt>
    <dgm:pt modelId="{84246772-7392-453D-A817-D23B929A1773}">
      <dgm:prSet phldrT="[Текст]" custT="1"/>
      <dgm:spPr/>
      <dgm:t>
        <a:bodyPr/>
        <a:lstStyle/>
        <a:p>
          <a:r>
            <a:rPr lang="ru-RU" sz="3200" dirty="0">
              <a:latin typeface="+mn-lt"/>
              <a:cs typeface="Times New Roman" panose="02020603050405020304" pitchFamily="18" charset="0"/>
            </a:rPr>
            <a:t>Создание системы мотивации</a:t>
          </a:r>
        </a:p>
      </dgm:t>
    </dgm:pt>
    <dgm:pt modelId="{FD403CF0-00F0-4D21-9869-B3A5CAE99ABF}" type="parTrans" cxnId="{3D9C9674-C468-4473-AA37-506EF50A4C94}">
      <dgm:prSet/>
      <dgm:spPr/>
      <dgm:t>
        <a:bodyPr/>
        <a:lstStyle/>
        <a:p>
          <a:endParaRPr lang="ru-RU"/>
        </a:p>
      </dgm:t>
    </dgm:pt>
    <dgm:pt modelId="{53EC9B93-94E1-4837-AF21-653AC4A4D990}" type="sibTrans" cxnId="{3D9C9674-C468-4473-AA37-506EF50A4C94}">
      <dgm:prSet/>
      <dgm:spPr/>
      <dgm:t>
        <a:bodyPr/>
        <a:lstStyle/>
        <a:p>
          <a:endParaRPr lang="ru-RU"/>
        </a:p>
      </dgm:t>
    </dgm:pt>
    <dgm:pt modelId="{81F11494-38F7-459B-B202-84FC01A0DF8A}">
      <dgm:prSet phldrT="[Текст]" custT="1"/>
      <dgm:spPr/>
      <dgm:t>
        <a:bodyPr/>
        <a:lstStyle/>
        <a:p>
          <a:r>
            <a:rPr lang="ru-RU" sz="3200" dirty="0">
              <a:latin typeface="+mn-lt"/>
              <a:cs typeface="Times New Roman" panose="02020603050405020304" pitchFamily="18" charset="0"/>
            </a:rPr>
            <a:t>Внедрение системы управления рисками</a:t>
          </a:r>
        </a:p>
      </dgm:t>
    </dgm:pt>
    <dgm:pt modelId="{9D14CB80-269F-40BE-90D3-F1CC10FF334E}" type="parTrans" cxnId="{0DC89D2B-882F-4D63-BECE-E4F521E95026}">
      <dgm:prSet/>
      <dgm:spPr/>
      <dgm:t>
        <a:bodyPr/>
        <a:lstStyle/>
        <a:p>
          <a:endParaRPr lang="ru-RU"/>
        </a:p>
      </dgm:t>
    </dgm:pt>
    <dgm:pt modelId="{500DD0FB-1696-417C-BFC7-BA81C23B1B33}" type="sibTrans" cxnId="{0DC89D2B-882F-4D63-BECE-E4F521E95026}">
      <dgm:prSet/>
      <dgm:spPr/>
      <dgm:t>
        <a:bodyPr/>
        <a:lstStyle/>
        <a:p>
          <a:endParaRPr lang="ru-RU"/>
        </a:p>
      </dgm:t>
    </dgm:pt>
    <dgm:pt modelId="{DF00E56A-AD1D-4205-A82F-5682160DC56F}" type="pres">
      <dgm:prSet presAssocID="{DCAE0334-1296-4437-B69C-D454A2F8AB1D}" presName="Name0" presStyleCnt="0">
        <dgm:presLayoutVars>
          <dgm:chPref val="1"/>
          <dgm:dir/>
          <dgm:animOne val="branch"/>
          <dgm:animLvl val="lvl"/>
          <dgm:resizeHandles val="exact"/>
        </dgm:presLayoutVars>
      </dgm:prSet>
      <dgm:spPr/>
      <dgm:t>
        <a:bodyPr/>
        <a:lstStyle/>
        <a:p>
          <a:endParaRPr lang="ru-RU"/>
        </a:p>
      </dgm:t>
    </dgm:pt>
    <dgm:pt modelId="{E143E81C-C411-45D0-B950-EEED824D3FC6}" type="pres">
      <dgm:prSet presAssocID="{A48C0B74-EC81-4D21-B806-B5C4C885C27A}" presName="root1" presStyleCnt="0"/>
      <dgm:spPr/>
    </dgm:pt>
    <dgm:pt modelId="{957895FA-FEF1-4EDD-9F48-7FF571F8E456}" type="pres">
      <dgm:prSet presAssocID="{A48C0B74-EC81-4D21-B806-B5C4C885C27A}" presName="LevelOneTextNode" presStyleLbl="node0" presStyleIdx="0" presStyleCnt="1" custScaleX="173579" custScaleY="141674">
        <dgm:presLayoutVars>
          <dgm:chPref val="3"/>
        </dgm:presLayoutVars>
      </dgm:prSet>
      <dgm:spPr/>
      <dgm:t>
        <a:bodyPr/>
        <a:lstStyle/>
        <a:p>
          <a:endParaRPr lang="ru-RU"/>
        </a:p>
      </dgm:t>
    </dgm:pt>
    <dgm:pt modelId="{A63B419C-9B39-4AC7-B611-44D6A146D8EE}" type="pres">
      <dgm:prSet presAssocID="{A48C0B74-EC81-4D21-B806-B5C4C885C27A}" presName="level2hierChild" presStyleCnt="0"/>
      <dgm:spPr/>
    </dgm:pt>
    <dgm:pt modelId="{06235972-8455-403D-A18A-8A8053A5690B}" type="pres">
      <dgm:prSet presAssocID="{65E4CE94-350F-4A7F-AA5D-CFAD5F054183}" presName="conn2-1" presStyleLbl="parChTrans1D2" presStyleIdx="0" presStyleCnt="8"/>
      <dgm:spPr/>
      <dgm:t>
        <a:bodyPr/>
        <a:lstStyle/>
        <a:p>
          <a:endParaRPr lang="ru-RU"/>
        </a:p>
      </dgm:t>
    </dgm:pt>
    <dgm:pt modelId="{0C49EDA6-3432-4391-93F2-8AAEA9578DD7}" type="pres">
      <dgm:prSet presAssocID="{65E4CE94-350F-4A7F-AA5D-CFAD5F054183}" presName="connTx" presStyleLbl="parChTrans1D2" presStyleIdx="0" presStyleCnt="8"/>
      <dgm:spPr/>
      <dgm:t>
        <a:bodyPr/>
        <a:lstStyle/>
        <a:p>
          <a:endParaRPr lang="ru-RU"/>
        </a:p>
      </dgm:t>
    </dgm:pt>
    <dgm:pt modelId="{A8180399-86FD-4E29-8EAA-F55D1C367E8D}" type="pres">
      <dgm:prSet presAssocID="{7AC8DF61-9A0C-49E7-BD76-317D91F6D51D}" presName="root2" presStyleCnt="0"/>
      <dgm:spPr/>
    </dgm:pt>
    <dgm:pt modelId="{32012FC5-6DB7-4612-AE04-2FCEAE9D30C5}" type="pres">
      <dgm:prSet presAssocID="{7AC8DF61-9A0C-49E7-BD76-317D91F6D51D}" presName="LevelTwoTextNode" presStyleLbl="node2" presStyleIdx="0" presStyleCnt="8" custScaleX="319945">
        <dgm:presLayoutVars>
          <dgm:chPref val="3"/>
        </dgm:presLayoutVars>
      </dgm:prSet>
      <dgm:spPr/>
      <dgm:t>
        <a:bodyPr/>
        <a:lstStyle/>
        <a:p>
          <a:endParaRPr lang="ru-RU"/>
        </a:p>
      </dgm:t>
    </dgm:pt>
    <dgm:pt modelId="{BE532243-A143-4DD3-9649-7BF1E023861E}" type="pres">
      <dgm:prSet presAssocID="{7AC8DF61-9A0C-49E7-BD76-317D91F6D51D}" presName="level3hierChild" presStyleCnt="0"/>
      <dgm:spPr/>
    </dgm:pt>
    <dgm:pt modelId="{A6685D10-4DD3-452D-BE51-4EA5A6DBCFCB}" type="pres">
      <dgm:prSet presAssocID="{80001BAE-01BD-45B9-9E94-405C9A5B9395}" presName="conn2-1" presStyleLbl="parChTrans1D2" presStyleIdx="1" presStyleCnt="8"/>
      <dgm:spPr/>
      <dgm:t>
        <a:bodyPr/>
        <a:lstStyle/>
        <a:p>
          <a:endParaRPr lang="ru-RU"/>
        </a:p>
      </dgm:t>
    </dgm:pt>
    <dgm:pt modelId="{DFFA5B78-F524-4762-B44D-7DD920A81A57}" type="pres">
      <dgm:prSet presAssocID="{80001BAE-01BD-45B9-9E94-405C9A5B9395}" presName="connTx" presStyleLbl="parChTrans1D2" presStyleIdx="1" presStyleCnt="8"/>
      <dgm:spPr/>
      <dgm:t>
        <a:bodyPr/>
        <a:lstStyle/>
        <a:p>
          <a:endParaRPr lang="ru-RU"/>
        </a:p>
      </dgm:t>
    </dgm:pt>
    <dgm:pt modelId="{67CEE6EB-858F-4153-A66D-72E37640D70D}" type="pres">
      <dgm:prSet presAssocID="{56FD1F77-AB80-42AB-BF2C-EDD222A5B58C}" presName="root2" presStyleCnt="0"/>
      <dgm:spPr/>
    </dgm:pt>
    <dgm:pt modelId="{C7C7054B-0588-40C6-B5D1-94744AC2A274}" type="pres">
      <dgm:prSet presAssocID="{56FD1F77-AB80-42AB-BF2C-EDD222A5B58C}" presName="LevelTwoTextNode" presStyleLbl="node2" presStyleIdx="1" presStyleCnt="8" custScaleX="319945">
        <dgm:presLayoutVars>
          <dgm:chPref val="3"/>
        </dgm:presLayoutVars>
      </dgm:prSet>
      <dgm:spPr/>
      <dgm:t>
        <a:bodyPr/>
        <a:lstStyle/>
        <a:p>
          <a:endParaRPr lang="ru-RU"/>
        </a:p>
      </dgm:t>
    </dgm:pt>
    <dgm:pt modelId="{2E771135-4BB4-4588-9998-520658D84532}" type="pres">
      <dgm:prSet presAssocID="{56FD1F77-AB80-42AB-BF2C-EDD222A5B58C}" presName="level3hierChild" presStyleCnt="0"/>
      <dgm:spPr/>
    </dgm:pt>
    <dgm:pt modelId="{791B9927-2F0D-4F6B-A22E-512D427DAA10}" type="pres">
      <dgm:prSet presAssocID="{57B43B27-2EB5-4176-9DAD-BF7145AE9FC9}" presName="conn2-1" presStyleLbl="parChTrans1D2" presStyleIdx="2" presStyleCnt="8"/>
      <dgm:spPr/>
      <dgm:t>
        <a:bodyPr/>
        <a:lstStyle/>
        <a:p>
          <a:endParaRPr lang="ru-RU"/>
        </a:p>
      </dgm:t>
    </dgm:pt>
    <dgm:pt modelId="{5FD9C3E1-5356-4682-A993-5B925FFD42FF}" type="pres">
      <dgm:prSet presAssocID="{57B43B27-2EB5-4176-9DAD-BF7145AE9FC9}" presName="connTx" presStyleLbl="parChTrans1D2" presStyleIdx="2" presStyleCnt="8"/>
      <dgm:spPr/>
      <dgm:t>
        <a:bodyPr/>
        <a:lstStyle/>
        <a:p>
          <a:endParaRPr lang="ru-RU"/>
        </a:p>
      </dgm:t>
    </dgm:pt>
    <dgm:pt modelId="{0EDADEFF-3009-44D9-BE46-461CA4A98DC0}" type="pres">
      <dgm:prSet presAssocID="{5F720443-7BFE-45FA-89E7-81413AD2F79C}" presName="root2" presStyleCnt="0"/>
      <dgm:spPr/>
    </dgm:pt>
    <dgm:pt modelId="{F138BFAD-E3D4-4BD0-A455-18B47B9FFB60}" type="pres">
      <dgm:prSet presAssocID="{5F720443-7BFE-45FA-89E7-81413AD2F79C}" presName="LevelTwoTextNode" presStyleLbl="node2" presStyleIdx="2" presStyleCnt="8" custScaleX="319945">
        <dgm:presLayoutVars>
          <dgm:chPref val="3"/>
        </dgm:presLayoutVars>
      </dgm:prSet>
      <dgm:spPr/>
      <dgm:t>
        <a:bodyPr/>
        <a:lstStyle/>
        <a:p>
          <a:endParaRPr lang="ru-RU"/>
        </a:p>
      </dgm:t>
    </dgm:pt>
    <dgm:pt modelId="{17C17551-A03D-4846-ADD6-3E91B907CB99}" type="pres">
      <dgm:prSet presAssocID="{5F720443-7BFE-45FA-89E7-81413AD2F79C}" presName="level3hierChild" presStyleCnt="0"/>
      <dgm:spPr/>
    </dgm:pt>
    <dgm:pt modelId="{7C18E087-744E-430E-AF42-4A92738D8D04}" type="pres">
      <dgm:prSet presAssocID="{B516D9EF-0BE3-4255-8FD0-97A5ED97FEA3}" presName="conn2-1" presStyleLbl="parChTrans1D2" presStyleIdx="3" presStyleCnt="8"/>
      <dgm:spPr/>
      <dgm:t>
        <a:bodyPr/>
        <a:lstStyle/>
        <a:p>
          <a:endParaRPr lang="ru-RU"/>
        </a:p>
      </dgm:t>
    </dgm:pt>
    <dgm:pt modelId="{23C98F11-64F3-4C42-B200-432BAE8B0EC5}" type="pres">
      <dgm:prSet presAssocID="{B516D9EF-0BE3-4255-8FD0-97A5ED97FEA3}" presName="connTx" presStyleLbl="parChTrans1D2" presStyleIdx="3" presStyleCnt="8"/>
      <dgm:spPr/>
      <dgm:t>
        <a:bodyPr/>
        <a:lstStyle/>
        <a:p>
          <a:endParaRPr lang="ru-RU"/>
        </a:p>
      </dgm:t>
    </dgm:pt>
    <dgm:pt modelId="{65065ED7-167F-4269-9100-B75E575426ED}" type="pres">
      <dgm:prSet presAssocID="{1C68C4BF-358D-4382-8895-37D268CB08C7}" presName="root2" presStyleCnt="0"/>
      <dgm:spPr/>
    </dgm:pt>
    <dgm:pt modelId="{88220589-685F-4B07-BD4E-C5E736290CD3}" type="pres">
      <dgm:prSet presAssocID="{1C68C4BF-358D-4382-8895-37D268CB08C7}" presName="LevelTwoTextNode" presStyleLbl="node2" presStyleIdx="3" presStyleCnt="8" custScaleX="319945">
        <dgm:presLayoutVars>
          <dgm:chPref val="3"/>
        </dgm:presLayoutVars>
      </dgm:prSet>
      <dgm:spPr/>
      <dgm:t>
        <a:bodyPr/>
        <a:lstStyle/>
        <a:p>
          <a:endParaRPr lang="ru-RU"/>
        </a:p>
      </dgm:t>
    </dgm:pt>
    <dgm:pt modelId="{C08C017D-84A0-4033-B6DD-7CC87B5224C7}" type="pres">
      <dgm:prSet presAssocID="{1C68C4BF-358D-4382-8895-37D268CB08C7}" presName="level3hierChild" presStyleCnt="0"/>
      <dgm:spPr/>
    </dgm:pt>
    <dgm:pt modelId="{C171EAF2-23D4-4435-9DDA-F7B5B99D5068}" type="pres">
      <dgm:prSet presAssocID="{F4866DB6-0B58-4619-8650-D50B26ECE69E}" presName="conn2-1" presStyleLbl="parChTrans1D2" presStyleIdx="4" presStyleCnt="8"/>
      <dgm:spPr/>
      <dgm:t>
        <a:bodyPr/>
        <a:lstStyle/>
        <a:p>
          <a:endParaRPr lang="ru-RU"/>
        </a:p>
      </dgm:t>
    </dgm:pt>
    <dgm:pt modelId="{39962BD4-FEFB-4891-B656-ACA09B30F295}" type="pres">
      <dgm:prSet presAssocID="{F4866DB6-0B58-4619-8650-D50B26ECE69E}" presName="connTx" presStyleLbl="parChTrans1D2" presStyleIdx="4" presStyleCnt="8"/>
      <dgm:spPr/>
      <dgm:t>
        <a:bodyPr/>
        <a:lstStyle/>
        <a:p>
          <a:endParaRPr lang="ru-RU"/>
        </a:p>
      </dgm:t>
    </dgm:pt>
    <dgm:pt modelId="{90D0FF23-3350-40CA-ABE4-B45764A6D65A}" type="pres">
      <dgm:prSet presAssocID="{B4F4AEA2-9681-4346-A59A-09DC29A06FFA}" presName="root2" presStyleCnt="0"/>
      <dgm:spPr/>
    </dgm:pt>
    <dgm:pt modelId="{D5EBD84A-914A-4BB0-A351-091C49E23FD7}" type="pres">
      <dgm:prSet presAssocID="{B4F4AEA2-9681-4346-A59A-09DC29A06FFA}" presName="LevelTwoTextNode" presStyleLbl="node2" presStyleIdx="4" presStyleCnt="8" custScaleX="319945">
        <dgm:presLayoutVars>
          <dgm:chPref val="3"/>
        </dgm:presLayoutVars>
      </dgm:prSet>
      <dgm:spPr/>
      <dgm:t>
        <a:bodyPr/>
        <a:lstStyle/>
        <a:p>
          <a:endParaRPr lang="ru-RU"/>
        </a:p>
      </dgm:t>
    </dgm:pt>
    <dgm:pt modelId="{4720DD59-ADE3-4733-AB66-F2C6CA4C151F}" type="pres">
      <dgm:prSet presAssocID="{B4F4AEA2-9681-4346-A59A-09DC29A06FFA}" presName="level3hierChild" presStyleCnt="0"/>
      <dgm:spPr/>
    </dgm:pt>
    <dgm:pt modelId="{FAD55005-EAA0-4561-8314-D90F8A553DA6}" type="pres">
      <dgm:prSet presAssocID="{1A885248-AFE7-48EA-A365-C8F3A14789B0}" presName="conn2-1" presStyleLbl="parChTrans1D2" presStyleIdx="5" presStyleCnt="8"/>
      <dgm:spPr/>
      <dgm:t>
        <a:bodyPr/>
        <a:lstStyle/>
        <a:p>
          <a:endParaRPr lang="ru-RU"/>
        </a:p>
      </dgm:t>
    </dgm:pt>
    <dgm:pt modelId="{7A66F575-DB49-4B71-A95D-48CB8AF62E4B}" type="pres">
      <dgm:prSet presAssocID="{1A885248-AFE7-48EA-A365-C8F3A14789B0}" presName="connTx" presStyleLbl="parChTrans1D2" presStyleIdx="5" presStyleCnt="8"/>
      <dgm:spPr/>
      <dgm:t>
        <a:bodyPr/>
        <a:lstStyle/>
        <a:p>
          <a:endParaRPr lang="ru-RU"/>
        </a:p>
      </dgm:t>
    </dgm:pt>
    <dgm:pt modelId="{16577864-918C-4381-ADC4-B95D917E7A70}" type="pres">
      <dgm:prSet presAssocID="{4D89C2B2-5D36-43FD-8FF2-34048B5BDBF7}" presName="root2" presStyleCnt="0"/>
      <dgm:spPr/>
    </dgm:pt>
    <dgm:pt modelId="{A654E919-9116-4D58-B5A5-C72597737B56}" type="pres">
      <dgm:prSet presAssocID="{4D89C2B2-5D36-43FD-8FF2-34048B5BDBF7}" presName="LevelTwoTextNode" presStyleLbl="node2" presStyleIdx="5" presStyleCnt="8" custScaleX="319945">
        <dgm:presLayoutVars>
          <dgm:chPref val="3"/>
        </dgm:presLayoutVars>
      </dgm:prSet>
      <dgm:spPr/>
      <dgm:t>
        <a:bodyPr/>
        <a:lstStyle/>
        <a:p>
          <a:endParaRPr lang="ru-RU"/>
        </a:p>
      </dgm:t>
    </dgm:pt>
    <dgm:pt modelId="{9923F9FA-160F-4523-ACA7-D971CB5B3D45}" type="pres">
      <dgm:prSet presAssocID="{4D89C2B2-5D36-43FD-8FF2-34048B5BDBF7}" presName="level3hierChild" presStyleCnt="0"/>
      <dgm:spPr/>
    </dgm:pt>
    <dgm:pt modelId="{DA2EE1AC-2DD9-400F-AF4A-980A72C35739}" type="pres">
      <dgm:prSet presAssocID="{FD403CF0-00F0-4D21-9869-B3A5CAE99ABF}" presName="conn2-1" presStyleLbl="parChTrans1D2" presStyleIdx="6" presStyleCnt="8"/>
      <dgm:spPr/>
      <dgm:t>
        <a:bodyPr/>
        <a:lstStyle/>
        <a:p>
          <a:endParaRPr lang="ru-RU"/>
        </a:p>
      </dgm:t>
    </dgm:pt>
    <dgm:pt modelId="{AAD95850-4F6A-41A5-B9A8-AFA9A733A3AC}" type="pres">
      <dgm:prSet presAssocID="{FD403CF0-00F0-4D21-9869-B3A5CAE99ABF}" presName="connTx" presStyleLbl="parChTrans1D2" presStyleIdx="6" presStyleCnt="8"/>
      <dgm:spPr/>
      <dgm:t>
        <a:bodyPr/>
        <a:lstStyle/>
        <a:p>
          <a:endParaRPr lang="ru-RU"/>
        </a:p>
      </dgm:t>
    </dgm:pt>
    <dgm:pt modelId="{B6224BB5-EF66-41F7-8992-7700E2B5BC76}" type="pres">
      <dgm:prSet presAssocID="{84246772-7392-453D-A817-D23B929A1773}" presName="root2" presStyleCnt="0"/>
      <dgm:spPr/>
    </dgm:pt>
    <dgm:pt modelId="{D83DCCB2-8CC9-44DD-AD6A-7AA2759D901D}" type="pres">
      <dgm:prSet presAssocID="{84246772-7392-453D-A817-D23B929A1773}" presName="LevelTwoTextNode" presStyleLbl="node2" presStyleIdx="6" presStyleCnt="8" custScaleX="319945">
        <dgm:presLayoutVars>
          <dgm:chPref val="3"/>
        </dgm:presLayoutVars>
      </dgm:prSet>
      <dgm:spPr/>
      <dgm:t>
        <a:bodyPr/>
        <a:lstStyle/>
        <a:p>
          <a:endParaRPr lang="ru-RU"/>
        </a:p>
      </dgm:t>
    </dgm:pt>
    <dgm:pt modelId="{ED283C21-F279-4E56-8677-6C5FD8B14151}" type="pres">
      <dgm:prSet presAssocID="{84246772-7392-453D-A817-D23B929A1773}" presName="level3hierChild" presStyleCnt="0"/>
      <dgm:spPr/>
    </dgm:pt>
    <dgm:pt modelId="{19437F2E-C689-4341-B586-B48D6A75DD3B}" type="pres">
      <dgm:prSet presAssocID="{9D14CB80-269F-40BE-90D3-F1CC10FF334E}" presName="conn2-1" presStyleLbl="parChTrans1D2" presStyleIdx="7" presStyleCnt="8"/>
      <dgm:spPr/>
      <dgm:t>
        <a:bodyPr/>
        <a:lstStyle/>
        <a:p>
          <a:endParaRPr lang="ru-RU"/>
        </a:p>
      </dgm:t>
    </dgm:pt>
    <dgm:pt modelId="{46B7D5D9-6570-4E13-9820-C0370BE13B01}" type="pres">
      <dgm:prSet presAssocID="{9D14CB80-269F-40BE-90D3-F1CC10FF334E}" presName="connTx" presStyleLbl="parChTrans1D2" presStyleIdx="7" presStyleCnt="8"/>
      <dgm:spPr/>
      <dgm:t>
        <a:bodyPr/>
        <a:lstStyle/>
        <a:p>
          <a:endParaRPr lang="ru-RU"/>
        </a:p>
      </dgm:t>
    </dgm:pt>
    <dgm:pt modelId="{055A30C8-54DE-489D-B7AA-FC57BED7F513}" type="pres">
      <dgm:prSet presAssocID="{81F11494-38F7-459B-B202-84FC01A0DF8A}" presName="root2" presStyleCnt="0"/>
      <dgm:spPr/>
    </dgm:pt>
    <dgm:pt modelId="{A189C66D-9618-4675-8E47-7311346A7782}" type="pres">
      <dgm:prSet presAssocID="{81F11494-38F7-459B-B202-84FC01A0DF8A}" presName="LevelTwoTextNode" presStyleLbl="node2" presStyleIdx="7" presStyleCnt="8" custScaleX="319945">
        <dgm:presLayoutVars>
          <dgm:chPref val="3"/>
        </dgm:presLayoutVars>
      </dgm:prSet>
      <dgm:spPr/>
      <dgm:t>
        <a:bodyPr/>
        <a:lstStyle/>
        <a:p>
          <a:endParaRPr lang="ru-RU"/>
        </a:p>
      </dgm:t>
    </dgm:pt>
    <dgm:pt modelId="{514757E6-1EB7-4878-9D5C-2A370FB91633}" type="pres">
      <dgm:prSet presAssocID="{81F11494-38F7-459B-B202-84FC01A0DF8A}" presName="level3hierChild" presStyleCnt="0"/>
      <dgm:spPr/>
    </dgm:pt>
  </dgm:ptLst>
  <dgm:cxnLst>
    <dgm:cxn modelId="{4427A9AD-EE7A-449D-8E3C-0373F7F32EC8}" type="presOf" srcId="{F4866DB6-0B58-4619-8650-D50B26ECE69E}" destId="{C171EAF2-23D4-4435-9DDA-F7B5B99D5068}" srcOrd="0" destOrd="0" presId="urn:microsoft.com/office/officeart/2008/layout/HorizontalMultiLevelHierarchy"/>
    <dgm:cxn modelId="{CEE6E34B-AAD7-448A-A545-5A3C9DAF5B86}" srcId="{A48C0B74-EC81-4D21-B806-B5C4C885C27A}" destId="{7AC8DF61-9A0C-49E7-BD76-317D91F6D51D}" srcOrd="0" destOrd="0" parTransId="{65E4CE94-350F-4A7F-AA5D-CFAD5F054183}" sibTransId="{35220D7A-21D8-4523-9AC6-3AB8A98AEBFE}"/>
    <dgm:cxn modelId="{C0FF1404-0EF1-49DD-B916-00E09B0BBFD2}" type="presOf" srcId="{B4F4AEA2-9681-4346-A59A-09DC29A06FFA}" destId="{D5EBD84A-914A-4BB0-A351-091C49E23FD7}" srcOrd="0" destOrd="0" presId="urn:microsoft.com/office/officeart/2008/layout/HorizontalMultiLevelHierarchy"/>
    <dgm:cxn modelId="{445136A0-BADA-482F-B9D9-D59BBDFDAA5E}" type="presOf" srcId="{7AC8DF61-9A0C-49E7-BD76-317D91F6D51D}" destId="{32012FC5-6DB7-4612-AE04-2FCEAE9D30C5}" srcOrd="0" destOrd="0" presId="urn:microsoft.com/office/officeart/2008/layout/HorizontalMultiLevelHierarchy"/>
    <dgm:cxn modelId="{6DCF20E2-1265-4301-8C10-B8596E3EF0AC}" type="presOf" srcId="{DCAE0334-1296-4437-B69C-D454A2F8AB1D}" destId="{DF00E56A-AD1D-4205-A82F-5682160DC56F}" srcOrd="0" destOrd="0" presId="urn:microsoft.com/office/officeart/2008/layout/HorizontalMultiLevelHierarchy"/>
    <dgm:cxn modelId="{EFC24522-4C15-455D-A4D2-874B8FC5C811}" srcId="{DCAE0334-1296-4437-B69C-D454A2F8AB1D}" destId="{A48C0B74-EC81-4D21-B806-B5C4C885C27A}" srcOrd="0" destOrd="0" parTransId="{B48BDF30-0151-4B84-98F9-CC3FF024BA6E}" sibTransId="{B8BC0CFB-84CA-4533-9903-6F9C7EFF457B}"/>
    <dgm:cxn modelId="{C161F24A-1E2B-440E-B7F2-D0CDC0970B89}" type="presOf" srcId="{F4866DB6-0B58-4619-8650-D50B26ECE69E}" destId="{39962BD4-FEFB-4891-B656-ACA09B30F295}" srcOrd="1" destOrd="0" presId="urn:microsoft.com/office/officeart/2008/layout/HorizontalMultiLevelHierarchy"/>
    <dgm:cxn modelId="{2D545B23-7C91-4FB4-9D65-CC6DD2BA9138}" type="presOf" srcId="{9D14CB80-269F-40BE-90D3-F1CC10FF334E}" destId="{19437F2E-C689-4341-B586-B48D6A75DD3B}" srcOrd="0" destOrd="0" presId="urn:microsoft.com/office/officeart/2008/layout/HorizontalMultiLevelHierarchy"/>
    <dgm:cxn modelId="{66230D15-DB47-405D-8E48-282391AAEB48}" type="presOf" srcId="{65E4CE94-350F-4A7F-AA5D-CFAD5F054183}" destId="{06235972-8455-403D-A18A-8A8053A5690B}" srcOrd="0" destOrd="0" presId="urn:microsoft.com/office/officeart/2008/layout/HorizontalMultiLevelHierarchy"/>
    <dgm:cxn modelId="{ED4E99F3-8F76-410F-9119-DEA8CA574918}" srcId="{A48C0B74-EC81-4D21-B806-B5C4C885C27A}" destId="{1C68C4BF-358D-4382-8895-37D268CB08C7}" srcOrd="3" destOrd="0" parTransId="{B516D9EF-0BE3-4255-8FD0-97A5ED97FEA3}" sibTransId="{7394D418-1D80-4439-9298-BBFE036FCE5B}"/>
    <dgm:cxn modelId="{95079AD6-4DA5-4407-918C-0695E54CDE97}" type="presOf" srcId="{84246772-7392-453D-A817-D23B929A1773}" destId="{D83DCCB2-8CC9-44DD-AD6A-7AA2759D901D}" srcOrd="0" destOrd="0" presId="urn:microsoft.com/office/officeart/2008/layout/HorizontalMultiLevelHierarchy"/>
    <dgm:cxn modelId="{D3B2EAAA-91BE-471D-85E2-92D9283E635E}" type="presOf" srcId="{80001BAE-01BD-45B9-9E94-405C9A5B9395}" destId="{A6685D10-4DD3-452D-BE51-4EA5A6DBCFCB}" srcOrd="0" destOrd="0" presId="urn:microsoft.com/office/officeart/2008/layout/HorizontalMultiLevelHierarchy"/>
    <dgm:cxn modelId="{EC79444E-37F5-45E6-9C94-F58EE24F9A17}" type="presOf" srcId="{9D14CB80-269F-40BE-90D3-F1CC10FF334E}" destId="{46B7D5D9-6570-4E13-9820-C0370BE13B01}" srcOrd="1" destOrd="0" presId="urn:microsoft.com/office/officeart/2008/layout/HorizontalMultiLevelHierarchy"/>
    <dgm:cxn modelId="{46515115-9BEA-4B7F-8E3D-4F542D28D4E8}" type="presOf" srcId="{B516D9EF-0BE3-4255-8FD0-97A5ED97FEA3}" destId="{7C18E087-744E-430E-AF42-4A92738D8D04}" srcOrd="0" destOrd="0" presId="urn:microsoft.com/office/officeart/2008/layout/HorizontalMultiLevelHierarchy"/>
    <dgm:cxn modelId="{ED444A4E-B706-447C-AACE-BC5B6FDF0BA4}" type="presOf" srcId="{FD403CF0-00F0-4D21-9869-B3A5CAE99ABF}" destId="{DA2EE1AC-2DD9-400F-AF4A-980A72C35739}" srcOrd="0" destOrd="0" presId="urn:microsoft.com/office/officeart/2008/layout/HorizontalMultiLevelHierarchy"/>
    <dgm:cxn modelId="{3EECD948-D728-442C-AFC5-51D0DD208BFE}" type="presOf" srcId="{57B43B27-2EB5-4176-9DAD-BF7145AE9FC9}" destId="{791B9927-2F0D-4F6B-A22E-512D427DAA10}" srcOrd="0" destOrd="0" presId="urn:microsoft.com/office/officeart/2008/layout/HorizontalMultiLevelHierarchy"/>
    <dgm:cxn modelId="{C8B74470-665A-42E1-B608-065A69324932}" srcId="{A48C0B74-EC81-4D21-B806-B5C4C885C27A}" destId="{56FD1F77-AB80-42AB-BF2C-EDD222A5B58C}" srcOrd="1" destOrd="0" parTransId="{80001BAE-01BD-45B9-9E94-405C9A5B9395}" sibTransId="{21653ECC-5A4B-42B2-B942-C86DDE89F3B2}"/>
    <dgm:cxn modelId="{35339BD0-5FA1-4E09-B66C-1DD33320E37C}" type="presOf" srcId="{57B43B27-2EB5-4176-9DAD-BF7145AE9FC9}" destId="{5FD9C3E1-5356-4682-A993-5B925FFD42FF}" srcOrd="1" destOrd="0" presId="urn:microsoft.com/office/officeart/2008/layout/HorizontalMultiLevelHierarchy"/>
    <dgm:cxn modelId="{3D9C9674-C468-4473-AA37-506EF50A4C94}" srcId="{A48C0B74-EC81-4D21-B806-B5C4C885C27A}" destId="{84246772-7392-453D-A817-D23B929A1773}" srcOrd="6" destOrd="0" parTransId="{FD403CF0-00F0-4D21-9869-B3A5CAE99ABF}" sibTransId="{53EC9B93-94E1-4837-AF21-653AC4A4D990}"/>
    <dgm:cxn modelId="{BA5AE78A-0C53-4A76-8C15-A6A84E8BA2D4}" type="presOf" srcId="{1C68C4BF-358D-4382-8895-37D268CB08C7}" destId="{88220589-685F-4B07-BD4E-C5E736290CD3}" srcOrd="0" destOrd="0" presId="urn:microsoft.com/office/officeart/2008/layout/HorizontalMultiLevelHierarchy"/>
    <dgm:cxn modelId="{63019BB9-5DC9-4EF8-BA9F-6D8BD9C8506A}" srcId="{A48C0B74-EC81-4D21-B806-B5C4C885C27A}" destId="{5F720443-7BFE-45FA-89E7-81413AD2F79C}" srcOrd="2" destOrd="0" parTransId="{57B43B27-2EB5-4176-9DAD-BF7145AE9FC9}" sibTransId="{41660D51-C933-4146-B9F0-D2D1FD866EB0}"/>
    <dgm:cxn modelId="{F507E903-9C27-4EAA-A910-8EE6CDAB3D10}" type="presOf" srcId="{1A885248-AFE7-48EA-A365-C8F3A14789B0}" destId="{7A66F575-DB49-4B71-A95D-48CB8AF62E4B}" srcOrd="1" destOrd="0" presId="urn:microsoft.com/office/officeart/2008/layout/HorizontalMultiLevelHierarchy"/>
    <dgm:cxn modelId="{B780C228-9AFD-42C9-9711-D061BB2BE5AC}" type="presOf" srcId="{FD403CF0-00F0-4D21-9869-B3A5CAE99ABF}" destId="{AAD95850-4F6A-41A5-B9A8-AFA9A733A3AC}" srcOrd="1" destOrd="0" presId="urn:microsoft.com/office/officeart/2008/layout/HorizontalMultiLevelHierarchy"/>
    <dgm:cxn modelId="{3CCE3021-7A11-4B40-987E-ADF9A81CADE8}" type="presOf" srcId="{B516D9EF-0BE3-4255-8FD0-97A5ED97FEA3}" destId="{23C98F11-64F3-4C42-B200-432BAE8B0EC5}" srcOrd="1" destOrd="0" presId="urn:microsoft.com/office/officeart/2008/layout/HorizontalMultiLevelHierarchy"/>
    <dgm:cxn modelId="{AF189F3F-D131-46D5-AAD7-CC118A85E97B}" type="presOf" srcId="{5F720443-7BFE-45FA-89E7-81413AD2F79C}" destId="{F138BFAD-E3D4-4BD0-A455-18B47B9FFB60}" srcOrd="0" destOrd="0" presId="urn:microsoft.com/office/officeart/2008/layout/HorizontalMultiLevelHierarchy"/>
    <dgm:cxn modelId="{223C0F4E-779D-4316-B737-4CF78B6F2CB8}" srcId="{A48C0B74-EC81-4D21-B806-B5C4C885C27A}" destId="{B4F4AEA2-9681-4346-A59A-09DC29A06FFA}" srcOrd="4" destOrd="0" parTransId="{F4866DB6-0B58-4619-8650-D50B26ECE69E}" sibTransId="{9ADB07C6-C801-4985-B3C1-1F4ECB7F5A6E}"/>
    <dgm:cxn modelId="{A9DC0563-C470-49B2-92BF-0A0519AD1763}" type="presOf" srcId="{4D89C2B2-5D36-43FD-8FF2-34048B5BDBF7}" destId="{A654E919-9116-4D58-B5A5-C72597737B56}" srcOrd="0" destOrd="0" presId="urn:microsoft.com/office/officeart/2008/layout/HorizontalMultiLevelHierarchy"/>
    <dgm:cxn modelId="{EB24E194-0188-498E-B10A-8B9A92495E4F}" type="presOf" srcId="{56FD1F77-AB80-42AB-BF2C-EDD222A5B58C}" destId="{C7C7054B-0588-40C6-B5D1-94744AC2A274}" srcOrd="0" destOrd="0" presId="urn:microsoft.com/office/officeart/2008/layout/HorizontalMultiLevelHierarchy"/>
    <dgm:cxn modelId="{94FB6C0E-5FED-40D3-B816-21047706E346}" type="presOf" srcId="{80001BAE-01BD-45B9-9E94-405C9A5B9395}" destId="{DFFA5B78-F524-4762-B44D-7DD920A81A57}" srcOrd="1" destOrd="0" presId="urn:microsoft.com/office/officeart/2008/layout/HorizontalMultiLevelHierarchy"/>
    <dgm:cxn modelId="{C01CDB18-750F-40EF-8E0A-C7F7EDE6F056}" type="presOf" srcId="{1A885248-AFE7-48EA-A365-C8F3A14789B0}" destId="{FAD55005-EAA0-4561-8314-D90F8A553DA6}" srcOrd="0" destOrd="0" presId="urn:microsoft.com/office/officeart/2008/layout/HorizontalMultiLevelHierarchy"/>
    <dgm:cxn modelId="{0DC89D2B-882F-4D63-BECE-E4F521E95026}" srcId="{A48C0B74-EC81-4D21-B806-B5C4C885C27A}" destId="{81F11494-38F7-459B-B202-84FC01A0DF8A}" srcOrd="7" destOrd="0" parTransId="{9D14CB80-269F-40BE-90D3-F1CC10FF334E}" sibTransId="{500DD0FB-1696-417C-BFC7-BA81C23B1B33}"/>
    <dgm:cxn modelId="{3CADEBC7-1061-4292-918E-79CEBF58B4B0}" type="presOf" srcId="{81F11494-38F7-459B-B202-84FC01A0DF8A}" destId="{A189C66D-9618-4675-8E47-7311346A7782}" srcOrd="0" destOrd="0" presId="urn:microsoft.com/office/officeart/2008/layout/HorizontalMultiLevelHierarchy"/>
    <dgm:cxn modelId="{C8A1B2E4-8FBC-41C8-87FD-2D7C0FDC8568}" type="presOf" srcId="{A48C0B74-EC81-4D21-B806-B5C4C885C27A}" destId="{957895FA-FEF1-4EDD-9F48-7FF571F8E456}" srcOrd="0" destOrd="0" presId="urn:microsoft.com/office/officeart/2008/layout/HorizontalMultiLevelHierarchy"/>
    <dgm:cxn modelId="{2A538109-E0E0-4626-AF56-4EE22DCCC407}" type="presOf" srcId="{65E4CE94-350F-4A7F-AA5D-CFAD5F054183}" destId="{0C49EDA6-3432-4391-93F2-8AAEA9578DD7}" srcOrd="1" destOrd="0" presId="urn:microsoft.com/office/officeart/2008/layout/HorizontalMultiLevelHierarchy"/>
    <dgm:cxn modelId="{4262E3B3-D1B9-4F48-8C6D-85D145500F7A}" srcId="{A48C0B74-EC81-4D21-B806-B5C4C885C27A}" destId="{4D89C2B2-5D36-43FD-8FF2-34048B5BDBF7}" srcOrd="5" destOrd="0" parTransId="{1A885248-AFE7-48EA-A365-C8F3A14789B0}" sibTransId="{F261DC05-83A7-4CBE-9449-0765184992E7}"/>
    <dgm:cxn modelId="{D93EC058-725B-4512-A2D4-847AA2B3D859}" type="presParOf" srcId="{DF00E56A-AD1D-4205-A82F-5682160DC56F}" destId="{E143E81C-C411-45D0-B950-EEED824D3FC6}" srcOrd="0" destOrd="0" presId="urn:microsoft.com/office/officeart/2008/layout/HorizontalMultiLevelHierarchy"/>
    <dgm:cxn modelId="{1009B115-CB46-4707-ADE2-FE2346B8E378}" type="presParOf" srcId="{E143E81C-C411-45D0-B950-EEED824D3FC6}" destId="{957895FA-FEF1-4EDD-9F48-7FF571F8E456}" srcOrd="0" destOrd="0" presId="urn:microsoft.com/office/officeart/2008/layout/HorizontalMultiLevelHierarchy"/>
    <dgm:cxn modelId="{61724CED-C72D-44EB-8AF5-B8C06C363709}" type="presParOf" srcId="{E143E81C-C411-45D0-B950-EEED824D3FC6}" destId="{A63B419C-9B39-4AC7-B611-44D6A146D8EE}" srcOrd="1" destOrd="0" presId="urn:microsoft.com/office/officeart/2008/layout/HorizontalMultiLevelHierarchy"/>
    <dgm:cxn modelId="{E93A28F4-B913-479E-9723-EC52061003D6}" type="presParOf" srcId="{A63B419C-9B39-4AC7-B611-44D6A146D8EE}" destId="{06235972-8455-403D-A18A-8A8053A5690B}" srcOrd="0" destOrd="0" presId="urn:microsoft.com/office/officeart/2008/layout/HorizontalMultiLevelHierarchy"/>
    <dgm:cxn modelId="{C604721B-4683-4A21-89DE-19531C22D697}" type="presParOf" srcId="{06235972-8455-403D-A18A-8A8053A5690B}" destId="{0C49EDA6-3432-4391-93F2-8AAEA9578DD7}" srcOrd="0" destOrd="0" presId="urn:microsoft.com/office/officeart/2008/layout/HorizontalMultiLevelHierarchy"/>
    <dgm:cxn modelId="{B8C7068E-B8E2-4869-A923-B22453C26AF2}" type="presParOf" srcId="{A63B419C-9B39-4AC7-B611-44D6A146D8EE}" destId="{A8180399-86FD-4E29-8EAA-F55D1C367E8D}" srcOrd="1" destOrd="0" presId="urn:microsoft.com/office/officeart/2008/layout/HorizontalMultiLevelHierarchy"/>
    <dgm:cxn modelId="{8B6EC3EF-1D4E-4FEB-AA08-F277E8B49219}" type="presParOf" srcId="{A8180399-86FD-4E29-8EAA-F55D1C367E8D}" destId="{32012FC5-6DB7-4612-AE04-2FCEAE9D30C5}" srcOrd="0" destOrd="0" presId="urn:microsoft.com/office/officeart/2008/layout/HorizontalMultiLevelHierarchy"/>
    <dgm:cxn modelId="{5D66D916-6510-45D0-8216-208C8AD8CBBC}" type="presParOf" srcId="{A8180399-86FD-4E29-8EAA-F55D1C367E8D}" destId="{BE532243-A143-4DD3-9649-7BF1E023861E}" srcOrd="1" destOrd="0" presId="urn:microsoft.com/office/officeart/2008/layout/HorizontalMultiLevelHierarchy"/>
    <dgm:cxn modelId="{5BF84F5C-6EB4-4303-9BC0-D80B4C89384F}" type="presParOf" srcId="{A63B419C-9B39-4AC7-B611-44D6A146D8EE}" destId="{A6685D10-4DD3-452D-BE51-4EA5A6DBCFCB}" srcOrd="2" destOrd="0" presId="urn:microsoft.com/office/officeart/2008/layout/HorizontalMultiLevelHierarchy"/>
    <dgm:cxn modelId="{9240338A-A036-4E3C-AE8B-A32E61CB819F}" type="presParOf" srcId="{A6685D10-4DD3-452D-BE51-4EA5A6DBCFCB}" destId="{DFFA5B78-F524-4762-B44D-7DD920A81A57}" srcOrd="0" destOrd="0" presId="urn:microsoft.com/office/officeart/2008/layout/HorizontalMultiLevelHierarchy"/>
    <dgm:cxn modelId="{396042AE-5588-4E49-9EC8-7FEABDAF3365}" type="presParOf" srcId="{A63B419C-9B39-4AC7-B611-44D6A146D8EE}" destId="{67CEE6EB-858F-4153-A66D-72E37640D70D}" srcOrd="3" destOrd="0" presId="urn:microsoft.com/office/officeart/2008/layout/HorizontalMultiLevelHierarchy"/>
    <dgm:cxn modelId="{29A6102B-5C08-404B-9800-C9E27E55AFE2}" type="presParOf" srcId="{67CEE6EB-858F-4153-A66D-72E37640D70D}" destId="{C7C7054B-0588-40C6-B5D1-94744AC2A274}" srcOrd="0" destOrd="0" presId="urn:microsoft.com/office/officeart/2008/layout/HorizontalMultiLevelHierarchy"/>
    <dgm:cxn modelId="{D049DC01-189F-4CBB-91A5-381BC255F71A}" type="presParOf" srcId="{67CEE6EB-858F-4153-A66D-72E37640D70D}" destId="{2E771135-4BB4-4588-9998-520658D84532}" srcOrd="1" destOrd="0" presId="urn:microsoft.com/office/officeart/2008/layout/HorizontalMultiLevelHierarchy"/>
    <dgm:cxn modelId="{8083A046-85B4-45A5-A329-0F7AC109014A}" type="presParOf" srcId="{A63B419C-9B39-4AC7-B611-44D6A146D8EE}" destId="{791B9927-2F0D-4F6B-A22E-512D427DAA10}" srcOrd="4" destOrd="0" presId="urn:microsoft.com/office/officeart/2008/layout/HorizontalMultiLevelHierarchy"/>
    <dgm:cxn modelId="{AE8207DD-281F-42F6-9A0F-64D5F8EAE23F}" type="presParOf" srcId="{791B9927-2F0D-4F6B-A22E-512D427DAA10}" destId="{5FD9C3E1-5356-4682-A993-5B925FFD42FF}" srcOrd="0" destOrd="0" presId="urn:microsoft.com/office/officeart/2008/layout/HorizontalMultiLevelHierarchy"/>
    <dgm:cxn modelId="{A062BA1C-B7CE-4DD7-84E5-84FF448350A0}" type="presParOf" srcId="{A63B419C-9B39-4AC7-B611-44D6A146D8EE}" destId="{0EDADEFF-3009-44D9-BE46-461CA4A98DC0}" srcOrd="5" destOrd="0" presId="urn:microsoft.com/office/officeart/2008/layout/HorizontalMultiLevelHierarchy"/>
    <dgm:cxn modelId="{9DC758B6-9824-4B6D-ABFF-9ADD8875869C}" type="presParOf" srcId="{0EDADEFF-3009-44D9-BE46-461CA4A98DC0}" destId="{F138BFAD-E3D4-4BD0-A455-18B47B9FFB60}" srcOrd="0" destOrd="0" presId="urn:microsoft.com/office/officeart/2008/layout/HorizontalMultiLevelHierarchy"/>
    <dgm:cxn modelId="{677A7A89-ABBD-4793-99DA-E15B27A8CDF2}" type="presParOf" srcId="{0EDADEFF-3009-44D9-BE46-461CA4A98DC0}" destId="{17C17551-A03D-4846-ADD6-3E91B907CB99}" srcOrd="1" destOrd="0" presId="urn:microsoft.com/office/officeart/2008/layout/HorizontalMultiLevelHierarchy"/>
    <dgm:cxn modelId="{DE93A3B3-DFA9-4DA6-B068-0774B7202153}" type="presParOf" srcId="{A63B419C-9B39-4AC7-B611-44D6A146D8EE}" destId="{7C18E087-744E-430E-AF42-4A92738D8D04}" srcOrd="6" destOrd="0" presId="urn:microsoft.com/office/officeart/2008/layout/HorizontalMultiLevelHierarchy"/>
    <dgm:cxn modelId="{659AE8DD-AFB8-43AD-90B8-6F964DCDCA64}" type="presParOf" srcId="{7C18E087-744E-430E-AF42-4A92738D8D04}" destId="{23C98F11-64F3-4C42-B200-432BAE8B0EC5}" srcOrd="0" destOrd="0" presId="urn:microsoft.com/office/officeart/2008/layout/HorizontalMultiLevelHierarchy"/>
    <dgm:cxn modelId="{82B0585A-2058-439A-A677-2D5098AA4FD8}" type="presParOf" srcId="{A63B419C-9B39-4AC7-B611-44D6A146D8EE}" destId="{65065ED7-167F-4269-9100-B75E575426ED}" srcOrd="7" destOrd="0" presId="urn:microsoft.com/office/officeart/2008/layout/HorizontalMultiLevelHierarchy"/>
    <dgm:cxn modelId="{A209E2D7-12FC-4226-9596-7FE3A886B3D7}" type="presParOf" srcId="{65065ED7-167F-4269-9100-B75E575426ED}" destId="{88220589-685F-4B07-BD4E-C5E736290CD3}" srcOrd="0" destOrd="0" presId="urn:microsoft.com/office/officeart/2008/layout/HorizontalMultiLevelHierarchy"/>
    <dgm:cxn modelId="{836DCC23-B4B6-41CA-89E1-A6D8BEEF0945}" type="presParOf" srcId="{65065ED7-167F-4269-9100-B75E575426ED}" destId="{C08C017D-84A0-4033-B6DD-7CC87B5224C7}" srcOrd="1" destOrd="0" presId="urn:microsoft.com/office/officeart/2008/layout/HorizontalMultiLevelHierarchy"/>
    <dgm:cxn modelId="{BB91DCBB-8B60-4CE7-B0CC-CB314495B902}" type="presParOf" srcId="{A63B419C-9B39-4AC7-B611-44D6A146D8EE}" destId="{C171EAF2-23D4-4435-9DDA-F7B5B99D5068}" srcOrd="8" destOrd="0" presId="urn:microsoft.com/office/officeart/2008/layout/HorizontalMultiLevelHierarchy"/>
    <dgm:cxn modelId="{6BFC85C7-53AB-4EAE-85F0-44A5B5351F57}" type="presParOf" srcId="{C171EAF2-23D4-4435-9DDA-F7B5B99D5068}" destId="{39962BD4-FEFB-4891-B656-ACA09B30F295}" srcOrd="0" destOrd="0" presId="urn:microsoft.com/office/officeart/2008/layout/HorizontalMultiLevelHierarchy"/>
    <dgm:cxn modelId="{476036AE-360E-47CD-8DFF-19A4768997F1}" type="presParOf" srcId="{A63B419C-9B39-4AC7-B611-44D6A146D8EE}" destId="{90D0FF23-3350-40CA-ABE4-B45764A6D65A}" srcOrd="9" destOrd="0" presId="urn:microsoft.com/office/officeart/2008/layout/HorizontalMultiLevelHierarchy"/>
    <dgm:cxn modelId="{77C2045F-BE29-43B9-9E4B-C90F1E5AB9E2}" type="presParOf" srcId="{90D0FF23-3350-40CA-ABE4-B45764A6D65A}" destId="{D5EBD84A-914A-4BB0-A351-091C49E23FD7}" srcOrd="0" destOrd="0" presId="urn:microsoft.com/office/officeart/2008/layout/HorizontalMultiLevelHierarchy"/>
    <dgm:cxn modelId="{47096245-0EA9-4F6A-9784-ABBAF60938D7}" type="presParOf" srcId="{90D0FF23-3350-40CA-ABE4-B45764A6D65A}" destId="{4720DD59-ADE3-4733-AB66-F2C6CA4C151F}" srcOrd="1" destOrd="0" presId="urn:microsoft.com/office/officeart/2008/layout/HorizontalMultiLevelHierarchy"/>
    <dgm:cxn modelId="{C2D39CE0-149D-4BA6-88A9-3E9EA1F52227}" type="presParOf" srcId="{A63B419C-9B39-4AC7-B611-44D6A146D8EE}" destId="{FAD55005-EAA0-4561-8314-D90F8A553DA6}" srcOrd="10" destOrd="0" presId="urn:microsoft.com/office/officeart/2008/layout/HorizontalMultiLevelHierarchy"/>
    <dgm:cxn modelId="{DAC08465-FE96-46AE-BEC9-856EBD412AC0}" type="presParOf" srcId="{FAD55005-EAA0-4561-8314-D90F8A553DA6}" destId="{7A66F575-DB49-4B71-A95D-48CB8AF62E4B}" srcOrd="0" destOrd="0" presId="urn:microsoft.com/office/officeart/2008/layout/HorizontalMultiLevelHierarchy"/>
    <dgm:cxn modelId="{AE136F79-B6C4-417C-AFC2-825916323F4A}" type="presParOf" srcId="{A63B419C-9B39-4AC7-B611-44D6A146D8EE}" destId="{16577864-918C-4381-ADC4-B95D917E7A70}" srcOrd="11" destOrd="0" presId="urn:microsoft.com/office/officeart/2008/layout/HorizontalMultiLevelHierarchy"/>
    <dgm:cxn modelId="{C0976FB4-9865-440D-8874-8763CED344F2}" type="presParOf" srcId="{16577864-918C-4381-ADC4-B95D917E7A70}" destId="{A654E919-9116-4D58-B5A5-C72597737B56}" srcOrd="0" destOrd="0" presId="urn:microsoft.com/office/officeart/2008/layout/HorizontalMultiLevelHierarchy"/>
    <dgm:cxn modelId="{F686D11B-BCE9-4947-B8DE-B7C62E8D9A55}" type="presParOf" srcId="{16577864-918C-4381-ADC4-B95D917E7A70}" destId="{9923F9FA-160F-4523-ACA7-D971CB5B3D45}" srcOrd="1" destOrd="0" presId="urn:microsoft.com/office/officeart/2008/layout/HorizontalMultiLevelHierarchy"/>
    <dgm:cxn modelId="{CB84ECA8-4D8F-4217-AC15-7E5DE1FE894C}" type="presParOf" srcId="{A63B419C-9B39-4AC7-B611-44D6A146D8EE}" destId="{DA2EE1AC-2DD9-400F-AF4A-980A72C35739}" srcOrd="12" destOrd="0" presId="urn:microsoft.com/office/officeart/2008/layout/HorizontalMultiLevelHierarchy"/>
    <dgm:cxn modelId="{2CA28A87-5D72-40A0-8CC8-82C4CA0ED3B4}" type="presParOf" srcId="{DA2EE1AC-2DD9-400F-AF4A-980A72C35739}" destId="{AAD95850-4F6A-41A5-B9A8-AFA9A733A3AC}" srcOrd="0" destOrd="0" presId="urn:microsoft.com/office/officeart/2008/layout/HorizontalMultiLevelHierarchy"/>
    <dgm:cxn modelId="{4653349D-2D41-4DEE-975D-E66F44CF210A}" type="presParOf" srcId="{A63B419C-9B39-4AC7-B611-44D6A146D8EE}" destId="{B6224BB5-EF66-41F7-8992-7700E2B5BC76}" srcOrd="13" destOrd="0" presId="urn:microsoft.com/office/officeart/2008/layout/HorizontalMultiLevelHierarchy"/>
    <dgm:cxn modelId="{BDF6A33D-13A0-40FD-8EAE-B8B594779797}" type="presParOf" srcId="{B6224BB5-EF66-41F7-8992-7700E2B5BC76}" destId="{D83DCCB2-8CC9-44DD-AD6A-7AA2759D901D}" srcOrd="0" destOrd="0" presId="urn:microsoft.com/office/officeart/2008/layout/HorizontalMultiLevelHierarchy"/>
    <dgm:cxn modelId="{5FB7B3B8-0A6C-4A67-89BE-7F3A98235CAA}" type="presParOf" srcId="{B6224BB5-EF66-41F7-8992-7700E2B5BC76}" destId="{ED283C21-F279-4E56-8677-6C5FD8B14151}" srcOrd="1" destOrd="0" presId="urn:microsoft.com/office/officeart/2008/layout/HorizontalMultiLevelHierarchy"/>
    <dgm:cxn modelId="{53110EEA-5C28-49C5-B01B-D7224B1E2F18}" type="presParOf" srcId="{A63B419C-9B39-4AC7-B611-44D6A146D8EE}" destId="{19437F2E-C689-4341-B586-B48D6A75DD3B}" srcOrd="14" destOrd="0" presId="urn:microsoft.com/office/officeart/2008/layout/HorizontalMultiLevelHierarchy"/>
    <dgm:cxn modelId="{FB1DC9A4-32BF-45AB-B338-0063E640F919}" type="presParOf" srcId="{19437F2E-C689-4341-B586-B48D6A75DD3B}" destId="{46B7D5D9-6570-4E13-9820-C0370BE13B01}" srcOrd="0" destOrd="0" presId="urn:microsoft.com/office/officeart/2008/layout/HorizontalMultiLevelHierarchy"/>
    <dgm:cxn modelId="{F1E1BDC9-9DE9-4E1F-8CF3-E669D278CCE2}" type="presParOf" srcId="{A63B419C-9B39-4AC7-B611-44D6A146D8EE}" destId="{055A30C8-54DE-489D-B7AA-FC57BED7F513}" srcOrd="15" destOrd="0" presId="urn:microsoft.com/office/officeart/2008/layout/HorizontalMultiLevelHierarchy"/>
    <dgm:cxn modelId="{E10A9F93-C078-408C-A1E6-BC9B48F9C386}" type="presParOf" srcId="{055A30C8-54DE-489D-B7AA-FC57BED7F513}" destId="{A189C66D-9618-4675-8E47-7311346A7782}" srcOrd="0" destOrd="0" presId="urn:microsoft.com/office/officeart/2008/layout/HorizontalMultiLevelHierarchy"/>
    <dgm:cxn modelId="{131D2553-B0D1-4CF2-AC93-C49F8F49C6BA}" type="presParOf" srcId="{055A30C8-54DE-489D-B7AA-FC57BED7F513}" destId="{514757E6-1EB7-4878-9D5C-2A370FB91633}" srcOrd="1" destOrd="0" presId="urn:microsoft.com/office/officeart/2008/layout/HorizontalMultiLevelHierarchy"/>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DF0C8088-2EA0-4F26-9E61-2F17696EB89B}">
      <dsp:nvSpPr>
        <dsp:cNvPr id="0" name=""/>
        <dsp:cNvSpPr/>
      </dsp:nvSpPr>
      <dsp:spPr>
        <a:xfrm>
          <a:off x="8121" y="720070"/>
          <a:ext cx="4883745" cy="2310211"/>
        </a:xfrm>
        <a:prstGeom prst="rect">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13792" rIns="199136" bIns="113792" numCol="1" spcCol="1270" anchor="ctr" anchorCtr="0">
          <a:noAutofit/>
        </a:bodyPr>
        <a:lstStyle/>
        <a:p>
          <a:pPr lvl="0" algn="just" defTabSz="1244600">
            <a:lnSpc>
              <a:spcPct val="90000"/>
            </a:lnSpc>
            <a:spcBef>
              <a:spcPct val="0"/>
            </a:spcBef>
            <a:spcAft>
              <a:spcPct val="35000"/>
            </a:spcAft>
          </a:pPr>
          <a:r>
            <a:rPr lang="ru-RU" sz="2800" b="1" i="0" kern="1200" dirty="0">
              <a:solidFill>
                <a:schemeClr val="tx1"/>
              </a:solidFill>
            </a:rPr>
            <a:t>Систематизация и классификация исследований инноваций</a:t>
          </a:r>
        </a:p>
        <a:p>
          <a:pPr lvl="0" algn="just" defTabSz="1244600">
            <a:lnSpc>
              <a:spcPct val="90000"/>
            </a:lnSpc>
            <a:spcBef>
              <a:spcPct val="0"/>
            </a:spcBef>
            <a:spcAft>
              <a:spcPct val="35000"/>
            </a:spcAft>
          </a:pPr>
          <a:r>
            <a:rPr lang="ru-RU" sz="2000" b="1" i="0" kern="1200" dirty="0">
              <a:solidFill>
                <a:schemeClr val="tx1"/>
              </a:solidFill>
              <a:highlight>
                <a:srgbClr val="00FF00"/>
              </a:highlight>
            </a:rPr>
            <a:t>(Слайд 6-10)</a:t>
          </a:r>
          <a:endParaRPr lang="ru-RU" sz="2000" b="1" kern="1200" dirty="0">
            <a:solidFill>
              <a:schemeClr val="tx1"/>
            </a:solidFill>
            <a:highlight>
              <a:srgbClr val="00FF00"/>
            </a:highlight>
          </a:endParaRPr>
        </a:p>
      </dsp:txBody>
      <dsp:txXfrm>
        <a:off x="8121" y="720070"/>
        <a:ext cx="4883745" cy="2310211"/>
      </dsp:txXfrm>
    </dsp:sp>
    <dsp:sp modelId="{242E7FC7-8981-4898-B6F4-07C56C2811CF}">
      <dsp:nvSpPr>
        <dsp:cNvPr id="0" name=""/>
        <dsp:cNvSpPr/>
      </dsp:nvSpPr>
      <dsp:spPr>
        <a:xfrm>
          <a:off x="8121" y="3057552"/>
          <a:ext cx="4883745" cy="6474768"/>
        </a:xfrm>
        <a:prstGeom prst="rect">
          <a:avLst/>
        </a:prstGeom>
        <a:solidFill>
          <a:schemeClr val="lt1">
            <a:alpha val="90000"/>
            <a:tint val="40000"/>
            <a:hueOff val="0"/>
            <a:satOff val="0"/>
            <a:lumOff val="0"/>
            <a:alphaOff val="0"/>
          </a:schemeClr>
        </a:solidFill>
        <a:ln>
          <a:solidFill>
            <a:schemeClr val="accent1">
              <a:alpha val="90000"/>
              <a:hueOff val="0"/>
              <a:satOff val="0"/>
              <a:lumOff val="0"/>
              <a:alphaOff val="0"/>
            </a:schemeClr>
          </a:solidFill>
        </a:ln>
        <a:effectLst/>
      </dsp:spPr>
      <dsp:style>
        <a:lnRef idx="2">
          <a:scrgbClr r="0" g="0" b="0"/>
        </a:lnRef>
        <a:fillRef idx="1">
          <a:scrgbClr r="0" g="0" b="0"/>
        </a:fillRef>
        <a:effectRef idx="0">
          <a:scrgbClr r="0" g="0" b="0"/>
        </a:effectRef>
        <a:fontRef idx="minor"/>
      </dsp:style>
      <dsp:txBody>
        <a:bodyPr spcFirstLastPara="0" vert="horz" wrap="square" lIns="149352" tIns="149352" rIns="199136" bIns="224028" numCol="1" spcCol="1270" anchor="t" anchorCtr="0">
          <a:noAutofit/>
        </a:bodyPr>
        <a:lstStyle/>
        <a:p>
          <a:pPr marL="285750" lvl="1" indent="-285750" algn="just" defTabSz="1244600">
            <a:lnSpc>
              <a:spcPct val="90000"/>
            </a:lnSpc>
            <a:spcBef>
              <a:spcPct val="0"/>
            </a:spcBef>
            <a:spcAft>
              <a:spcPct val="15000"/>
            </a:spcAft>
            <a:buChar char="••"/>
          </a:pPr>
          <a:r>
            <a:rPr lang="ru-RU" sz="2800" b="0" i="0" kern="1200" dirty="0">
              <a:solidFill>
                <a:schemeClr val="tx1"/>
              </a:solidFill>
            </a:rPr>
            <a:t>Использован дескрипторный метод классификации, который позволяет организовать и </a:t>
          </a:r>
          <a:r>
            <a:rPr lang="ru-RU" sz="2800" b="0" i="0" kern="1200" dirty="0" err="1">
              <a:solidFill>
                <a:schemeClr val="tx1"/>
              </a:solidFill>
            </a:rPr>
            <a:t>категоризировать</a:t>
          </a:r>
          <a:r>
            <a:rPr lang="ru-RU" sz="2800" b="0" i="0" kern="1200" dirty="0">
              <a:solidFill>
                <a:schemeClr val="tx1"/>
              </a:solidFill>
            </a:rPr>
            <a:t> различные направления исследований инноваций, их развития и внедрения в банках.</a:t>
          </a:r>
          <a:endParaRPr lang="ru-RU" sz="2800" kern="1200" dirty="0">
            <a:solidFill>
              <a:schemeClr val="tx1"/>
            </a:solidFill>
          </a:endParaRPr>
        </a:p>
        <a:p>
          <a:pPr marL="285750" lvl="1" indent="-285750" algn="just" defTabSz="1244600">
            <a:lnSpc>
              <a:spcPct val="90000"/>
            </a:lnSpc>
            <a:spcBef>
              <a:spcPct val="0"/>
            </a:spcBef>
            <a:spcAft>
              <a:spcPct val="15000"/>
            </a:spcAft>
            <a:buChar char="••"/>
          </a:pPr>
          <a:r>
            <a:rPr lang="ru-RU" sz="2800" kern="1200" dirty="0">
              <a:solidFill>
                <a:schemeClr val="tx1"/>
              </a:solidFill>
            </a:rPr>
            <a:t>Дескрипторами выступали типы инноваций, области применения инноваций, а также методы и подходы исследований.</a:t>
          </a:r>
        </a:p>
      </dsp:txBody>
      <dsp:txXfrm>
        <a:off x="8121" y="3057552"/>
        <a:ext cx="4883745" cy="6474768"/>
      </dsp:txXfrm>
    </dsp:sp>
    <dsp:sp modelId="{2ED6056B-DA22-4EEF-A47A-B9D9F8F86DA7}">
      <dsp:nvSpPr>
        <dsp:cNvPr id="0" name=""/>
        <dsp:cNvSpPr/>
      </dsp:nvSpPr>
      <dsp:spPr>
        <a:xfrm>
          <a:off x="5575592" y="720070"/>
          <a:ext cx="4883745" cy="2310211"/>
        </a:xfrm>
        <a:prstGeom prst="rect">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13792" rIns="199136" bIns="113792" numCol="1" spcCol="1270" anchor="ctr" anchorCtr="0">
          <a:noAutofit/>
        </a:bodyPr>
        <a:lstStyle/>
        <a:p>
          <a:pPr lvl="0" algn="just" defTabSz="1244600">
            <a:lnSpc>
              <a:spcPct val="90000"/>
            </a:lnSpc>
            <a:spcBef>
              <a:spcPct val="0"/>
            </a:spcBef>
            <a:spcAft>
              <a:spcPct val="35000"/>
            </a:spcAft>
          </a:pPr>
          <a:r>
            <a:rPr lang="ru-RU" sz="2800" b="1" kern="1200" dirty="0">
              <a:solidFill>
                <a:schemeClr val="tx1"/>
              </a:solidFill>
            </a:rPr>
            <a:t>Алгоритм учета и использования нематериальных активов как прокси инноваций</a:t>
          </a:r>
        </a:p>
        <a:p>
          <a:pPr lvl="0" algn="just" defTabSz="1244600">
            <a:lnSpc>
              <a:spcPct val="90000"/>
            </a:lnSpc>
            <a:spcBef>
              <a:spcPct val="0"/>
            </a:spcBef>
            <a:spcAft>
              <a:spcPct val="35000"/>
            </a:spcAft>
          </a:pPr>
          <a:r>
            <a:rPr lang="ru-RU" sz="2000" b="1" i="0" kern="1200" dirty="0">
              <a:solidFill>
                <a:schemeClr val="tx1"/>
              </a:solidFill>
              <a:highlight>
                <a:srgbClr val="00FF00"/>
              </a:highlight>
            </a:rPr>
            <a:t>(Слайд 10-12)</a:t>
          </a:r>
          <a:endParaRPr lang="ru-RU" sz="2000" b="1" kern="1200" dirty="0">
            <a:solidFill>
              <a:schemeClr val="tx1"/>
            </a:solidFill>
            <a:highlight>
              <a:srgbClr val="00FF00"/>
            </a:highlight>
          </a:endParaRPr>
        </a:p>
      </dsp:txBody>
      <dsp:txXfrm>
        <a:off x="5575592" y="720070"/>
        <a:ext cx="4883745" cy="2310211"/>
      </dsp:txXfrm>
    </dsp:sp>
    <dsp:sp modelId="{202A2C59-2B39-4AE0-9D9F-7E5BECE67BE0}">
      <dsp:nvSpPr>
        <dsp:cNvPr id="0" name=""/>
        <dsp:cNvSpPr/>
      </dsp:nvSpPr>
      <dsp:spPr>
        <a:xfrm>
          <a:off x="5575592" y="3057552"/>
          <a:ext cx="4883745" cy="6474768"/>
        </a:xfrm>
        <a:prstGeom prst="rect">
          <a:avLst/>
        </a:prstGeom>
        <a:solidFill>
          <a:schemeClr val="lt1">
            <a:alpha val="90000"/>
            <a:tint val="40000"/>
            <a:hueOff val="0"/>
            <a:satOff val="0"/>
            <a:lumOff val="0"/>
            <a:alphaOff val="0"/>
          </a:schemeClr>
        </a:solidFill>
        <a:ln>
          <a:solidFill>
            <a:schemeClr val="accent1">
              <a:alpha val="90000"/>
              <a:hueOff val="0"/>
              <a:satOff val="0"/>
              <a:lumOff val="0"/>
              <a:alphaOff val="0"/>
            </a:schemeClr>
          </a:solidFill>
        </a:ln>
        <a:effectLst/>
      </dsp:spPr>
      <dsp:style>
        <a:lnRef idx="2">
          <a:scrgbClr r="0" g="0" b="0"/>
        </a:lnRef>
        <a:fillRef idx="1">
          <a:scrgbClr r="0" g="0" b="0"/>
        </a:fillRef>
        <a:effectRef idx="0">
          <a:scrgbClr r="0" g="0" b="0"/>
        </a:effectRef>
        <a:fontRef idx="minor"/>
      </dsp:style>
      <dsp:txBody>
        <a:bodyPr spcFirstLastPara="0" vert="horz" wrap="square" lIns="149352" tIns="149352" rIns="199136" bIns="224028" numCol="1" spcCol="1270" anchor="t" anchorCtr="0">
          <a:noAutofit/>
        </a:bodyPr>
        <a:lstStyle/>
        <a:p>
          <a:pPr marL="285750" lvl="1" indent="-285750" algn="just" defTabSz="1244600">
            <a:lnSpc>
              <a:spcPct val="90000"/>
            </a:lnSpc>
            <a:spcBef>
              <a:spcPct val="0"/>
            </a:spcBef>
            <a:spcAft>
              <a:spcPct val="15000"/>
            </a:spcAft>
            <a:buChar char="••"/>
          </a:pPr>
          <a:r>
            <a:rPr lang="ru-RU" sz="2800" b="0" i="0" kern="1200" dirty="0">
              <a:solidFill>
                <a:schemeClr val="tx1"/>
              </a:solidFill>
            </a:rPr>
            <a:t>Нематериальные активы представлены как результаты инновационной деятельности. </a:t>
          </a:r>
          <a:endParaRPr lang="ru-RU" sz="2800" b="1" kern="1200" dirty="0">
            <a:solidFill>
              <a:schemeClr val="tx1"/>
            </a:solidFill>
          </a:endParaRPr>
        </a:p>
        <a:p>
          <a:pPr marL="285750" lvl="1" indent="-285750" algn="just" defTabSz="1244600">
            <a:lnSpc>
              <a:spcPct val="90000"/>
            </a:lnSpc>
            <a:spcBef>
              <a:spcPct val="0"/>
            </a:spcBef>
            <a:spcAft>
              <a:spcPct val="15000"/>
            </a:spcAft>
            <a:buChar char="••"/>
          </a:pPr>
          <a:r>
            <a:rPr lang="ru-RU" sz="2800" b="0" i="0" kern="1200" dirty="0">
              <a:solidFill>
                <a:schemeClr val="tx1"/>
              </a:solidFill>
            </a:rPr>
            <a:t>Нематериальные активы отражают интеллектуальную собственность, ноу-хау, бренды, репутацию, клиентскую базу, лицензии, программное обеспечение и др.</a:t>
          </a:r>
          <a:endParaRPr lang="ru-RU" sz="2800" b="1" kern="1200" dirty="0">
            <a:solidFill>
              <a:schemeClr val="tx1"/>
            </a:solidFill>
          </a:endParaRPr>
        </a:p>
        <a:p>
          <a:pPr marL="285750" lvl="1" indent="-285750" algn="just" defTabSz="1244600">
            <a:lnSpc>
              <a:spcPct val="90000"/>
            </a:lnSpc>
            <a:spcBef>
              <a:spcPct val="0"/>
            </a:spcBef>
            <a:spcAft>
              <a:spcPct val="15000"/>
            </a:spcAft>
            <a:buChar char="••"/>
          </a:pPr>
          <a:r>
            <a:rPr lang="ru-RU" sz="2800" b="0" i="0" kern="1200" dirty="0">
              <a:solidFill>
                <a:schemeClr val="tx1"/>
              </a:solidFill>
            </a:rPr>
            <a:t>Нематериальные ресурсы отражают знания, экспертизу, интеллектуальные способности персонала, информацию и др.</a:t>
          </a:r>
        </a:p>
      </dsp:txBody>
      <dsp:txXfrm>
        <a:off x="5575592" y="3057552"/>
        <a:ext cx="4883745" cy="6474768"/>
      </dsp:txXfrm>
    </dsp:sp>
    <dsp:sp modelId="{30395381-D791-4448-9810-4B7A668C677C}">
      <dsp:nvSpPr>
        <dsp:cNvPr id="0" name=""/>
        <dsp:cNvSpPr/>
      </dsp:nvSpPr>
      <dsp:spPr>
        <a:xfrm>
          <a:off x="11143062" y="720070"/>
          <a:ext cx="4883745" cy="2310211"/>
        </a:xfrm>
        <a:prstGeom prst="rect">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13792" rIns="199136" bIns="113792" numCol="1" spcCol="1270" anchor="ctr" anchorCtr="0">
          <a:noAutofit/>
        </a:bodyPr>
        <a:lstStyle/>
        <a:p>
          <a:pPr lvl="0" algn="just" defTabSz="1244600">
            <a:lnSpc>
              <a:spcPct val="90000"/>
            </a:lnSpc>
            <a:spcBef>
              <a:spcPct val="0"/>
            </a:spcBef>
            <a:spcAft>
              <a:spcPct val="35000"/>
            </a:spcAft>
          </a:pPr>
          <a:r>
            <a:rPr lang="ru-RU" sz="2800" b="1" i="0" kern="1200" dirty="0">
              <a:solidFill>
                <a:schemeClr val="tx1"/>
              </a:solidFill>
            </a:rPr>
            <a:t>Эконометрический анализ</a:t>
          </a:r>
        </a:p>
        <a:p>
          <a:pPr lvl="0" algn="just" defTabSz="1244600">
            <a:lnSpc>
              <a:spcPct val="90000"/>
            </a:lnSpc>
            <a:spcBef>
              <a:spcPct val="0"/>
            </a:spcBef>
            <a:spcAft>
              <a:spcPct val="35000"/>
            </a:spcAft>
          </a:pPr>
          <a:r>
            <a:rPr lang="ru-RU" sz="2000" b="1" i="0" kern="1200" dirty="0">
              <a:solidFill>
                <a:schemeClr val="tx1"/>
              </a:solidFill>
              <a:highlight>
                <a:srgbClr val="00FF00"/>
              </a:highlight>
            </a:rPr>
            <a:t>(Слайд 12) </a:t>
          </a:r>
          <a:endParaRPr lang="ru-RU" sz="2000" b="0" i="0" kern="1200" dirty="0">
            <a:solidFill>
              <a:schemeClr val="tx1"/>
            </a:solidFill>
            <a:highlight>
              <a:srgbClr val="00FF00"/>
            </a:highlight>
          </a:endParaRPr>
        </a:p>
      </dsp:txBody>
      <dsp:txXfrm>
        <a:off x="11143062" y="720070"/>
        <a:ext cx="4883745" cy="2310211"/>
      </dsp:txXfrm>
    </dsp:sp>
    <dsp:sp modelId="{B3783C49-64FE-456B-AD22-2BE081B39381}">
      <dsp:nvSpPr>
        <dsp:cNvPr id="0" name=""/>
        <dsp:cNvSpPr/>
      </dsp:nvSpPr>
      <dsp:spPr>
        <a:xfrm>
          <a:off x="11143062" y="3057552"/>
          <a:ext cx="4883745" cy="6474768"/>
        </a:xfrm>
        <a:prstGeom prst="rect">
          <a:avLst/>
        </a:prstGeom>
        <a:solidFill>
          <a:schemeClr val="lt1">
            <a:alpha val="90000"/>
            <a:tint val="40000"/>
            <a:hueOff val="0"/>
            <a:satOff val="0"/>
            <a:lumOff val="0"/>
            <a:alphaOff val="0"/>
          </a:schemeClr>
        </a:solidFill>
        <a:ln>
          <a:solidFill>
            <a:schemeClr val="accent1">
              <a:alpha val="90000"/>
              <a:hueOff val="0"/>
              <a:satOff val="0"/>
              <a:lumOff val="0"/>
              <a:alphaOff val="0"/>
            </a:schemeClr>
          </a:solidFill>
        </a:ln>
        <a:effectLst/>
      </dsp:spPr>
      <dsp:style>
        <a:lnRef idx="2">
          <a:scrgbClr r="0" g="0" b="0"/>
        </a:lnRef>
        <a:fillRef idx="1">
          <a:scrgbClr r="0" g="0" b="0"/>
        </a:fillRef>
        <a:effectRef idx="0">
          <a:scrgbClr r="0" g="0" b="0"/>
        </a:effectRef>
        <a:fontRef idx="minor"/>
      </dsp:style>
      <dsp:txBody>
        <a:bodyPr spcFirstLastPara="0" vert="horz" wrap="square" lIns="149352" tIns="149352" rIns="199136" bIns="224028" numCol="1" spcCol="1270" anchor="t" anchorCtr="0">
          <a:noAutofit/>
        </a:bodyPr>
        <a:lstStyle/>
        <a:p>
          <a:pPr marL="285750" lvl="1" indent="-285750" algn="just" defTabSz="1244600">
            <a:lnSpc>
              <a:spcPct val="90000"/>
            </a:lnSpc>
            <a:spcBef>
              <a:spcPct val="0"/>
            </a:spcBef>
            <a:spcAft>
              <a:spcPct val="15000"/>
            </a:spcAft>
            <a:buChar char="••"/>
          </a:pPr>
          <a:r>
            <a:rPr lang="ru-RU" sz="2800" b="0" i="0" kern="1200" dirty="0">
              <a:solidFill>
                <a:schemeClr val="tx1"/>
              </a:solidFill>
            </a:rPr>
            <a:t>Построены эконометрические модели для оценки взаимосвязи между внедрением инноваций и показателями эффективности и финансовой устойчивости банков. </a:t>
          </a:r>
          <a:endParaRPr lang="ru-RU" sz="2800" kern="1200" dirty="0">
            <a:solidFill>
              <a:schemeClr val="tx1"/>
            </a:solidFill>
          </a:endParaRPr>
        </a:p>
        <a:p>
          <a:pPr marL="285750" lvl="1" indent="-285750" algn="just" defTabSz="1244600">
            <a:lnSpc>
              <a:spcPct val="90000"/>
            </a:lnSpc>
            <a:spcBef>
              <a:spcPct val="0"/>
            </a:spcBef>
            <a:spcAft>
              <a:spcPct val="15000"/>
            </a:spcAft>
            <a:buChar char="••"/>
          </a:pPr>
          <a:r>
            <a:rPr lang="ru-RU" sz="2800" b="0" i="0" kern="1200" dirty="0">
              <a:solidFill>
                <a:schemeClr val="tx1"/>
              </a:solidFill>
            </a:rPr>
            <a:t>Исследование проведено на основе данных о системно-значимых российских банках.</a:t>
          </a:r>
          <a:endParaRPr lang="ru-RU" sz="2800" kern="1200" dirty="0">
            <a:solidFill>
              <a:schemeClr val="tx1"/>
            </a:solidFill>
          </a:endParaRPr>
        </a:p>
      </dsp:txBody>
      <dsp:txXfrm>
        <a:off x="11143062" y="3057552"/>
        <a:ext cx="4883745" cy="6474768"/>
      </dsp:txXfrm>
    </dsp:sp>
    <dsp:sp modelId="{14B80CA7-91BC-41BE-9933-2DD5AB42328E}">
      <dsp:nvSpPr>
        <dsp:cNvPr id="0" name=""/>
        <dsp:cNvSpPr/>
      </dsp:nvSpPr>
      <dsp:spPr>
        <a:xfrm>
          <a:off x="16710532" y="720070"/>
          <a:ext cx="4883745" cy="2310211"/>
        </a:xfrm>
        <a:prstGeom prst="rect">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13792" rIns="199136" bIns="113792" numCol="1" spcCol="1270" anchor="ctr" anchorCtr="0">
          <a:noAutofit/>
        </a:bodyPr>
        <a:lstStyle/>
        <a:p>
          <a:pPr lvl="0" algn="just" defTabSz="1244600">
            <a:lnSpc>
              <a:spcPct val="90000"/>
            </a:lnSpc>
            <a:spcBef>
              <a:spcPct val="0"/>
            </a:spcBef>
            <a:spcAft>
              <a:spcPct val="35000"/>
            </a:spcAft>
          </a:pPr>
          <a:r>
            <a:rPr lang="ru-RU" sz="2800" b="1" i="0" kern="1200" dirty="0">
              <a:solidFill>
                <a:schemeClr val="tx1"/>
              </a:solidFill>
            </a:rPr>
            <a:t>Сценарный анализ </a:t>
          </a:r>
        </a:p>
        <a:p>
          <a:pPr lvl="0" algn="just" defTabSz="1244600">
            <a:lnSpc>
              <a:spcPct val="90000"/>
            </a:lnSpc>
            <a:spcBef>
              <a:spcPct val="0"/>
            </a:spcBef>
            <a:spcAft>
              <a:spcPct val="35000"/>
            </a:spcAft>
          </a:pPr>
          <a:r>
            <a:rPr lang="ru-RU" sz="2000" b="1" i="0" kern="1200" dirty="0">
              <a:solidFill>
                <a:schemeClr val="tx1"/>
              </a:solidFill>
              <a:highlight>
                <a:srgbClr val="00FF00"/>
              </a:highlight>
            </a:rPr>
            <a:t>(Слайд 13-15)</a:t>
          </a:r>
          <a:endParaRPr lang="ru-RU" sz="2000" b="1" kern="1200" dirty="0">
            <a:solidFill>
              <a:schemeClr val="tx1"/>
            </a:solidFill>
            <a:highlight>
              <a:srgbClr val="00FF00"/>
            </a:highlight>
          </a:endParaRPr>
        </a:p>
      </dsp:txBody>
      <dsp:txXfrm>
        <a:off x="16710532" y="720070"/>
        <a:ext cx="4883745" cy="2310211"/>
      </dsp:txXfrm>
    </dsp:sp>
    <dsp:sp modelId="{960C3F22-EF19-4068-B443-06D7D6CB234C}">
      <dsp:nvSpPr>
        <dsp:cNvPr id="0" name=""/>
        <dsp:cNvSpPr/>
      </dsp:nvSpPr>
      <dsp:spPr>
        <a:xfrm>
          <a:off x="16710532" y="3057552"/>
          <a:ext cx="4883745" cy="6474768"/>
        </a:xfrm>
        <a:prstGeom prst="rect">
          <a:avLst/>
        </a:prstGeom>
        <a:solidFill>
          <a:schemeClr val="lt1">
            <a:alpha val="90000"/>
            <a:tint val="40000"/>
            <a:hueOff val="0"/>
            <a:satOff val="0"/>
            <a:lumOff val="0"/>
            <a:alphaOff val="0"/>
          </a:schemeClr>
        </a:solidFill>
        <a:ln>
          <a:solidFill>
            <a:schemeClr val="accent1">
              <a:alpha val="90000"/>
              <a:hueOff val="0"/>
              <a:satOff val="0"/>
              <a:lumOff val="0"/>
              <a:alphaOff val="0"/>
            </a:schemeClr>
          </a:solidFill>
        </a:ln>
        <a:effectLst/>
      </dsp:spPr>
      <dsp:style>
        <a:lnRef idx="2">
          <a:scrgbClr r="0" g="0" b="0"/>
        </a:lnRef>
        <a:fillRef idx="1">
          <a:scrgbClr r="0" g="0" b="0"/>
        </a:fillRef>
        <a:effectRef idx="0">
          <a:scrgbClr r="0" g="0" b="0"/>
        </a:effectRef>
        <a:fontRef idx="minor"/>
      </dsp:style>
      <dsp:txBody>
        <a:bodyPr spcFirstLastPara="0" vert="horz" wrap="square" lIns="149352" tIns="149352" rIns="199136" bIns="224028" numCol="1" spcCol="1270" anchor="t" anchorCtr="0">
          <a:noAutofit/>
        </a:bodyPr>
        <a:lstStyle/>
        <a:p>
          <a:pPr marL="285750" lvl="1" indent="-285750" algn="just" defTabSz="1244600">
            <a:lnSpc>
              <a:spcPct val="90000"/>
            </a:lnSpc>
            <a:spcBef>
              <a:spcPct val="0"/>
            </a:spcBef>
            <a:spcAft>
              <a:spcPct val="15000"/>
            </a:spcAft>
            <a:buChar char="••"/>
          </a:pPr>
          <a:r>
            <a:rPr lang="ru-RU" sz="2800" kern="1200" dirty="0">
              <a:solidFill>
                <a:schemeClr val="tx1"/>
              </a:solidFill>
            </a:rPr>
            <a:t>Построена модель влияния инноваций на результаты деятельности банка, в зависимости от ключевой ставки ЦБ и спроса на банковские услуги.</a:t>
          </a:r>
        </a:p>
        <a:p>
          <a:pPr marL="285750" lvl="1" indent="-285750" algn="just" defTabSz="1244600">
            <a:lnSpc>
              <a:spcPct val="90000"/>
            </a:lnSpc>
            <a:spcBef>
              <a:spcPct val="0"/>
            </a:spcBef>
            <a:spcAft>
              <a:spcPct val="15000"/>
            </a:spcAft>
            <a:buChar char="••"/>
          </a:pPr>
          <a:r>
            <a:rPr lang="ru-RU" sz="2800" b="0" i="0" kern="1200" dirty="0">
              <a:solidFill>
                <a:schemeClr val="tx1"/>
              </a:solidFill>
            </a:rPr>
            <a:t>Поведено моделирование для 4-х сценариев поведения банка.</a:t>
          </a:r>
          <a:endParaRPr lang="ru-RU" sz="2800" kern="1200" dirty="0">
            <a:solidFill>
              <a:schemeClr val="tx1"/>
            </a:solidFill>
          </a:endParaRPr>
        </a:p>
        <a:p>
          <a:pPr marL="285750" lvl="1" indent="-285750" algn="just" defTabSz="1244600">
            <a:lnSpc>
              <a:spcPct val="90000"/>
            </a:lnSpc>
            <a:spcBef>
              <a:spcPct val="0"/>
            </a:spcBef>
            <a:spcAft>
              <a:spcPct val="15000"/>
            </a:spcAft>
            <a:buChar char="••"/>
          </a:pPr>
          <a:r>
            <a:rPr lang="ru-RU" sz="2800" kern="1200" dirty="0">
              <a:solidFill>
                <a:schemeClr val="tx1"/>
              </a:solidFill>
            </a:rPr>
            <a:t>Имитационными параметрами, изменяющимися случайным образом, были  ключевая ставка ЦБ и уровень спроса на продукты и услуги банка.</a:t>
          </a:r>
        </a:p>
        <a:p>
          <a:pPr marL="285750" lvl="1" indent="-285750" algn="just" defTabSz="1244600">
            <a:lnSpc>
              <a:spcPct val="90000"/>
            </a:lnSpc>
            <a:spcBef>
              <a:spcPct val="0"/>
            </a:spcBef>
            <a:spcAft>
              <a:spcPct val="15000"/>
            </a:spcAft>
            <a:buChar char="••"/>
          </a:pPr>
          <a:endParaRPr lang="ru-RU" sz="2800" kern="1200" dirty="0">
            <a:solidFill>
              <a:schemeClr val="tx1"/>
            </a:solidFill>
          </a:endParaRPr>
        </a:p>
      </dsp:txBody>
      <dsp:txXfrm>
        <a:off x="16710532" y="3057552"/>
        <a:ext cx="4883745" cy="6474768"/>
      </dsp:txXfrm>
    </dsp:sp>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2C26DC3A-77D4-4B95-87FF-37B031268803}">
      <dsp:nvSpPr>
        <dsp:cNvPr id="0" name=""/>
        <dsp:cNvSpPr/>
      </dsp:nvSpPr>
      <dsp:spPr>
        <a:xfrm>
          <a:off x="167884" y="6328"/>
          <a:ext cx="11232022" cy="4912858"/>
        </a:xfrm>
        <a:prstGeom prst="rect">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t" anchorCtr="0">
          <a:noAutofit/>
        </a:bodyPr>
        <a:lstStyle/>
        <a:p>
          <a:pPr lvl="0" algn="just" defTabSz="1555750">
            <a:lnSpc>
              <a:spcPct val="90000"/>
            </a:lnSpc>
            <a:spcBef>
              <a:spcPct val="0"/>
            </a:spcBef>
            <a:spcAft>
              <a:spcPct val="35000"/>
            </a:spcAft>
            <a:buNone/>
          </a:pPr>
          <a:r>
            <a:rPr lang="ru-RU" sz="3500" kern="1200" dirty="0"/>
            <a:t>1. Систематизированы исследования в сфере </a:t>
          </a:r>
          <a:r>
            <a:rPr lang="ru-RU" sz="3500" kern="1200" dirty="0">
              <a:solidFill>
                <a:schemeClr val="tx1"/>
              </a:solidFill>
            </a:rPr>
            <a:t>финансовых инноваций. </a:t>
          </a:r>
          <a:r>
            <a:rPr lang="ru-RU" sz="2800" kern="1200" dirty="0">
              <a:highlight>
                <a:srgbClr val="00FF00"/>
              </a:highlight>
            </a:rPr>
            <a:t>(Слайд 6)</a:t>
          </a:r>
          <a:endParaRPr lang="ru-RU" sz="2000" kern="1200" dirty="0">
            <a:solidFill>
              <a:srgbClr val="0070C0"/>
            </a:solidFill>
            <a:highlight>
              <a:srgbClr val="00FF00"/>
            </a:highlight>
          </a:endParaRPr>
        </a:p>
        <a:p>
          <a:pPr marL="285750" lvl="1" indent="-285750" algn="just" defTabSz="1244600">
            <a:lnSpc>
              <a:spcPct val="90000"/>
            </a:lnSpc>
            <a:spcBef>
              <a:spcPct val="0"/>
            </a:spcBef>
            <a:spcAft>
              <a:spcPct val="15000"/>
            </a:spcAft>
            <a:buChar char="••"/>
          </a:pPr>
          <a:r>
            <a:rPr lang="ru-RU" sz="2800" kern="1200" dirty="0">
              <a:solidFill>
                <a:schemeClr val="tx1"/>
              </a:solidFill>
            </a:rPr>
            <a:t>Это позволило определить приоритетные области для дальнейших исследований </a:t>
          </a:r>
          <a:r>
            <a:rPr lang="ru-RU" sz="2800" kern="1200" dirty="0">
              <a:highlight>
                <a:srgbClr val="00FF00"/>
              </a:highlight>
            </a:rPr>
            <a:t>(Слайд 7)</a:t>
          </a:r>
          <a:r>
            <a:rPr lang="ru-RU" sz="2800" kern="1200" dirty="0">
              <a:solidFill>
                <a:schemeClr val="tx1"/>
              </a:solidFill>
            </a:rPr>
            <a:t>, подход к определению инноваций </a:t>
          </a:r>
          <a:r>
            <a:rPr lang="ru-RU" sz="2800" kern="1200" dirty="0">
              <a:highlight>
                <a:srgbClr val="00FF00"/>
              </a:highlight>
            </a:rPr>
            <a:t>(Слайд 8)</a:t>
          </a:r>
          <a:r>
            <a:rPr lang="ru-RU" sz="2800" kern="1200" dirty="0">
              <a:solidFill>
                <a:schemeClr val="tx1"/>
              </a:solidFill>
            </a:rPr>
            <a:t>, системный характер инноваций </a:t>
          </a:r>
          <a:r>
            <a:rPr lang="ru-RU" sz="2800" kern="1200" dirty="0">
              <a:solidFill>
                <a:schemeClr val="tx1"/>
              </a:solidFill>
              <a:highlight>
                <a:srgbClr val="00FF00"/>
              </a:highlight>
            </a:rPr>
            <a:t>(слайд 9)</a:t>
          </a:r>
          <a:r>
            <a:rPr lang="ru-RU" sz="2800" kern="1200" dirty="0">
              <a:solidFill>
                <a:schemeClr val="tx1"/>
              </a:solidFill>
            </a:rPr>
            <a:t>, а также значение нематериальных активов в анализе </a:t>
          </a:r>
          <a:r>
            <a:rPr lang="ru-RU" sz="2800" kern="1200" dirty="0">
              <a:highlight>
                <a:srgbClr val="00FF00"/>
              </a:highlight>
            </a:rPr>
            <a:t>(Слайд 10)</a:t>
          </a:r>
          <a:r>
            <a:rPr lang="ru-RU" sz="2800" kern="1200" dirty="0">
              <a:solidFill>
                <a:schemeClr val="tx1"/>
              </a:solidFill>
            </a:rPr>
            <a:t>  на основе выявленных </a:t>
          </a:r>
          <a:r>
            <a:rPr lang="ru-RU" sz="2800" kern="1200" dirty="0" smtClean="0">
              <a:solidFill>
                <a:schemeClr val="tx1"/>
              </a:solidFill>
            </a:rPr>
            <a:t>проблем </a:t>
          </a:r>
          <a:r>
            <a:rPr lang="ru-RU" sz="2800" kern="1200" dirty="0" smtClean="0">
              <a:highlight>
                <a:srgbClr val="00FF00"/>
              </a:highlight>
            </a:rPr>
            <a:t>(Слайд 16)</a:t>
          </a:r>
          <a:r>
            <a:rPr lang="ru-RU" sz="2800" kern="1200" dirty="0" smtClean="0">
              <a:solidFill>
                <a:schemeClr val="tx1"/>
              </a:solidFill>
            </a:rPr>
            <a:t> </a:t>
          </a:r>
          <a:r>
            <a:rPr lang="ru-RU" sz="2800" kern="1200" dirty="0">
              <a:solidFill>
                <a:schemeClr val="tx1"/>
              </a:solidFill>
            </a:rPr>
            <a:t>и перспективных </a:t>
          </a:r>
          <a:r>
            <a:rPr lang="ru-RU" sz="2800" kern="1200" dirty="0" smtClean="0">
              <a:solidFill>
                <a:schemeClr val="tx1"/>
              </a:solidFill>
            </a:rPr>
            <a:t>направлений </a:t>
          </a:r>
          <a:r>
            <a:rPr lang="ru-RU" sz="2800" kern="1200" dirty="0" smtClean="0">
              <a:highlight>
                <a:srgbClr val="00FF00"/>
              </a:highlight>
            </a:rPr>
            <a:t>(Слайд 18)</a:t>
          </a:r>
          <a:r>
            <a:rPr lang="ru-RU" sz="2800" kern="1200" dirty="0" smtClean="0">
              <a:solidFill>
                <a:schemeClr val="tx1"/>
              </a:solidFill>
            </a:rPr>
            <a:t>. </a:t>
          </a:r>
          <a:endParaRPr lang="ru-RU" sz="2800" kern="1200" dirty="0">
            <a:solidFill>
              <a:schemeClr val="tx1"/>
            </a:solidFill>
          </a:endParaRPr>
        </a:p>
        <a:p>
          <a:pPr marL="285750" lvl="1" indent="-285750" algn="just" defTabSz="1244600">
            <a:lnSpc>
              <a:spcPct val="90000"/>
            </a:lnSpc>
            <a:spcBef>
              <a:spcPct val="0"/>
            </a:spcBef>
            <a:spcAft>
              <a:spcPct val="15000"/>
            </a:spcAft>
            <a:buChar char="••"/>
          </a:pPr>
          <a:r>
            <a:rPr lang="ru-RU" sz="2800" kern="1200" dirty="0"/>
            <a:t>В отличие от предыдущих работ финансовые инновации рассматриваются в разрезе их жизненного цикла </a:t>
          </a:r>
          <a:r>
            <a:rPr lang="ru-RU" sz="2800" kern="1200" dirty="0" smtClean="0">
              <a:solidFill>
                <a:schemeClr val="tx1"/>
              </a:solidFill>
              <a:highlight>
                <a:srgbClr val="00FF00"/>
              </a:highlight>
            </a:rPr>
            <a:t>(Слайд </a:t>
          </a:r>
          <a:r>
            <a:rPr lang="ru-RU" sz="2800" kern="1200" dirty="0">
              <a:solidFill>
                <a:schemeClr val="tx1"/>
              </a:solidFill>
              <a:highlight>
                <a:srgbClr val="00FF00"/>
              </a:highlight>
            </a:rPr>
            <a:t>8</a:t>
          </a:r>
          <a:r>
            <a:rPr lang="ru-RU" sz="2800" kern="1200" dirty="0" smtClean="0">
              <a:solidFill>
                <a:schemeClr val="tx1"/>
              </a:solidFill>
              <a:highlight>
                <a:srgbClr val="00FF00"/>
              </a:highlight>
            </a:rPr>
            <a:t>)</a:t>
          </a:r>
          <a:r>
            <a:rPr lang="ru-RU" sz="2800" kern="1200" dirty="0" smtClean="0"/>
            <a:t>.</a:t>
          </a:r>
          <a:endParaRPr lang="ru-RU" sz="2800" kern="1200" dirty="0"/>
        </a:p>
      </dsp:txBody>
      <dsp:txXfrm>
        <a:off x="167884" y="6328"/>
        <a:ext cx="11232022" cy="4912858"/>
      </dsp:txXfrm>
    </dsp:sp>
    <dsp:sp modelId="{8ADF5FDE-0095-4B4E-A1A8-472B84BA7FC8}">
      <dsp:nvSpPr>
        <dsp:cNvPr id="0" name=""/>
        <dsp:cNvSpPr/>
      </dsp:nvSpPr>
      <dsp:spPr>
        <a:xfrm>
          <a:off x="12218716" y="6328"/>
          <a:ext cx="11232022" cy="4912858"/>
        </a:xfrm>
        <a:prstGeom prst="rect">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t" anchorCtr="0">
          <a:noAutofit/>
        </a:bodyPr>
        <a:lstStyle/>
        <a:p>
          <a:pPr lvl="0" algn="just" defTabSz="1555750">
            <a:lnSpc>
              <a:spcPct val="90000"/>
            </a:lnSpc>
            <a:spcBef>
              <a:spcPct val="0"/>
            </a:spcBef>
            <a:spcAft>
              <a:spcPct val="35000"/>
            </a:spcAft>
            <a:buNone/>
          </a:pPr>
          <a:r>
            <a:rPr lang="ru-RU" sz="3500" kern="1200" dirty="0"/>
            <a:t>2. Показано влияние инновационной деятельности на эффективность и финансовую устойчивость </a:t>
          </a:r>
          <a:r>
            <a:rPr lang="ru-RU" sz="3500" kern="1200" dirty="0" smtClean="0"/>
            <a:t>банков. </a:t>
          </a:r>
          <a:r>
            <a:rPr lang="ru-RU" sz="2800" kern="1200" dirty="0" smtClean="0">
              <a:highlight>
                <a:srgbClr val="00FF00"/>
              </a:highlight>
            </a:rPr>
            <a:t>(Слайд 12) </a:t>
          </a:r>
          <a:endParaRPr lang="ru-RU" sz="2800" kern="1200" dirty="0">
            <a:highlight>
              <a:srgbClr val="00FF00"/>
            </a:highlight>
          </a:endParaRPr>
        </a:p>
        <a:p>
          <a:pPr marL="285750" marR="0" lvl="1" indent="-285750" algn="just" defTabSz="1244600" eaLnBrk="1" fontAlgn="auto" latinLnBrk="0" hangingPunct="1">
            <a:lnSpc>
              <a:spcPct val="90000"/>
            </a:lnSpc>
            <a:spcBef>
              <a:spcPct val="0"/>
            </a:spcBef>
            <a:spcAft>
              <a:spcPct val="15000"/>
            </a:spcAft>
            <a:buClrTx/>
            <a:buSzTx/>
            <a:buFontTx/>
            <a:buChar char="••"/>
            <a:tabLst/>
            <a:defRPr/>
          </a:pPr>
          <a:r>
            <a:rPr lang="ru-RU" sz="2800" kern="1200" dirty="0"/>
            <a:t>Это позволяет сравнить инновационную активность различных банков и выявить связи между инновационностью и финансовыми </a:t>
          </a:r>
          <a:r>
            <a:rPr lang="ru-RU" sz="2800" kern="1200" dirty="0" smtClean="0"/>
            <a:t>показателями </a:t>
          </a:r>
          <a:r>
            <a:rPr lang="ru-RU" sz="2800" kern="1200" dirty="0" smtClean="0">
              <a:highlight>
                <a:srgbClr val="00FF00"/>
              </a:highlight>
            </a:rPr>
            <a:t>(Слайд 12)</a:t>
          </a:r>
          <a:endParaRPr lang="ru-RU" sz="2800" kern="1200" dirty="0"/>
        </a:p>
        <a:p>
          <a:pPr marL="285750" marR="0" lvl="1" indent="-285750" algn="just" defTabSz="1244600" eaLnBrk="1" fontAlgn="auto" latinLnBrk="0" hangingPunct="1">
            <a:lnSpc>
              <a:spcPct val="90000"/>
            </a:lnSpc>
            <a:spcBef>
              <a:spcPct val="0"/>
            </a:spcBef>
            <a:spcAft>
              <a:spcPct val="15000"/>
            </a:spcAft>
            <a:buClrTx/>
            <a:buSzTx/>
            <a:buFontTx/>
            <a:buChar char="••"/>
            <a:tabLst/>
            <a:defRPr/>
          </a:pPr>
          <a:r>
            <a:rPr lang="ru-RU" sz="2800" kern="1200" dirty="0"/>
            <a:t>В отличие от предыдущих работ инновации рассматривались не только по видам (например, </a:t>
          </a:r>
          <a:r>
            <a:rPr lang="ru-RU" sz="2800" kern="1200" dirty="0" err="1"/>
            <a:t>блокчейн</a:t>
          </a:r>
          <a:r>
            <a:rPr lang="ru-RU" sz="2800" kern="1200" dirty="0"/>
            <a:t>, ИИ, онлайн банкинг</a:t>
          </a:r>
          <a:r>
            <a:rPr lang="ru-RU" sz="2800" kern="1200" dirty="0" smtClean="0"/>
            <a:t>) </a:t>
          </a:r>
          <a:r>
            <a:rPr lang="ru-RU" sz="2800" kern="1200" dirty="0" smtClean="0">
              <a:highlight>
                <a:srgbClr val="00FF00"/>
              </a:highlight>
            </a:rPr>
            <a:t>(Слайд 16)</a:t>
          </a:r>
          <a:r>
            <a:rPr lang="ru-RU" sz="2800" kern="1200" dirty="0" smtClean="0"/>
            <a:t>, </a:t>
          </a:r>
          <a:r>
            <a:rPr lang="ru-RU" sz="2800" kern="1200" dirty="0"/>
            <a:t>но и как направление деятельности</a:t>
          </a:r>
          <a:r>
            <a:rPr lang="ru-RU" sz="2800" kern="1200" dirty="0" smtClean="0"/>
            <a:t>.</a:t>
          </a:r>
          <a:r>
            <a:rPr lang="ru-RU" sz="2800" kern="1200" dirty="0" smtClean="0">
              <a:highlight>
                <a:srgbClr val="00FF00"/>
              </a:highlight>
            </a:rPr>
            <a:t>(Слайд 14- 15)</a:t>
          </a:r>
          <a:endParaRPr lang="ru-RU" sz="2800" kern="1200" dirty="0"/>
        </a:p>
        <a:p>
          <a:pPr marL="285750" marR="0" lvl="1" indent="-285750" algn="just" defTabSz="1422400" eaLnBrk="1" fontAlgn="auto" latinLnBrk="0" hangingPunct="1">
            <a:lnSpc>
              <a:spcPct val="90000"/>
            </a:lnSpc>
            <a:spcBef>
              <a:spcPct val="0"/>
            </a:spcBef>
            <a:spcAft>
              <a:spcPct val="15000"/>
            </a:spcAft>
            <a:buClrTx/>
            <a:buSzTx/>
            <a:buFontTx/>
            <a:buChar char="••"/>
            <a:tabLst/>
            <a:defRPr/>
          </a:pPr>
          <a:endParaRPr lang="ru-RU" sz="3200" kern="1200" dirty="0"/>
        </a:p>
      </dsp:txBody>
      <dsp:txXfrm>
        <a:off x="12218716" y="6328"/>
        <a:ext cx="11232022" cy="4912858"/>
      </dsp:txXfrm>
    </dsp:sp>
    <dsp:sp modelId="{B9E56D58-9B71-4644-B3FB-CF2A1EEBA6C7}">
      <dsp:nvSpPr>
        <dsp:cNvPr id="0" name=""/>
        <dsp:cNvSpPr/>
      </dsp:nvSpPr>
      <dsp:spPr>
        <a:xfrm>
          <a:off x="167884" y="5737996"/>
          <a:ext cx="11232022" cy="4912858"/>
        </a:xfrm>
        <a:prstGeom prst="rect">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t" anchorCtr="0">
          <a:noAutofit/>
        </a:bodyPr>
        <a:lstStyle/>
        <a:p>
          <a:pPr marL="0" lvl="0" algn="just" defTabSz="1778000">
            <a:lnSpc>
              <a:spcPct val="90000"/>
            </a:lnSpc>
            <a:spcBef>
              <a:spcPct val="0"/>
            </a:spcBef>
            <a:spcAft>
              <a:spcPct val="35000"/>
            </a:spcAft>
            <a:buNone/>
          </a:pPr>
          <a:r>
            <a:rPr lang="ru-RU" sz="3500" kern="1200" dirty="0"/>
            <a:t>3. Предложен алгоритм использования нематериальных активов как прокси-переменной инновационной деятельности. </a:t>
          </a:r>
          <a:r>
            <a:rPr lang="ru-RU" sz="2800" kern="1200" dirty="0">
              <a:highlight>
                <a:srgbClr val="00FF00"/>
              </a:highlight>
            </a:rPr>
            <a:t>(Слайд 11) </a:t>
          </a:r>
          <a:endParaRPr lang="ru-RU" sz="2800" kern="1200" dirty="0">
            <a:solidFill>
              <a:srgbClr val="0070C0"/>
            </a:solidFill>
            <a:highlight>
              <a:srgbClr val="00FF00"/>
            </a:highlight>
          </a:endParaRPr>
        </a:p>
        <a:p>
          <a:pPr marL="285750" lvl="1" indent="0" algn="just" defTabSz="1422400">
            <a:lnSpc>
              <a:spcPct val="90000"/>
            </a:lnSpc>
            <a:spcBef>
              <a:spcPct val="0"/>
            </a:spcBef>
            <a:spcAft>
              <a:spcPct val="15000"/>
            </a:spcAft>
            <a:buChar char="••"/>
          </a:pPr>
          <a:r>
            <a:rPr lang="ru-RU" sz="2800" kern="1200" dirty="0"/>
            <a:t>Это позволяет </a:t>
          </a:r>
          <a:r>
            <a:rPr lang="ru-RU" sz="2800" kern="1200" dirty="0" smtClean="0"/>
            <a:t>количественно оценить объем инноваций при оценке </a:t>
          </a:r>
          <a:r>
            <a:rPr lang="ru-RU" sz="2800" kern="1200" dirty="0"/>
            <a:t>инновационной деятельности </a:t>
          </a:r>
          <a:r>
            <a:rPr lang="ru-RU" sz="2800" kern="1200" dirty="0" smtClean="0"/>
            <a:t>организаций </a:t>
          </a:r>
          <a:r>
            <a:rPr lang="ru-RU" sz="2800" kern="1200" dirty="0" smtClean="0">
              <a:highlight>
                <a:srgbClr val="00FF00"/>
              </a:highlight>
            </a:rPr>
            <a:t>(Слайд 12, 17)</a:t>
          </a:r>
          <a:r>
            <a:rPr lang="ru-RU" sz="2800" kern="1200" dirty="0" smtClean="0"/>
            <a:t>.</a:t>
          </a:r>
          <a:endParaRPr lang="ru-RU" sz="2800" kern="1200" dirty="0"/>
        </a:p>
        <a:p>
          <a:pPr marL="285750" lvl="1" indent="0" algn="just" defTabSz="1422400">
            <a:lnSpc>
              <a:spcPct val="90000"/>
            </a:lnSpc>
            <a:spcBef>
              <a:spcPct val="0"/>
            </a:spcBef>
            <a:spcAft>
              <a:spcPct val="15000"/>
            </a:spcAft>
            <a:buChar char="••"/>
          </a:pPr>
          <a:r>
            <a:rPr lang="ru-RU" sz="2800" kern="1200" dirty="0"/>
            <a:t>В отличие от предыдущих работ, предложен </a:t>
          </a:r>
          <a:r>
            <a:rPr lang="ru-RU" sz="2800" kern="1200" dirty="0" smtClean="0"/>
            <a:t>алгоритм, </a:t>
          </a:r>
          <a:r>
            <a:rPr lang="ru-RU" sz="2800" kern="1200" dirty="0"/>
            <a:t>который учитывает интеллектуальный капитал и другие нематериальные активы в разрезе инноваций</a:t>
          </a:r>
          <a:r>
            <a:rPr lang="ru-RU" sz="2800" kern="1200" dirty="0" smtClean="0"/>
            <a:t>.</a:t>
          </a:r>
          <a:r>
            <a:rPr lang="ru-RU" sz="2800" kern="1200" dirty="0" smtClean="0">
              <a:highlight>
                <a:srgbClr val="00FF00"/>
              </a:highlight>
            </a:rPr>
            <a:t>(Слайд 10, 13)</a:t>
          </a:r>
          <a:endParaRPr lang="ru-RU" sz="2800" kern="1200" dirty="0"/>
        </a:p>
        <a:p>
          <a:pPr marL="285750" lvl="1" indent="0" algn="just" defTabSz="1422400">
            <a:lnSpc>
              <a:spcPct val="90000"/>
            </a:lnSpc>
            <a:spcBef>
              <a:spcPct val="0"/>
            </a:spcBef>
            <a:spcAft>
              <a:spcPct val="15000"/>
            </a:spcAft>
            <a:buChar char="••"/>
          </a:pPr>
          <a:endParaRPr lang="ru-RU" sz="3200" kern="1200" dirty="0"/>
        </a:p>
      </dsp:txBody>
      <dsp:txXfrm>
        <a:off x="167884" y="5737996"/>
        <a:ext cx="11232022" cy="4912858"/>
      </dsp:txXfrm>
    </dsp:sp>
    <dsp:sp modelId="{619342DE-73F1-4CFA-A273-772287B73A70}">
      <dsp:nvSpPr>
        <dsp:cNvPr id="0" name=""/>
        <dsp:cNvSpPr/>
      </dsp:nvSpPr>
      <dsp:spPr>
        <a:xfrm>
          <a:off x="12218716" y="5737996"/>
          <a:ext cx="11232022" cy="4912858"/>
        </a:xfrm>
        <a:prstGeom prst="rect">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t" anchorCtr="0">
          <a:noAutofit/>
        </a:bodyPr>
        <a:lstStyle/>
        <a:p>
          <a:pPr marL="0" lvl="0" algn="just" defTabSz="1778000">
            <a:lnSpc>
              <a:spcPct val="90000"/>
            </a:lnSpc>
            <a:spcBef>
              <a:spcPct val="0"/>
            </a:spcBef>
            <a:spcAft>
              <a:spcPct val="35000"/>
            </a:spcAft>
            <a:buNone/>
          </a:pPr>
          <a:r>
            <a:rPr lang="ru-RU" sz="3500" kern="1200" dirty="0"/>
            <a:t>4. </a:t>
          </a:r>
          <a:r>
            <a:rPr lang="ru-RU" sz="3500" kern="1200" smtClean="0"/>
            <a:t>Проведен </a:t>
          </a:r>
          <a:r>
            <a:rPr lang="ru-RU" sz="3500" kern="1200" dirty="0"/>
            <a:t>сценарный анализ влияния разных видов инноваций на </a:t>
          </a:r>
          <a:r>
            <a:rPr lang="ru-RU" sz="3500" kern="1200" dirty="0">
              <a:solidFill>
                <a:schemeClr val="tx1"/>
              </a:solidFill>
            </a:rPr>
            <a:t>деятельность банка. </a:t>
          </a:r>
          <a:r>
            <a:rPr lang="ru-RU" sz="2800" kern="1200" dirty="0">
              <a:solidFill>
                <a:schemeClr val="tx1"/>
              </a:solidFill>
              <a:highlight>
                <a:srgbClr val="00FF00"/>
              </a:highlight>
            </a:rPr>
            <a:t>(Слайд 13) </a:t>
          </a:r>
          <a:endParaRPr lang="ru-RU" sz="2800" kern="1200" dirty="0">
            <a:solidFill>
              <a:srgbClr val="0070C0"/>
            </a:solidFill>
            <a:highlight>
              <a:srgbClr val="00FF00"/>
            </a:highlight>
          </a:endParaRPr>
        </a:p>
        <a:p>
          <a:pPr marL="285750" lvl="1" indent="0" algn="just" defTabSz="1555750">
            <a:lnSpc>
              <a:spcPct val="90000"/>
            </a:lnSpc>
            <a:spcBef>
              <a:spcPct val="0"/>
            </a:spcBef>
            <a:spcAft>
              <a:spcPct val="15000"/>
            </a:spcAft>
            <a:buChar char="••"/>
          </a:pPr>
          <a:r>
            <a:rPr lang="ru-RU" sz="2800" kern="1200" dirty="0">
              <a:solidFill>
                <a:schemeClr val="tx1"/>
              </a:solidFill>
            </a:rPr>
            <a:t>Это позволяет прогнозировать влияния инноваций на ключевые показатели деятельности банка </a:t>
          </a:r>
          <a:r>
            <a:rPr lang="ru-RU" sz="2800" kern="1200" dirty="0">
              <a:solidFill>
                <a:schemeClr val="tx1"/>
              </a:solidFill>
              <a:highlight>
                <a:srgbClr val="00FF00"/>
              </a:highlight>
            </a:rPr>
            <a:t>(Слайд </a:t>
          </a:r>
          <a:r>
            <a:rPr lang="ru-RU" sz="2800" kern="1200" dirty="0" smtClean="0">
              <a:solidFill>
                <a:schemeClr val="tx1"/>
              </a:solidFill>
              <a:highlight>
                <a:srgbClr val="00FF00"/>
              </a:highlight>
            </a:rPr>
            <a:t>14-16)</a:t>
          </a:r>
          <a:r>
            <a:rPr lang="ru-RU" sz="2800" kern="1200" dirty="0" smtClean="0">
              <a:solidFill>
                <a:schemeClr val="tx1"/>
              </a:solidFill>
            </a:rPr>
            <a:t>.</a:t>
          </a:r>
          <a:endParaRPr lang="ru-RU" sz="2800" kern="1200" dirty="0">
            <a:solidFill>
              <a:schemeClr val="tx1"/>
            </a:solidFill>
          </a:endParaRPr>
        </a:p>
        <a:p>
          <a:pPr marL="285750" lvl="1" indent="0" algn="just" defTabSz="1555750">
            <a:lnSpc>
              <a:spcPct val="90000"/>
            </a:lnSpc>
            <a:spcBef>
              <a:spcPct val="0"/>
            </a:spcBef>
            <a:spcAft>
              <a:spcPct val="15000"/>
            </a:spcAft>
            <a:buChar char="••"/>
          </a:pPr>
          <a:r>
            <a:rPr lang="ru-RU" sz="2800" kern="1200" dirty="0"/>
            <a:t>В отличие от предыдущих исследований, в работе было показано долгосрочное воздействие инноваций на эффективность и финансовую устойчивость банков </a:t>
          </a:r>
          <a:r>
            <a:rPr lang="ru-RU" sz="2800" kern="1200" dirty="0">
              <a:highlight>
                <a:srgbClr val="00FF00"/>
              </a:highlight>
            </a:rPr>
            <a:t>(Слайд 15)</a:t>
          </a:r>
          <a:r>
            <a:rPr lang="ru-RU" sz="2800" kern="1200" dirty="0"/>
            <a:t>.</a:t>
          </a:r>
          <a:endParaRPr lang="ru-RU" sz="2800" kern="1200" dirty="0">
            <a:solidFill>
              <a:schemeClr val="tx1"/>
            </a:solidFill>
          </a:endParaRPr>
        </a:p>
        <a:p>
          <a:pPr marL="0" marR="0" lvl="0" indent="0" algn="just" defTabSz="914400" eaLnBrk="1" fontAlgn="auto" latinLnBrk="0" hangingPunct="1">
            <a:lnSpc>
              <a:spcPct val="100000"/>
            </a:lnSpc>
            <a:spcBef>
              <a:spcPct val="0"/>
            </a:spcBef>
            <a:spcAft>
              <a:spcPts val="0"/>
            </a:spcAft>
            <a:buClrTx/>
            <a:buSzTx/>
            <a:buFontTx/>
            <a:buChar char="••"/>
            <a:tabLst/>
            <a:defRPr/>
          </a:pPr>
          <a:endParaRPr lang="ru-RU" sz="3500" kern="1200" dirty="0"/>
        </a:p>
      </dsp:txBody>
      <dsp:txXfrm>
        <a:off x="12218716" y="5737996"/>
        <a:ext cx="11232022" cy="4912858"/>
      </dsp:txXfrm>
    </dsp:sp>
  </dsp:spTree>
</dsp:drawing>
</file>

<file path=ppt/diagrams/drawing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59C21976-38AC-4DC0-B76F-3A2F40B5519B}">
      <dsp:nvSpPr>
        <dsp:cNvPr id="0" name=""/>
        <dsp:cNvSpPr/>
      </dsp:nvSpPr>
      <dsp:spPr>
        <a:xfrm>
          <a:off x="1211867" y="6328"/>
          <a:ext cx="10188039" cy="4912858"/>
        </a:xfrm>
        <a:prstGeom prst="rect">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t" anchorCtr="0">
          <a:noAutofit/>
        </a:bodyPr>
        <a:lstStyle/>
        <a:p>
          <a:pPr lvl="0" algn="just" defTabSz="1644650">
            <a:lnSpc>
              <a:spcPct val="90000"/>
            </a:lnSpc>
            <a:spcBef>
              <a:spcPct val="0"/>
            </a:spcBef>
            <a:spcAft>
              <a:spcPct val="35000"/>
            </a:spcAft>
          </a:pPr>
          <a:r>
            <a:rPr lang="ru-RU" sz="3700" kern="1200" dirty="0"/>
            <a:t>Положение 1. Проведена систематизация инноваций в банковской сфере </a:t>
          </a:r>
          <a:r>
            <a:rPr lang="ru-RU" sz="2800" kern="1200" dirty="0">
              <a:highlight>
                <a:srgbClr val="00FF00"/>
              </a:highlight>
            </a:rPr>
            <a:t>(Слайд 6-10)</a:t>
          </a:r>
          <a:endParaRPr lang="ru-RU" sz="3700" kern="1200" dirty="0">
            <a:highlight>
              <a:srgbClr val="00FF00"/>
            </a:highlight>
          </a:endParaRPr>
        </a:p>
        <a:p>
          <a:pPr marL="285750" lvl="1" indent="-285750" algn="just" defTabSz="1289050">
            <a:lnSpc>
              <a:spcPct val="90000"/>
            </a:lnSpc>
            <a:spcBef>
              <a:spcPct val="0"/>
            </a:spcBef>
            <a:spcAft>
              <a:spcPct val="15000"/>
            </a:spcAft>
            <a:buChar char="••"/>
          </a:pPr>
          <a:r>
            <a:rPr lang="ru-RU" sz="2900" kern="1200" dirty="0"/>
            <a:t>Отсутствие общего понимания и единого подхода к определению инноваций в банковской сфере негативно влияет на формирование </a:t>
          </a:r>
          <a:r>
            <a:rPr lang="ru-RU" sz="2900" kern="1200" dirty="0" smtClean="0"/>
            <a:t>стратегий </a:t>
          </a:r>
          <a:r>
            <a:rPr lang="ru-RU" sz="2400" kern="1200" dirty="0" smtClean="0">
              <a:highlight>
                <a:srgbClr val="00FF00"/>
              </a:highlight>
            </a:rPr>
            <a:t>(Слайд 16)</a:t>
          </a:r>
          <a:r>
            <a:rPr lang="ru-RU" sz="2900" kern="1200" dirty="0" smtClean="0"/>
            <a:t> </a:t>
          </a:r>
          <a:r>
            <a:rPr lang="ru-RU" sz="2900" kern="1200" dirty="0"/>
            <a:t>и практик внедрения нововведений, что приводит к снижению эффективности инновационной деятельности.</a:t>
          </a:r>
        </a:p>
      </dsp:txBody>
      <dsp:txXfrm>
        <a:off x="1211867" y="6328"/>
        <a:ext cx="10188039" cy="4912858"/>
      </dsp:txXfrm>
    </dsp:sp>
    <dsp:sp modelId="{B920C639-8CFC-44E7-A048-FF97FB30C322}">
      <dsp:nvSpPr>
        <dsp:cNvPr id="0" name=""/>
        <dsp:cNvSpPr/>
      </dsp:nvSpPr>
      <dsp:spPr>
        <a:xfrm>
          <a:off x="12218716" y="6328"/>
          <a:ext cx="10188039" cy="4912858"/>
        </a:xfrm>
        <a:prstGeom prst="rect">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t" anchorCtr="0">
          <a:noAutofit/>
        </a:bodyPr>
        <a:lstStyle/>
        <a:p>
          <a:pPr lvl="0" algn="just" defTabSz="1644650">
            <a:lnSpc>
              <a:spcPct val="90000"/>
            </a:lnSpc>
            <a:spcBef>
              <a:spcPct val="0"/>
            </a:spcBef>
            <a:spcAft>
              <a:spcPct val="35000"/>
            </a:spcAft>
          </a:pPr>
          <a:r>
            <a:rPr lang="ru-RU" sz="3700" kern="1200" dirty="0"/>
            <a:t>Положение 2. Показана значимость нематериальных активов для оценки инновационной активности </a:t>
          </a:r>
          <a:r>
            <a:rPr lang="ru-RU" sz="2800" kern="1200" dirty="0">
              <a:highlight>
                <a:srgbClr val="00FF00"/>
              </a:highlight>
            </a:rPr>
            <a:t>(Слайд 10-12)</a:t>
          </a:r>
          <a:endParaRPr lang="ru-RU" sz="3700" kern="1200" dirty="0">
            <a:highlight>
              <a:srgbClr val="00FF00"/>
            </a:highlight>
          </a:endParaRPr>
        </a:p>
        <a:p>
          <a:pPr marL="285750" lvl="1" indent="-285750" algn="just" defTabSz="1289050">
            <a:lnSpc>
              <a:spcPct val="90000"/>
            </a:lnSpc>
            <a:spcBef>
              <a:spcPct val="0"/>
            </a:spcBef>
            <a:spcAft>
              <a:spcPct val="15000"/>
            </a:spcAft>
            <a:buChar char="••"/>
          </a:pPr>
          <a:r>
            <a:rPr lang="ru-RU" sz="2900" kern="1200" dirty="0"/>
            <a:t>Учет нематериальных активов и ресурсов является ключевым инструментом для оценки инновационной активности банков, позволяя выявить явную связь между их инновационными инициативами и финансовыми </a:t>
          </a:r>
          <a:r>
            <a:rPr lang="ru-RU" sz="2900" kern="1200" dirty="0" smtClean="0"/>
            <a:t>показателями </a:t>
          </a:r>
          <a:r>
            <a:rPr lang="ru-RU" sz="2400" kern="1200" dirty="0" smtClean="0">
              <a:highlight>
                <a:srgbClr val="00FF00"/>
              </a:highlight>
            </a:rPr>
            <a:t>(Слайд 12)</a:t>
          </a:r>
          <a:r>
            <a:rPr lang="ru-RU" sz="2900" kern="1200" dirty="0" smtClean="0"/>
            <a:t>, </a:t>
          </a:r>
          <a:r>
            <a:rPr lang="ru-RU" sz="2900" kern="1200" dirty="0"/>
            <a:t>что, в свою очередь, может стать основой для разработки стратегий повышения </a:t>
          </a:r>
          <a:r>
            <a:rPr lang="ru-RU" sz="2900" kern="1200" dirty="0" smtClean="0"/>
            <a:t>конкурентоспособности </a:t>
          </a:r>
          <a:r>
            <a:rPr lang="ru-RU" sz="2400" kern="1200" dirty="0" smtClean="0">
              <a:highlight>
                <a:srgbClr val="00FF00"/>
              </a:highlight>
            </a:rPr>
            <a:t>(Слайд 17)</a:t>
          </a:r>
          <a:r>
            <a:rPr lang="ru-RU" sz="2900" kern="1200" dirty="0" smtClean="0"/>
            <a:t>.</a:t>
          </a:r>
          <a:endParaRPr lang="ru-RU" sz="2900" kern="1200" dirty="0"/>
        </a:p>
      </dsp:txBody>
      <dsp:txXfrm>
        <a:off x="12218716" y="6328"/>
        <a:ext cx="10188039" cy="4912858"/>
      </dsp:txXfrm>
    </dsp:sp>
    <dsp:sp modelId="{F2F2C5A7-9E80-4A71-AD9A-14EE236FC7B3}">
      <dsp:nvSpPr>
        <dsp:cNvPr id="0" name=""/>
        <dsp:cNvSpPr/>
      </dsp:nvSpPr>
      <dsp:spPr>
        <a:xfrm>
          <a:off x="1211867" y="5737996"/>
          <a:ext cx="10188039" cy="4912858"/>
        </a:xfrm>
        <a:prstGeom prst="rect">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t" anchorCtr="0">
          <a:noAutofit/>
        </a:bodyPr>
        <a:lstStyle/>
        <a:p>
          <a:pPr lvl="0" algn="just" defTabSz="1644650">
            <a:lnSpc>
              <a:spcPct val="90000"/>
            </a:lnSpc>
            <a:spcBef>
              <a:spcPct val="0"/>
            </a:spcBef>
            <a:spcAft>
              <a:spcPct val="35000"/>
            </a:spcAft>
          </a:pPr>
          <a:r>
            <a:rPr lang="ru-RU" sz="3700" kern="1200" dirty="0"/>
            <a:t>Положение 3. Оценено влияние объема внедрения инноваций на эффективность банков </a:t>
          </a:r>
          <a:r>
            <a:rPr lang="ru-RU" sz="2800" kern="1200" dirty="0">
              <a:highlight>
                <a:srgbClr val="00FF00"/>
              </a:highlight>
            </a:rPr>
            <a:t>(Слайд 12-15)</a:t>
          </a:r>
          <a:endParaRPr lang="ru-RU" sz="3700" kern="1200" dirty="0">
            <a:highlight>
              <a:srgbClr val="00FF00"/>
            </a:highlight>
          </a:endParaRPr>
        </a:p>
        <a:p>
          <a:pPr marL="285750" lvl="1" indent="-285750" algn="just" defTabSz="1289050">
            <a:lnSpc>
              <a:spcPct val="90000"/>
            </a:lnSpc>
            <a:spcBef>
              <a:spcPct val="0"/>
            </a:spcBef>
            <a:spcAft>
              <a:spcPct val="15000"/>
            </a:spcAft>
            <a:buChar char="••"/>
          </a:pPr>
          <a:r>
            <a:rPr lang="ru-RU" sz="2900" kern="1200" dirty="0"/>
            <a:t>Внедрение инновационных решений в коммерческих банках позитивно влияет на их финансовую эффективность и </a:t>
          </a:r>
          <a:r>
            <a:rPr lang="ru-RU" sz="2900" kern="1200" dirty="0" smtClean="0"/>
            <a:t>устойчивость </a:t>
          </a:r>
          <a:r>
            <a:rPr lang="ru-RU" sz="2400" kern="1200" dirty="0" smtClean="0">
              <a:highlight>
                <a:srgbClr val="00FF00"/>
              </a:highlight>
            </a:rPr>
            <a:t>(Слайд 15)</a:t>
          </a:r>
          <a:r>
            <a:rPr lang="ru-RU" sz="2900" kern="1200" dirty="0" smtClean="0"/>
            <a:t>, </a:t>
          </a:r>
          <a:r>
            <a:rPr lang="ru-RU" sz="2900" kern="1200" dirty="0"/>
            <a:t>что позволяет лучше управлять рисками и адаптироваться к изменениям на рынке, при этом улучшая качество обслуживания клиентов.</a:t>
          </a:r>
        </a:p>
      </dsp:txBody>
      <dsp:txXfrm>
        <a:off x="1211867" y="5737996"/>
        <a:ext cx="10188039" cy="4912858"/>
      </dsp:txXfrm>
    </dsp:sp>
    <dsp:sp modelId="{3461A8B4-19AC-46FD-8D6A-4D5AEDEAD511}">
      <dsp:nvSpPr>
        <dsp:cNvPr id="0" name=""/>
        <dsp:cNvSpPr/>
      </dsp:nvSpPr>
      <dsp:spPr>
        <a:xfrm>
          <a:off x="12218716" y="5737996"/>
          <a:ext cx="10188039" cy="4912858"/>
        </a:xfrm>
        <a:prstGeom prst="rect">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t" anchorCtr="0">
          <a:noAutofit/>
        </a:bodyPr>
        <a:lstStyle/>
        <a:p>
          <a:pPr lvl="0" algn="just" defTabSz="1644650">
            <a:lnSpc>
              <a:spcPct val="90000"/>
            </a:lnSpc>
            <a:spcBef>
              <a:spcPct val="0"/>
            </a:spcBef>
            <a:spcAft>
              <a:spcPct val="35000"/>
            </a:spcAft>
          </a:pPr>
          <a:r>
            <a:rPr lang="ru-RU" sz="3700" kern="1200" dirty="0">
              <a:solidFill>
                <a:schemeClr val="tx1"/>
              </a:solidFill>
            </a:rPr>
            <a:t>Положение 4. Выявлена роль системного управления инновационными проектами </a:t>
          </a:r>
          <a:r>
            <a:rPr lang="ru-RU" sz="2800" kern="1200" dirty="0">
              <a:solidFill>
                <a:schemeClr val="tx1"/>
              </a:solidFill>
              <a:highlight>
                <a:srgbClr val="00FF00"/>
              </a:highlight>
            </a:rPr>
            <a:t>(Слайд 9, 16-18)</a:t>
          </a:r>
          <a:endParaRPr lang="ru-RU" sz="3700" kern="1200" dirty="0">
            <a:solidFill>
              <a:schemeClr val="tx1"/>
            </a:solidFill>
            <a:highlight>
              <a:srgbClr val="00FF00"/>
            </a:highlight>
          </a:endParaRPr>
        </a:p>
        <a:p>
          <a:pPr marL="285750" lvl="1" indent="-285750" algn="just" defTabSz="1289050">
            <a:lnSpc>
              <a:spcPct val="90000"/>
            </a:lnSpc>
            <a:spcBef>
              <a:spcPct val="0"/>
            </a:spcBef>
            <a:spcAft>
              <a:spcPct val="15000"/>
            </a:spcAft>
            <a:buChar char="••"/>
          </a:pPr>
          <a:r>
            <a:rPr lang="ru-RU" sz="2900" kern="1200" dirty="0">
              <a:solidFill>
                <a:schemeClr val="tx1"/>
              </a:solidFill>
            </a:rPr>
            <a:t>Внедрение системы управления инновационными проектами в банках способствует снижению </a:t>
          </a:r>
          <a:r>
            <a:rPr lang="ru-RU" sz="2900" kern="1200" dirty="0" smtClean="0">
              <a:solidFill>
                <a:schemeClr val="tx1"/>
              </a:solidFill>
            </a:rPr>
            <a:t>рисков </a:t>
          </a:r>
          <a:r>
            <a:rPr lang="ru-RU" sz="2400" kern="1200" dirty="0" smtClean="0">
              <a:highlight>
                <a:srgbClr val="00FF00"/>
              </a:highlight>
            </a:rPr>
            <a:t>(Слайд 16-17)</a:t>
          </a:r>
          <a:r>
            <a:rPr lang="ru-RU" sz="2900" kern="1200" dirty="0" smtClean="0">
              <a:solidFill>
                <a:schemeClr val="tx1"/>
              </a:solidFill>
            </a:rPr>
            <a:t>, </a:t>
          </a:r>
          <a:r>
            <a:rPr lang="ru-RU" sz="2900" kern="1200" dirty="0">
              <a:solidFill>
                <a:schemeClr val="tx1"/>
              </a:solidFill>
            </a:rPr>
            <a:t>связанных с реализацией отдельных </a:t>
          </a:r>
          <a:r>
            <a:rPr lang="ru-RU" sz="2900" kern="1200" dirty="0" smtClean="0">
              <a:solidFill>
                <a:schemeClr val="tx1"/>
              </a:solidFill>
            </a:rPr>
            <a:t>проектов </a:t>
          </a:r>
          <a:r>
            <a:rPr lang="ru-RU" sz="2400" kern="1200" dirty="0" smtClean="0">
              <a:highlight>
                <a:srgbClr val="00FF00"/>
              </a:highlight>
            </a:rPr>
            <a:t>(Слайд 9)</a:t>
          </a:r>
          <a:r>
            <a:rPr lang="ru-RU" sz="2900" kern="1200" dirty="0" smtClean="0">
              <a:solidFill>
                <a:schemeClr val="tx1"/>
              </a:solidFill>
            </a:rPr>
            <a:t>, </a:t>
          </a:r>
          <a:r>
            <a:rPr lang="ru-RU" sz="2900" kern="1200" dirty="0">
              <a:solidFill>
                <a:schemeClr val="tx1"/>
              </a:solidFill>
            </a:rPr>
            <a:t>улучшает их согласованность со стратегией учреждения и ведет к более эффективной реализации инноваций, что обеспечивает устойчивое развитие и оптимизацию ресурсов по сравнению с традиционными подходами в крупных </a:t>
          </a:r>
          <a:r>
            <a:rPr lang="ru-RU" sz="2900" kern="1200" dirty="0" smtClean="0">
              <a:solidFill>
                <a:schemeClr val="tx1"/>
              </a:solidFill>
            </a:rPr>
            <a:t>IT-компаниях </a:t>
          </a:r>
          <a:r>
            <a:rPr lang="ru-RU" sz="2400" kern="1200" dirty="0" smtClean="0">
              <a:highlight>
                <a:srgbClr val="00FF00"/>
              </a:highlight>
            </a:rPr>
            <a:t>(Слайд 18)</a:t>
          </a:r>
          <a:r>
            <a:rPr lang="ru-RU" sz="2900" kern="1200" dirty="0" smtClean="0">
              <a:solidFill>
                <a:schemeClr val="tx1"/>
              </a:solidFill>
            </a:rPr>
            <a:t>.</a:t>
          </a:r>
          <a:endParaRPr lang="ru-RU" sz="2900" kern="1200" dirty="0">
            <a:solidFill>
              <a:schemeClr val="tx1"/>
            </a:solidFill>
          </a:endParaRPr>
        </a:p>
      </dsp:txBody>
      <dsp:txXfrm>
        <a:off x="12218716" y="5737996"/>
        <a:ext cx="10188039" cy="4912858"/>
      </dsp:txXfrm>
    </dsp:sp>
  </dsp:spTree>
</dsp:drawing>
</file>

<file path=ppt/diagrams/drawing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FF5EFDDE-D700-467A-B586-0E81E93CA0A9}">
      <dsp:nvSpPr>
        <dsp:cNvPr id="0" name=""/>
        <dsp:cNvSpPr/>
      </dsp:nvSpPr>
      <dsp:spPr>
        <a:xfrm>
          <a:off x="239416" y="3814"/>
          <a:ext cx="6662201" cy="3194866"/>
        </a:xfrm>
        <a:prstGeom prst="rect">
          <a:avLst/>
        </a:prstGeom>
        <a:solidFill>
          <a:srgbClr val="D6EBFE"/>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t" anchorCtr="0">
          <a:noAutofit/>
        </a:bodyPr>
        <a:lstStyle/>
        <a:p>
          <a:pPr lvl="0" algn="just" defTabSz="1422400">
            <a:lnSpc>
              <a:spcPct val="90000"/>
            </a:lnSpc>
            <a:spcBef>
              <a:spcPct val="0"/>
            </a:spcBef>
            <a:spcAft>
              <a:spcPct val="35000"/>
            </a:spcAft>
          </a:pPr>
          <a:r>
            <a:rPr lang="ru-RU" sz="3200" kern="1200" dirty="0">
              <a:latin typeface="+mn-lt"/>
              <a:cs typeface="Times New Roman" panose="02020603050405020304" pitchFamily="18" charset="0"/>
            </a:rPr>
            <a:t>Отсутствие единого подхода к определению инноваций в банковской сфере</a:t>
          </a:r>
        </a:p>
        <a:p>
          <a:pPr marL="228600" lvl="1" indent="-228600" algn="just" defTabSz="1066800">
            <a:lnSpc>
              <a:spcPct val="90000"/>
            </a:lnSpc>
            <a:spcBef>
              <a:spcPct val="0"/>
            </a:spcBef>
            <a:spcAft>
              <a:spcPct val="15000"/>
            </a:spcAft>
            <a:buChar char="••"/>
          </a:pPr>
          <a:r>
            <a:rPr lang="ru-RU" sz="2400" kern="1200" dirty="0">
              <a:latin typeface="+mn-lt"/>
              <a:cs typeface="Times New Roman" panose="02020603050405020304" pitchFamily="18" charset="0"/>
            </a:rPr>
            <a:t>Разнообразие видов инноваций</a:t>
          </a:r>
        </a:p>
        <a:p>
          <a:pPr marL="228600" lvl="1" indent="-228600" algn="just" defTabSz="1066800">
            <a:lnSpc>
              <a:spcPct val="90000"/>
            </a:lnSpc>
            <a:spcBef>
              <a:spcPct val="0"/>
            </a:spcBef>
            <a:spcAft>
              <a:spcPct val="15000"/>
            </a:spcAft>
            <a:buChar char="••"/>
          </a:pPr>
          <a:r>
            <a:rPr lang="ru-RU" sz="2400" kern="1200" dirty="0">
              <a:latin typeface="+mn-lt"/>
              <a:cs typeface="Times New Roman" panose="02020603050405020304" pitchFamily="18" charset="0"/>
            </a:rPr>
            <a:t>Неопределённость понятия инновации</a:t>
          </a:r>
        </a:p>
      </dsp:txBody>
      <dsp:txXfrm>
        <a:off x="239416" y="3814"/>
        <a:ext cx="6662201" cy="3194866"/>
      </dsp:txXfrm>
    </dsp:sp>
    <dsp:sp modelId="{739D5BC7-4B69-4719-A1FE-617E4F8824EA}">
      <dsp:nvSpPr>
        <dsp:cNvPr id="0" name=""/>
        <dsp:cNvSpPr/>
      </dsp:nvSpPr>
      <dsp:spPr>
        <a:xfrm>
          <a:off x="7434095" y="3814"/>
          <a:ext cx="6662201" cy="3194866"/>
        </a:xfrm>
        <a:prstGeom prst="rect">
          <a:avLst/>
        </a:prstGeom>
        <a:solidFill>
          <a:srgbClr val="D6EBFE"/>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t" anchorCtr="0">
          <a:noAutofit/>
        </a:bodyPr>
        <a:lstStyle/>
        <a:p>
          <a:pPr lvl="0" algn="just" defTabSz="1422400">
            <a:lnSpc>
              <a:spcPct val="90000"/>
            </a:lnSpc>
            <a:spcBef>
              <a:spcPct val="0"/>
            </a:spcBef>
            <a:spcAft>
              <a:spcPct val="35000"/>
            </a:spcAft>
          </a:pPr>
          <a:r>
            <a:rPr lang="ru-RU" sz="3200" kern="1200" dirty="0">
              <a:latin typeface="+mn-lt"/>
              <a:cs typeface="Times New Roman" panose="02020603050405020304" pitchFamily="18" charset="0"/>
            </a:rPr>
            <a:t>Сложность оценки </a:t>
          </a:r>
          <a:r>
            <a:rPr lang="ru-RU" sz="3200" kern="1200" dirty="0" smtClean="0">
              <a:latin typeface="+mn-lt"/>
              <a:cs typeface="Times New Roman" panose="02020603050405020304" pitchFamily="18" charset="0"/>
            </a:rPr>
            <a:t>влияния инноваций на финансовую устойчивость и эффективность</a:t>
          </a:r>
          <a:endParaRPr lang="ru-RU" sz="3200" kern="1200" dirty="0">
            <a:latin typeface="+mn-lt"/>
            <a:cs typeface="Times New Roman" panose="02020603050405020304" pitchFamily="18" charset="0"/>
          </a:endParaRPr>
        </a:p>
        <a:p>
          <a:pPr marL="228600" lvl="1" indent="-228600" algn="just" defTabSz="1066800">
            <a:lnSpc>
              <a:spcPct val="90000"/>
            </a:lnSpc>
            <a:spcBef>
              <a:spcPct val="0"/>
            </a:spcBef>
            <a:spcAft>
              <a:spcPct val="15000"/>
            </a:spcAft>
            <a:buChar char="••"/>
          </a:pPr>
          <a:r>
            <a:rPr lang="ru-RU" sz="2400" kern="1200" dirty="0" smtClean="0">
              <a:latin typeface="+mn-lt"/>
              <a:cs typeface="Times New Roman" panose="02020603050405020304" pitchFamily="18" charset="0"/>
            </a:rPr>
            <a:t>Традиционные методы оценки эффективности могут быть неприменимы к инновациям.</a:t>
          </a:r>
          <a:endParaRPr lang="ru-RU" sz="3200" kern="1200" dirty="0">
            <a:latin typeface="+mn-lt"/>
            <a:cs typeface="Times New Roman" panose="02020603050405020304" pitchFamily="18" charset="0"/>
          </a:endParaRPr>
        </a:p>
        <a:p>
          <a:pPr marL="228600" lvl="1" indent="-228600" algn="just" defTabSz="1066800">
            <a:lnSpc>
              <a:spcPct val="90000"/>
            </a:lnSpc>
            <a:spcBef>
              <a:spcPct val="0"/>
            </a:spcBef>
            <a:spcAft>
              <a:spcPct val="15000"/>
            </a:spcAft>
            <a:buChar char="••"/>
          </a:pPr>
          <a:r>
            <a:rPr lang="ru-RU" sz="2400" kern="1200" dirty="0">
              <a:latin typeface="+mn-lt"/>
              <a:cs typeface="Times New Roman" panose="02020603050405020304" pitchFamily="18" charset="0"/>
            </a:rPr>
            <a:t>Необходимость учёта нефинансовых показателей </a:t>
          </a:r>
          <a:r>
            <a:rPr lang="ru-RU" sz="2400" kern="1200" dirty="0" smtClean="0">
              <a:latin typeface="+mn-lt"/>
              <a:cs typeface="Times New Roman" panose="02020603050405020304" pitchFamily="18" charset="0"/>
            </a:rPr>
            <a:t>эффективности и устойчивости</a:t>
          </a:r>
          <a:endParaRPr lang="ru-RU" sz="2400" kern="1200" dirty="0">
            <a:latin typeface="+mn-lt"/>
            <a:cs typeface="Times New Roman" panose="02020603050405020304" pitchFamily="18" charset="0"/>
          </a:endParaRPr>
        </a:p>
      </dsp:txBody>
      <dsp:txXfrm>
        <a:off x="7434095" y="3814"/>
        <a:ext cx="6662201" cy="3194866"/>
      </dsp:txXfrm>
    </dsp:sp>
    <dsp:sp modelId="{6C523AB6-F377-440E-A130-F325917AA3F4}">
      <dsp:nvSpPr>
        <dsp:cNvPr id="0" name=""/>
        <dsp:cNvSpPr/>
      </dsp:nvSpPr>
      <dsp:spPr>
        <a:xfrm>
          <a:off x="14628774" y="3814"/>
          <a:ext cx="6662201" cy="3194866"/>
        </a:xfrm>
        <a:prstGeom prst="rect">
          <a:avLst/>
        </a:prstGeom>
        <a:solidFill>
          <a:srgbClr val="12BF09">
            <a:alpha val="7843"/>
          </a:srgb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t" anchorCtr="0">
          <a:noAutofit/>
        </a:bodyPr>
        <a:lstStyle/>
        <a:p>
          <a:pPr lvl="0" algn="just" defTabSz="1422400">
            <a:lnSpc>
              <a:spcPct val="90000"/>
            </a:lnSpc>
            <a:spcBef>
              <a:spcPct val="0"/>
            </a:spcBef>
            <a:spcAft>
              <a:spcPct val="35000"/>
            </a:spcAft>
          </a:pPr>
          <a:r>
            <a:rPr lang="ru-RU" sz="3200" kern="1200" dirty="0">
              <a:latin typeface="+mn-lt"/>
              <a:cs typeface="Times New Roman" panose="02020603050405020304" pitchFamily="18" charset="0"/>
            </a:rPr>
            <a:t>Недостаточная подготовленность сотрудников банков к работе с инновациями</a:t>
          </a:r>
        </a:p>
        <a:p>
          <a:pPr marL="228600" lvl="1" indent="-228600" algn="just" defTabSz="1066800">
            <a:lnSpc>
              <a:spcPct val="90000"/>
            </a:lnSpc>
            <a:spcBef>
              <a:spcPct val="0"/>
            </a:spcBef>
            <a:spcAft>
              <a:spcPct val="15000"/>
            </a:spcAft>
            <a:buChar char="••"/>
          </a:pPr>
          <a:r>
            <a:rPr lang="ru-RU" sz="2400" kern="1200" dirty="0">
              <a:latin typeface="+mn-lt"/>
              <a:cs typeface="Times New Roman" panose="02020603050405020304" pitchFamily="18" charset="0"/>
            </a:rPr>
            <a:t>Отсутствие необходимых навыков и знаний.</a:t>
          </a:r>
        </a:p>
        <a:p>
          <a:pPr marL="228600" lvl="1" indent="-228600" algn="just" defTabSz="1066800">
            <a:lnSpc>
              <a:spcPct val="90000"/>
            </a:lnSpc>
            <a:spcBef>
              <a:spcPct val="0"/>
            </a:spcBef>
            <a:spcAft>
              <a:spcPct val="15000"/>
            </a:spcAft>
            <a:buChar char="••"/>
          </a:pPr>
          <a:r>
            <a:rPr lang="ru-RU" sz="2400" kern="1200" dirty="0">
              <a:latin typeface="+mn-lt"/>
              <a:cs typeface="Times New Roman" panose="02020603050405020304" pitchFamily="18" charset="0"/>
            </a:rPr>
            <a:t>Сопротивление изменениям и непринятие новых технологий.</a:t>
          </a:r>
        </a:p>
      </dsp:txBody>
      <dsp:txXfrm>
        <a:off x="14628774" y="3814"/>
        <a:ext cx="6662201" cy="3194866"/>
      </dsp:txXfrm>
    </dsp:sp>
    <dsp:sp modelId="{24C3A290-1DE5-4834-BC8A-24F0F4048915}">
      <dsp:nvSpPr>
        <dsp:cNvPr id="0" name=""/>
        <dsp:cNvSpPr/>
      </dsp:nvSpPr>
      <dsp:spPr>
        <a:xfrm>
          <a:off x="239416" y="3731158"/>
          <a:ext cx="6662201" cy="3194866"/>
        </a:xfrm>
        <a:prstGeom prst="rect">
          <a:avLst/>
        </a:prstGeom>
        <a:solidFill>
          <a:srgbClr val="ECFAEC"/>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t" anchorCtr="0">
          <a:noAutofit/>
        </a:bodyPr>
        <a:lstStyle/>
        <a:p>
          <a:pPr lvl="0" algn="just" defTabSz="1422400">
            <a:lnSpc>
              <a:spcPct val="90000"/>
            </a:lnSpc>
            <a:spcBef>
              <a:spcPct val="0"/>
            </a:spcBef>
            <a:spcAft>
              <a:spcPct val="35000"/>
            </a:spcAft>
          </a:pPr>
          <a:r>
            <a:rPr lang="ru-RU" sz="3200" kern="1200" dirty="0">
              <a:latin typeface="+mn-lt"/>
              <a:cs typeface="Times New Roman" panose="02020603050405020304" pitchFamily="18" charset="0"/>
            </a:rPr>
            <a:t>Отсутствие единых стандартов регулирования инноваций в банковской сфере</a:t>
          </a:r>
        </a:p>
        <a:p>
          <a:pPr marL="228600" lvl="1" indent="-228600" algn="just" defTabSz="1066800">
            <a:lnSpc>
              <a:spcPct val="90000"/>
            </a:lnSpc>
            <a:spcBef>
              <a:spcPct val="0"/>
            </a:spcBef>
            <a:spcAft>
              <a:spcPct val="15000"/>
            </a:spcAft>
            <a:buChar char="••"/>
          </a:pPr>
          <a:r>
            <a:rPr lang="ru-RU" sz="2400" kern="1200" dirty="0">
              <a:latin typeface="+mn-lt"/>
              <a:cs typeface="Times New Roman" panose="02020603050405020304" pitchFamily="18" charset="0"/>
            </a:rPr>
            <a:t>Различные подходы к регулированию в разных странах и регионах.</a:t>
          </a:r>
        </a:p>
        <a:p>
          <a:pPr marL="228600" lvl="1" indent="-228600" algn="just" defTabSz="1066800">
            <a:lnSpc>
              <a:spcPct val="90000"/>
            </a:lnSpc>
            <a:spcBef>
              <a:spcPct val="0"/>
            </a:spcBef>
            <a:spcAft>
              <a:spcPct val="15000"/>
            </a:spcAft>
            <a:buChar char="••"/>
          </a:pPr>
          <a:r>
            <a:rPr lang="ru-RU" sz="2400" kern="1200" dirty="0">
              <a:latin typeface="+mn-lt"/>
              <a:cs typeface="Times New Roman" panose="02020603050405020304" pitchFamily="18" charset="0"/>
            </a:rPr>
            <a:t>Отсутствие единых стандартов безопасности.</a:t>
          </a:r>
        </a:p>
      </dsp:txBody>
      <dsp:txXfrm>
        <a:off x="239416" y="3731158"/>
        <a:ext cx="6662201" cy="3194866"/>
      </dsp:txXfrm>
    </dsp:sp>
    <dsp:sp modelId="{7FBFE424-DB8C-4EB2-A1F0-94933A2A0474}">
      <dsp:nvSpPr>
        <dsp:cNvPr id="0" name=""/>
        <dsp:cNvSpPr/>
      </dsp:nvSpPr>
      <dsp:spPr>
        <a:xfrm>
          <a:off x="7434095" y="3731158"/>
          <a:ext cx="6662201" cy="3194866"/>
        </a:xfrm>
        <a:prstGeom prst="rect">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167640" rIns="167640" bIns="167640" numCol="1" spcCol="1270" anchor="ctr" anchorCtr="0">
          <a:noAutofit/>
        </a:bodyPr>
        <a:lstStyle/>
        <a:p>
          <a:pPr lvl="0" algn="ctr" defTabSz="1955800">
            <a:lnSpc>
              <a:spcPct val="90000"/>
            </a:lnSpc>
            <a:spcBef>
              <a:spcPct val="0"/>
            </a:spcBef>
            <a:spcAft>
              <a:spcPct val="35000"/>
            </a:spcAft>
          </a:pPr>
          <a:r>
            <a:rPr lang="ru-RU" sz="4400" b="1" kern="1200" dirty="0">
              <a:latin typeface="+mn-lt"/>
              <a:cs typeface="Times New Roman" panose="02020603050405020304" pitchFamily="18" charset="0"/>
            </a:rPr>
            <a:t>Необходимость учета влияния инноваций на финансовую устойчивость банков</a:t>
          </a:r>
        </a:p>
      </dsp:txBody>
      <dsp:txXfrm>
        <a:off x="7434095" y="3731158"/>
        <a:ext cx="6662201" cy="3194866"/>
      </dsp:txXfrm>
    </dsp:sp>
    <dsp:sp modelId="{9CD02CBD-052D-45AC-9D29-47159EB95973}">
      <dsp:nvSpPr>
        <dsp:cNvPr id="0" name=""/>
        <dsp:cNvSpPr/>
      </dsp:nvSpPr>
      <dsp:spPr>
        <a:xfrm>
          <a:off x="14628774" y="3731158"/>
          <a:ext cx="6662201" cy="3194866"/>
        </a:xfrm>
        <a:prstGeom prst="rect">
          <a:avLst/>
        </a:prstGeom>
        <a:solidFill>
          <a:srgbClr val="D6EBFE"/>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t" anchorCtr="0">
          <a:noAutofit/>
        </a:bodyPr>
        <a:lstStyle/>
        <a:p>
          <a:pPr lvl="0" algn="just" defTabSz="1422400">
            <a:lnSpc>
              <a:spcPct val="90000"/>
            </a:lnSpc>
            <a:spcBef>
              <a:spcPct val="0"/>
            </a:spcBef>
            <a:spcAft>
              <a:spcPct val="35000"/>
            </a:spcAft>
          </a:pPr>
          <a:r>
            <a:rPr lang="ru-RU" sz="3200" kern="1200" dirty="0">
              <a:latin typeface="+mn-lt"/>
              <a:cs typeface="Times New Roman" panose="02020603050405020304" pitchFamily="18" charset="0"/>
            </a:rPr>
            <a:t>Ограничение механизмов стимулирования внедрения инноваций</a:t>
          </a:r>
        </a:p>
        <a:p>
          <a:pPr marL="228600" lvl="1" indent="-228600" algn="just" defTabSz="1066800">
            <a:lnSpc>
              <a:spcPct val="90000"/>
            </a:lnSpc>
            <a:spcBef>
              <a:spcPct val="0"/>
            </a:spcBef>
            <a:spcAft>
              <a:spcPct val="15000"/>
            </a:spcAft>
            <a:buChar char="••"/>
          </a:pPr>
          <a:r>
            <a:rPr lang="ru-RU" sz="2400" kern="1200" dirty="0">
              <a:latin typeface="+mn-lt"/>
              <a:cs typeface="Times New Roman" panose="02020603050405020304" pitchFamily="18" charset="0"/>
            </a:rPr>
            <a:t>Финансирование</a:t>
          </a:r>
        </a:p>
        <a:p>
          <a:pPr marL="228600" lvl="1" indent="-228600" algn="just" defTabSz="1066800">
            <a:lnSpc>
              <a:spcPct val="90000"/>
            </a:lnSpc>
            <a:spcBef>
              <a:spcPct val="0"/>
            </a:spcBef>
            <a:spcAft>
              <a:spcPct val="15000"/>
            </a:spcAft>
            <a:buChar char="••"/>
          </a:pPr>
          <a:r>
            <a:rPr lang="ru-RU" sz="2400" kern="1200" dirty="0">
              <a:latin typeface="+mn-lt"/>
              <a:cs typeface="Times New Roman" panose="02020603050405020304" pitchFamily="18" charset="0"/>
            </a:rPr>
            <a:t>Поддержка государства</a:t>
          </a:r>
        </a:p>
      </dsp:txBody>
      <dsp:txXfrm>
        <a:off x="14628774" y="3731158"/>
        <a:ext cx="6662201" cy="3194866"/>
      </dsp:txXfrm>
    </dsp:sp>
    <dsp:sp modelId="{788C0E33-D5DE-445F-AB9B-D8A12196B7B2}">
      <dsp:nvSpPr>
        <dsp:cNvPr id="0" name=""/>
        <dsp:cNvSpPr/>
      </dsp:nvSpPr>
      <dsp:spPr>
        <a:xfrm>
          <a:off x="239416" y="7458502"/>
          <a:ext cx="6662201" cy="3194866"/>
        </a:xfrm>
        <a:prstGeom prst="rect">
          <a:avLst/>
        </a:prstGeom>
        <a:solidFill>
          <a:srgbClr val="ECFAEC"/>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t" anchorCtr="0">
          <a:noAutofit/>
        </a:bodyPr>
        <a:lstStyle/>
        <a:p>
          <a:pPr lvl="0" algn="just" defTabSz="1422400">
            <a:lnSpc>
              <a:spcPct val="90000"/>
            </a:lnSpc>
            <a:spcBef>
              <a:spcPct val="0"/>
            </a:spcBef>
            <a:spcAft>
              <a:spcPct val="35000"/>
            </a:spcAft>
          </a:pPr>
          <a:r>
            <a:rPr lang="ru-RU" sz="3200" kern="1200" dirty="0">
              <a:latin typeface="+mn-lt"/>
              <a:cs typeface="Times New Roman" panose="02020603050405020304" pitchFamily="18" charset="0"/>
            </a:rPr>
            <a:t>Сложность интеграции инноваций в существующую систему управления банками</a:t>
          </a:r>
        </a:p>
        <a:p>
          <a:pPr marL="228600" lvl="1" indent="-228600" algn="just" defTabSz="1066800">
            <a:lnSpc>
              <a:spcPct val="90000"/>
            </a:lnSpc>
            <a:spcBef>
              <a:spcPct val="0"/>
            </a:spcBef>
            <a:spcAft>
              <a:spcPct val="15000"/>
            </a:spcAft>
            <a:buChar char="••"/>
          </a:pPr>
          <a:r>
            <a:rPr lang="ru-RU" sz="2400" kern="1200" dirty="0">
              <a:latin typeface="+mn-lt"/>
              <a:cs typeface="Times New Roman" panose="02020603050405020304" pitchFamily="18" charset="0"/>
            </a:rPr>
            <a:t>Необходимость изменений в структуре управления.</a:t>
          </a:r>
        </a:p>
        <a:p>
          <a:pPr marL="228600" lvl="1" indent="-228600" algn="just" defTabSz="1066800">
            <a:lnSpc>
              <a:spcPct val="90000"/>
            </a:lnSpc>
            <a:spcBef>
              <a:spcPct val="0"/>
            </a:spcBef>
            <a:spcAft>
              <a:spcPct val="15000"/>
            </a:spcAft>
            <a:buChar char="••"/>
          </a:pPr>
          <a:r>
            <a:rPr lang="ru-RU" sz="2400" kern="1200" dirty="0">
              <a:latin typeface="+mn-lt"/>
              <a:cs typeface="Times New Roman" panose="02020603050405020304" pitchFamily="18" charset="0"/>
            </a:rPr>
            <a:t>Изменения в процессах принятия решений.</a:t>
          </a:r>
        </a:p>
      </dsp:txBody>
      <dsp:txXfrm>
        <a:off x="239416" y="7458502"/>
        <a:ext cx="6662201" cy="3194866"/>
      </dsp:txXfrm>
    </dsp:sp>
    <dsp:sp modelId="{50E3F8EC-003F-4671-AD85-75D4E6BD7EEC}">
      <dsp:nvSpPr>
        <dsp:cNvPr id="0" name=""/>
        <dsp:cNvSpPr/>
      </dsp:nvSpPr>
      <dsp:spPr>
        <a:xfrm>
          <a:off x="7434095" y="7458502"/>
          <a:ext cx="6662201" cy="3194866"/>
        </a:xfrm>
        <a:prstGeom prst="rect">
          <a:avLst/>
        </a:prstGeom>
        <a:solidFill>
          <a:srgbClr val="ECFAEC"/>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t" anchorCtr="0">
          <a:noAutofit/>
        </a:bodyPr>
        <a:lstStyle/>
        <a:p>
          <a:pPr lvl="0" algn="just" defTabSz="1422400">
            <a:lnSpc>
              <a:spcPct val="90000"/>
            </a:lnSpc>
            <a:spcBef>
              <a:spcPct val="0"/>
            </a:spcBef>
            <a:spcAft>
              <a:spcPct val="35000"/>
            </a:spcAft>
          </a:pPr>
          <a:r>
            <a:rPr lang="ru-RU" sz="3200" kern="1200" dirty="0">
              <a:latin typeface="+mn-lt"/>
              <a:cs typeface="Times New Roman" panose="02020603050405020304" pitchFamily="18" charset="0"/>
            </a:rPr>
            <a:t>Отсутствие единых критериев оценки успешности внедрения инноваций</a:t>
          </a:r>
        </a:p>
        <a:p>
          <a:pPr marL="228600" lvl="1" indent="-228600" algn="just" defTabSz="1066800">
            <a:lnSpc>
              <a:spcPct val="90000"/>
            </a:lnSpc>
            <a:spcBef>
              <a:spcPct val="0"/>
            </a:spcBef>
            <a:spcAft>
              <a:spcPct val="15000"/>
            </a:spcAft>
            <a:buChar char="••"/>
          </a:pPr>
          <a:r>
            <a:rPr lang="ru-RU" sz="2400" kern="1200" dirty="0">
              <a:latin typeface="+mn-lt"/>
              <a:cs typeface="Times New Roman" panose="02020603050405020304" pitchFamily="18" charset="0"/>
            </a:rPr>
            <a:t>Различия в подходах к оценке успешности.</a:t>
          </a:r>
        </a:p>
        <a:p>
          <a:pPr marL="228600" lvl="1" indent="-228600" algn="just" defTabSz="1066800">
            <a:lnSpc>
              <a:spcPct val="90000"/>
            </a:lnSpc>
            <a:spcBef>
              <a:spcPct val="0"/>
            </a:spcBef>
            <a:spcAft>
              <a:spcPct val="15000"/>
            </a:spcAft>
            <a:buChar char="••"/>
          </a:pPr>
          <a:r>
            <a:rPr lang="ru-RU" sz="2400" kern="1200" dirty="0">
              <a:latin typeface="+mn-lt"/>
              <a:cs typeface="Times New Roman" panose="02020603050405020304" pitchFamily="18" charset="0"/>
            </a:rPr>
            <a:t>Отсутствие общепринятых критериев оценки.</a:t>
          </a:r>
        </a:p>
      </dsp:txBody>
      <dsp:txXfrm>
        <a:off x="7434095" y="7458502"/>
        <a:ext cx="6662201" cy="3194866"/>
      </dsp:txXfrm>
    </dsp:sp>
    <dsp:sp modelId="{C13C2B35-4F90-44A5-8A53-9891183AE6DE}">
      <dsp:nvSpPr>
        <dsp:cNvPr id="0" name=""/>
        <dsp:cNvSpPr/>
      </dsp:nvSpPr>
      <dsp:spPr>
        <a:xfrm>
          <a:off x="14628774" y="7458502"/>
          <a:ext cx="6662201" cy="3194866"/>
        </a:xfrm>
        <a:prstGeom prst="rect">
          <a:avLst/>
        </a:prstGeom>
        <a:solidFill>
          <a:srgbClr val="ECFAEC"/>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t" anchorCtr="0">
          <a:noAutofit/>
        </a:bodyPr>
        <a:lstStyle/>
        <a:p>
          <a:pPr lvl="0" algn="just" defTabSz="1422400">
            <a:lnSpc>
              <a:spcPct val="90000"/>
            </a:lnSpc>
            <a:spcBef>
              <a:spcPct val="0"/>
            </a:spcBef>
            <a:spcAft>
              <a:spcPct val="35000"/>
            </a:spcAft>
          </a:pPr>
          <a:r>
            <a:rPr lang="ru-RU" sz="3200" kern="1200" dirty="0">
              <a:latin typeface="+mn-lt"/>
              <a:cs typeface="Times New Roman" panose="02020603050405020304" pitchFamily="18" charset="0"/>
            </a:rPr>
            <a:t>Необходимость разработки новых подходов к управлению рисками, связанными с инновациями</a:t>
          </a:r>
        </a:p>
        <a:p>
          <a:pPr marL="228600" lvl="1" indent="-228600" algn="just" defTabSz="1066800">
            <a:lnSpc>
              <a:spcPct val="90000"/>
            </a:lnSpc>
            <a:spcBef>
              <a:spcPct val="0"/>
            </a:spcBef>
            <a:spcAft>
              <a:spcPct val="15000"/>
            </a:spcAft>
            <a:buChar char="••"/>
          </a:pPr>
          <a:r>
            <a:rPr lang="ru-RU" sz="2400" kern="1200" dirty="0">
              <a:latin typeface="+mn-lt"/>
              <a:cs typeface="Times New Roman" panose="02020603050405020304" pitchFamily="18" charset="0"/>
            </a:rPr>
            <a:t> Развитие новых методов управления рисками</a:t>
          </a:r>
        </a:p>
        <a:p>
          <a:pPr marL="228600" lvl="1" indent="-228600" algn="just" defTabSz="1066800">
            <a:lnSpc>
              <a:spcPct val="90000"/>
            </a:lnSpc>
            <a:spcBef>
              <a:spcPct val="0"/>
            </a:spcBef>
            <a:spcAft>
              <a:spcPct val="15000"/>
            </a:spcAft>
            <a:buChar char="••"/>
          </a:pPr>
          <a:r>
            <a:rPr lang="ru-RU" sz="2400" kern="1200" dirty="0">
              <a:latin typeface="+mn-lt"/>
              <a:cs typeface="Times New Roman" panose="02020603050405020304" pitchFamily="18" charset="0"/>
            </a:rPr>
            <a:t> Адаптация традиционных методов управления рисками к новым условиям.</a:t>
          </a:r>
        </a:p>
      </dsp:txBody>
      <dsp:txXfrm>
        <a:off x="14628774" y="7458502"/>
        <a:ext cx="6662201" cy="3194866"/>
      </dsp:txXfrm>
    </dsp:sp>
  </dsp:spTree>
</dsp:drawing>
</file>

<file path=ppt/diagrams/drawing5.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8341C7DF-7A50-4544-8DD6-14B496C359F2}">
      <dsp:nvSpPr>
        <dsp:cNvPr id="0" name=""/>
        <dsp:cNvSpPr/>
      </dsp:nvSpPr>
      <dsp:spPr>
        <a:xfrm rot="7709602">
          <a:off x="3859493" y="5767427"/>
          <a:ext cx="511883" cy="0"/>
        </a:xfrm>
        <a:custGeom>
          <a:avLst/>
          <a:gdLst/>
          <a:ahLst/>
          <a:cxnLst/>
          <a:rect l="0" t="0" r="0" b="0"/>
          <a:pathLst>
            <a:path>
              <a:moveTo>
                <a:pt x="0" y="0"/>
              </a:moveTo>
              <a:lnTo>
                <a:pt x="511883" y="0"/>
              </a:lnTo>
            </a:path>
          </a:pathLst>
        </a:custGeom>
        <a:noFill/>
        <a:ln>
          <a:solidFill>
            <a:schemeClr val="accent1">
              <a:shade val="60000"/>
              <a:hueOff val="0"/>
              <a:satOff val="0"/>
              <a:lumOff val="0"/>
              <a:alphaOff val="0"/>
            </a:schemeClr>
          </a:solidFill>
        </a:ln>
        <a:effectLst/>
      </dsp:spPr>
      <dsp:style>
        <a:lnRef idx="2">
          <a:scrgbClr r="0" g="0" b="0"/>
        </a:lnRef>
        <a:fillRef idx="0">
          <a:scrgbClr r="0" g="0" b="0"/>
        </a:fillRef>
        <a:effectRef idx="0">
          <a:scrgbClr r="0" g="0" b="0"/>
        </a:effectRef>
        <a:fontRef idx="minor"/>
      </dsp:style>
    </dsp:sp>
    <dsp:sp modelId="{A350DF7C-AE7A-4881-89A8-B36C4388ECC6}">
      <dsp:nvSpPr>
        <dsp:cNvPr id="0" name=""/>
        <dsp:cNvSpPr/>
      </dsp:nvSpPr>
      <dsp:spPr>
        <a:xfrm rot="3090398">
          <a:off x="5637734" y="5767427"/>
          <a:ext cx="511883" cy="0"/>
        </a:xfrm>
        <a:custGeom>
          <a:avLst/>
          <a:gdLst/>
          <a:ahLst/>
          <a:cxnLst/>
          <a:rect l="0" t="0" r="0" b="0"/>
          <a:pathLst>
            <a:path>
              <a:moveTo>
                <a:pt x="0" y="0"/>
              </a:moveTo>
              <a:lnTo>
                <a:pt x="511883" y="0"/>
              </a:lnTo>
            </a:path>
          </a:pathLst>
        </a:custGeom>
        <a:noFill/>
        <a:ln>
          <a:solidFill>
            <a:schemeClr val="accent1">
              <a:shade val="60000"/>
              <a:hueOff val="0"/>
              <a:satOff val="0"/>
              <a:lumOff val="0"/>
              <a:alphaOff val="0"/>
            </a:schemeClr>
          </a:solidFill>
        </a:ln>
        <a:effectLst/>
      </dsp:spPr>
      <dsp:style>
        <a:lnRef idx="2">
          <a:scrgbClr r="0" g="0" b="0"/>
        </a:lnRef>
        <a:fillRef idx="0">
          <a:scrgbClr r="0" g="0" b="0"/>
        </a:fillRef>
        <a:effectRef idx="0">
          <a:scrgbClr r="0" g="0" b="0"/>
        </a:effectRef>
        <a:fontRef idx="minor"/>
      </dsp:style>
    </dsp:sp>
    <dsp:sp modelId="{96F5236C-BC80-4757-A63D-05BF931DA135}">
      <dsp:nvSpPr>
        <dsp:cNvPr id="0" name=""/>
        <dsp:cNvSpPr/>
      </dsp:nvSpPr>
      <dsp:spPr>
        <a:xfrm rot="16200000">
          <a:off x="4710607" y="3437712"/>
          <a:ext cx="587897" cy="0"/>
        </a:xfrm>
        <a:custGeom>
          <a:avLst/>
          <a:gdLst/>
          <a:ahLst/>
          <a:cxnLst/>
          <a:rect l="0" t="0" r="0" b="0"/>
          <a:pathLst>
            <a:path>
              <a:moveTo>
                <a:pt x="0" y="0"/>
              </a:moveTo>
              <a:lnTo>
                <a:pt x="587897" y="0"/>
              </a:lnTo>
            </a:path>
          </a:pathLst>
        </a:custGeom>
        <a:noFill/>
        <a:ln>
          <a:solidFill>
            <a:schemeClr val="accent1">
              <a:shade val="60000"/>
              <a:hueOff val="0"/>
              <a:satOff val="0"/>
              <a:lumOff val="0"/>
              <a:alphaOff val="0"/>
            </a:schemeClr>
          </a:solidFill>
        </a:ln>
        <a:effectLst/>
      </dsp:spPr>
      <dsp:style>
        <a:lnRef idx="2">
          <a:scrgbClr r="0" g="0" b="0"/>
        </a:lnRef>
        <a:fillRef idx="0">
          <a:scrgbClr r="0" g="0" b="0"/>
        </a:fillRef>
        <a:effectRef idx="0">
          <a:scrgbClr r="0" g="0" b="0"/>
        </a:effectRef>
        <a:fontRef idx="minor"/>
      </dsp:style>
    </dsp:sp>
    <dsp:sp modelId="{2978C590-5EE5-48C2-AE18-78CF335A1C7C}">
      <dsp:nvSpPr>
        <dsp:cNvPr id="0" name=""/>
        <dsp:cNvSpPr/>
      </dsp:nvSpPr>
      <dsp:spPr>
        <a:xfrm>
          <a:off x="3432469" y="3731661"/>
          <a:ext cx="3144173" cy="1835445"/>
        </a:xfrm>
        <a:prstGeom prst="roundRect">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ctr" defTabSz="2133600">
            <a:lnSpc>
              <a:spcPct val="90000"/>
            </a:lnSpc>
            <a:spcBef>
              <a:spcPct val="0"/>
            </a:spcBef>
            <a:spcAft>
              <a:spcPct val="35000"/>
            </a:spcAft>
          </a:pPr>
          <a:r>
            <a:rPr lang="ru-RU" sz="4800" kern="1200" dirty="0"/>
            <a:t>Инновации</a:t>
          </a:r>
        </a:p>
      </dsp:txBody>
      <dsp:txXfrm>
        <a:off x="3432469" y="3731661"/>
        <a:ext cx="3144173" cy="1835445"/>
      </dsp:txXfrm>
    </dsp:sp>
    <dsp:sp modelId="{8C08EE93-D3D8-4B44-A3AC-C959197CDF0C}">
      <dsp:nvSpPr>
        <dsp:cNvPr id="0" name=""/>
        <dsp:cNvSpPr/>
      </dsp:nvSpPr>
      <dsp:spPr>
        <a:xfrm>
          <a:off x="3951257" y="1914015"/>
          <a:ext cx="2106596" cy="1229748"/>
        </a:xfrm>
        <a:prstGeom prst="roundRect">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600200">
            <a:lnSpc>
              <a:spcPct val="90000"/>
            </a:lnSpc>
            <a:spcBef>
              <a:spcPct val="0"/>
            </a:spcBef>
            <a:spcAft>
              <a:spcPct val="35000"/>
            </a:spcAft>
          </a:pPr>
          <a:r>
            <a:rPr lang="ru-RU" sz="3600" kern="1200" dirty="0"/>
            <a:t>Продукты</a:t>
          </a:r>
        </a:p>
      </dsp:txBody>
      <dsp:txXfrm>
        <a:off x="3951257" y="1914015"/>
        <a:ext cx="2106596" cy="1229748"/>
      </dsp:txXfrm>
    </dsp:sp>
    <dsp:sp modelId="{D5E62BBA-A27B-4B8E-9107-7F46E4D7F25B}">
      <dsp:nvSpPr>
        <dsp:cNvPr id="0" name=""/>
        <dsp:cNvSpPr/>
      </dsp:nvSpPr>
      <dsp:spPr>
        <a:xfrm rot="10800000">
          <a:off x="2109117" y="2528889"/>
          <a:ext cx="1842140" cy="0"/>
        </a:xfrm>
        <a:custGeom>
          <a:avLst/>
          <a:gdLst/>
          <a:ahLst/>
          <a:cxnLst/>
          <a:rect l="0" t="0" r="0" b="0"/>
          <a:pathLst>
            <a:path>
              <a:moveTo>
                <a:pt x="0" y="0"/>
              </a:moveTo>
              <a:lnTo>
                <a:pt x="1842140" y="0"/>
              </a:lnTo>
            </a:path>
          </a:pathLst>
        </a:custGeom>
        <a:noFill/>
        <a:ln>
          <a:solidFill>
            <a:schemeClr val="accent1">
              <a:shade val="80000"/>
              <a:hueOff val="0"/>
              <a:satOff val="0"/>
              <a:lumOff val="0"/>
              <a:alphaOff val="0"/>
            </a:schemeClr>
          </a:solidFill>
        </a:ln>
        <a:effectLst/>
      </dsp:spPr>
      <dsp:style>
        <a:lnRef idx="2">
          <a:scrgbClr r="0" g="0" b="0"/>
        </a:lnRef>
        <a:fillRef idx="0">
          <a:scrgbClr r="0" g="0" b="0"/>
        </a:fillRef>
        <a:effectRef idx="0">
          <a:scrgbClr r="0" g="0" b="0"/>
        </a:effectRef>
        <a:fontRef idx="minor"/>
      </dsp:style>
    </dsp:sp>
    <dsp:sp modelId="{35B8EA52-EA66-4A87-AC6F-C19A419C5A53}">
      <dsp:nvSpPr>
        <dsp:cNvPr id="0" name=""/>
        <dsp:cNvSpPr/>
      </dsp:nvSpPr>
      <dsp:spPr>
        <a:xfrm>
          <a:off x="0" y="2183133"/>
          <a:ext cx="2109117" cy="691512"/>
        </a:xfrm>
        <a:prstGeom prst="roundRect">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1066800">
            <a:lnSpc>
              <a:spcPct val="90000"/>
            </a:lnSpc>
            <a:spcBef>
              <a:spcPct val="0"/>
            </a:spcBef>
            <a:spcAft>
              <a:spcPct val="35000"/>
            </a:spcAft>
          </a:pPr>
          <a:r>
            <a:rPr lang="ru-RU" sz="2400" kern="1200"/>
            <a:t>ЦФА</a:t>
          </a:r>
          <a:endParaRPr lang="ru-RU" sz="2400" kern="1200" dirty="0"/>
        </a:p>
      </dsp:txBody>
      <dsp:txXfrm>
        <a:off x="0" y="2183133"/>
        <a:ext cx="2109117" cy="691512"/>
      </dsp:txXfrm>
    </dsp:sp>
    <dsp:sp modelId="{C8DE4109-793C-4EDE-8E07-C6040C64EAB9}">
      <dsp:nvSpPr>
        <dsp:cNvPr id="0" name=""/>
        <dsp:cNvSpPr/>
      </dsp:nvSpPr>
      <dsp:spPr>
        <a:xfrm rot="13540023">
          <a:off x="3435709" y="1506386"/>
          <a:ext cx="1139757" cy="0"/>
        </a:xfrm>
        <a:custGeom>
          <a:avLst/>
          <a:gdLst/>
          <a:ahLst/>
          <a:cxnLst/>
          <a:rect l="0" t="0" r="0" b="0"/>
          <a:pathLst>
            <a:path>
              <a:moveTo>
                <a:pt x="0" y="0"/>
              </a:moveTo>
              <a:lnTo>
                <a:pt x="1139757" y="0"/>
              </a:lnTo>
            </a:path>
          </a:pathLst>
        </a:custGeom>
        <a:noFill/>
        <a:ln>
          <a:solidFill>
            <a:schemeClr val="accent1">
              <a:shade val="80000"/>
              <a:hueOff val="0"/>
              <a:satOff val="0"/>
              <a:lumOff val="0"/>
              <a:alphaOff val="0"/>
            </a:schemeClr>
          </a:solidFill>
        </a:ln>
        <a:effectLst/>
      </dsp:spPr>
      <dsp:style>
        <a:lnRef idx="2">
          <a:scrgbClr r="0" g="0" b="0"/>
        </a:lnRef>
        <a:fillRef idx="0">
          <a:scrgbClr r="0" g="0" b="0"/>
        </a:fillRef>
        <a:effectRef idx="0">
          <a:scrgbClr r="0" g="0" b="0"/>
        </a:effectRef>
        <a:fontRef idx="minor"/>
      </dsp:style>
    </dsp:sp>
    <dsp:sp modelId="{ECF75406-E93C-4E20-9D11-B85F0DC06452}">
      <dsp:nvSpPr>
        <dsp:cNvPr id="0" name=""/>
        <dsp:cNvSpPr/>
      </dsp:nvSpPr>
      <dsp:spPr>
        <a:xfrm>
          <a:off x="2214985" y="407244"/>
          <a:ext cx="2109117" cy="691512"/>
        </a:xfrm>
        <a:prstGeom prst="roundRect">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1066800">
            <a:lnSpc>
              <a:spcPct val="90000"/>
            </a:lnSpc>
            <a:spcBef>
              <a:spcPct val="0"/>
            </a:spcBef>
            <a:spcAft>
              <a:spcPct val="35000"/>
            </a:spcAft>
          </a:pPr>
          <a:r>
            <a:rPr lang="ru-RU" sz="2400" kern="1200" dirty="0"/>
            <a:t>Цифровая карта</a:t>
          </a:r>
        </a:p>
      </dsp:txBody>
      <dsp:txXfrm>
        <a:off x="2214985" y="407244"/>
        <a:ext cx="2109117" cy="691512"/>
      </dsp:txXfrm>
    </dsp:sp>
    <dsp:sp modelId="{06B6A79A-5785-4AFD-B2D4-74ACA246F8A5}">
      <dsp:nvSpPr>
        <dsp:cNvPr id="0" name=""/>
        <dsp:cNvSpPr/>
      </dsp:nvSpPr>
      <dsp:spPr>
        <a:xfrm rot="18913437">
          <a:off x="5456342" y="1506385"/>
          <a:ext cx="1157485" cy="0"/>
        </a:xfrm>
        <a:custGeom>
          <a:avLst/>
          <a:gdLst/>
          <a:ahLst/>
          <a:cxnLst/>
          <a:rect l="0" t="0" r="0" b="0"/>
          <a:pathLst>
            <a:path>
              <a:moveTo>
                <a:pt x="0" y="0"/>
              </a:moveTo>
              <a:lnTo>
                <a:pt x="1157485" y="0"/>
              </a:lnTo>
            </a:path>
          </a:pathLst>
        </a:custGeom>
        <a:noFill/>
        <a:ln>
          <a:solidFill>
            <a:schemeClr val="accent1">
              <a:shade val="80000"/>
              <a:hueOff val="0"/>
              <a:satOff val="0"/>
              <a:lumOff val="0"/>
              <a:alphaOff val="0"/>
            </a:schemeClr>
          </a:solidFill>
        </a:ln>
        <a:effectLst/>
      </dsp:spPr>
      <dsp:style>
        <a:lnRef idx="2">
          <a:scrgbClr r="0" g="0" b="0"/>
        </a:lnRef>
        <a:fillRef idx="0">
          <a:scrgbClr r="0" g="0" b="0"/>
        </a:fillRef>
        <a:effectRef idx="0">
          <a:scrgbClr r="0" g="0" b="0"/>
        </a:effectRef>
        <a:fontRef idx="minor"/>
      </dsp:style>
    </dsp:sp>
    <dsp:sp modelId="{83936259-1EC2-411B-922E-629033B90392}">
      <dsp:nvSpPr>
        <dsp:cNvPr id="0" name=""/>
        <dsp:cNvSpPr/>
      </dsp:nvSpPr>
      <dsp:spPr>
        <a:xfrm>
          <a:off x="5739825" y="407242"/>
          <a:ext cx="2109117" cy="691512"/>
        </a:xfrm>
        <a:prstGeom prst="roundRect">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1066800">
            <a:lnSpc>
              <a:spcPct val="90000"/>
            </a:lnSpc>
            <a:spcBef>
              <a:spcPct val="0"/>
            </a:spcBef>
            <a:spcAft>
              <a:spcPct val="35000"/>
            </a:spcAft>
          </a:pPr>
          <a:r>
            <a:rPr lang="ru-RU" sz="2400" kern="1200" dirty="0"/>
            <a:t>Онлайн кредит</a:t>
          </a:r>
        </a:p>
      </dsp:txBody>
      <dsp:txXfrm>
        <a:off x="5739825" y="407242"/>
        <a:ext cx="2109117" cy="691512"/>
      </dsp:txXfrm>
    </dsp:sp>
    <dsp:sp modelId="{43C57DCE-7D26-476F-AC2C-2F2E8FE23D92}">
      <dsp:nvSpPr>
        <dsp:cNvPr id="0" name=""/>
        <dsp:cNvSpPr/>
      </dsp:nvSpPr>
      <dsp:spPr>
        <a:xfrm>
          <a:off x="6057854" y="2528889"/>
          <a:ext cx="1842140" cy="0"/>
        </a:xfrm>
        <a:custGeom>
          <a:avLst/>
          <a:gdLst/>
          <a:ahLst/>
          <a:cxnLst/>
          <a:rect l="0" t="0" r="0" b="0"/>
          <a:pathLst>
            <a:path>
              <a:moveTo>
                <a:pt x="0" y="0"/>
              </a:moveTo>
              <a:lnTo>
                <a:pt x="1842140" y="0"/>
              </a:lnTo>
            </a:path>
          </a:pathLst>
        </a:custGeom>
        <a:noFill/>
        <a:ln>
          <a:solidFill>
            <a:schemeClr val="accent1">
              <a:shade val="80000"/>
              <a:hueOff val="0"/>
              <a:satOff val="0"/>
              <a:lumOff val="0"/>
              <a:alphaOff val="0"/>
            </a:schemeClr>
          </a:solidFill>
        </a:ln>
        <a:effectLst/>
      </dsp:spPr>
      <dsp:style>
        <a:lnRef idx="2">
          <a:scrgbClr r="0" g="0" b="0"/>
        </a:lnRef>
        <a:fillRef idx="0">
          <a:scrgbClr r="0" g="0" b="0"/>
        </a:fillRef>
        <a:effectRef idx="0">
          <a:scrgbClr r="0" g="0" b="0"/>
        </a:effectRef>
        <a:fontRef idx="minor"/>
      </dsp:style>
    </dsp:sp>
    <dsp:sp modelId="{7EF90CFD-7854-4498-80BA-E6E2EB16E306}">
      <dsp:nvSpPr>
        <dsp:cNvPr id="0" name=""/>
        <dsp:cNvSpPr/>
      </dsp:nvSpPr>
      <dsp:spPr>
        <a:xfrm>
          <a:off x="7899994" y="2183133"/>
          <a:ext cx="2109117" cy="691512"/>
        </a:xfrm>
        <a:prstGeom prst="roundRect">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1066800">
            <a:lnSpc>
              <a:spcPct val="90000"/>
            </a:lnSpc>
            <a:spcBef>
              <a:spcPct val="0"/>
            </a:spcBef>
            <a:spcAft>
              <a:spcPct val="35000"/>
            </a:spcAft>
          </a:pPr>
          <a:r>
            <a:rPr lang="ru-RU" sz="2400" kern="1200" dirty="0"/>
            <a:t>Онлайн платеж</a:t>
          </a:r>
        </a:p>
      </dsp:txBody>
      <dsp:txXfrm>
        <a:off x="7899994" y="2183133"/>
        <a:ext cx="2109117" cy="691512"/>
      </dsp:txXfrm>
    </dsp:sp>
    <dsp:sp modelId="{586A0DF1-C46D-49C0-8DA8-6321C48BE806}">
      <dsp:nvSpPr>
        <dsp:cNvPr id="0" name=""/>
        <dsp:cNvSpPr/>
      </dsp:nvSpPr>
      <dsp:spPr>
        <a:xfrm>
          <a:off x="5488659" y="5967748"/>
          <a:ext cx="2106596" cy="1229748"/>
        </a:xfrm>
        <a:prstGeom prst="roundRect">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600200">
            <a:lnSpc>
              <a:spcPct val="90000"/>
            </a:lnSpc>
            <a:spcBef>
              <a:spcPct val="0"/>
            </a:spcBef>
            <a:spcAft>
              <a:spcPct val="35000"/>
            </a:spcAft>
          </a:pPr>
          <a:r>
            <a:rPr lang="ru-RU" sz="3600" kern="1200" dirty="0"/>
            <a:t>Сервис</a:t>
          </a:r>
        </a:p>
      </dsp:txBody>
      <dsp:txXfrm>
        <a:off x="5488659" y="5967748"/>
        <a:ext cx="2106596" cy="1229748"/>
      </dsp:txXfrm>
    </dsp:sp>
    <dsp:sp modelId="{FAC210F1-4607-4DC3-8995-C0678B64B7B2}">
      <dsp:nvSpPr>
        <dsp:cNvPr id="0" name=""/>
        <dsp:cNvSpPr/>
      </dsp:nvSpPr>
      <dsp:spPr>
        <a:xfrm rot="19577439">
          <a:off x="7365295" y="5643278"/>
          <a:ext cx="1169302" cy="0"/>
        </a:xfrm>
        <a:custGeom>
          <a:avLst/>
          <a:gdLst/>
          <a:ahLst/>
          <a:cxnLst/>
          <a:rect l="0" t="0" r="0" b="0"/>
          <a:pathLst>
            <a:path>
              <a:moveTo>
                <a:pt x="0" y="0"/>
              </a:moveTo>
              <a:lnTo>
                <a:pt x="1169302" y="0"/>
              </a:lnTo>
            </a:path>
          </a:pathLst>
        </a:custGeom>
        <a:noFill/>
        <a:ln>
          <a:solidFill>
            <a:schemeClr val="accent1">
              <a:shade val="80000"/>
              <a:hueOff val="0"/>
              <a:satOff val="0"/>
              <a:lumOff val="0"/>
              <a:alphaOff val="0"/>
            </a:schemeClr>
          </a:solidFill>
        </a:ln>
        <a:effectLst/>
      </dsp:spPr>
      <dsp:style>
        <a:lnRef idx="2">
          <a:scrgbClr r="0" g="0" b="0"/>
        </a:lnRef>
        <a:fillRef idx="0">
          <a:scrgbClr r="0" g="0" b="0"/>
        </a:fillRef>
        <a:effectRef idx="0">
          <a:scrgbClr r="0" g="0" b="0"/>
        </a:effectRef>
        <a:fontRef idx="minor"/>
      </dsp:style>
    </dsp:sp>
    <dsp:sp modelId="{58DA83C8-73A8-4F7E-8AF5-03026F1258CB}">
      <dsp:nvSpPr>
        <dsp:cNvPr id="0" name=""/>
        <dsp:cNvSpPr/>
      </dsp:nvSpPr>
      <dsp:spPr>
        <a:xfrm>
          <a:off x="7899994" y="4627296"/>
          <a:ext cx="2109117" cy="691512"/>
        </a:xfrm>
        <a:prstGeom prst="roundRect">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1066800">
            <a:lnSpc>
              <a:spcPct val="90000"/>
            </a:lnSpc>
            <a:spcBef>
              <a:spcPct val="0"/>
            </a:spcBef>
            <a:spcAft>
              <a:spcPct val="35000"/>
            </a:spcAft>
          </a:pPr>
          <a:r>
            <a:rPr lang="ru-RU" sz="2400" kern="1200" dirty="0"/>
            <a:t>Чат бот</a:t>
          </a:r>
        </a:p>
      </dsp:txBody>
      <dsp:txXfrm>
        <a:off x="7899994" y="4627296"/>
        <a:ext cx="2109117" cy="691512"/>
      </dsp:txXfrm>
    </dsp:sp>
    <dsp:sp modelId="{D8ABB9FB-0B30-40D3-A146-17DF2C997E65}">
      <dsp:nvSpPr>
        <dsp:cNvPr id="0" name=""/>
        <dsp:cNvSpPr/>
      </dsp:nvSpPr>
      <dsp:spPr>
        <a:xfrm>
          <a:off x="7595255" y="6582622"/>
          <a:ext cx="304739" cy="0"/>
        </a:xfrm>
        <a:custGeom>
          <a:avLst/>
          <a:gdLst/>
          <a:ahLst/>
          <a:cxnLst/>
          <a:rect l="0" t="0" r="0" b="0"/>
          <a:pathLst>
            <a:path>
              <a:moveTo>
                <a:pt x="0" y="0"/>
              </a:moveTo>
              <a:lnTo>
                <a:pt x="304739" y="0"/>
              </a:lnTo>
            </a:path>
          </a:pathLst>
        </a:custGeom>
        <a:noFill/>
        <a:ln>
          <a:solidFill>
            <a:schemeClr val="accent1">
              <a:shade val="80000"/>
              <a:hueOff val="0"/>
              <a:satOff val="0"/>
              <a:lumOff val="0"/>
              <a:alphaOff val="0"/>
            </a:schemeClr>
          </a:solidFill>
        </a:ln>
        <a:effectLst/>
      </dsp:spPr>
      <dsp:style>
        <a:lnRef idx="2">
          <a:scrgbClr r="0" g="0" b="0"/>
        </a:lnRef>
        <a:fillRef idx="0">
          <a:scrgbClr r="0" g="0" b="0"/>
        </a:fillRef>
        <a:effectRef idx="0">
          <a:scrgbClr r="0" g="0" b="0"/>
        </a:effectRef>
        <a:fontRef idx="minor"/>
      </dsp:style>
    </dsp:sp>
    <dsp:sp modelId="{B1B0631F-8B30-491B-930D-AAB2C9972171}">
      <dsp:nvSpPr>
        <dsp:cNvPr id="0" name=""/>
        <dsp:cNvSpPr/>
      </dsp:nvSpPr>
      <dsp:spPr>
        <a:xfrm>
          <a:off x="7899994" y="6236866"/>
          <a:ext cx="2109117" cy="691512"/>
        </a:xfrm>
        <a:prstGeom prst="roundRect">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1066800">
            <a:lnSpc>
              <a:spcPct val="90000"/>
            </a:lnSpc>
            <a:spcBef>
              <a:spcPct val="0"/>
            </a:spcBef>
            <a:spcAft>
              <a:spcPct val="35000"/>
            </a:spcAft>
          </a:pPr>
          <a:r>
            <a:rPr lang="ru-RU" sz="2400" kern="1200" dirty="0"/>
            <a:t>Приложение</a:t>
          </a:r>
        </a:p>
      </dsp:txBody>
      <dsp:txXfrm>
        <a:off x="7899994" y="6236866"/>
        <a:ext cx="2109117" cy="691512"/>
      </dsp:txXfrm>
    </dsp:sp>
    <dsp:sp modelId="{35D20998-CE50-4AD0-BD35-592010C02958}">
      <dsp:nvSpPr>
        <dsp:cNvPr id="0" name=""/>
        <dsp:cNvSpPr/>
      </dsp:nvSpPr>
      <dsp:spPr>
        <a:xfrm rot="2022561">
          <a:off x="7365295" y="7521966"/>
          <a:ext cx="1169302" cy="0"/>
        </a:xfrm>
        <a:custGeom>
          <a:avLst/>
          <a:gdLst/>
          <a:ahLst/>
          <a:cxnLst/>
          <a:rect l="0" t="0" r="0" b="0"/>
          <a:pathLst>
            <a:path>
              <a:moveTo>
                <a:pt x="0" y="0"/>
              </a:moveTo>
              <a:lnTo>
                <a:pt x="1169302" y="0"/>
              </a:lnTo>
            </a:path>
          </a:pathLst>
        </a:custGeom>
        <a:noFill/>
        <a:ln>
          <a:solidFill>
            <a:schemeClr val="accent1">
              <a:shade val="80000"/>
              <a:hueOff val="0"/>
              <a:satOff val="0"/>
              <a:lumOff val="0"/>
              <a:alphaOff val="0"/>
            </a:schemeClr>
          </a:solidFill>
        </a:ln>
        <a:effectLst/>
      </dsp:spPr>
      <dsp:style>
        <a:lnRef idx="2">
          <a:scrgbClr r="0" g="0" b="0"/>
        </a:lnRef>
        <a:fillRef idx="0">
          <a:scrgbClr r="0" g="0" b="0"/>
        </a:fillRef>
        <a:effectRef idx="0">
          <a:scrgbClr r="0" g="0" b="0"/>
        </a:effectRef>
        <a:fontRef idx="minor"/>
      </dsp:style>
    </dsp:sp>
    <dsp:sp modelId="{DA9C6C8D-35B6-4C7C-AF8F-1189393B1534}">
      <dsp:nvSpPr>
        <dsp:cNvPr id="0" name=""/>
        <dsp:cNvSpPr/>
      </dsp:nvSpPr>
      <dsp:spPr>
        <a:xfrm>
          <a:off x="7899994" y="7846436"/>
          <a:ext cx="2109117" cy="691512"/>
        </a:xfrm>
        <a:prstGeom prst="roundRect">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1066800">
            <a:lnSpc>
              <a:spcPct val="90000"/>
            </a:lnSpc>
            <a:spcBef>
              <a:spcPct val="0"/>
            </a:spcBef>
            <a:spcAft>
              <a:spcPct val="35000"/>
            </a:spcAft>
          </a:pPr>
          <a:r>
            <a:rPr lang="ru-RU" sz="2400" kern="1200" dirty="0"/>
            <a:t>Сайт</a:t>
          </a:r>
        </a:p>
      </dsp:txBody>
      <dsp:txXfrm>
        <a:off x="7899994" y="7846436"/>
        <a:ext cx="2109117" cy="691512"/>
      </dsp:txXfrm>
    </dsp:sp>
    <dsp:sp modelId="{1E752500-0436-4BDF-BFC5-4BFA22AFB79B}">
      <dsp:nvSpPr>
        <dsp:cNvPr id="0" name=""/>
        <dsp:cNvSpPr/>
      </dsp:nvSpPr>
      <dsp:spPr>
        <a:xfrm rot="5124573">
          <a:off x="6291865" y="7521964"/>
          <a:ext cx="651023" cy="0"/>
        </a:xfrm>
        <a:custGeom>
          <a:avLst/>
          <a:gdLst/>
          <a:ahLst/>
          <a:cxnLst/>
          <a:rect l="0" t="0" r="0" b="0"/>
          <a:pathLst>
            <a:path>
              <a:moveTo>
                <a:pt x="0" y="0"/>
              </a:moveTo>
              <a:lnTo>
                <a:pt x="651023" y="0"/>
              </a:lnTo>
            </a:path>
          </a:pathLst>
        </a:custGeom>
        <a:noFill/>
        <a:ln>
          <a:solidFill>
            <a:schemeClr val="accent1">
              <a:shade val="80000"/>
              <a:hueOff val="0"/>
              <a:satOff val="0"/>
              <a:lumOff val="0"/>
              <a:alphaOff val="0"/>
            </a:schemeClr>
          </a:solidFill>
        </a:ln>
        <a:effectLst/>
      </dsp:spPr>
      <dsp:style>
        <a:lnRef idx="2">
          <a:scrgbClr r="0" g="0" b="0"/>
        </a:lnRef>
        <a:fillRef idx="0">
          <a:scrgbClr r="0" g="0" b="0"/>
        </a:fillRef>
        <a:effectRef idx="0">
          <a:scrgbClr r="0" g="0" b="0"/>
        </a:effectRef>
        <a:fontRef idx="minor"/>
      </dsp:style>
    </dsp:sp>
    <dsp:sp modelId="{5FE5D136-7360-4C3B-A94D-305332E543FA}">
      <dsp:nvSpPr>
        <dsp:cNvPr id="0" name=""/>
        <dsp:cNvSpPr/>
      </dsp:nvSpPr>
      <dsp:spPr>
        <a:xfrm>
          <a:off x="5616631" y="7846431"/>
          <a:ext cx="2109117" cy="691512"/>
        </a:xfrm>
        <a:prstGeom prst="roundRect">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1066800">
            <a:lnSpc>
              <a:spcPct val="90000"/>
            </a:lnSpc>
            <a:spcBef>
              <a:spcPct val="0"/>
            </a:spcBef>
            <a:spcAft>
              <a:spcPct val="35000"/>
            </a:spcAft>
          </a:pPr>
          <a:r>
            <a:rPr lang="ru-RU" sz="2400" kern="1200" dirty="0"/>
            <a:t>Привязка к </a:t>
          </a:r>
          <a:r>
            <a:rPr lang="ru-RU" sz="2400" kern="1200" dirty="0" err="1"/>
            <a:t>гослугам</a:t>
          </a:r>
          <a:endParaRPr lang="ru-RU" sz="2400" kern="1200" dirty="0"/>
        </a:p>
      </dsp:txBody>
      <dsp:txXfrm>
        <a:off x="5616631" y="7846431"/>
        <a:ext cx="2109117" cy="691512"/>
      </dsp:txXfrm>
    </dsp:sp>
    <dsp:sp modelId="{C14A26CF-2F5E-4D66-AE49-D5919A5CA32D}">
      <dsp:nvSpPr>
        <dsp:cNvPr id="0" name=""/>
        <dsp:cNvSpPr/>
      </dsp:nvSpPr>
      <dsp:spPr>
        <a:xfrm>
          <a:off x="2413856" y="5967748"/>
          <a:ext cx="2106596" cy="1229748"/>
        </a:xfrm>
        <a:prstGeom prst="roundRect">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600200">
            <a:lnSpc>
              <a:spcPct val="90000"/>
            </a:lnSpc>
            <a:spcBef>
              <a:spcPct val="0"/>
            </a:spcBef>
            <a:spcAft>
              <a:spcPct val="35000"/>
            </a:spcAft>
          </a:pPr>
          <a:r>
            <a:rPr lang="ru-RU" sz="3600" kern="1200" dirty="0"/>
            <a:t>Процессы</a:t>
          </a:r>
        </a:p>
      </dsp:txBody>
      <dsp:txXfrm>
        <a:off x="2413856" y="5967748"/>
        <a:ext cx="2106596" cy="1229748"/>
      </dsp:txXfrm>
    </dsp:sp>
    <dsp:sp modelId="{1025614D-E8C1-4C48-99B2-F6B1A051C7FA}">
      <dsp:nvSpPr>
        <dsp:cNvPr id="0" name=""/>
        <dsp:cNvSpPr/>
      </dsp:nvSpPr>
      <dsp:spPr>
        <a:xfrm rot="5522150">
          <a:off x="3109085" y="7521970"/>
          <a:ext cx="649356" cy="0"/>
        </a:xfrm>
        <a:custGeom>
          <a:avLst/>
          <a:gdLst/>
          <a:ahLst/>
          <a:cxnLst/>
          <a:rect l="0" t="0" r="0" b="0"/>
          <a:pathLst>
            <a:path>
              <a:moveTo>
                <a:pt x="0" y="0"/>
              </a:moveTo>
              <a:lnTo>
                <a:pt x="649356" y="0"/>
              </a:lnTo>
            </a:path>
          </a:pathLst>
        </a:custGeom>
        <a:noFill/>
        <a:ln>
          <a:solidFill>
            <a:schemeClr val="accent1">
              <a:shade val="80000"/>
              <a:hueOff val="0"/>
              <a:satOff val="0"/>
              <a:lumOff val="0"/>
              <a:alphaOff val="0"/>
            </a:schemeClr>
          </a:solidFill>
        </a:ln>
        <a:effectLst/>
      </dsp:spPr>
      <dsp:style>
        <a:lnRef idx="2">
          <a:scrgbClr r="0" g="0" b="0"/>
        </a:lnRef>
        <a:fillRef idx="0">
          <a:scrgbClr r="0" g="0" b="0"/>
        </a:fillRef>
        <a:effectRef idx="0">
          <a:scrgbClr r="0" g="0" b="0"/>
        </a:effectRef>
        <a:fontRef idx="minor"/>
      </dsp:style>
    </dsp:sp>
    <dsp:sp modelId="{EAD266B5-7BCF-4DFC-96D6-D98143E4EBA3}">
      <dsp:nvSpPr>
        <dsp:cNvPr id="0" name=""/>
        <dsp:cNvSpPr/>
      </dsp:nvSpPr>
      <dsp:spPr>
        <a:xfrm>
          <a:off x="2355380" y="7846443"/>
          <a:ext cx="2109117" cy="691512"/>
        </a:xfrm>
        <a:prstGeom prst="roundRect">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1066800">
            <a:lnSpc>
              <a:spcPct val="90000"/>
            </a:lnSpc>
            <a:spcBef>
              <a:spcPct val="0"/>
            </a:spcBef>
            <a:spcAft>
              <a:spcPct val="35000"/>
            </a:spcAft>
          </a:pPr>
          <a:r>
            <a:rPr lang="ru-RU" sz="2400" kern="1200" dirty="0"/>
            <a:t>ИИ </a:t>
          </a:r>
          <a:r>
            <a:rPr lang="ru-RU" sz="2400" kern="1200" dirty="0" err="1"/>
            <a:t>скоринг</a:t>
          </a:r>
          <a:endParaRPr lang="ru-RU" sz="2400" kern="1200" dirty="0"/>
        </a:p>
      </dsp:txBody>
      <dsp:txXfrm>
        <a:off x="2355380" y="7846443"/>
        <a:ext cx="2109117" cy="691512"/>
      </dsp:txXfrm>
    </dsp:sp>
    <dsp:sp modelId="{A86EED12-7E7F-44D7-8D27-D43C336FAC26}">
      <dsp:nvSpPr>
        <dsp:cNvPr id="0" name=""/>
        <dsp:cNvSpPr/>
      </dsp:nvSpPr>
      <dsp:spPr>
        <a:xfrm rot="8777458">
          <a:off x="1474523" y="7521956"/>
          <a:ext cx="1169277" cy="0"/>
        </a:xfrm>
        <a:custGeom>
          <a:avLst/>
          <a:gdLst/>
          <a:ahLst/>
          <a:cxnLst/>
          <a:rect l="0" t="0" r="0" b="0"/>
          <a:pathLst>
            <a:path>
              <a:moveTo>
                <a:pt x="0" y="0"/>
              </a:moveTo>
              <a:lnTo>
                <a:pt x="1169277" y="0"/>
              </a:lnTo>
            </a:path>
          </a:pathLst>
        </a:custGeom>
        <a:noFill/>
        <a:ln>
          <a:solidFill>
            <a:schemeClr val="accent1">
              <a:shade val="80000"/>
              <a:hueOff val="0"/>
              <a:satOff val="0"/>
              <a:lumOff val="0"/>
              <a:alphaOff val="0"/>
            </a:schemeClr>
          </a:solidFill>
        </a:ln>
        <a:effectLst/>
      </dsp:spPr>
      <dsp:style>
        <a:lnRef idx="2">
          <a:scrgbClr r="0" g="0" b="0"/>
        </a:lnRef>
        <a:fillRef idx="0">
          <a:scrgbClr r="0" g="0" b="0"/>
        </a:fillRef>
        <a:effectRef idx="0">
          <a:scrgbClr r="0" g="0" b="0"/>
        </a:effectRef>
        <a:fontRef idx="minor"/>
      </dsp:style>
    </dsp:sp>
    <dsp:sp modelId="{17677381-4215-47C1-8EA6-B4FA5D400A0C}">
      <dsp:nvSpPr>
        <dsp:cNvPr id="0" name=""/>
        <dsp:cNvSpPr/>
      </dsp:nvSpPr>
      <dsp:spPr>
        <a:xfrm>
          <a:off x="0" y="7846417"/>
          <a:ext cx="2109117" cy="691512"/>
        </a:xfrm>
        <a:prstGeom prst="roundRect">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1066800">
            <a:lnSpc>
              <a:spcPct val="90000"/>
            </a:lnSpc>
            <a:spcBef>
              <a:spcPct val="0"/>
            </a:spcBef>
            <a:spcAft>
              <a:spcPct val="35000"/>
            </a:spcAft>
          </a:pPr>
          <a:r>
            <a:rPr lang="ru-RU" sz="2400" kern="1200" dirty="0"/>
            <a:t>Биометрия</a:t>
          </a:r>
        </a:p>
      </dsp:txBody>
      <dsp:txXfrm>
        <a:off x="0" y="7846417"/>
        <a:ext cx="2109117" cy="691512"/>
      </dsp:txXfrm>
    </dsp:sp>
    <dsp:sp modelId="{369E2BA1-D838-4BE7-8B7B-01CC85428831}">
      <dsp:nvSpPr>
        <dsp:cNvPr id="0" name=""/>
        <dsp:cNvSpPr/>
      </dsp:nvSpPr>
      <dsp:spPr>
        <a:xfrm rot="10800000">
          <a:off x="2109117" y="6582622"/>
          <a:ext cx="304739" cy="0"/>
        </a:xfrm>
        <a:custGeom>
          <a:avLst/>
          <a:gdLst/>
          <a:ahLst/>
          <a:cxnLst/>
          <a:rect l="0" t="0" r="0" b="0"/>
          <a:pathLst>
            <a:path>
              <a:moveTo>
                <a:pt x="0" y="0"/>
              </a:moveTo>
              <a:lnTo>
                <a:pt x="304739" y="0"/>
              </a:lnTo>
            </a:path>
          </a:pathLst>
        </a:custGeom>
        <a:noFill/>
        <a:ln>
          <a:solidFill>
            <a:schemeClr val="accent1">
              <a:shade val="80000"/>
              <a:hueOff val="0"/>
              <a:satOff val="0"/>
              <a:lumOff val="0"/>
              <a:alphaOff val="0"/>
            </a:schemeClr>
          </a:solidFill>
        </a:ln>
        <a:effectLst/>
      </dsp:spPr>
      <dsp:style>
        <a:lnRef idx="2">
          <a:scrgbClr r="0" g="0" b="0"/>
        </a:lnRef>
        <a:fillRef idx="0">
          <a:scrgbClr r="0" g="0" b="0"/>
        </a:fillRef>
        <a:effectRef idx="0">
          <a:scrgbClr r="0" g="0" b="0"/>
        </a:effectRef>
        <a:fontRef idx="minor"/>
      </dsp:style>
    </dsp:sp>
    <dsp:sp modelId="{B11AB385-20DB-49FE-BF1F-06E009D304B1}">
      <dsp:nvSpPr>
        <dsp:cNvPr id="0" name=""/>
        <dsp:cNvSpPr/>
      </dsp:nvSpPr>
      <dsp:spPr>
        <a:xfrm>
          <a:off x="0" y="6236866"/>
          <a:ext cx="2109117" cy="691512"/>
        </a:xfrm>
        <a:prstGeom prst="roundRect">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1066800">
            <a:lnSpc>
              <a:spcPct val="90000"/>
            </a:lnSpc>
            <a:spcBef>
              <a:spcPct val="0"/>
            </a:spcBef>
            <a:spcAft>
              <a:spcPct val="35000"/>
            </a:spcAft>
          </a:pPr>
          <a:r>
            <a:rPr lang="ru-RU" sz="2400" kern="1200" dirty="0"/>
            <a:t>Роботизация</a:t>
          </a:r>
        </a:p>
      </dsp:txBody>
      <dsp:txXfrm>
        <a:off x="0" y="6236866"/>
        <a:ext cx="2109117" cy="691512"/>
      </dsp:txXfrm>
    </dsp:sp>
    <dsp:sp modelId="{46F7DF5E-ADFC-40D5-B649-34EF14EDE879}">
      <dsp:nvSpPr>
        <dsp:cNvPr id="0" name=""/>
        <dsp:cNvSpPr/>
      </dsp:nvSpPr>
      <dsp:spPr>
        <a:xfrm rot="12822542">
          <a:off x="1474523" y="5643287"/>
          <a:ext cx="1169277" cy="0"/>
        </a:xfrm>
        <a:custGeom>
          <a:avLst/>
          <a:gdLst/>
          <a:ahLst/>
          <a:cxnLst/>
          <a:rect l="0" t="0" r="0" b="0"/>
          <a:pathLst>
            <a:path>
              <a:moveTo>
                <a:pt x="0" y="0"/>
              </a:moveTo>
              <a:lnTo>
                <a:pt x="1169277" y="0"/>
              </a:lnTo>
            </a:path>
          </a:pathLst>
        </a:custGeom>
        <a:noFill/>
        <a:ln>
          <a:solidFill>
            <a:schemeClr val="accent1">
              <a:shade val="80000"/>
              <a:hueOff val="0"/>
              <a:satOff val="0"/>
              <a:lumOff val="0"/>
              <a:alphaOff val="0"/>
            </a:schemeClr>
          </a:solidFill>
        </a:ln>
        <a:effectLst/>
      </dsp:spPr>
      <dsp:style>
        <a:lnRef idx="2">
          <a:scrgbClr r="0" g="0" b="0"/>
        </a:lnRef>
        <a:fillRef idx="0">
          <a:scrgbClr r="0" g="0" b="0"/>
        </a:fillRef>
        <a:effectRef idx="0">
          <a:scrgbClr r="0" g="0" b="0"/>
        </a:effectRef>
        <a:fontRef idx="minor"/>
      </dsp:style>
    </dsp:sp>
    <dsp:sp modelId="{81E1CE1D-B34D-403E-99DE-BEFAA1044435}">
      <dsp:nvSpPr>
        <dsp:cNvPr id="0" name=""/>
        <dsp:cNvSpPr/>
      </dsp:nvSpPr>
      <dsp:spPr>
        <a:xfrm>
          <a:off x="0" y="4627315"/>
          <a:ext cx="2109117" cy="691512"/>
        </a:xfrm>
        <a:prstGeom prst="roundRect">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1066800">
            <a:lnSpc>
              <a:spcPct val="90000"/>
            </a:lnSpc>
            <a:spcBef>
              <a:spcPct val="0"/>
            </a:spcBef>
            <a:spcAft>
              <a:spcPct val="35000"/>
            </a:spcAft>
          </a:pPr>
          <a:r>
            <a:rPr lang="ru-RU" sz="2400" kern="1200" dirty="0"/>
            <a:t>Развитие бизнес модели</a:t>
          </a:r>
        </a:p>
      </dsp:txBody>
      <dsp:txXfrm>
        <a:off x="0" y="4627315"/>
        <a:ext cx="2109117" cy="691512"/>
      </dsp:txXfrm>
    </dsp:sp>
  </dsp:spTree>
</dsp:drawing>
</file>

<file path=ppt/diagrams/drawing6.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684A0097-4DA4-4501-A065-DBEF44D4D35A}">
      <dsp:nvSpPr>
        <dsp:cNvPr id="0" name=""/>
        <dsp:cNvSpPr/>
      </dsp:nvSpPr>
      <dsp:spPr>
        <a:xfrm>
          <a:off x="0" y="6293"/>
          <a:ext cx="12025336" cy="1030041"/>
        </a:xfrm>
        <a:prstGeom prst="roundRect">
          <a:avLst>
            <a:gd name="adj" fmla="val 10000"/>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ru-RU" sz="2800" b="0" i="0" kern="1200" dirty="0" smtClean="0"/>
            <a:t>Генерация </a:t>
          </a:r>
          <a:r>
            <a:rPr lang="ru-RU" sz="2800" b="0" i="0" kern="1200" dirty="0"/>
            <a:t>инновационной концепции, которая предполагает решение актуальных проблем или улучшение существующих процессов. </a:t>
          </a:r>
          <a:endParaRPr lang="ru-RU" sz="2800" kern="1200" dirty="0"/>
        </a:p>
      </dsp:txBody>
      <dsp:txXfrm>
        <a:off x="0" y="6293"/>
        <a:ext cx="12025336" cy="1030041"/>
      </dsp:txXfrm>
    </dsp:sp>
    <dsp:sp modelId="{E3A45F82-D40E-491C-A7A4-A3375BCA0774}">
      <dsp:nvSpPr>
        <dsp:cNvPr id="0" name=""/>
        <dsp:cNvSpPr/>
      </dsp:nvSpPr>
      <dsp:spPr>
        <a:xfrm rot="5400000">
          <a:off x="5819535" y="1062085"/>
          <a:ext cx="386265" cy="46351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244600">
            <a:lnSpc>
              <a:spcPct val="90000"/>
            </a:lnSpc>
            <a:spcBef>
              <a:spcPct val="0"/>
            </a:spcBef>
            <a:spcAft>
              <a:spcPct val="35000"/>
            </a:spcAft>
          </a:pPr>
          <a:endParaRPr lang="ru-RU" sz="2800" kern="1200"/>
        </a:p>
      </dsp:txBody>
      <dsp:txXfrm rot="5400000">
        <a:off x="5819535" y="1062085"/>
        <a:ext cx="386265" cy="463518"/>
      </dsp:txXfrm>
    </dsp:sp>
    <dsp:sp modelId="{2B8F4057-CC8D-4DD8-9AA5-63149707B5A6}">
      <dsp:nvSpPr>
        <dsp:cNvPr id="0" name=""/>
        <dsp:cNvSpPr/>
      </dsp:nvSpPr>
      <dsp:spPr>
        <a:xfrm>
          <a:off x="0" y="1551355"/>
          <a:ext cx="12025336" cy="1030041"/>
        </a:xfrm>
        <a:prstGeom prst="roundRect">
          <a:avLst>
            <a:gd name="adj" fmla="val 10000"/>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ru-RU" sz="2800" b="0" i="0" kern="1200" dirty="0"/>
            <a:t>Практическая реализация идеи, разработка и запуск нового продукта или услуги на рынок. </a:t>
          </a:r>
          <a:endParaRPr lang="ru-RU" sz="2800" kern="1200" dirty="0"/>
        </a:p>
      </dsp:txBody>
      <dsp:txXfrm>
        <a:off x="0" y="1551355"/>
        <a:ext cx="12025336" cy="1030041"/>
      </dsp:txXfrm>
    </dsp:sp>
    <dsp:sp modelId="{B7779CE2-D56F-41E9-B644-E97310CEA8B7}">
      <dsp:nvSpPr>
        <dsp:cNvPr id="0" name=""/>
        <dsp:cNvSpPr/>
      </dsp:nvSpPr>
      <dsp:spPr>
        <a:xfrm rot="5400000">
          <a:off x="5819535" y="2607147"/>
          <a:ext cx="386265" cy="46351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244600">
            <a:lnSpc>
              <a:spcPct val="90000"/>
            </a:lnSpc>
            <a:spcBef>
              <a:spcPct val="0"/>
            </a:spcBef>
            <a:spcAft>
              <a:spcPct val="35000"/>
            </a:spcAft>
          </a:pPr>
          <a:endParaRPr lang="ru-RU" sz="2800" kern="1200"/>
        </a:p>
      </dsp:txBody>
      <dsp:txXfrm rot="5400000">
        <a:off x="5819535" y="2607147"/>
        <a:ext cx="386265" cy="463518"/>
      </dsp:txXfrm>
    </dsp:sp>
    <dsp:sp modelId="{F819420F-EB2B-40B2-98D7-B78FCD2FAFA8}">
      <dsp:nvSpPr>
        <dsp:cNvPr id="0" name=""/>
        <dsp:cNvSpPr/>
      </dsp:nvSpPr>
      <dsp:spPr>
        <a:xfrm>
          <a:off x="0" y="3096416"/>
          <a:ext cx="12025336" cy="1030041"/>
        </a:xfrm>
        <a:prstGeom prst="roundRect">
          <a:avLst>
            <a:gd name="adj" fmla="val 10000"/>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ru-RU" sz="2800" b="0" i="0" kern="1200" dirty="0"/>
            <a:t>На начальном этапе внедрения наблюдается увеличение дохода благодаря интересу потребителей и уникальности предложения. </a:t>
          </a:r>
          <a:endParaRPr lang="ru-RU" sz="2800" kern="1200" dirty="0"/>
        </a:p>
      </dsp:txBody>
      <dsp:txXfrm>
        <a:off x="0" y="3096416"/>
        <a:ext cx="12025336" cy="1030041"/>
      </dsp:txXfrm>
    </dsp:sp>
    <dsp:sp modelId="{1A25AACF-6FBA-48C4-886A-BBBF57EB680F}">
      <dsp:nvSpPr>
        <dsp:cNvPr id="0" name=""/>
        <dsp:cNvSpPr/>
      </dsp:nvSpPr>
      <dsp:spPr>
        <a:xfrm rot="5400000">
          <a:off x="5819535" y="4152208"/>
          <a:ext cx="386265" cy="46351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244600">
            <a:lnSpc>
              <a:spcPct val="90000"/>
            </a:lnSpc>
            <a:spcBef>
              <a:spcPct val="0"/>
            </a:spcBef>
            <a:spcAft>
              <a:spcPct val="35000"/>
            </a:spcAft>
          </a:pPr>
          <a:endParaRPr lang="ru-RU" sz="2800" kern="1200"/>
        </a:p>
      </dsp:txBody>
      <dsp:txXfrm rot="5400000">
        <a:off x="5819535" y="4152208"/>
        <a:ext cx="386265" cy="463518"/>
      </dsp:txXfrm>
    </dsp:sp>
    <dsp:sp modelId="{19503BEC-1DBC-4A1B-9969-EE80D0AF34AD}">
      <dsp:nvSpPr>
        <dsp:cNvPr id="0" name=""/>
        <dsp:cNvSpPr/>
      </dsp:nvSpPr>
      <dsp:spPr>
        <a:xfrm>
          <a:off x="0" y="4641478"/>
          <a:ext cx="12025336" cy="1030041"/>
        </a:xfrm>
        <a:prstGeom prst="roundRect">
          <a:avLst>
            <a:gd name="adj" fmla="val 10000"/>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ru-RU" sz="2800" b="0" i="0" kern="1200" dirty="0"/>
            <a:t>В процессе реализации проекта могут возникать дополнительные обязательства, такие как инвестиции в маркетинг, производство и другие ресурсы. </a:t>
          </a:r>
          <a:endParaRPr lang="ru-RU" sz="2800" kern="1200" dirty="0"/>
        </a:p>
      </dsp:txBody>
      <dsp:txXfrm>
        <a:off x="0" y="4641478"/>
        <a:ext cx="12025336" cy="1030041"/>
      </dsp:txXfrm>
    </dsp:sp>
    <dsp:sp modelId="{0A332E2A-46EE-4802-9B0C-E7198B3DCA9E}">
      <dsp:nvSpPr>
        <dsp:cNvPr id="0" name=""/>
        <dsp:cNvSpPr/>
      </dsp:nvSpPr>
      <dsp:spPr>
        <a:xfrm rot="5400000">
          <a:off x="5819535" y="5697270"/>
          <a:ext cx="386265" cy="46351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244600">
            <a:lnSpc>
              <a:spcPct val="90000"/>
            </a:lnSpc>
            <a:spcBef>
              <a:spcPct val="0"/>
            </a:spcBef>
            <a:spcAft>
              <a:spcPct val="35000"/>
            </a:spcAft>
          </a:pPr>
          <a:endParaRPr lang="ru-RU" sz="2800" kern="1200"/>
        </a:p>
      </dsp:txBody>
      <dsp:txXfrm rot="5400000">
        <a:off x="5819535" y="5697270"/>
        <a:ext cx="386265" cy="463518"/>
      </dsp:txXfrm>
    </dsp:sp>
    <dsp:sp modelId="{1D4736E9-790B-45E3-B299-A725883DB812}">
      <dsp:nvSpPr>
        <dsp:cNvPr id="0" name=""/>
        <dsp:cNvSpPr/>
      </dsp:nvSpPr>
      <dsp:spPr>
        <a:xfrm>
          <a:off x="0" y="6186540"/>
          <a:ext cx="12025336" cy="1030041"/>
        </a:xfrm>
        <a:prstGeom prst="roundRect">
          <a:avLst>
            <a:gd name="adj" fmla="val 10000"/>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ru-RU" sz="2800" b="0" i="0" kern="1200" dirty="0"/>
            <a:t>С увеличением популярности продукта на рынок выходят конкуренты, что приводит к насыщению и снижению маржи прибыли. </a:t>
          </a:r>
          <a:endParaRPr lang="ru-RU" sz="2800" kern="1200" dirty="0"/>
        </a:p>
      </dsp:txBody>
      <dsp:txXfrm>
        <a:off x="0" y="6186540"/>
        <a:ext cx="12025336" cy="1030041"/>
      </dsp:txXfrm>
    </dsp:sp>
    <dsp:sp modelId="{BD226EAD-05AE-4DE6-B4F0-040D7DA04D81}">
      <dsp:nvSpPr>
        <dsp:cNvPr id="0" name=""/>
        <dsp:cNvSpPr/>
      </dsp:nvSpPr>
      <dsp:spPr>
        <a:xfrm rot="5400000">
          <a:off x="5819535" y="7242332"/>
          <a:ext cx="386265" cy="46351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244600">
            <a:lnSpc>
              <a:spcPct val="90000"/>
            </a:lnSpc>
            <a:spcBef>
              <a:spcPct val="0"/>
            </a:spcBef>
            <a:spcAft>
              <a:spcPct val="35000"/>
            </a:spcAft>
          </a:pPr>
          <a:endParaRPr lang="ru-RU" sz="2800" kern="1200"/>
        </a:p>
      </dsp:txBody>
      <dsp:txXfrm rot="5400000">
        <a:off x="5819535" y="7242332"/>
        <a:ext cx="386265" cy="463518"/>
      </dsp:txXfrm>
    </dsp:sp>
    <dsp:sp modelId="{75BBA369-EF38-4188-8257-275D97B2CB70}">
      <dsp:nvSpPr>
        <dsp:cNvPr id="0" name=""/>
        <dsp:cNvSpPr/>
      </dsp:nvSpPr>
      <dsp:spPr>
        <a:xfrm>
          <a:off x="0" y="7731601"/>
          <a:ext cx="12025336" cy="1030041"/>
        </a:xfrm>
        <a:prstGeom prst="roundRect">
          <a:avLst>
            <a:gd name="adj" fmla="val 10000"/>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ru-RU" sz="2800" b="0" i="0" kern="1200" dirty="0"/>
            <a:t>При ухудшении финансовых показателей и увеличении обязательств возникает риск неспособности компании справиться с долговыми обязательствами. </a:t>
          </a:r>
          <a:endParaRPr lang="ru-RU" sz="2800" kern="1200" dirty="0"/>
        </a:p>
      </dsp:txBody>
      <dsp:txXfrm>
        <a:off x="0" y="7731601"/>
        <a:ext cx="12025336" cy="1030041"/>
      </dsp:txXfrm>
    </dsp:sp>
    <dsp:sp modelId="{2D853A4E-05BB-4E23-9B46-5AB207B45CE2}">
      <dsp:nvSpPr>
        <dsp:cNvPr id="0" name=""/>
        <dsp:cNvSpPr/>
      </dsp:nvSpPr>
      <dsp:spPr>
        <a:xfrm rot="5400000">
          <a:off x="5819535" y="8787394"/>
          <a:ext cx="386265" cy="46351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244600">
            <a:lnSpc>
              <a:spcPct val="90000"/>
            </a:lnSpc>
            <a:spcBef>
              <a:spcPct val="0"/>
            </a:spcBef>
            <a:spcAft>
              <a:spcPct val="35000"/>
            </a:spcAft>
          </a:pPr>
          <a:endParaRPr lang="ru-RU" sz="2800" kern="1200"/>
        </a:p>
      </dsp:txBody>
      <dsp:txXfrm rot="5400000">
        <a:off x="5819535" y="8787394"/>
        <a:ext cx="386265" cy="463518"/>
      </dsp:txXfrm>
    </dsp:sp>
    <dsp:sp modelId="{A27C48BC-BA6A-4F18-8C59-4E7B2CB2A4F0}">
      <dsp:nvSpPr>
        <dsp:cNvPr id="0" name=""/>
        <dsp:cNvSpPr/>
      </dsp:nvSpPr>
      <dsp:spPr>
        <a:xfrm>
          <a:off x="0" y="9276663"/>
          <a:ext cx="12025336" cy="1030041"/>
        </a:xfrm>
        <a:prstGeom prst="roundRect">
          <a:avLst>
            <a:gd name="adj" fmla="val 10000"/>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ru-RU" sz="2800" b="0" i="0" kern="1200" dirty="0"/>
            <a:t>Цикл повторяется с новой идеей, так как компании стремятся к обновлению и поиску новых возможностей для роста.</a:t>
          </a:r>
          <a:endParaRPr lang="ru-RU" sz="2800" kern="1200" dirty="0"/>
        </a:p>
      </dsp:txBody>
      <dsp:txXfrm>
        <a:off x="0" y="9276663"/>
        <a:ext cx="12025336" cy="1030041"/>
      </dsp:txXfrm>
    </dsp:sp>
  </dsp:spTree>
</dsp:drawing>
</file>

<file path=ppt/diagrams/drawing7.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06C006AF-8E71-4ED7-A41D-2798C453AEE2}">
      <dsp:nvSpPr>
        <dsp:cNvPr id="0" name=""/>
        <dsp:cNvSpPr/>
      </dsp:nvSpPr>
      <dsp:spPr>
        <a:xfrm>
          <a:off x="177" y="111165"/>
          <a:ext cx="5692790" cy="2916001"/>
        </a:xfrm>
        <a:prstGeom prst="rect">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t" anchorCtr="0">
          <a:noAutofit/>
        </a:bodyPr>
        <a:lstStyle/>
        <a:p>
          <a:pPr lvl="0" algn="l" defTabSz="1244600">
            <a:lnSpc>
              <a:spcPct val="90000"/>
            </a:lnSpc>
            <a:spcBef>
              <a:spcPct val="0"/>
            </a:spcBef>
            <a:spcAft>
              <a:spcPct val="35000"/>
            </a:spcAft>
          </a:pPr>
          <a:r>
            <a:rPr lang="ru-RU" sz="2800" kern="1200" dirty="0"/>
            <a:t>Знания или ноу-хау</a:t>
          </a:r>
        </a:p>
        <a:p>
          <a:pPr marL="285750" lvl="1" indent="-285750" algn="l" defTabSz="1244600">
            <a:lnSpc>
              <a:spcPct val="90000"/>
            </a:lnSpc>
            <a:spcBef>
              <a:spcPct val="0"/>
            </a:spcBef>
            <a:spcAft>
              <a:spcPct val="15000"/>
            </a:spcAft>
            <a:buChar char="••"/>
          </a:pPr>
          <a:r>
            <a:rPr lang="ru-RU" sz="2800" kern="1200" dirty="0"/>
            <a:t>Накопленные знания и опыт сотрудников, а также особые навыки и технологии, которыми располагает организация, являются фундаментом для внедрения инноваций. </a:t>
          </a:r>
        </a:p>
      </dsp:txBody>
      <dsp:txXfrm>
        <a:off x="177" y="111165"/>
        <a:ext cx="5692790" cy="2916001"/>
      </dsp:txXfrm>
    </dsp:sp>
    <dsp:sp modelId="{27CA1457-1766-4C2F-BB88-1D3E32EBB853}">
      <dsp:nvSpPr>
        <dsp:cNvPr id="0" name=""/>
        <dsp:cNvSpPr/>
      </dsp:nvSpPr>
      <dsp:spPr>
        <a:xfrm>
          <a:off x="6047344" y="111165"/>
          <a:ext cx="5692790" cy="2916001"/>
        </a:xfrm>
        <a:prstGeom prst="rect">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t" anchorCtr="0">
          <a:noAutofit/>
        </a:bodyPr>
        <a:lstStyle/>
        <a:p>
          <a:pPr lvl="0" algn="l" defTabSz="1244600">
            <a:lnSpc>
              <a:spcPct val="90000"/>
            </a:lnSpc>
            <a:spcBef>
              <a:spcPct val="0"/>
            </a:spcBef>
            <a:spcAft>
              <a:spcPct val="35000"/>
            </a:spcAft>
          </a:pPr>
          <a:r>
            <a:rPr lang="ru-RU" sz="2800" kern="1200" dirty="0"/>
            <a:t>Уникальные бизнес-методологии</a:t>
          </a:r>
        </a:p>
        <a:p>
          <a:pPr marL="285750" lvl="1" indent="-285750" algn="l" defTabSz="1244600">
            <a:lnSpc>
              <a:spcPct val="90000"/>
            </a:lnSpc>
            <a:spcBef>
              <a:spcPct val="0"/>
            </a:spcBef>
            <a:spcAft>
              <a:spcPct val="15000"/>
            </a:spcAft>
            <a:buChar char="••"/>
          </a:pPr>
          <a:r>
            <a:rPr lang="ru-RU" sz="2800" kern="1200" dirty="0"/>
            <a:t>Специфические подходы к управлению, производству или маркетингу могут существенно повлиять на эффективность работы компании. </a:t>
          </a:r>
        </a:p>
      </dsp:txBody>
      <dsp:txXfrm>
        <a:off x="6047344" y="111165"/>
        <a:ext cx="5692790" cy="2916001"/>
      </dsp:txXfrm>
    </dsp:sp>
    <dsp:sp modelId="{9C13929E-13C3-4FB2-9592-B7FC6ADB5FCA}">
      <dsp:nvSpPr>
        <dsp:cNvPr id="0" name=""/>
        <dsp:cNvSpPr/>
      </dsp:nvSpPr>
      <dsp:spPr>
        <a:xfrm>
          <a:off x="12094512" y="111165"/>
          <a:ext cx="5692790" cy="2916001"/>
        </a:xfrm>
        <a:prstGeom prst="rect">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t" anchorCtr="0">
          <a:noAutofit/>
        </a:bodyPr>
        <a:lstStyle/>
        <a:p>
          <a:pPr lvl="0" algn="l" defTabSz="1244600">
            <a:lnSpc>
              <a:spcPct val="90000"/>
            </a:lnSpc>
            <a:spcBef>
              <a:spcPct val="0"/>
            </a:spcBef>
            <a:spcAft>
              <a:spcPct val="35000"/>
            </a:spcAft>
          </a:pPr>
          <a:r>
            <a:rPr lang="ru-RU" sz="2800" kern="1200"/>
            <a:t>Списки клиентов</a:t>
          </a:r>
        </a:p>
        <a:p>
          <a:pPr marL="285750" lvl="1" indent="-285750" algn="l" defTabSz="1244600">
            <a:lnSpc>
              <a:spcPct val="90000"/>
            </a:lnSpc>
            <a:spcBef>
              <a:spcPct val="0"/>
            </a:spcBef>
            <a:spcAft>
              <a:spcPct val="15000"/>
            </a:spcAft>
            <a:buChar char="••"/>
          </a:pPr>
          <a:r>
            <a:rPr lang="ru-RU" sz="2800" kern="1200" dirty="0"/>
            <a:t>Хорошо структурированные базы данных клиентов и понимание их потребностей позволяют компаниям быстрее адаптироваться к изменениям.</a:t>
          </a:r>
        </a:p>
      </dsp:txBody>
      <dsp:txXfrm>
        <a:off x="12094512" y="111165"/>
        <a:ext cx="5692790" cy="2916001"/>
      </dsp:txXfrm>
    </dsp:sp>
    <dsp:sp modelId="{F200B93D-3B69-4053-9690-DAAD31E2E44E}">
      <dsp:nvSpPr>
        <dsp:cNvPr id="0" name=""/>
        <dsp:cNvSpPr/>
      </dsp:nvSpPr>
      <dsp:spPr>
        <a:xfrm>
          <a:off x="18141680" y="111165"/>
          <a:ext cx="5692790" cy="2916001"/>
        </a:xfrm>
        <a:prstGeom prst="rect">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t" anchorCtr="0">
          <a:noAutofit/>
        </a:bodyPr>
        <a:lstStyle/>
        <a:p>
          <a:pPr lvl="0" algn="l" defTabSz="1244600">
            <a:lnSpc>
              <a:spcPct val="90000"/>
            </a:lnSpc>
            <a:spcBef>
              <a:spcPct val="0"/>
            </a:spcBef>
            <a:spcAft>
              <a:spcPct val="35000"/>
            </a:spcAft>
          </a:pPr>
          <a:r>
            <a:rPr lang="ru-RU" sz="2800" kern="1200" dirty="0"/>
            <a:t>Доброжелательность</a:t>
          </a:r>
        </a:p>
        <a:p>
          <a:pPr marL="285750" lvl="1" indent="-285750" algn="l" defTabSz="1244600">
            <a:lnSpc>
              <a:spcPct val="90000"/>
            </a:lnSpc>
            <a:spcBef>
              <a:spcPct val="0"/>
            </a:spcBef>
            <a:spcAft>
              <a:spcPct val="15000"/>
            </a:spcAft>
            <a:buChar char="••"/>
          </a:pPr>
          <a:r>
            <a:rPr lang="ru-RU" sz="2800" kern="1200" dirty="0"/>
            <a:t>Отношения с клиентами, поставщиками и партнерами влияют на успешность корпоративных инициатив. </a:t>
          </a:r>
        </a:p>
      </dsp:txBody>
      <dsp:txXfrm>
        <a:off x="18141680" y="111165"/>
        <a:ext cx="5692790" cy="2916001"/>
      </dsp:txXfrm>
    </dsp:sp>
    <dsp:sp modelId="{13BADE3C-F768-4A2A-B51F-012D0450BB0C}">
      <dsp:nvSpPr>
        <dsp:cNvPr id="0" name=""/>
        <dsp:cNvSpPr/>
      </dsp:nvSpPr>
      <dsp:spPr>
        <a:xfrm>
          <a:off x="177" y="3381544"/>
          <a:ext cx="5692790" cy="2916001"/>
        </a:xfrm>
        <a:prstGeom prst="rect">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t" anchorCtr="0">
          <a:noAutofit/>
        </a:bodyPr>
        <a:lstStyle/>
        <a:p>
          <a:pPr lvl="0" algn="l" defTabSz="1244600">
            <a:lnSpc>
              <a:spcPct val="90000"/>
            </a:lnSpc>
            <a:spcBef>
              <a:spcPct val="0"/>
            </a:spcBef>
            <a:spcAft>
              <a:spcPct val="35000"/>
            </a:spcAft>
          </a:pPr>
          <a:r>
            <a:rPr lang="ru-RU" sz="2800" kern="1200"/>
            <a:t>Репутация компании</a:t>
          </a:r>
        </a:p>
        <a:p>
          <a:pPr marL="285750" lvl="1" indent="-285750" algn="l" defTabSz="1244600">
            <a:lnSpc>
              <a:spcPct val="90000"/>
            </a:lnSpc>
            <a:spcBef>
              <a:spcPct val="0"/>
            </a:spcBef>
            <a:spcAft>
              <a:spcPct val="15000"/>
            </a:spcAft>
            <a:buChar char="••"/>
          </a:pPr>
          <a:r>
            <a:rPr lang="ru-RU" sz="2800" kern="1200" dirty="0"/>
            <a:t>Высокая репутация помогает привлекать талантливых сотрудников, инвесторов и клиентов. </a:t>
          </a:r>
        </a:p>
      </dsp:txBody>
      <dsp:txXfrm>
        <a:off x="177" y="3381544"/>
        <a:ext cx="5692790" cy="2916001"/>
      </dsp:txXfrm>
    </dsp:sp>
    <dsp:sp modelId="{298E7D82-860F-438C-B12F-0C440C61D5C2}">
      <dsp:nvSpPr>
        <dsp:cNvPr id="0" name=""/>
        <dsp:cNvSpPr/>
      </dsp:nvSpPr>
      <dsp:spPr>
        <a:xfrm>
          <a:off x="6047344" y="3381544"/>
          <a:ext cx="5692790" cy="2916001"/>
        </a:xfrm>
        <a:prstGeom prst="rect">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t" anchorCtr="0">
          <a:noAutofit/>
        </a:bodyPr>
        <a:lstStyle/>
        <a:p>
          <a:pPr lvl="0" algn="l" defTabSz="1244600">
            <a:lnSpc>
              <a:spcPct val="90000"/>
            </a:lnSpc>
            <a:spcBef>
              <a:spcPct val="0"/>
            </a:spcBef>
            <a:spcAft>
              <a:spcPct val="35000"/>
            </a:spcAft>
          </a:pPr>
          <a:r>
            <a:rPr lang="ru-RU" sz="2800" kern="1200"/>
            <a:t>Контракты на обслуживание или поставку</a:t>
          </a:r>
        </a:p>
        <a:p>
          <a:pPr marL="285750" lvl="1" indent="-285750" algn="l" defTabSz="1244600">
            <a:lnSpc>
              <a:spcPct val="90000"/>
            </a:lnSpc>
            <a:spcBef>
              <a:spcPct val="0"/>
            </a:spcBef>
            <a:spcAft>
              <a:spcPct val="15000"/>
            </a:spcAft>
            <a:buChar char="••"/>
          </a:pPr>
          <a:r>
            <a:rPr lang="ru-RU" sz="2800" kern="1200" dirty="0"/>
            <a:t>Отношения с поставщиками и партнерами могут поддерживать инновационные проекты, предоставляя быстрый доступ к ресурсам или технологиям. </a:t>
          </a:r>
        </a:p>
      </dsp:txBody>
      <dsp:txXfrm>
        <a:off x="6047344" y="3381544"/>
        <a:ext cx="5692790" cy="2916001"/>
      </dsp:txXfrm>
    </dsp:sp>
    <dsp:sp modelId="{E8CA43F1-79D9-49B7-B74A-E9E925D31E40}">
      <dsp:nvSpPr>
        <dsp:cNvPr id="0" name=""/>
        <dsp:cNvSpPr/>
      </dsp:nvSpPr>
      <dsp:spPr>
        <a:xfrm>
          <a:off x="12094512" y="3381544"/>
          <a:ext cx="5692790" cy="2916001"/>
        </a:xfrm>
        <a:prstGeom prst="rect">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t" anchorCtr="0">
          <a:noAutofit/>
        </a:bodyPr>
        <a:lstStyle/>
        <a:p>
          <a:pPr lvl="0" algn="l" defTabSz="1244600">
            <a:lnSpc>
              <a:spcPct val="90000"/>
            </a:lnSpc>
            <a:spcBef>
              <a:spcPct val="0"/>
            </a:spcBef>
            <a:spcAft>
              <a:spcPct val="35000"/>
            </a:spcAft>
          </a:pPr>
          <a:r>
            <a:rPr lang="ru-RU" sz="2800" kern="1200"/>
            <a:t>Коммерческие секреты</a:t>
          </a:r>
        </a:p>
        <a:p>
          <a:pPr marL="285750" lvl="1" indent="-285750" algn="l" defTabSz="1244600">
            <a:lnSpc>
              <a:spcPct val="90000"/>
            </a:lnSpc>
            <a:spcBef>
              <a:spcPct val="0"/>
            </a:spcBef>
            <a:spcAft>
              <a:spcPct val="15000"/>
            </a:spcAft>
            <a:buChar char="••"/>
          </a:pPr>
          <a:r>
            <a:rPr lang="ru-RU" sz="2800" kern="1200" dirty="0"/>
            <a:t>Защита уникальных процессов и методов работы позволяет компаниям сохранять конкурентное преимущество и стимулирует их к разработке новых решений. </a:t>
          </a:r>
        </a:p>
      </dsp:txBody>
      <dsp:txXfrm>
        <a:off x="12094512" y="3381544"/>
        <a:ext cx="5692790" cy="2916001"/>
      </dsp:txXfrm>
    </dsp:sp>
    <dsp:sp modelId="{533FF309-C6BE-4A80-BF5A-30160CEACC1C}">
      <dsp:nvSpPr>
        <dsp:cNvPr id="0" name=""/>
        <dsp:cNvSpPr/>
      </dsp:nvSpPr>
      <dsp:spPr>
        <a:xfrm>
          <a:off x="18141680" y="3381544"/>
          <a:ext cx="5692790" cy="2916001"/>
        </a:xfrm>
        <a:prstGeom prst="rect">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t" anchorCtr="0">
          <a:noAutofit/>
        </a:bodyPr>
        <a:lstStyle/>
        <a:p>
          <a:pPr lvl="0" algn="l" defTabSz="1244600">
            <a:lnSpc>
              <a:spcPct val="90000"/>
            </a:lnSpc>
            <a:spcBef>
              <a:spcPct val="0"/>
            </a:spcBef>
            <a:spcAft>
              <a:spcPct val="35000"/>
            </a:spcAft>
          </a:pPr>
          <a:r>
            <a:rPr lang="ru-RU" sz="2800" kern="1200" dirty="0"/>
            <a:t>Интеллектуальная собственность (ИС)</a:t>
          </a:r>
        </a:p>
        <a:p>
          <a:pPr marL="285750" lvl="1" indent="-285750" algn="l" defTabSz="1244600">
            <a:lnSpc>
              <a:spcPct val="90000"/>
            </a:lnSpc>
            <a:spcBef>
              <a:spcPct val="0"/>
            </a:spcBef>
            <a:spcAft>
              <a:spcPct val="15000"/>
            </a:spcAft>
            <a:buChar char="••"/>
          </a:pPr>
          <a:r>
            <a:rPr lang="ru-RU" sz="2800" kern="1200" dirty="0"/>
            <a:t>Патенты, товарные знаки, авторские права и другие формы ИС защищают инновации и стимулируют инвестиции в разработку новых продуктов и технологий. </a:t>
          </a:r>
        </a:p>
      </dsp:txBody>
      <dsp:txXfrm>
        <a:off x="18141680" y="3381544"/>
        <a:ext cx="5692790" cy="2916001"/>
      </dsp:txXfrm>
    </dsp:sp>
  </dsp:spTree>
</dsp:drawing>
</file>

<file path=ppt/diagrams/drawing8.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E55CE7E5-6124-43C5-B050-E25C17EDDA02}">
      <dsp:nvSpPr>
        <dsp:cNvPr id="0" name=""/>
        <dsp:cNvSpPr/>
      </dsp:nvSpPr>
      <dsp:spPr>
        <a:xfrm>
          <a:off x="1146" y="611745"/>
          <a:ext cx="6118387" cy="4540635"/>
        </a:xfrm>
        <a:prstGeom prst="rect">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t" anchorCtr="0">
          <a:noAutofit/>
        </a:bodyPr>
        <a:lstStyle/>
        <a:p>
          <a:pPr lvl="0" algn="l" defTabSz="1422400">
            <a:lnSpc>
              <a:spcPct val="90000"/>
            </a:lnSpc>
            <a:spcBef>
              <a:spcPct val="0"/>
            </a:spcBef>
            <a:spcAft>
              <a:spcPct val="35000"/>
            </a:spcAft>
          </a:pPr>
          <a:r>
            <a:rPr lang="ru-RU" sz="3200" kern="1200"/>
            <a:t>В банковском секторе:</a:t>
          </a:r>
        </a:p>
        <a:p>
          <a:pPr marL="228600" lvl="1" indent="-228600" algn="l" defTabSz="1111250">
            <a:lnSpc>
              <a:spcPct val="90000"/>
            </a:lnSpc>
            <a:spcBef>
              <a:spcPct val="0"/>
            </a:spcBef>
            <a:spcAft>
              <a:spcPct val="15000"/>
            </a:spcAft>
            <a:buChar char="••"/>
          </a:pPr>
          <a:r>
            <a:rPr lang="ru-RU" sz="2500" kern="1200" dirty="0"/>
            <a:t>Банки могут использовать </a:t>
          </a:r>
          <a:r>
            <a:rPr lang="ru-RU" sz="2500" kern="1200" dirty="0" smtClean="0"/>
            <a:t>алгоритм учёта </a:t>
          </a:r>
          <a:r>
            <a:rPr lang="ru-RU" sz="2500" kern="1200" dirty="0"/>
            <a:t>НМА для оценки своей инновационной активности и сравнения её с другими участниками рынка.</a:t>
          </a:r>
        </a:p>
        <a:p>
          <a:pPr marL="228600" lvl="1" indent="-228600" algn="l" defTabSz="1111250">
            <a:lnSpc>
              <a:spcPct val="90000"/>
            </a:lnSpc>
            <a:spcBef>
              <a:spcPct val="0"/>
            </a:spcBef>
            <a:spcAft>
              <a:spcPct val="15000"/>
            </a:spcAft>
            <a:buChar char="••"/>
          </a:pPr>
          <a:r>
            <a:rPr lang="ru-RU" sz="2500" kern="1200" dirty="0"/>
            <a:t>На основе полученных данных банки могут разрабатывать стратегии развития, направленные на повышение эффективности и конкурентоспособности.</a:t>
          </a:r>
        </a:p>
      </dsp:txBody>
      <dsp:txXfrm>
        <a:off x="1146" y="611745"/>
        <a:ext cx="6118387" cy="4540635"/>
      </dsp:txXfrm>
    </dsp:sp>
    <dsp:sp modelId="{C928F051-3A44-461A-A9F8-8987894F6FDF}">
      <dsp:nvSpPr>
        <dsp:cNvPr id="0" name=""/>
        <dsp:cNvSpPr/>
      </dsp:nvSpPr>
      <dsp:spPr>
        <a:xfrm>
          <a:off x="1146" y="5684951"/>
          <a:ext cx="6118387" cy="4540635"/>
        </a:xfrm>
        <a:prstGeom prst="rect">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t" anchorCtr="0">
          <a:noAutofit/>
        </a:bodyPr>
        <a:lstStyle/>
        <a:p>
          <a:pPr lvl="0" algn="l" defTabSz="1422400">
            <a:lnSpc>
              <a:spcPct val="90000"/>
            </a:lnSpc>
            <a:spcBef>
              <a:spcPct val="0"/>
            </a:spcBef>
            <a:spcAft>
              <a:spcPct val="35000"/>
            </a:spcAft>
          </a:pPr>
          <a:r>
            <a:rPr lang="ru-RU" sz="3200" kern="1200"/>
            <a:t>В других отраслях:</a:t>
          </a:r>
        </a:p>
        <a:p>
          <a:pPr marL="228600" lvl="1" indent="-228600" algn="l" defTabSz="1111250">
            <a:lnSpc>
              <a:spcPct val="90000"/>
            </a:lnSpc>
            <a:spcBef>
              <a:spcPct val="0"/>
            </a:spcBef>
            <a:spcAft>
              <a:spcPct val="15000"/>
            </a:spcAft>
            <a:buChar char="••"/>
          </a:pPr>
          <a:r>
            <a:rPr lang="ru-RU" sz="2500" kern="1200" dirty="0" smtClean="0"/>
            <a:t>Алгоритм может </a:t>
          </a:r>
          <a:r>
            <a:rPr lang="ru-RU" sz="2500" kern="1200" dirty="0"/>
            <a:t>быть применён в различных отраслях экономики для оценки инновационной активности компаний и их способности адаптироваться к изменениям на рынке.</a:t>
          </a:r>
        </a:p>
        <a:p>
          <a:pPr marL="228600" lvl="1" indent="-228600" algn="l" defTabSz="1111250">
            <a:lnSpc>
              <a:spcPct val="90000"/>
            </a:lnSpc>
            <a:spcBef>
              <a:spcPct val="0"/>
            </a:spcBef>
            <a:spcAft>
              <a:spcPct val="15000"/>
            </a:spcAft>
            <a:buChar char="••"/>
          </a:pPr>
          <a:r>
            <a:rPr lang="ru-RU" sz="2500" kern="1200" dirty="0" smtClean="0"/>
            <a:t>В производственной </a:t>
          </a:r>
          <a:r>
            <a:rPr lang="ru-RU" sz="2500" kern="1200" dirty="0"/>
            <a:t>отрасли </a:t>
          </a:r>
          <a:r>
            <a:rPr lang="ru-RU" sz="2500" kern="1200" dirty="0" smtClean="0"/>
            <a:t>алгоритм может </a:t>
          </a:r>
          <a:r>
            <a:rPr lang="ru-RU" sz="2500" kern="1200" dirty="0"/>
            <a:t>использоваться для оценки внедрения новых технологий и продуктов, а в сфере услуг — для оценки качества обслуживания и удовлетворённости клиентов.</a:t>
          </a:r>
        </a:p>
      </dsp:txBody>
      <dsp:txXfrm>
        <a:off x="1146" y="5684951"/>
        <a:ext cx="6118387" cy="4540635"/>
      </dsp:txXfrm>
    </dsp:sp>
  </dsp:spTree>
</dsp:drawing>
</file>

<file path=ppt/diagrams/drawing9.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B7F682F8-AA52-425E-A2EE-B9F404488D8E}">
      <dsp:nvSpPr>
        <dsp:cNvPr id="0" name=""/>
        <dsp:cNvSpPr/>
      </dsp:nvSpPr>
      <dsp:spPr>
        <a:xfrm>
          <a:off x="3786796" y="2126821"/>
          <a:ext cx="1224463" cy="91440"/>
        </a:xfrm>
        <a:custGeom>
          <a:avLst/>
          <a:gdLst/>
          <a:ahLst/>
          <a:cxnLst/>
          <a:rect l="0" t="0" r="0" b="0"/>
          <a:pathLst>
            <a:path>
              <a:moveTo>
                <a:pt x="0" y="45720"/>
              </a:moveTo>
              <a:lnTo>
                <a:pt x="1224463" y="45720"/>
              </a:lnTo>
            </a:path>
          </a:pathLst>
        </a:custGeom>
        <a:noFill/>
        <a:ln>
          <a:solidFill>
            <a:schemeClr val="accent1">
              <a:hueOff val="0"/>
              <a:satOff val="0"/>
              <a:lumOff val="0"/>
              <a:alphaOff val="0"/>
            </a:schemeClr>
          </a:solidFill>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a:lnSpc>
              <a:spcPct val="90000"/>
            </a:lnSpc>
            <a:spcBef>
              <a:spcPct val="0"/>
            </a:spcBef>
            <a:spcAft>
              <a:spcPct val="35000"/>
            </a:spcAft>
          </a:pPr>
          <a:endParaRPr lang="ru-RU" sz="600" kern="1200"/>
        </a:p>
      </dsp:txBody>
      <dsp:txXfrm>
        <a:off x="4367651" y="2166260"/>
        <a:ext cx="62753" cy="12562"/>
      </dsp:txXfrm>
    </dsp:sp>
    <dsp:sp modelId="{1A505491-EA4C-4E73-AC79-48AF5FEBAF29}">
      <dsp:nvSpPr>
        <dsp:cNvPr id="0" name=""/>
        <dsp:cNvSpPr/>
      </dsp:nvSpPr>
      <dsp:spPr>
        <a:xfrm>
          <a:off x="19696" y="535502"/>
          <a:ext cx="3768899" cy="3274077"/>
        </a:xfrm>
        <a:prstGeom prst="rect">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t" anchorCtr="0">
          <a:noAutofit/>
        </a:bodyPr>
        <a:lstStyle/>
        <a:p>
          <a:pPr lvl="0" algn="l" defTabSz="1244600">
            <a:lnSpc>
              <a:spcPct val="90000"/>
            </a:lnSpc>
            <a:spcBef>
              <a:spcPct val="0"/>
            </a:spcBef>
            <a:spcAft>
              <a:spcPct val="35000"/>
            </a:spcAft>
          </a:pPr>
          <a:r>
            <a:rPr lang="ru-RU" sz="2800" kern="1200"/>
            <a:t>Сбор данных</a:t>
          </a:r>
        </a:p>
        <a:p>
          <a:pPr marL="228600" lvl="1" indent="-228600" algn="l" defTabSz="1066800">
            <a:lnSpc>
              <a:spcPct val="90000"/>
            </a:lnSpc>
            <a:spcBef>
              <a:spcPct val="0"/>
            </a:spcBef>
            <a:spcAft>
              <a:spcPct val="15000"/>
            </a:spcAft>
            <a:buChar char="••"/>
          </a:pPr>
          <a:r>
            <a:rPr lang="ru-RU" sz="2400" kern="1200" dirty="0"/>
            <a:t>Идентификация НМА</a:t>
          </a:r>
        </a:p>
        <a:p>
          <a:pPr marL="228600" lvl="1" indent="-228600" algn="l" defTabSz="1066800">
            <a:lnSpc>
              <a:spcPct val="90000"/>
            </a:lnSpc>
            <a:spcBef>
              <a:spcPct val="0"/>
            </a:spcBef>
            <a:spcAft>
              <a:spcPct val="15000"/>
            </a:spcAft>
            <a:buChar char="••"/>
          </a:pPr>
          <a:r>
            <a:rPr lang="ru-RU" sz="2400" b="0" i="0" kern="1200" dirty="0"/>
            <a:t>Сбор финансовых данных</a:t>
          </a:r>
          <a:endParaRPr lang="ru-RU" sz="2400" kern="1200" dirty="0"/>
        </a:p>
      </dsp:txBody>
      <dsp:txXfrm>
        <a:off x="19696" y="535502"/>
        <a:ext cx="3768899" cy="3274077"/>
      </dsp:txXfrm>
    </dsp:sp>
    <dsp:sp modelId="{F85B6F00-91E3-4339-89AE-C7A7D25E2D18}">
      <dsp:nvSpPr>
        <dsp:cNvPr id="0" name=""/>
        <dsp:cNvSpPr/>
      </dsp:nvSpPr>
      <dsp:spPr>
        <a:xfrm>
          <a:off x="9793856" y="2126821"/>
          <a:ext cx="1224463" cy="91440"/>
        </a:xfrm>
        <a:custGeom>
          <a:avLst/>
          <a:gdLst/>
          <a:ahLst/>
          <a:cxnLst/>
          <a:rect l="0" t="0" r="0" b="0"/>
          <a:pathLst>
            <a:path>
              <a:moveTo>
                <a:pt x="0" y="45720"/>
              </a:moveTo>
              <a:lnTo>
                <a:pt x="1224463" y="45720"/>
              </a:lnTo>
            </a:path>
          </a:pathLst>
        </a:custGeom>
        <a:noFill/>
        <a:ln>
          <a:solidFill>
            <a:schemeClr val="accent1">
              <a:hueOff val="0"/>
              <a:satOff val="0"/>
              <a:lumOff val="0"/>
              <a:alphaOff val="0"/>
            </a:schemeClr>
          </a:solidFill>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a:lnSpc>
              <a:spcPct val="90000"/>
            </a:lnSpc>
            <a:spcBef>
              <a:spcPct val="0"/>
            </a:spcBef>
            <a:spcAft>
              <a:spcPct val="35000"/>
            </a:spcAft>
          </a:pPr>
          <a:endParaRPr lang="ru-RU" sz="600" kern="1200"/>
        </a:p>
      </dsp:txBody>
      <dsp:txXfrm>
        <a:off x="10374711" y="2166260"/>
        <a:ext cx="62753" cy="12562"/>
      </dsp:txXfrm>
    </dsp:sp>
    <dsp:sp modelId="{A061D6E8-A4AC-423C-9FD7-AEE1524D928D}">
      <dsp:nvSpPr>
        <dsp:cNvPr id="0" name=""/>
        <dsp:cNvSpPr/>
      </dsp:nvSpPr>
      <dsp:spPr>
        <a:xfrm>
          <a:off x="5043659" y="535502"/>
          <a:ext cx="4751996" cy="3274077"/>
        </a:xfrm>
        <a:prstGeom prst="rect">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t" anchorCtr="0">
          <a:noAutofit/>
        </a:bodyPr>
        <a:lstStyle/>
        <a:p>
          <a:pPr lvl="0" algn="l" defTabSz="1244600">
            <a:lnSpc>
              <a:spcPct val="90000"/>
            </a:lnSpc>
            <a:spcBef>
              <a:spcPct val="0"/>
            </a:spcBef>
            <a:spcAft>
              <a:spcPct val="35000"/>
            </a:spcAft>
          </a:pPr>
          <a:r>
            <a:rPr lang="ru-RU" sz="2800" b="0" i="0" kern="1200" dirty="0"/>
            <a:t>Оценка веса НМА</a:t>
          </a:r>
          <a:endParaRPr lang="ru-RU" sz="2800" kern="1200" dirty="0"/>
        </a:p>
        <a:p>
          <a:pPr marL="228600" lvl="1" indent="-228600" algn="l" defTabSz="1066800">
            <a:lnSpc>
              <a:spcPct val="90000"/>
            </a:lnSpc>
            <a:spcBef>
              <a:spcPct val="0"/>
            </a:spcBef>
            <a:spcAft>
              <a:spcPct val="15000"/>
            </a:spcAft>
            <a:buChar char="••"/>
          </a:pPr>
          <a:r>
            <a:rPr lang="ru-RU" sz="2400" b="0" i="0" kern="1200" dirty="0"/>
            <a:t>Расчет доли НМА</a:t>
          </a:r>
          <a:endParaRPr lang="ru-RU" sz="2400" kern="1200" dirty="0"/>
        </a:p>
        <a:p>
          <a:pPr marL="228600" lvl="1" indent="-228600" algn="l" defTabSz="1066800">
            <a:lnSpc>
              <a:spcPct val="90000"/>
            </a:lnSpc>
            <a:spcBef>
              <a:spcPct val="0"/>
            </a:spcBef>
            <a:spcAft>
              <a:spcPct val="15000"/>
            </a:spcAft>
            <a:buChar char="••"/>
          </a:pPr>
          <a:r>
            <a:rPr lang="ru-RU" sz="2400" b="0" i="0" kern="1200" dirty="0"/>
            <a:t>Сравнительный анализ </a:t>
          </a:r>
          <a:endParaRPr lang="ru-RU" sz="2400" kern="1200" dirty="0"/>
        </a:p>
        <a:p>
          <a:pPr marL="457200" lvl="2" indent="-228600" algn="l" defTabSz="1066800">
            <a:lnSpc>
              <a:spcPct val="90000"/>
            </a:lnSpc>
            <a:spcBef>
              <a:spcPct val="0"/>
            </a:spcBef>
            <a:spcAft>
              <a:spcPct val="15000"/>
            </a:spcAft>
            <a:buChar char="••"/>
          </a:pPr>
          <a:r>
            <a:rPr lang="ru-RU" sz="2400" b="0" i="0" kern="1200" dirty="0"/>
            <a:t>Сравнение с конкурентами в отрасли</a:t>
          </a:r>
          <a:endParaRPr lang="ru-RU" sz="2400" kern="1200" dirty="0"/>
        </a:p>
        <a:p>
          <a:pPr marL="457200" lvl="2" indent="-228600" algn="l" defTabSz="1066800">
            <a:lnSpc>
              <a:spcPct val="90000"/>
            </a:lnSpc>
            <a:spcBef>
              <a:spcPct val="0"/>
            </a:spcBef>
            <a:spcAft>
              <a:spcPct val="15000"/>
            </a:spcAft>
            <a:buChar char="••"/>
          </a:pPr>
          <a:r>
            <a:rPr lang="ru-RU" sz="2400" b="0" i="0" kern="1200"/>
            <a:t>Определение </a:t>
          </a:r>
          <a:r>
            <a:rPr lang="ru-RU" sz="2400" b="0" i="0" kern="1200" dirty="0"/>
            <a:t>трендов по времени </a:t>
          </a:r>
          <a:endParaRPr lang="ru-RU" sz="2400" kern="1200" dirty="0"/>
        </a:p>
      </dsp:txBody>
      <dsp:txXfrm>
        <a:off x="5043659" y="535502"/>
        <a:ext cx="4751996" cy="3274077"/>
      </dsp:txXfrm>
    </dsp:sp>
    <dsp:sp modelId="{215ABE51-E377-455E-BCA6-B0D930557D25}">
      <dsp:nvSpPr>
        <dsp:cNvPr id="0" name=""/>
        <dsp:cNvSpPr/>
      </dsp:nvSpPr>
      <dsp:spPr>
        <a:xfrm>
          <a:off x="3268427" y="3807780"/>
          <a:ext cx="10852039" cy="1224463"/>
        </a:xfrm>
        <a:custGeom>
          <a:avLst/>
          <a:gdLst/>
          <a:ahLst/>
          <a:cxnLst/>
          <a:rect l="0" t="0" r="0" b="0"/>
          <a:pathLst>
            <a:path>
              <a:moveTo>
                <a:pt x="10852039" y="0"/>
              </a:moveTo>
              <a:lnTo>
                <a:pt x="10852039" y="629331"/>
              </a:lnTo>
              <a:lnTo>
                <a:pt x="0" y="629331"/>
              </a:lnTo>
              <a:lnTo>
                <a:pt x="0" y="1224463"/>
              </a:lnTo>
            </a:path>
          </a:pathLst>
        </a:custGeom>
        <a:noFill/>
        <a:ln>
          <a:solidFill>
            <a:schemeClr val="accent1">
              <a:hueOff val="0"/>
              <a:satOff val="0"/>
              <a:lumOff val="0"/>
              <a:alphaOff val="0"/>
            </a:schemeClr>
          </a:solidFill>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a:lnSpc>
              <a:spcPct val="90000"/>
            </a:lnSpc>
            <a:spcBef>
              <a:spcPct val="0"/>
            </a:spcBef>
            <a:spcAft>
              <a:spcPct val="35000"/>
            </a:spcAft>
          </a:pPr>
          <a:endParaRPr lang="ru-RU" sz="600" kern="1200"/>
        </a:p>
      </dsp:txBody>
      <dsp:txXfrm>
        <a:off x="8421338" y="4413730"/>
        <a:ext cx="546218" cy="12562"/>
      </dsp:txXfrm>
    </dsp:sp>
    <dsp:sp modelId="{CDD23C26-5E99-48A3-BC69-639A41AA646B}">
      <dsp:nvSpPr>
        <dsp:cNvPr id="0" name=""/>
        <dsp:cNvSpPr/>
      </dsp:nvSpPr>
      <dsp:spPr>
        <a:xfrm>
          <a:off x="11050719" y="535502"/>
          <a:ext cx="6139495" cy="3274077"/>
        </a:xfrm>
        <a:prstGeom prst="rect">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t" anchorCtr="0">
          <a:noAutofit/>
        </a:bodyPr>
        <a:lstStyle/>
        <a:p>
          <a:pPr lvl="0" algn="l" defTabSz="1244600">
            <a:lnSpc>
              <a:spcPct val="90000"/>
            </a:lnSpc>
            <a:spcBef>
              <a:spcPct val="0"/>
            </a:spcBef>
            <a:spcAft>
              <a:spcPct val="35000"/>
            </a:spcAft>
          </a:pPr>
          <a:r>
            <a:rPr lang="ru-RU" sz="2800" b="0" i="0" kern="1200" dirty="0"/>
            <a:t>Анализ влияния на финансовые показатели</a:t>
          </a:r>
          <a:endParaRPr lang="ru-RU" sz="2800" kern="1200" dirty="0"/>
        </a:p>
        <a:p>
          <a:pPr marL="228600" lvl="1" indent="-228600" algn="l" defTabSz="1066800">
            <a:lnSpc>
              <a:spcPct val="90000"/>
            </a:lnSpc>
            <a:spcBef>
              <a:spcPct val="0"/>
            </a:spcBef>
            <a:spcAft>
              <a:spcPct val="15000"/>
            </a:spcAft>
            <a:buChar char="••"/>
          </a:pPr>
          <a:r>
            <a:rPr lang="ru-RU" sz="2400" b="0" i="0" kern="1200" dirty="0"/>
            <a:t>Оценка рентабельности </a:t>
          </a:r>
          <a:endParaRPr lang="ru-RU" sz="2400" kern="1200" dirty="0"/>
        </a:p>
        <a:p>
          <a:pPr marL="457200" lvl="2" indent="-228600" algn="l" defTabSz="1066800">
            <a:lnSpc>
              <a:spcPct val="90000"/>
            </a:lnSpc>
            <a:spcBef>
              <a:spcPct val="0"/>
            </a:spcBef>
            <a:spcAft>
              <a:spcPct val="15000"/>
            </a:spcAft>
            <a:buChar char="••"/>
          </a:pPr>
          <a:r>
            <a:rPr lang="ru-RU" sz="2400" b="0" i="0" kern="1200" dirty="0"/>
            <a:t>Исследование связи между НМА и показателями прибыли (ROE, ROA) </a:t>
          </a:r>
          <a:endParaRPr lang="ru-RU" sz="2400" kern="1200" dirty="0"/>
        </a:p>
        <a:p>
          <a:pPr marL="228600" lvl="1" indent="-228600" algn="l" defTabSz="1066800">
            <a:lnSpc>
              <a:spcPct val="90000"/>
            </a:lnSpc>
            <a:spcBef>
              <a:spcPct val="0"/>
            </a:spcBef>
            <a:spcAft>
              <a:spcPct val="15000"/>
            </a:spcAft>
            <a:buChar char="••"/>
          </a:pPr>
          <a:r>
            <a:rPr lang="ru-RU" sz="2400" b="0" i="0" kern="1200" dirty="0"/>
            <a:t>Оценка роста выручки</a:t>
          </a:r>
          <a:endParaRPr lang="ru-RU" sz="2400" kern="1200" dirty="0"/>
        </a:p>
        <a:p>
          <a:pPr marL="457200" lvl="2" indent="-228600" algn="l" defTabSz="1066800">
            <a:lnSpc>
              <a:spcPct val="90000"/>
            </a:lnSpc>
            <a:spcBef>
              <a:spcPct val="0"/>
            </a:spcBef>
            <a:spcAft>
              <a:spcPct val="15000"/>
            </a:spcAft>
            <a:buChar char="••"/>
          </a:pPr>
          <a:r>
            <a:rPr lang="ru-RU" sz="2400" b="0" i="0" kern="1200" dirty="0"/>
            <a:t>Анализ роста выручки по сравнению с ростом НМА</a:t>
          </a:r>
          <a:endParaRPr lang="ru-RU" sz="2400" kern="1200" dirty="0"/>
        </a:p>
      </dsp:txBody>
      <dsp:txXfrm>
        <a:off x="11050719" y="535502"/>
        <a:ext cx="6139495" cy="3274077"/>
      </dsp:txXfrm>
    </dsp:sp>
    <dsp:sp modelId="{C3A4395D-A6BB-456A-969E-26BCD66E5168}">
      <dsp:nvSpPr>
        <dsp:cNvPr id="0" name=""/>
        <dsp:cNvSpPr/>
      </dsp:nvSpPr>
      <dsp:spPr>
        <a:xfrm>
          <a:off x="6515358" y="6655962"/>
          <a:ext cx="1224463" cy="91440"/>
        </a:xfrm>
        <a:custGeom>
          <a:avLst/>
          <a:gdLst/>
          <a:ahLst/>
          <a:cxnLst/>
          <a:rect l="0" t="0" r="0" b="0"/>
          <a:pathLst>
            <a:path>
              <a:moveTo>
                <a:pt x="0" y="45720"/>
              </a:moveTo>
              <a:lnTo>
                <a:pt x="1224463" y="45720"/>
              </a:lnTo>
            </a:path>
          </a:pathLst>
        </a:custGeom>
        <a:noFill/>
        <a:ln>
          <a:solidFill>
            <a:schemeClr val="accent1">
              <a:hueOff val="0"/>
              <a:satOff val="0"/>
              <a:lumOff val="0"/>
              <a:alphaOff val="0"/>
            </a:schemeClr>
          </a:solidFill>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a:lnSpc>
              <a:spcPct val="90000"/>
            </a:lnSpc>
            <a:spcBef>
              <a:spcPct val="0"/>
            </a:spcBef>
            <a:spcAft>
              <a:spcPct val="35000"/>
            </a:spcAft>
          </a:pPr>
          <a:endParaRPr lang="ru-RU" sz="600" kern="1200"/>
        </a:p>
      </dsp:txBody>
      <dsp:txXfrm>
        <a:off x="7096213" y="6695400"/>
        <a:ext cx="62753" cy="12562"/>
      </dsp:txXfrm>
    </dsp:sp>
    <dsp:sp modelId="{73BC5699-54DB-4E00-B739-16C67A60CF1C}">
      <dsp:nvSpPr>
        <dsp:cNvPr id="0" name=""/>
        <dsp:cNvSpPr/>
      </dsp:nvSpPr>
      <dsp:spPr>
        <a:xfrm>
          <a:off x="19696" y="5064643"/>
          <a:ext cx="6497461" cy="3274077"/>
        </a:xfrm>
        <a:prstGeom prst="rect">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t" anchorCtr="0">
          <a:noAutofit/>
        </a:bodyPr>
        <a:lstStyle/>
        <a:p>
          <a:pPr lvl="0" algn="l" defTabSz="1244600">
            <a:lnSpc>
              <a:spcPct val="90000"/>
            </a:lnSpc>
            <a:spcBef>
              <a:spcPct val="0"/>
            </a:spcBef>
            <a:spcAft>
              <a:spcPct val="35000"/>
            </a:spcAft>
          </a:pPr>
          <a:r>
            <a:rPr lang="ru-RU" sz="2800" b="0" i="0" kern="1200" dirty="0"/>
            <a:t>Интерпретация результатов</a:t>
          </a:r>
          <a:endParaRPr lang="ru-RU" sz="2800" kern="1200" dirty="0"/>
        </a:p>
        <a:p>
          <a:pPr marL="228600" lvl="1" indent="-228600" algn="l" defTabSz="1066800">
            <a:lnSpc>
              <a:spcPct val="90000"/>
            </a:lnSpc>
            <a:spcBef>
              <a:spcPct val="0"/>
            </a:spcBef>
            <a:spcAft>
              <a:spcPct val="15000"/>
            </a:spcAft>
            <a:buChar char="••"/>
          </a:pPr>
          <a:r>
            <a:rPr lang="ru-RU" sz="2400" b="0" i="0" kern="1200" dirty="0"/>
            <a:t>Определение уровня </a:t>
          </a:r>
          <a:r>
            <a:rPr lang="ru-RU" sz="2400" b="0" i="0" kern="1200" dirty="0" err="1"/>
            <a:t>инновационности</a:t>
          </a:r>
          <a:r>
            <a:rPr lang="ru-RU" sz="2400" b="0" i="0" kern="1200" dirty="0"/>
            <a:t> </a:t>
          </a:r>
          <a:endParaRPr lang="ru-RU" sz="2400" kern="1200" dirty="0"/>
        </a:p>
        <a:p>
          <a:pPr marL="457200" lvl="2" indent="-228600" algn="l" defTabSz="1066800">
            <a:lnSpc>
              <a:spcPct val="90000"/>
            </a:lnSpc>
            <a:spcBef>
              <a:spcPct val="0"/>
            </a:spcBef>
            <a:spcAft>
              <a:spcPct val="15000"/>
            </a:spcAft>
            <a:buChar char="••"/>
          </a:pPr>
          <a:r>
            <a:rPr lang="ru-RU" sz="2400" kern="1200" dirty="0"/>
            <a:t>Высокая доля и рост НМА = высокая </a:t>
          </a:r>
          <a:r>
            <a:rPr lang="ru-RU" sz="2400" kern="1200" dirty="0" err="1"/>
            <a:t>инновационность</a:t>
          </a:r>
          <a:r>
            <a:rPr lang="ru-RU" sz="2400" kern="1200" dirty="0"/>
            <a:t>  </a:t>
          </a:r>
        </a:p>
        <a:p>
          <a:pPr marL="457200" lvl="2" indent="-228600" algn="l" defTabSz="1066800">
            <a:lnSpc>
              <a:spcPct val="90000"/>
            </a:lnSpc>
            <a:spcBef>
              <a:spcPct val="0"/>
            </a:spcBef>
            <a:spcAft>
              <a:spcPct val="15000"/>
            </a:spcAft>
            <a:buChar char="••"/>
          </a:pPr>
          <a:r>
            <a:rPr lang="ru-RU" sz="2400" kern="1200" dirty="0"/>
            <a:t>Низкие показатели могут указывать на необходимость внедрения инноваций</a:t>
          </a:r>
        </a:p>
      </dsp:txBody>
      <dsp:txXfrm>
        <a:off x="19696" y="5064643"/>
        <a:ext cx="6497461" cy="3274077"/>
      </dsp:txXfrm>
    </dsp:sp>
    <dsp:sp modelId="{0EEFA272-BAAA-400A-85BB-AE820E1C2A6A}">
      <dsp:nvSpPr>
        <dsp:cNvPr id="0" name=""/>
        <dsp:cNvSpPr/>
      </dsp:nvSpPr>
      <dsp:spPr>
        <a:xfrm>
          <a:off x="7772221" y="5064643"/>
          <a:ext cx="7909353" cy="3274077"/>
        </a:xfrm>
        <a:prstGeom prst="rect">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t" anchorCtr="0">
          <a:noAutofit/>
        </a:bodyPr>
        <a:lstStyle/>
        <a:p>
          <a:pPr lvl="0" algn="l" defTabSz="1244600">
            <a:lnSpc>
              <a:spcPct val="90000"/>
            </a:lnSpc>
            <a:spcBef>
              <a:spcPct val="0"/>
            </a:spcBef>
            <a:spcAft>
              <a:spcPct val="35000"/>
            </a:spcAft>
          </a:pPr>
          <a:r>
            <a:rPr lang="ru-RU" sz="2800" kern="1200" dirty="0"/>
            <a:t>Разработка стратегии</a:t>
          </a:r>
        </a:p>
        <a:p>
          <a:pPr marL="228600" lvl="1" indent="-228600" algn="l" defTabSz="1066800">
            <a:lnSpc>
              <a:spcPct val="90000"/>
            </a:lnSpc>
            <a:spcBef>
              <a:spcPct val="0"/>
            </a:spcBef>
            <a:spcAft>
              <a:spcPct val="15000"/>
            </a:spcAft>
            <a:buChar char="••"/>
          </a:pPr>
          <a:r>
            <a:rPr lang="ru-RU" sz="2400" kern="1200" dirty="0"/>
            <a:t>Выработка рекомендаций  </a:t>
          </a:r>
        </a:p>
        <a:p>
          <a:pPr marL="457200" lvl="2" indent="-228600" algn="l" defTabSz="1066800">
            <a:lnSpc>
              <a:spcPct val="90000"/>
            </a:lnSpc>
            <a:spcBef>
              <a:spcPct val="0"/>
            </a:spcBef>
            <a:spcAft>
              <a:spcPct val="15000"/>
            </a:spcAft>
            <a:buChar char="••"/>
          </a:pPr>
          <a:r>
            <a:rPr lang="ru-RU" sz="2400" kern="1200" dirty="0"/>
            <a:t>Определение направлений для развития НМА</a:t>
          </a:r>
        </a:p>
        <a:p>
          <a:pPr marL="457200" lvl="2" indent="-228600" algn="l" defTabSz="1066800">
            <a:lnSpc>
              <a:spcPct val="90000"/>
            </a:lnSpc>
            <a:spcBef>
              <a:spcPct val="0"/>
            </a:spcBef>
            <a:spcAft>
              <a:spcPct val="15000"/>
            </a:spcAft>
            <a:buChar char="••"/>
          </a:pPr>
          <a:r>
            <a:rPr lang="ru-RU" sz="2400" kern="1200" dirty="0"/>
            <a:t>Внедрение инновационных проектов  </a:t>
          </a:r>
        </a:p>
        <a:p>
          <a:pPr marL="228600" lvl="1" indent="-228600" algn="l" defTabSz="1066800">
            <a:lnSpc>
              <a:spcPct val="90000"/>
            </a:lnSpc>
            <a:spcBef>
              <a:spcPct val="0"/>
            </a:spcBef>
            <a:spcAft>
              <a:spcPct val="15000"/>
            </a:spcAft>
            <a:buChar char="••"/>
          </a:pPr>
          <a:r>
            <a:rPr lang="ru-RU" sz="2400" kern="1200" dirty="0"/>
            <a:t>Мониторинг и коррекция стратегии  </a:t>
          </a:r>
        </a:p>
        <a:p>
          <a:pPr marL="457200" lvl="2" indent="-228600" algn="l" defTabSz="1066800">
            <a:lnSpc>
              <a:spcPct val="90000"/>
            </a:lnSpc>
            <a:spcBef>
              <a:spcPct val="0"/>
            </a:spcBef>
            <a:spcAft>
              <a:spcPct val="15000"/>
            </a:spcAft>
            <a:buChar char="••"/>
          </a:pPr>
          <a:r>
            <a:rPr lang="ru-RU" sz="2400" kern="1200" dirty="0"/>
            <a:t>Постоянный контроль за изменениями в доле НМА</a:t>
          </a:r>
        </a:p>
        <a:p>
          <a:pPr marL="457200" lvl="2" indent="-228600" algn="l" defTabSz="1066800">
            <a:lnSpc>
              <a:spcPct val="90000"/>
            </a:lnSpc>
            <a:spcBef>
              <a:spcPct val="0"/>
            </a:spcBef>
            <a:spcAft>
              <a:spcPct val="15000"/>
            </a:spcAft>
            <a:buChar char="••"/>
          </a:pPr>
          <a:r>
            <a:rPr lang="ru-RU" sz="2400" kern="1200" dirty="0"/>
            <a:t>Корректировка стратегий в зависимости от полученных данных  </a:t>
          </a:r>
        </a:p>
      </dsp:txBody>
      <dsp:txXfrm>
        <a:off x="7772221" y="5064643"/>
        <a:ext cx="7909353" cy="3274077"/>
      </dsp:txXfrm>
    </dsp:sp>
  </dsp:spTree>
</dsp:drawing>
</file>

<file path=ppt/diagrams/drawing10.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839E9768-B708-4889-B593-77F73D475589}">
      <dsp:nvSpPr>
        <dsp:cNvPr id="0" name=""/>
        <dsp:cNvSpPr/>
      </dsp:nvSpPr>
      <dsp:spPr>
        <a:xfrm>
          <a:off x="5999" y="1"/>
          <a:ext cx="5347696" cy="6408709"/>
        </a:xfrm>
        <a:prstGeom prst="roundRect">
          <a:avLst>
            <a:gd name="adj" fmla="val 5000"/>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0" tIns="85725" rIns="111125" bIns="0" numCol="1" spcCol="1270" anchor="t" anchorCtr="0">
          <a:noAutofit/>
        </a:bodyPr>
        <a:lstStyle/>
        <a:p>
          <a:pPr lvl="0" algn="just" defTabSz="1111250">
            <a:lnSpc>
              <a:spcPct val="90000"/>
            </a:lnSpc>
            <a:spcBef>
              <a:spcPct val="0"/>
            </a:spcBef>
            <a:spcAft>
              <a:spcPct val="35000"/>
            </a:spcAft>
          </a:pPr>
          <a:r>
            <a:rPr lang="ru-RU" sz="2500" kern="1200" dirty="0"/>
            <a:t>Сценарий 1. Банк не внедряет инновации</a:t>
          </a:r>
        </a:p>
      </dsp:txBody>
      <dsp:txXfrm rot="16200000">
        <a:off x="-2086801" y="2092802"/>
        <a:ext cx="5255141" cy="1069539"/>
      </dsp:txXfrm>
    </dsp:sp>
    <dsp:sp modelId="{28574E6C-C84F-4F7A-AB97-EF8D42619D0D}">
      <dsp:nvSpPr>
        <dsp:cNvPr id="0" name=""/>
        <dsp:cNvSpPr/>
      </dsp:nvSpPr>
      <dsp:spPr>
        <a:xfrm>
          <a:off x="1024538" y="1"/>
          <a:ext cx="3984034" cy="6408709"/>
        </a:xfrm>
        <a:prstGeom prst="rect">
          <a:avLst/>
        </a:prstGeom>
        <a:noFill/>
        <a:ln>
          <a:noFill/>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89154" rIns="0" bIns="0" numCol="1" spcCol="1270" anchor="t" anchorCtr="0">
          <a:noAutofit/>
        </a:bodyPr>
        <a:lstStyle/>
        <a:p>
          <a:pPr lvl="0" algn="just" defTabSz="1155700">
            <a:lnSpc>
              <a:spcPct val="90000"/>
            </a:lnSpc>
            <a:spcBef>
              <a:spcPct val="0"/>
            </a:spcBef>
            <a:spcAft>
              <a:spcPct val="35000"/>
            </a:spcAft>
          </a:pPr>
          <a:r>
            <a:rPr lang="ru-RU" sz="2600" kern="1200"/>
            <a:t>Результат</a:t>
          </a:r>
        </a:p>
        <a:p>
          <a:pPr marL="228600" lvl="1" indent="-228600" algn="just" defTabSz="889000">
            <a:lnSpc>
              <a:spcPct val="90000"/>
            </a:lnSpc>
            <a:spcBef>
              <a:spcPct val="0"/>
            </a:spcBef>
            <a:spcAft>
              <a:spcPct val="15000"/>
            </a:spcAft>
            <a:buChar char="••"/>
          </a:pPr>
          <a:r>
            <a:rPr lang="ru-RU" sz="2000" kern="1200" dirty="0"/>
            <a:t>Стоимость собственного капитала достигает уровня спроса на банковские услуги.</a:t>
          </a:r>
        </a:p>
        <a:p>
          <a:pPr marL="228600" lvl="1" indent="-228600" algn="just" defTabSz="889000">
            <a:lnSpc>
              <a:spcPct val="90000"/>
            </a:lnSpc>
            <a:spcBef>
              <a:spcPct val="0"/>
            </a:spcBef>
            <a:spcAft>
              <a:spcPct val="15000"/>
            </a:spcAft>
            <a:buChar char="••"/>
          </a:pPr>
          <a:r>
            <a:rPr lang="ru-RU" sz="2000" kern="1200" dirty="0"/>
            <a:t>Минимальные риски, но и минимальная рентабельность.</a:t>
          </a:r>
        </a:p>
        <a:p>
          <a:pPr lvl="0" algn="just" defTabSz="1155700">
            <a:lnSpc>
              <a:spcPct val="90000"/>
            </a:lnSpc>
            <a:spcBef>
              <a:spcPct val="0"/>
            </a:spcBef>
            <a:spcAft>
              <a:spcPct val="35000"/>
            </a:spcAft>
          </a:pPr>
          <a:r>
            <a:rPr lang="ru-RU" sz="2600" kern="1200"/>
            <a:t>Действия</a:t>
          </a:r>
        </a:p>
        <a:p>
          <a:pPr marL="228600" lvl="1" indent="-228600" algn="just" defTabSz="889000">
            <a:lnSpc>
              <a:spcPct val="90000"/>
            </a:lnSpc>
            <a:spcBef>
              <a:spcPct val="0"/>
            </a:spcBef>
            <a:spcAft>
              <a:spcPct val="15000"/>
            </a:spcAft>
            <a:buChar char="••"/>
          </a:pPr>
          <a:r>
            <a:rPr lang="ru-RU" sz="2000" kern="1200"/>
            <a:t>Отсутствие новых инициатив.</a:t>
          </a:r>
        </a:p>
        <a:p>
          <a:pPr marL="228600" lvl="1" indent="-228600" algn="just" defTabSz="889000">
            <a:lnSpc>
              <a:spcPct val="90000"/>
            </a:lnSpc>
            <a:spcBef>
              <a:spcPct val="0"/>
            </a:spcBef>
            <a:spcAft>
              <a:spcPct val="15000"/>
            </a:spcAft>
            <a:buChar char="••"/>
          </a:pPr>
          <a:r>
            <a:rPr lang="ru-RU" sz="2000" kern="1200" dirty="0"/>
            <a:t>Поддержание статуса-</a:t>
          </a:r>
          <a:r>
            <a:rPr lang="ru-RU" sz="2000" kern="1200" dirty="0" err="1"/>
            <a:t>кво</a:t>
          </a:r>
          <a:r>
            <a:rPr lang="ru-RU" sz="2000" kern="1200" dirty="0"/>
            <a:t>.</a:t>
          </a:r>
        </a:p>
        <a:p>
          <a:pPr lvl="0" algn="just" defTabSz="1155700">
            <a:lnSpc>
              <a:spcPct val="90000"/>
            </a:lnSpc>
            <a:spcBef>
              <a:spcPct val="0"/>
            </a:spcBef>
            <a:spcAft>
              <a:spcPct val="35000"/>
            </a:spcAft>
          </a:pPr>
          <a:r>
            <a:rPr lang="ru-RU" sz="2600" kern="1200" dirty="0"/>
            <a:t>Характеристики</a:t>
          </a:r>
        </a:p>
        <a:p>
          <a:pPr marL="228600" lvl="1" indent="-228600" algn="just" defTabSz="889000">
            <a:lnSpc>
              <a:spcPct val="90000"/>
            </a:lnSpc>
            <a:spcBef>
              <a:spcPct val="0"/>
            </a:spcBef>
            <a:spcAft>
              <a:spcPct val="15000"/>
            </a:spcAft>
            <a:buChar char="••"/>
          </a:pPr>
          <a:r>
            <a:rPr lang="ru-RU" sz="2000" kern="1200" dirty="0"/>
            <a:t>Инвестиции в инновации = 0</a:t>
          </a:r>
        </a:p>
      </dsp:txBody>
      <dsp:txXfrm>
        <a:off x="1024538" y="1"/>
        <a:ext cx="3984034" cy="6408709"/>
      </dsp:txXfrm>
    </dsp:sp>
    <dsp:sp modelId="{EA0AE891-9F56-4072-94AF-C615CDA3A3A3}">
      <dsp:nvSpPr>
        <dsp:cNvPr id="0" name=""/>
        <dsp:cNvSpPr/>
      </dsp:nvSpPr>
      <dsp:spPr>
        <a:xfrm>
          <a:off x="5516244" y="1"/>
          <a:ext cx="5347696" cy="6408709"/>
        </a:xfrm>
        <a:prstGeom prst="roundRect">
          <a:avLst>
            <a:gd name="adj" fmla="val 5000"/>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0" tIns="85725" rIns="111125" bIns="0" numCol="1" spcCol="1270" anchor="t" anchorCtr="0">
          <a:noAutofit/>
        </a:bodyPr>
        <a:lstStyle/>
        <a:p>
          <a:pPr lvl="0" algn="just" defTabSz="1111250">
            <a:lnSpc>
              <a:spcPct val="90000"/>
            </a:lnSpc>
            <a:spcBef>
              <a:spcPct val="0"/>
            </a:spcBef>
            <a:spcAft>
              <a:spcPct val="35000"/>
            </a:spcAft>
          </a:pPr>
          <a:r>
            <a:rPr lang="ru-RU" sz="2500" kern="1200" dirty="0"/>
            <a:t>Сценарий 2. Банк оптимизирует внутренние процессы</a:t>
          </a:r>
        </a:p>
      </dsp:txBody>
      <dsp:txXfrm rot="16200000">
        <a:off x="3423443" y="2092802"/>
        <a:ext cx="5255141" cy="1069539"/>
      </dsp:txXfrm>
    </dsp:sp>
    <dsp:sp modelId="{443CF113-59CA-49D1-A798-E2C058EFCFA3}">
      <dsp:nvSpPr>
        <dsp:cNvPr id="0" name=""/>
        <dsp:cNvSpPr/>
      </dsp:nvSpPr>
      <dsp:spPr>
        <a:xfrm rot="5400000">
          <a:off x="5130015" y="4428607"/>
          <a:ext cx="818901" cy="696635"/>
        </a:xfrm>
        <a:prstGeom prst="flowChartExtract">
          <a:avLst/>
        </a:prstGeom>
        <a:solidFill>
          <a:schemeClr val="lt1">
            <a:hueOff val="0"/>
            <a:satOff val="0"/>
            <a:lumOff val="0"/>
            <a:alphaOff val="0"/>
          </a:schemeClr>
        </a:solidFill>
        <a:ln>
          <a:solidFill>
            <a:schemeClr val="accent1">
              <a:hueOff val="0"/>
              <a:satOff val="0"/>
              <a:lumOff val="0"/>
              <a:alphaOff val="0"/>
            </a:schemeClr>
          </a:solidFill>
        </a:ln>
        <a:effectLst/>
      </dsp:spPr>
      <dsp:style>
        <a:lnRef idx="2">
          <a:scrgbClr r="0" g="0" b="0"/>
        </a:lnRef>
        <a:fillRef idx="1">
          <a:scrgbClr r="0" g="0" b="0"/>
        </a:fillRef>
        <a:effectRef idx="0">
          <a:scrgbClr r="0" g="0" b="0"/>
        </a:effectRef>
        <a:fontRef idx="minor"/>
      </dsp:style>
    </dsp:sp>
    <dsp:sp modelId="{45DD6C4F-1A43-4E59-BD14-68A5A2B7CD1E}">
      <dsp:nvSpPr>
        <dsp:cNvPr id="0" name=""/>
        <dsp:cNvSpPr/>
      </dsp:nvSpPr>
      <dsp:spPr>
        <a:xfrm>
          <a:off x="6534783" y="1"/>
          <a:ext cx="3984034" cy="6408709"/>
        </a:xfrm>
        <a:prstGeom prst="rect">
          <a:avLst/>
        </a:prstGeom>
        <a:noFill/>
        <a:ln>
          <a:noFill/>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89154" rIns="0" bIns="0" numCol="1" spcCol="1270" anchor="t" anchorCtr="0">
          <a:noAutofit/>
        </a:bodyPr>
        <a:lstStyle/>
        <a:p>
          <a:pPr lvl="0" algn="just" defTabSz="1155700">
            <a:lnSpc>
              <a:spcPct val="90000"/>
            </a:lnSpc>
            <a:spcBef>
              <a:spcPct val="0"/>
            </a:spcBef>
            <a:spcAft>
              <a:spcPct val="35000"/>
            </a:spcAft>
          </a:pPr>
          <a:r>
            <a:rPr lang="ru-RU" sz="2600" kern="1200"/>
            <a:t>Результат</a:t>
          </a:r>
        </a:p>
        <a:p>
          <a:pPr marL="228600" lvl="1" indent="-228600" algn="just" defTabSz="889000">
            <a:lnSpc>
              <a:spcPct val="90000"/>
            </a:lnSpc>
            <a:spcBef>
              <a:spcPct val="0"/>
            </a:spcBef>
            <a:spcAft>
              <a:spcPct val="15000"/>
            </a:spcAft>
            <a:buChar char="••"/>
          </a:pPr>
          <a:r>
            <a:rPr lang="ru-RU" sz="2000" kern="1200"/>
            <a:t>Быстрое достижение уровня текущего спроса.</a:t>
          </a:r>
        </a:p>
        <a:p>
          <a:pPr marL="228600" lvl="1" indent="-228600" algn="just" defTabSz="889000">
            <a:lnSpc>
              <a:spcPct val="90000"/>
            </a:lnSpc>
            <a:spcBef>
              <a:spcPct val="0"/>
            </a:spcBef>
            <a:spcAft>
              <a:spcPct val="15000"/>
            </a:spcAft>
            <a:buChar char="••"/>
          </a:pPr>
          <a:r>
            <a:rPr lang="ru-RU" sz="2000" kern="1200"/>
            <a:t>Увеличение устойчивости.</a:t>
          </a:r>
        </a:p>
        <a:p>
          <a:pPr lvl="0" algn="just" defTabSz="1155700">
            <a:lnSpc>
              <a:spcPct val="90000"/>
            </a:lnSpc>
            <a:spcBef>
              <a:spcPct val="0"/>
            </a:spcBef>
            <a:spcAft>
              <a:spcPct val="35000"/>
            </a:spcAft>
          </a:pPr>
          <a:r>
            <a:rPr lang="ru-RU" sz="2600" kern="1200"/>
            <a:t>Действия</a:t>
          </a:r>
        </a:p>
        <a:p>
          <a:pPr marL="228600" lvl="1" indent="-228600" algn="just" defTabSz="889000">
            <a:lnSpc>
              <a:spcPct val="90000"/>
            </a:lnSpc>
            <a:spcBef>
              <a:spcPct val="0"/>
            </a:spcBef>
            <a:spcAft>
              <a:spcPct val="15000"/>
            </a:spcAft>
            <a:buChar char="••"/>
          </a:pPr>
          <a:r>
            <a:rPr lang="ru-RU" sz="2000" kern="1200"/>
            <a:t>Анализ текущих процессов.</a:t>
          </a:r>
        </a:p>
        <a:p>
          <a:pPr marL="228600" lvl="1" indent="-228600" algn="just" defTabSz="889000">
            <a:lnSpc>
              <a:spcPct val="90000"/>
            </a:lnSpc>
            <a:spcBef>
              <a:spcPct val="0"/>
            </a:spcBef>
            <a:spcAft>
              <a:spcPct val="15000"/>
            </a:spcAft>
            <a:buChar char="••"/>
          </a:pPr>
          <a:r>
            <a:rPr lang="ru-RU" sz="2000" kern="1200"/>
            <a:t>Внедрение мероприятий по сокращению издержек.</a:t>
          </a:r>
        </a:p>
        <a:p>
          <a:pPr marL="228600" lvl="1" indent="-228600" algn="just" defTabSz="889000">
            <a:lnSpc>
              <a:spcPct val="90000"/>
            </a:lnSpc>
            <a:spcBef>
              <a:spcPct val="0"/>
            </a:spcBef>
            <a:spcAft>
              <a:spcPct val="15000"/>
            </a:spcAft>
            <a:buChar char="••"/>
          </a:pPr>
          <a:r>
            <a:rPr lang="ru-RU" sz="2000" kern="1200" dirty="0"/>
            <a:t>Оптимизация ресурсов и повышение эффективности.</a:t>
          </a:r>
        </a:p>
        <a:p>
          <a:pPr lvl="0" algn="just" defTabSz="1155700">
            <a:lnSpc>
              <a:spcPct val="90000"/>
            </a:lnSpc>
            <a:spcBef>
              <a:spcPct val="0"/>
            </a:spcBef>
            <a:spcAft>
              <a:spcPct val="35000"/>
            </a:spcAft>
          </a:pPr>
          <a:r>
            <a:rPr lang="ru-RU" sz="2600" kern="1200" dirty="0"/>
            <a:t>Характеристики</a:t>
          </a:r>
        </a:p>
        <a:p>
          <a:pPr marL="228600" lvl="1" indent="-228600" algn="just" defTabSz="889000">
            <a:lnSpc>
              <a:spcPct val="90000"/>
            </a:lnSpc>
            <a:spcBef>
              <a:spcPct val="0"/>
            </a:spcBef>
            <a:spcAft>
              <a:spcPct val="15000"/>
            </a:spcAft>
            <a:buChar char="••"/>
          </a:pPr>
          <a:r>
            <a:rPr lang="ru-RU" sz="2000" kern="1200" dirty="0"/>
            <a:t>1% от активов инвестированный в инновации снижает процентные расходы на (-0,5%;1%)</a:t>
          </a:r>
        </a:p>
      </dsp:txBody>
      <dsp:txXfrm>
        <a:off x="6534783" y="1"/>
        <a:ext cx="3984034" cy="6408709"/>
      </dsp:txXfrm>
    </dsp:sp>
    <dsp:sp modelId="{9FB1CBD9-1435-47E6-8D52-771F47EBFE2C}">
      <dsp:nvSpPr>
        <dsp:cNvPr id="0" name=""/>
        <dsp:cNvSpPr/>
      </dsp:nvSpPr>
      <dsp:spPr>
        <a:xfrm>
          <a:off x="11026490" y="1"/>
          <a:ext cx="5347696" cy="6408709"/>
        </a:xfrm>
        <a:prstGeom prst="roundRect">
          <a:avLst>
            <a:gd name="adj" fmla="val 5000"/>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0" tIns="82296" rIns="106680" bIns="0" numCol="1" spcCol="1270" anchor="t" anchorCtr="0">
          <a:noAutofit/>
        </a:bodyPr>
        <a:lstStyle/>
        <a:p>
          <a:pPr lvl="0" algn="just" defTabSz="1066800">
            <a:lnSpc>
              <a:spcPct val="90000"/>
            </a:lnSpc>
            <a:spcBef>
              <a:spcPct val="0"/>
            </a:spcBef>
            <a:spcAft>
              <a:spcPct val="35000"/>
            </a:spcAft>
          </a:pPr>
          <a:r>
            <a:rPr lang="ru-RU" sz="2400" kern="1200" dirty="0"/>
            <a:t>Сценарий 3. Банк стимулирует спрос через сервис и новые продукты</a:t>
          </a:r>
        </a:p>
      </dsp:txBody>
      <dsp:txXfrm rot="16200000">
        <a:off x="8933688" y="2092802"/>
        <a:ext cx="5255141" cy="1069539"/>
      </dsp:txXfrm>
    </dsp:sp>
    <dsp:sp modelId="{C151C45E-E77C-433F-91D0-ABC3C491A69D}">
      <dsp:nvSpPr>
        <dsp:cNvPr id="0" name=""/>
        <dsp:cNvSpPr/>
      </dsp:nvSpPr>
      <dsp:spPr>
        <a:xfrm rot="5400000">
          <a:off x="10640260" y="4428607"/>
          <a:ext cx="818901" cy="696635"/>
        </a:xfrm>
        <a:prstGeom prst="flowChartExtract">
          <a:avLst/>
        </a:prstGeom>
        <a:solidFill>
          <a:schemeClr val="lt1">
            <a:hueOff val="0"/>
            <a:satOff val="0"/>
            <a:lumOff val="0"/>
            <a:alphaOff val="0"/>
          </a:schemeClr>
        </a:solidFill>
        <a:ln>
          <a:solidFill>
            <a:schemeClr val="accent1">
              <a:hueOff val="0"/>
              <a:satOff val="0"/>
              <a:lumOff val="0"/>
              <a:alphaOff val="0"/>
            </a:schemeClr>
          </a:solidFill>
        </a:ln>
        <a:effectLst/>
      </dsp:spPr>
      <dsp:style>
        <a:lnRef idx="2">
          <a:scrgbClr r="0" g="0" b="0"/>
        </a:lnRef>
        <a:fillRef idx="1">
          <a:scrgbClr r="0" g="0" b="0"/>
        </a:fillRef>
        <a:effectRef idx="0">
          <a:scrgbClr r="0" g="0" b="0"/>
        </a:effectRef>
        <a:fontRef idx="minor"/>
      </dsp:style>
    </dsp:sp>
    <dsp:sp modelId="{E24DF6C8-04F7-4E3B-AE8D-FF57652D558A}">
      <dsp:nvSpPr>
        <dsp:cNvPr id="0" name=""/>
        <dsp:cNvSpPr/>
      </dsp:nvSpPr>
      <dsp:spPr>
        <a:xfrm>
          <a:off x="12045028" y="1"/>
          <a:ext cx="3984034" cy="6408709"/>
        </a:xfrm>
        <a:prstGeom prst="rect">
          <a:avLst/>
        </a:prstGeom>
        <a:noFill/>
        <a:ln>
          <a:noFill/>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89154" rIns="0" bIns="0" numCol="1" spcCol="1270" anchor="t" anchorCtr="0">
          <a:noAutofit/>
        </a:bodyPr>
        <a:lstStyle/>
        <a:p>
          <a:pPr lvl="0" algn="just" defTabSz="1155700">
            <a:lnSpc>
              <a:spcPct val="90000"/>
            </a:lnSpc>
            <a:spcBef>
              <a:spcPct val="0"/>
            </a:spcBef>
            <a:spcAft>
              <a:spcPct val="35000"/>
            </a:spcAft>
          </a:pPr>
          <a:r>
            <a:rPr lang="ru-RU" sz="2600" kern="1200"/>
            <a:t>Результат</a:t>
          </a:r>
        </a:p>
        <a:p>
          <a:pPr marL="228600" lvl="1" indent="-228600" algn="just" defTabSz="889000">
            <a:lnSpc>
              <a:spcPct val="90000"/>
            </a:lnSpc>
            <a:spcBef>
              <a:spcPct val="0"/>
            </a:spcBef>
            <a:spcAft>
              <a:spcPct val="15000"/>
            </a:spcAft>
            <a:buChar char="••"/>
          </a:pPr>
          <a:r>
            <a:rPr lang="ru-RU" sz="2000" kern="1200"/>
            <a:t>Стоимость собственного капитала медленнее роста спроса.</a:t>
          </a:r>
        </a:p>
        <a:p>
          <a:pPr marL="228600" lvl="1" indent="-228600" algn="just" defTabSz="889000">
            <a:lnSpc>
              <a:spcPct val="90000"/>
            </a:lnSpc>
            <a:spcBef>
              <a:spcPct val="0"/>
            </a:spcBef>
            <a:spcAft>
              <a:spcPct val="15000"/>
            </a:spcAft>
            <a:buChar char="••"/>
          </a:pPr>
          <a:r>
            <a:rPr lang="ru-RU" sz="2000" kern="1200"/>
            <a:t>Направление ресурсов на развитие новых услуг и продуктов.</a:t>
          </a:r>
        </a:p>
        <a:p>
          <a:pPr lvl="0" algn="just" defTabSz="1155700">
            <a:lnSpc>
              <a:spcPct val="90000"/>
            </a:lnSpc>
            <a:spcBef>
              <a:spcPct val="0"/>
            </a:spcBef>
            <a:spcAft>
              <a:spcPct val="35000"/>
            </a:spcAft>
          </a:pPr>
          <a:r>
            <a:rPr lang="ru-RU" sz="2600" kern="1200"/>
            <a:t>Действия</a:t>
          </a:r>
        </a:p>
        <a:p>
          <a:pPr marL="228600" lvl="1" indent="-228600" algn="just" defTabSz="889000">
            <a:lnSpc>
              <a:spcPct val="90000"/>
            </a:lnSpc>
            <a:spcBef>
              <a:spcPct val="0"/>
            </a:spcBef>
            <a:spcAft>
              <a:spcPct val="15000"/>
            </a:spcAft>
            <a:buChar char="••"/>
          </a:pPr>
          <a:r>
            <a:rPr lang="ru-RU" sz="2000" kern="1200"/>
            <a:t>Исследование потребностей клиентов.</a:t>
          </a:r>
        </a:p>
        <a:p>
          <a:pPr marL="228600" lvl="1" indent="-228600" algn="just" defTabSz="889000">
            <a:lnSpc>
              <a:spcPct val="90000"/>
            </a:lnSpc>
            <a:spcBef>
              <a:spcPct val="0"/>
            </a:spcBef>
            <a:spcAft>
              <a:spcPct val="15000"/>
            </a:spcAft>
            <a:buChar char="••"/>
          </a:pPr>
          <a:r>
            <a:rPr lang="ru-RU" sz="2000" kern="1200"/>
            <a:t>Разработка и запуск новых продуктов.</a:t>
          </a:r>
        </a:p>
        <a:p>
          <a:pPr marL="228600" lvl="1" indent="-228600" algn="just" defTabSz="889000">
            <a:lnSpc>
              <a:spcPct val="90000"/>
            </a:lnSpc>
            <a:spcBef>
              <a:spcPct val="0"/>
            </a:spcBef>
            <a:spcAft>
              <a:spcPct val="15000"/>
            </a:spcAft>
            <a:buChar char="••"/>
          </a:pPr>
          <a:r>
            <a:rPr lang="ru-RU" sz="2000" kern="1200" dirty="0"/>
            <a:t>Улучшение качества сервиса.</a:t>
          </a:r>
        </a:p>
        <a:p>
          <a:pPr lvl="0" algn="just" defTabSz="1155700">
            <a:lnSpc>
              <a:spcPct val="90000"/>
            </a:lnSpc>
            <a:spcBef>
              <a:spcPct val="0"/>
            </a:spcBef>
            <a:spcAft>
              <a:spcPct val="35000"/>
            </a:spcAft>
          </a:pPr>
          <a:r>
            <a:rPr lang="ru-RU" sz="2600" kern="1200"/>
            <a:t>Характеристики</a:t>
          </a:r>
          <a:endParaRPr lang="ru-RU" sz="2600" kern="1200" dirty="0"/>
        </a:p>
        <a:p>
          <a:pPr marL="228600" lvl="1" indent="-228600" algn="just" defTabSz="889000">
            <a:lnSpc>
              <a:spcPct val="90000"/>
            </a:lnSpc>
            <a:spcBef>
              <a:spcPct val="0"/>
            </a:spcBef>
            <a:spcAft>
              <a:spcPct val="15000"/>
            </a:spcAft>
            <a:buChar char="••"/>
          </a:pPr>
          <a:r>
            <a:rPr lang="ru-RU" sz="2000" kern="1200" dirty="0"/>
            <a:t>1% от активов инвестированный в инновации повышает спрос заемщиков на (-0,5%;1%)</a:t>
          </a:r>
        </a:p>
      </dsp:txBody>
      <dsp:txXfrm>
        <a:off x="12045028" y="1"/>
        <a:ext cx="3984034" cy="6408709"/>
      </dsp:txXfrm>
    </dsp:sp>
    <dsp:sp modelId="{53849523-AC17-4317-8E25-B05247FEE33D}">
      <dsp:nvSpPr>
        <dsp:cNvPr id="0" name=""/>
        <dsp:cNvSpPr/>
      </dsp:nvSpPr>
      <dsp:spPr>
        <a:xfrm>
          <a:off x="16536735" y="1"/>
          <a:ext cx="5347696" cy="6408709"/>
        </a:xfrm>
        <a:prstGeom prst="roundRect">
          <a:avLst>
            <a:gd name="adj" fmla="val 5000"/>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0" tIns="82296" rIns="106680" bIns="0" numCol="1" spcCol="1270" anchor="t" anchorCtr="0">
          <a:noAutofit/>
        </a:bodyPr>
        <a:lstStyle/>
        <a:p>
          <a:pPr lvl="0" algn="just" defTabSz="1066800">
            <a:lnSpc>
              <a:spcPct val="90000"/>
            </a:lnSpc>
            <a:spcBef>
              <a:spcPct val="0"/>
            </a:spcBef>
            <a:spcAft>
              <a:spcPct val="35000"/>
            </a:spcAft>
          </a:pPr>
          <a:r>
            <a:rPr lang="ru-RU" sz="2400" kern="1200" dirty="0"/>
            <a:t>Сценарий 4. Банк внедряет инновации по оптимизации процессов и стимулированию спроса</a:t>
          </a:r>
        </a:p>
      </dsp:txBody>
      <dsp:txXfrm rot="16200000">
        <a:off x="14443934" y="2092802"/>
        <a:ext cx="5255141" cy="1069539"/>
      </dsp:txXfrm>
    </dsp:sp>
    <dsp:sp modelId="{F7162F51-22A8-4793-83B1-C0A7C4A8E98B}">
      <dsp:nvSpPr>
        <dsp:cNvPr id="0" name=""/>
        <dsp:cNvSpPr/>
      </dsp:nvSpPr>
      <dsp:spPr>
        <a:xfrm rot="5400000">
          <a:off x="16150505" y="4428607"/>
          <a:ext cx="818901" cy="696635"/>
        </a:xfrm>
        <a:prstGeom prst="flowChartExtract">
          <a:avLst/>
        </a:prstGeom>
        <a:solidFill>
          <a:schemeClr val="lt1">
            <a:hueOff val="0"/>
            <a:satOff val="0"/>
            <a:lumOff val="0"/>
            <a:alphaOff val="0"/>
          </a:schemeClr>
        </a:solidFill>
        <a:ln>
          <a:solidFill>
            <a:schemeClr val="accent1">
              <a:hueOff val="0"/>
              <a:satOff val="0"/>
              <a:lumOff val="0"/>
              <a:alphaOff val="0"/>
            </a:schemeClr>
          </a:solidFill>
        </a:ln>
        <a:effectLst/>
      </dsp:spPr>
      <dsp:style>
        <a:lnRef idx="2">
          <a:scrgbClr r="0" g="0" b="0"/>
        </a:lnRef>
        <a:fillRef idx="1">
          <a:scrgbClr r="0" g="0" b="0"/>
        </a:fillRef>
        <a:effectRef idx="0">
          <a:scrgbClr r="0" g="0" b="0"/>
        </a:effectRef>
        <a:fontRef idx="minor"/>
      </dsp:style>
    </dsp:sp>
    <dsp:sp modelId="{7B58F6A2-2221-4699-88FC-DD058C3FCA5F}">
      <dsp:nvSpPr>
        <dsp:cNvPr id="0" name=""/>
        <dsp:cNvSpPr/>
      </dsp:nvSpPr>
      <dsp:spPr>
        <a:xfrm>
          <a:off x="17555273" y="1"/>
          <a:ext cx="3984034" cy="6408709"/>
        </a:xfrm>
        <a:prstGeom prst="rect">
          <a:avLst/>
        </a:prstGeom>
        <a:noFill/>
        <a:ln>
          <a:noFill/>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85725" rIns="0" bIns="0" numCol="1" spcCol="1270" anchor="t" anchorCtr="0">
          <a:noAutofit/>
        </a:bodyPr>
        <a:lstStyle/>
        <a:p>
          <a:pPr lvl="0" algn="just" defTabSz="1111250">
            <a:lnSpc>
              <a:spcPct val="90000"/>
            </a:lnSpc>
            <a:spcBef>
              <a:spcPct val="0"/>
            </a:spcBef>
            <a:spcAft>
              <a:spcPct val="35000"/>
            </a:spcAft>
          </a:pPr>
          <a:r>
            <a:rPr lang="ru-RU" sz="2500" kern="1200"/>
            <a:t>Результат</a:t>
          </a:r>
        </a:p>
        <a:p>
          <a:pPr marL="228600" lvl="1" indent="-228600" algn="just" defTabSz="889000">
            <a:lnSpc>
              <a:spcPct val="90000"/>
            </a:lnSpc>
            <a:spcBef>
              <a:spcPct val="0"/>
            </a:spcBef>
            <a:spcAft>
              <a:spcPct val="15000"/>
            </a:spcAft>
            <a:buChar char="••"/>
          </a:pPr>
          <a:r>
            <a:rPr lang="ru-RU" sz="2000" kern="1200" dirty="0"/>
            <a:t>Быстрый рост капитала, но повышенные риски и возможность кризисных ситуаций.</a:t>
          </a:r>
        </a:p>
        <a:p>
          <a:pPr marL="228600" lvl="1" indent="-228600" algn="just" defTabSz="889000">
            <a:lnSpc>
              <a:spcPct val="90000"/>
            </a:lnSpc>
            <a:spcBef>
              <a:spcPct val="0"/>
            </a:spcBef>
            <a:spcAft>
              <a:spcPct val="15000"/>
            </a:spcAft>
            <a:buChar char="••"/>
          </a:pPr>
          <a:r>
            <a:rPr lang="ru-RU" sz="2000" kern="1200" dirty="0"/>
            <a:t>Увеличение объема заемных средств для поддержки роста.</a:t>
          </a:r>
        </a:p>
        <a:p>
          <a:pPr lvl="0" algn="just" defTabSz="1111250">
            <a:lnSpc>
              <a:spcPct val="90000"/>
            </a:lnSpc>
            <a:spcBef>
              <a:spcPct val="0"/>
            </a:spcBef>
            <a:spcAft>
              <a:spcPct val="35000"/>
            </a:spcAft>
          </a:pPr>
          <a:r>
            <a:rPr lang="ru-RU" sz="2500" kern="1200"/>
            <a:t>Действия</a:t>
          </a:r>
        </a:p>
        <a:p>
          <a:pPr marL="228600" lvl="1" indent="-228600" algn="just" defTabSz="889000">
            <a:lnSpc>
              <a:spcPct val="90000"/>
            </a:lnSpc>
            <a:spcBef>
              <a:spcPct val="0"/>
            </a:spcBef>
            <a:spcAft>
              <a:spcPct val="15000"/>
            </a:spcAft>
            <a:buChar char="••"/>
          </a:pPr>
          <a:r>
            <a:rPr lang="ru-RU" sz="2000" kern="1200" dirty="0"/>
            <a:t>Параллельное улучшение внутренних процессов и разработка новых продуктов.</a:t>
          </a:r>
        </a:p>
        <a:p>
          <a:pPr marL="228600" lvl="1" indent="-228600" algn="just" defTabSz="889000">
            <a:lnSpc>
              <a:spcPct val="90000"/>
            </a:lnSpc>
            <a:spcBef>
              <a:spcPct val="0"/>
            </a:spcBef>
            <a:spcAft>
              <a:spcPct val="15000"/>
            </a:spcAft>
            <a:buChar char="••"/>
          </a:pPr>
          <a:r>
            <a:rPr lang="ru-RU" sz="2000" kern="1200"/>
            <a:t>Привлечение дополнительных ресурсов и инвестиций.</a:t>
          </a:r>
        </a:p>
        <a:p>
          <a:pPr marL="228600" lvl="1" indent="-228600" algn="just" defTabSz="889000">
            <a:lnSpc>
              <a:spcPct val="90000"/>
            </a:lnSpc>
            <a:spcBef>
              <a:spcPct val="0"/>
            </a:spcBef>
            <a:spcAft>
              <a:spcPct val="15000"/>
            </a:spcAft>
            <a:buChar char="••"/>
          </a:pPr>
          <a:r>
            <a:rPr lang="ru-RU" sz="2000" kern="1200" dirty="0"/>
            <a:t>Анализ рисков и управление ими.</a:t>
          </a:r>
        </a:p>
        <a:p>
          <a:pPr lvl="0" algn="just" defTabSz="1111250">
            <a:lnSpc>
              <a:spcPct val="90000"/>
            </a:lnSpc>
            <a:spcBef>
              <a:spcPct val="0"/>
            </a:spcBef>
            <a:spcAft>
              <a:spcPct val="35000"/>
            </a:spcAft>
          </a:pPr>
          <a:r>
            <a:rPr lang="ru-RU" sz="2500" kern="1200" dirty="0"/>
            <a:t>Характеристики</a:t>
          </a:r>
        </a:p>
        <a:p>
          <a:pPr marL="228600" lvl="1" indent="-228600" algn="just" defTabSz="889000">
            <a:lnSpc>
              <a:spcPct val="90000"/>
            </a:lnSpc>
            <a:spcBef>
              <a:spcPct val="0"/>
            </a:spcBef>
            <a:spcAft>
              <a:spcPct val="15000"/>
            </a:spcAft>
            <a:buChar char="••"/>
          </a:pPr>
          <a:r>
            <a:rPr lang="ru-RU" sz="2000" kern="1200" dirty="0"/>
            <a:t>1% от активов инвестированный в инновации снижает процентные расходы на (-0,5%;1%)</a:t>
          </a:r>
        </a:p>
        <a:p>
          <a:pPr marL="228600" lvl="1" indent="-228600" algn="just" defTabSz="889000">
            <a:lnSpc>
              <a:spcPct val="90000"/>
            </a:lnSpc>
            <a:spcBef>
              <a:spcPct val="0"/>
            </a:spcBef>
            <a:spcAft>
              <a:spcPct val="15000"/>
            </a:spcAft>
            <a:buChar char="••"/>
          </a:pPr>
          <a:r>
            <a:rPr lang="ru-RU" sz="2000" kern="1200" dirty="0"/>
            <a:t>1% от активов инвестированный в инновации повышает спрос заемщиков на (-0,5%;1%)</a:t>
          </a:r>
        </a:p>
      </dsp:txBody>
      <dsp:txXfrm>
        <a:off x="17555273" y="1"/>
        <a:ext cx="3984034" cy="6408709"/>
      </dsp:txXfrm>
    </dsp:sp>
  </dsp:spTree>
</dsp:drawing>
</file>

<file path=ppt/diagrams/drawing1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3B195A09-A28B-4841-B15E-9AB6269FB74A}">
      <dsp:nvSpPr>
        <dsp:cNvPr id="0" name=""/>
        <dsp:cNvSpPr/>
      </dsp:nvSpPr>
      <dsp:spPr>
        <a:xfrm>
          <a:off x="7112" y="221846"/>
          <a:ext cx="3851127" cy="2310676"/>
        </a:xfrm>
        <a:prstGeom prst="rect">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lvl="0" algn="ctr" defTabSz="1600200">
            <a:lnSpc>
              <a:spcPct val="90000"/>
            </a:lnSpc>
            <a:spcBef>
              <a:spcPct val="0"/>
            </a:spcBef>
            <a:spcAft>
              <a:spcPct val="35000"/>
            </a:spcAft>
          </a:pPr>
          <a:r>
            <a:rPr lang="ru-RU" sz="3600" kern="1200" dirty="0"/>
            <a:t>Банк стремится полностью удовлетворить спрос на кредиты</a:t>
          </a:r>
        </a:p>
      </dsp:txBody>
      <dsp:txXfrm>
        <a:off x="7112" y="221846"/>
        <a:ext cx="3851127" cy="2310676"/>
      </dsp:txXfrm>
    </dsp:sp>
    <dsp:sp modelId="{29DC3709-640C-46DE-9587-18FCE41FC4BF}">
      <dsp:nvSpPr>
        <dsp:cNvPr id="0" name=""/>
        <dsp:cNvSpPr/>
      </dsp:nvSpPr>
      <dsp:spPr>
        <a:xfrm>
          <a:off x="4243352" y="221846"/>
          <a:ext cx="3851127" cy="2310676"/>
        </a:xfrm>
        <a:prstGeom prst="rect">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lvl="0" algn="ctr" defTabSz="1600200">
            <a:lnSpc>
              <a:spcPct val="90000"/>
            </a:lnSpc>
            <a:spcBef>
              <a:spcPct val="0"/>
            </a:spcBef>
            <a:spcAft>
              <a:spcPct val="35000"/>
            </a:spcAft>
          </a:pPr>
          <a:r>
            <a:rPr lang="ru-RU" sz="3600" kern="1200" dirty="0"/>
            <a:t>При недостатке средств банк увеличивает обязательства</a:t>
          </a:r>
        </a:p>
      </dsp:txBody>
      <dsp:txXfrm>
        <a:off x="4243352" y="221846"/>
        <a:ext cx="3851127" cy="2310676"/>
      </dsp:txXfrm>
    </dsp:sp>
    <dsp:sp modelId="{7599317F-05AC-41BD-B5BF-5AA13D660832}">
      <dsp:nvSpPr>
        <dsp:cNvPr id="0" name=""/>
        <dsp:cNvSpPr/>
      </dsp:nvSpPr>
      <dsp:spPr>
        <a:xfrm>
          <a:off x="8479592" y="221846"/>
          <a:ext cx="3851127" cy="2310676"/>
        </a:xfrm>
        <a:prstGeom prst="rect">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lvl="0" algn="ctr" defTabSz="1600200">
            <a:lnSpc>
              <a:spcPct val="90000"/>
            </a:lnSpc>
            <a:spcBef>
              <a:spcPct val="0"/>
            </a:spcBef>
            <a:spcAft>
              <a:spcPct val="35000"/>
            </a:spcAft>
          </a:pPr>
          <a:r>
            <a:rPr lang="ru-RU" sz="3600" kern="1200" dirty="0"/>
            <a:t>Процентный доход зависит от условной ставки ЦБ</a:t>
          </a:r>
        </a:p>
      </dsp:txBody>
      <dsp:txXfrm>
        <a:off x="8479592" y="221846"/>
        <a:ext cx="3851127" cy="2310676"/>
      </dsp:txXfrm>
    </dsp:sp>
    <dsp:sp modelId="{576904A7-B2F5-4627-A632-A5F7C537A8EB}">
      <dsp:nvSpPr>
        <dsp:cNvPr id="0" name=""/>
        <dsp:cNvSpPr/>
      </dsp:nvSpPr>
      <dsp:spPr>
        <a:xfrm>
          <a:off x="12715832" y="221846"/>
          <a:ext cx="3851127" cy="2310676"/>
        </a:xfrm>
        <a:prstGeom prst="rect">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lvl="0" algn="ctr" defTabSz="1600200">
            <a:lnSpc>
              <a:spcPct val="90000"/>
            </a:lnSpc>
            <a:spcBef>
              <a:spcPct val="0"/>
            </a:spcBef>
            <a:spcAft>
              <a:spcPct val="35000"/>
            </a:spcAft>
          </a:pPr>
          <a:r>
            <a:rPr lang="ru-RU" sz="3600" kern="1200" dirty="0"/>
            <a:t>Процентный расход составляет 80-90% от процентного дохода</a:t>
          </a:r>
        </a:p>
      </dsp:txBody>
      <dsp:txXfrm>
        <a:off x="12715832" y="221846"/>
        <a:ext cx="3851127" cy="2310676"/>
      </dsp:txXfrm>
    </dsp:sp>
    <dsp:sp modelId="{1E0350EE-19CE-40D3-B80C-B7ABA8180421}">
      <dsp:nvSpPr>
        <dsp:cNvPr id="0" name=""/>
        <dsp:cNvSpPr/>
      </dsp:nvSpPr>
      <dsp:spPr>
        <a:xfrm>
          <a:off x="16952072" y="221846"/>
          <a:ext cx="3851127" cy="2310676"/>
        </a:xfrm>
        <a:prstGeom prst="rect">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lvl="0" algn="ctr" defTabSz="1600200">
            <a:lnSpc>
              <a:spcPct val="90000"/>
            </a:lnSpc>
            <a:spcBef>
              <a:spcPct val="0"/>
            </a:spcBef>
            <a:spcAft>
              <a:spcPct val="35000"/>
            </a:spcAft>
          </a:pPr>
          <a:r>
            <a:rPr lang="ru-RU" sz="3600" kern="1200" dirty="0"/>
            <a:t>Просроченная задолженность составляет (0;10%) от активов</a:t>
          </a:r>
        </a:p>
      </dsp:txBody>
      <dsp:txXfrm>
        <a:off x="16952072" y="221846"/>
        <a:ext cx="3851127" cy="2310676"/>
      </dsp:txXfrm>
    </dsp:sp>
  </dsp:spTree>
</dsp:drawing>
</file>

<file path=ppt/diagrams/drawing1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074F38A5-5B80-4F35-9B82-BDA9545AE8DC}">
      <dsp:nvSpPr>
        <dsp:cNvPr id="0" name=""/>
        <dsp:cNvSpPr/>
      </dsp:nvSpPr>
      <dsp:spPr>
        <a:xfrm>
          <a:off x="0" y="628401"/>
          <a:ext cx="7133292" cy="4279975"/>
        </a:xfrm>
        <a:prstGeom prst="rect">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t" anchorCtr="0">
          <a:noAutofit/>
        </a:bodyPr>
        <a:lstStyle/>
        <a:p>
          <a:pPr lvl="0" algn="just" defTabSz="1555750">
            <a:lnSpc>
              <a:spcPct val="90000"/>
            </a:lnSpc>
            <a:spcBef>
              <a:spcPct val="0"/>
            </a:spcBef>
            <a:spcAft>
              <a:spcPct val="35000"/>
            </a:spcAft>
          </a:pPr>
          <a:r>
            <a:rPr lang="ru-RU" sz="3500" kern="1200" dirty="0">
              <a:latin typeface="+mn-lt"/>
              <a:cs typeface="Times New Roman" panose="02020603050405020304" pitchFamily="18" charset="0"/>
            </a:rPr>
            <a:t>Изолированное рассмотрение проектов</a:t>
          </a:r>
        </a:p>
        <a:p>
          <a:pPr marL="228600" lvl="1" indent="-228600" algn="just" defTabSz="1200150">
            <a:lnSpc>
              <a:spcPct val="90000"/>
            </a:lnSpc>
            <a:spcBef>
              <a:spcPct val="0"/>
            </a:spcBef>
            <a:spcAft>
              <a:spcPct val="15000"/>
            </a:spcAft>
            <a:buChar char="••"/>
          </a:pPr>
          <a:r>
            <a:rPr lang="ru-RU" sz="2700" kern="1200" dirty="0">
              <a:latin typeface="+mn-lt"/>
              <a:cs typeface="Times New Roman" panose="02020603050405020304" pitchFamily="18" charset="0"/>
            </a:rPr>
            <a:t>Когда проекты управляются отдельно, без учета их влияния на организацию в целом, возникает риск упущения синергетических эффектов. Это может привести к тому, что отдельные проекты не будут соответствовать стратегическим целям компании, а также к потере возможности оптимизации ресурсов.</a:t>
          </a:r>
        </a:p>
      </dsp:txBody>
      <dsp:txXfrm>
        <a:off x="0" y="628401"/>
        <a:ext cx="7133292" cy="4279975"/>
      </dsp:txXfrm>
    </dsp:sp>
    <dsp:sp modelId="{2CF8B160-F4A2-4A65-8E64-43016F2C5054}">
      <dsp:nvSpPr>
        <dsp:cNvPr id="0" name=""/>
        <dsp:cNvSpPr/>
      </dsp:nvSpPr>
      <dsp:spPr>
        <a:xfrm>
          <a:off x="7846621" y="628401"/>
          <a:ext cx="7133292" cy="4279975"/>
        </a:xfrm>
        <a:prstGeom prst="rect">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t" anchorCtr="0">
          <a:noAutofit/>
        </a:bodyPr>
        <a:lstStyle/>
        <a:p>
          <a:pPr lvl="0" algn="just" defTabSz="1555750">
            <a:lnSpc>
              <a:spcPct val="90000"/>
            </a:lnSpc>
            <a:spcBef>
              <a:spcPct val="0"/>
            </a:spcBef>
            <a:spcAft>
              <a:spcPct val="35000"/>
            </a:spcAft>
          </a:pPr>
          <a:r>
            <a:rPr lang="ru-RU" sz="3500" kern="1200" dirty="0">
              <a:latin typeface="+mn-lt"/>
              <a:cs typeface="Times New Roman" panose="02020603050405020304" pitchFamily="18" charset="0"/>
            </a:rPr>
            <a:t>Незначительное влияние отдельных проектов на общую прибыльность</a:t>
          </a:r>
        </a:p>
        <a:p>
          <a:pPr marL="228600" lvl="1" indent="-228600" algn="just" defTabSz="1200150">
            <a:lnSpc>
              <a:spcPct val="90000"/>
            </a:lnSpc>
            <a:spcBef>
              <a:spcPct val="0"/>
            </a:spcBef>
            <a:spcAft>
              <a:spcPct val="15000"/>
            </a:spcAft>
            <a:buChar char="••"/>
          </a:pPr>
          <a:r>
            <a:rPr lang="ru-RU" sz="2700" kern="1200">
              <a:latin typeface="+mn-lt"/>
              <a:cs typeface="Times New Roman" panose="02020603050405020304" pitchFamily="18" charset="0"/>
            </a:rPr>
            <a:t>В </a:t>
          </a:r>
          <a:r>
            <a:rPr lang="ru-RU" sz="2700" kern="1200" dirty="0">
              <a:latin typeface="+mn-lt"/>
              <a:cs typeface="Times New Roman" panose="02020603050405020304" pitchFamily="18" charset="0"/>
            </a:rPr>
            <a:t>условиях, когда отдельные инновационные проекты имеют малое влияние на общую рентабельность организации, важно рассматривать их в контексте портфеля проектов. Отсутствие системы оценки и интеграции проектов в единую стратегию может привести к неэффективному использованию ресурсов.</a:t>
          </a:r>
        </a:p>
      </dsp:txBody>
      <dsp:txXfrm>
        <a:off x="7846621" y="628401"/>
        <a:ext cx="7133292" cy="4279975"/>
      </dsp:txXfrm>
    </dsp:sp>
    <dsp:sp modelId="{6A98E7CC-F00D-4C4F-A0E7-5BDE0982E964}">
      <dsp:nvSpPr>
        <dsp:cNvPr id="0" name=""/>
        <dsp:cNvSpPr/>
      </dsp:nvSpPr>
      <dsp:spPr>
        <a:xfrm>
          <a:off x="15693243" y="628401"/>
          <a:ext cx="7133292" cy="4279975"/>
        </a:xfrm>
        <a:prstGeom prst="rect">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t" anchorCtr="0">
          <a:noAutofit/>
        </a:bodyPr>
        <a:lstStyle/>
        <a:p>
          <a:pPr lvl="0" algn="just" defTabSz="1555750">
            <a:lnSpc>
              <a:spcPct val="90000"/>
            </a:lnSpc>
            <a:spcBef>
              <a:spcPct val="0"/>
            </a:spcBef>
            <a:spcAft>
              <a:spcPct val="35000"/>
            </a:spcAft>
          </a:pPr>
          <a:r>
            <a:rPr lang="ru-RU" sz="3500" kern="1200" dirty="0">
              <a:latin typeface="+mn-lt"/>
              <a:cs typeface="Times New Roman" panose="02020603050405020304" pitchFamily="18" charset="0"/>
            </a:rPr>
            <a:t>Конкуренция за ресурсы</a:t>
          </a:r>
        </a:p>
        <a:p>
          <a:pPr marL="228600" lvl="1" indent="-228600" algn="just" defTabSz="1200150">
            <a:lnSpc>
              <a:spcPct val="90000"/>
            </a:lnSpc>
            <a:spcBef>
              <a:spcPct val="0"/>
            </a:spcBef>
            <a:spcAft>
              <a:spcPct val="15000"/>
            </a:spcAft>
            <a:buChar char="••"/>
          </a:pPr>
          <a:r>
            <a:rPr lang="ru-RU" sz="2700" kern="1200">
              <a:latin typeface="+mn-lt"/>
              <a:cs typeface="Times New Roman" panose="02020603050405020304" pitchFamily="18" charset="0"/>
            </a:rPr>
            <a:t>Когда </a:t>
          </a:r>
          <a:r>
            <a:rPr lang="ru-RU" sz="2700" kern="1200" dirty="0">
              <a:latin typeface="+mn-lt"/>
              <a:cs typeface="Times New Roman" panose="02020603050405020304" pitchFamily="18" charset="0"/>
            </a:rPr>
            <a:t>несколько проектов конкурируют за ограниченные ресурсы, это может снизить ожидаемую прибыль. Без четкой приоритизации и распределения ресурсов, компании рискуют получить менее успешные проекты, которые могут негативно отразиться на общей финансовой стабильности.</a:t>
          </a:r>
        </a:p>
      </dsp:txBody>
      <dsp:txXfrm>
        <a:off x="15693243" y="628401"/>
        <a:ext cx="7133292" cy="4279975"/>
      </dsp:txXfrm>
    </dsp:sp>
    <dsp:sp modelId="{BD721AB2-2920-40BA-8450-E1599AC558A4}">
      <dsp:nvSpPr>
        <dsp:cNvPr id="0" name=""/>
        <dsp:cNvSpPr/>
      </dsp:nvSpPr>
      <dsp:spPr>
        <a:xfrm>
          <a:off x="3923310" y="5621706"/>
          <a:ext cx="7133292" cy="4279975"/>
        </a:xfrm>
        <a:prstGeom prst="rect">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t" anchorCtr="0">
          <a:noAutofit/>
        </a:bodyPr>
        <a:lstStyle/>
        <a:p>
          <a:pPr lvl="0" algn="just" defTabSz="1555750">
            <a:lnSpc>
              <a:spcPct val="90000"/>
            </a:lnSpc>
            <a:spcBef>
              <a:spcPct val="0"/>
            </a:spcBef>
            <a:spcAft>
              <a:spcPct val="35000"/>
            </a:spcAft>
          </a:pPr>
          <a:r>
            <a:rPr lang="ru-RU" sz="3500" kern="1200" dirty="0">
              <a:latin typeface="+mn-lt"/>
              <a:cs typeface="Times New Roman" panose="02020603050405020304" pitchFamily="18" charset="0"/>
            </a:rPr>
            <a:t>Взаимное влияние инноваций</a:t>
          </a:r>
        </a:p>
        <a:p>
          <a:pPr marL="228600" lvl="1" indent="-228600" algn="just" defTabSz="1200150">
            <a:lnSpc>
              <a:spcPct val="90000"/>
            </a:lnSpc>
            <a:spcBef>
              <a:spcPct val="0"/>
            </a:spcBef>
            <a:spcAft>
              <a:spcPct val="15000"/>
            </a:spcAft>
            <a:buChar char="••"/>
          </a:pPr>
          <a:r>
            <a:rPr lang="ru-RU" sz="2700" kern="1200">
              <a:latin typeface="+mn-lt"/>
              <a:cs typeface="Times New Roman" panose="02020603050405020304" pitchFamily="18" charset="0"/>
            </a:rPr>
            <a:t>Проекты </a:t>
          </a:r>
          <a:r>
            <a:rPr lang="ru-RU" sz="2700" kern="1200" dirty="0">
              <a:latin typeface="+mn-lt"/>
              <a:cs typeface="Times New Roman" panose="02020603050405020304" pitchFamily="18" charset="0"/>
            </a:rPr>
            <a:t>могут влиять друг на друга как положительно, так и отрицательно. Некоторые инновации могут дополнять или усиливать друг друга, тогда как другие могут конфликтовать, приводя к избыточности или снижению общей эффективности.</a:t>
          </a:r>
        </a:p>
      </dsp:txBody>
      <dsp:txXfrm>
        <a:off x="3923310" y="5621706"/>
        <a:ext cx="7133292" cy="4279975"/>
      </dsp:txXfrm>
    </dsp:sp>
    <dsp:sp modelId="{E9D5E2EE-CB27-4EEF-816C-D94DD9AA13C7}">
      <dsp:nvSpPr>
        <dsp:cNvPr id="0" name=""/>
        <dsp:cNvSpPr/>
      </dsp:nvSpPr>
      <dsp:spPr>
        <a:xfrm>
          <a:off x="11769932" y="5621706"/>
          <a:ext cx="7133292" cy="4279975"/>
        </a:xfrm>
        <a:prstGeom prst="rect">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t" anchorCtr="0">
          <a:noAutofit/>
        </a:bodyPr>
        <a:lstStyle/>
        <a:p>
          <a:pPr lvl="0" algn="just" defTabSz="1555750">
            <a:lnSpc>
              <a:spcPct val="90000"/>
            </a:lnSpc>
            <a:spcBef>
              <a:spcPct val="0"/>
            </a:spcBef>
            <a:spcAft>
              <a:spcPct val="35000"/>
            </a:spcAft>
          </a:pPr>
          <a:r>
            <a:rPr lang="ru-RU" sz="3500" kern="1200" dirty="0">
              <a:latin typeface="+mn-lt"/>
              <a:cs typeface="Times New Roman" panose="02020603050405020304" pitchFamily="18" charset="0"/>
            </a:rPr>
            <a:t>Стремление менеджеров поддерживать свои проекты</a:t>
          </a:r>
        </a:p>
        <a:p>
          <a:pPr marL="228600" lvl="1" indent="-228600" algn="just" defTabSz="1200150">
            <a:lnSpc>
              <a:spcPct val="90000"/>
            </a:lnSpc>
            <a:spcBef>
              <a:spcPct val="0"/>
            </a:spcBef>
            <a:spcAft>
              <a:spcPct val="15000"/>
            </a:spcAft>
            <a:buChar char="••"/>
          </a:pPr>
          <a:r>
            <a:rPr lang="ru-RU" sz="2700" kern="1200" dirty="0">
              <a:latin typeface="+mn-lt"/>
              <a:cs typeface="Times New Roman" panose="02020603050405020304" pitchFamily="18" charset="0"/>
            </a:rPr>
            <a:t>Менеджеры могут быть заинтересованы в сохранении контроля над своими проектами, даже если они не приносят выгоды организации. Это может привести к тому, что ресурсы будут расходоваться на неэффективные или нерентабельные инициативы, что противодействует интересам компании в целом.</a:t>
          </a:r>
        </a:p>
      </dsp:txBody>
      <dsp:txXfrm>
        <a:off x="11769932" y="5621706"/>
        <a:ext cx="7133292" cy="4279975"/>
      </dsp:txXfrm>
    </dsp:sp>
  </dsp:spTree>
</dsp:drawing>
</file>

<file path=ppt/diagrams/drawing1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C48F02CC-CEFC-4F0B-A3FE-8E1E9C6F6BAC}">
      <dsp:nvSpPr>
        <dsp:cNvPr id="0" name=""/>
        <dsp:cNvSpPr/>
      </dsp:nvSpPr>
      <dsp:spPr>
        <a:xfrm>
          <a:off x="6561178" y="2274886"/>
          <a:ext cx="1474885" cy="91440"/>
        </a:xfrm>
        <a:custGeom>
          <a:avLst/>
          <a:gdLst/>
          <a:ahLst/>
          <a:cxnLst/>
          <a:rect l="0" t="0" r="0" b="0"/>
          <a:pathLst>
            <a:path>
              <a:moveTo>
                <a:pt x="0" y="45720"/>
              </a:moveTo>
              <a:lnTo>
                <a:pt x="1474885" y="45720"/>
              </a:lnTo>
            </a:path>
          </a:pathLst>
        </a:custGeom>
        <a:noFill/>
        <a:ln>
          <a:solidFill>
            <a:schemeClr val="accent1">
              <a:hueOff val="0"/>
              <a:satOff val="0"/>
              <a:lumOff val="0"/>
              <a:alphaOff val="0"/>
            </a:schemeClr>
          </a:solidFill>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ru-RU" sz="500" kern="1200">
            <a:latin typeface="Times New Roman" panose="02020603050405020304" pitchFamily="18" charset="0"/>
            <a:cs typeface="Times New Roman" panose="02020603050405020304" pitchFamily="18" charset="0"/>
          </a:endParaRPr>
        </a:p>
      </dsp:txBody>
      <dsp:txXfrm>
        <a:off x="7260984" y="2313079"/>
        <a:ext cx="75274" cy="15054"/>
      </dsp:txXfrm>
    </dsp:sp>
    <dsp:sp modelId="{2D54E191-3326-48E1-8A26-28ED4B8EC367}">
      <dsp:nvSpPr>
        <dsp:cNvPr id="0" name=""/>
        <dsp:cNvSpPr/>
      </dsp:nvSpPr>
      <dsp:spPr>
        <a:xfrm>
          <a:off x="17388" y="356929"/>
          <a:ext cx="6545590" cy="3927354"/>
        </a:xfrm>
        <a:prstGeom prst="rect">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256032" tIns="256032" rIns="256032" bIns="256032" numCol="1" spcCol="1270" anchor="t" anchorCtr="0">
          <a:noAutofit/>
        </a:bodyPr>
        <a:lstStyle/>
        <a:p>
          <a:pPr lvl="0" algn="l" defTabSz="1600200">
            <a:lnSpc>
              <a:spcPct val="90000"/>
            </a:lnSpc>
            <a:spcBef>
              <a:spcPct val="0"/>
            </a:spcBef>
            <a:spcAft>
              <a:spcPct val="35000"/>
            </a:spcAft>
          </a:pPr>
          <a:r>
            <a:rPr lang="ru-RU" sz="3600" kern="1200">
              <a:latin typeface="+mn-lt"/>
              <a:cs typeface="Times New Roman" panose="02020603050405020304" pitchFamily="18" charset="0"/>
            </a:rPr>
            <a:t>1. Стратегический анализ</a:t>
          </a:r>
        </a:p>
        <a:p>
          <a:pPr marL="285750" lvl="1" indent="-285750" algn="l" defTabSz="1244600">
            <a:lnSpc>
              <a:spcPct val="90000"/>
            </a:lnSpc>
            <a:spcBef>
              <a:spcPct val="0"/>
            </a:spcBef>
            <a:spcAft>
              <a:spcPct val="15000"/>
            </a:spcAft>
            <a:buChar char="••"/>
          </a:pPr>
          <a:r>
            <a:rPr lang="ru-RU" sz="2800" kern="1200" dirty="0">
              <a:latin typeface="+mn-lt"/>
              <a:cs typeface="Times New Roman" panose="02020603050405020304" pitchFamily="18" charset="0"/>
            </a:rPr>
            <a:t>Анализ текущей стратегии и целей организации</a:t>
          </a:r>
        </a:p>
        <a:p>
          <a:pPr marL="285750" lvl="1" indent="-285750" algn="l" defTabSz="1244600">
            <a:lnSpc>
              <a:spcPct val="90000"/>
            </a:lnSpc>
            <a:spcBef>
              <a:spcPct val="0"/>
            </a:spcBef>
            <a:spcAft>
              <a:spcPct val="15000"/>
            </a:spcAft>
            <a:buChar char="••"/>
          </a:pPr>
          <a:r>
            <a:rPr lang="ru-RU" sz="2800" kern="1200" dirty="0">
              <a:latin typeface="+mn-lt"/>
              <a:cs typeface="Times New Roman" panose="02020603050405020304" pitchFamily="18" charset="0"/>
            </a:rPr>
            <a:t>Оценка внешней и внутренней среды</a:t>
          </a:r>
        </a:p>
        <a:p>
          <a:pPr marL="285750" lvl="1" indent="-285750" algn="l" defTabSz="1244600">
            <a:lnSpc>
              <a:spcPct val="90000"/>
            </a:lnSpc>
            <a:spcBef>
              <a:spcPct val="0"/>
            </a:spcBef>
            <a:spcAft>
              <a:spcPct val="15000"/>
            </a:spcAft>
            <a:buChar char="••"/>
          </a:pPr>
          <a:r>
            <a:rPr lang="ru-RU" sz="2800" kern="1200" dirty="0">
              <a:latin typeface="+mn-lt"/>
              <a:cs typeface="Times New Roman" panose="02020603050405020304" pitchFamily="18" charset="0"/>
            </a:rPr>
            <a:t>Выявление ключевых факторов успеха</a:t>
          </a:r>
        </a:p>
      </dsp:txBody>
      <dsp:txXfrm>
        <a:off x="17388" y="356929"/>
        <a:ext cx="6545590" cy="3927354"/>
      </dsp:txXfrm>
    </dsp:sp>
    <dsp:sp modelId="{FD4B842F-2BD9-4115-B275-EE7651F0B48A}">
      <dsp:nvSpPr>
        <dsp:cNvPr id="0" name=""/>
        <dsp:cNvSpPr/>
      </dsp:nvSpPr>
      <dsp:spPr>
        <a:xfrm>
          <a:off x="14612255" y="2274886"/>
          <a:ext cx="1474885" cy="91440"/>
        </a:xfrm>
        <a:custGeom>
          <a:avLst/>
          <a:gdLst/>
          <a:ahLst/>
          <a:cxnLst/>
          <a:rect l="0" t="0" r="0" b="0"/>
          <a:pathLst>
            <a:path>
              <a:moveTo>
                <a:pt x="0" y="45720"/>
              </a:moveTo>
              <a:lnTo>
                <a:pt x="1474885" y="45720"/>
              </a:lnTo>
            </a:path>
          </a:pathLst>
        </a:custGeom>
        <a:noFill/>
        <a:ln>
          <a:solidFill>
            <a:schemeClr val="accent1">
              <a:hueOff val="0"/>
              <a:satOff val="0"/>
              <a:lumOff val="0"/>
              <a:alphaOff val="0"/>
            </a:schemeClr>
          </a:solidFill>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ru-RU" sz="500" kern="1200">
            <a:latin typeface="Times New Roman" panose="02020603050405020304" pitchFamily="18" charset="0"/>
            <a:cs typeface="Times New Roman" panose="02020603050405020304" pitchFamily="18" charset="0"/>
          </a:endParaRPr>
        </a:p>
      </dsp:txBody>
      <dsp:txXfrm>
        <a:off x="15312061" y="2313079"/>
        <a:ext cx="75274" cy="15054"/>
      </dsp:txXfrm>
    </dsp:sp>
    <dsp:sp modelId="{0C37909F-54C1-4EBC-99C3-4B8C18D5FEF6}">
      <dsp:nvSpPr>
        <dsp:cNvPr id="0" name=""/>
        <dsp:cNvSpPr/>
      </dsp:nvSpPr>
      <dsp:spPr>
        <a:xfrm>
          <a:off x="8068464" y="356929"/>
          <a:ext cx="6545590" cy="3927354"/>
        </a:xfrm>
        <a:prstGeom prst="rect">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256032" tIns="256032" rIns="256032" bIns="256032" numCol="1" spcCol="1270" anchor="t" anchorCtr="0">
          <a:noAutofit/>
        </a:bodyPr>
        <a:lstStyle/>
        <a:p>
          <a:pPr lvl="0" algn="l" defTabSz="1600200">
            <a:lnSpc>
              <a:spcPct val="90000"/>
            </a:lnSpc>
            <a:spcBef>
              <a:spcPct val="0"/>
            </a:spcBef>
            <a:spcAft>
              <a:spcPct val="35000"/>
            </a:spcAft>
          </a:pPr>
          <a:r>
            <a:rPr lang="ru-RU" sz="3600" kern="1200" dirty="0">
              <a:latin typeface="+mn-lt"/>
              <a:cs typeface="Times New Roman" panose="02020603050405020304" pitchFamily="18" charset="0"/>
            </a:rPr>
            <a:t>2. Формирование портфеля инновационных проектов</a:t>
          </a:r>
        </a:p>
        <a:p>
          <a:pPr marL="285750" lvl="1" indent="-285750" algn="l" defTabSz="1244600">
            <a:lnSpc>
              <a:spcPct val="90000"/>
            </a:lnSpc>
            <a:spcBef>
              <a:spcPct val="0"/>
            </a:spcBef>
            <a:spcAft>
              <a:spcPct val="15000"/>
            </a:spcAft>
            <a:buChar char="••"/>
          </a:pPr>
          <a:r>
            <a:rPr lang="ru-RU" sz="2800" kern="1200" dirty="0">
              <a:latin typeface="+mn-lt"/>
              <a:cs typeface="Times New Roman" panose="02020603050405020304" pitchFamily="18" charset="0"/>
            </a:rPr>
            <a:t>Определение критериев отбора проектов</a:t>
          </a:r>
        </a:p>
        <a:p>
          <a:pPr marL="285750" lvl="1" indent="-285750" algn="l" defTabSz="1244600">
            <a:lnSpc>
              <a:spcPct val="90000"/>
            </a:lnSpc>
            <a:spcBef>
              <a:spcPct val="0"/>
            </a:spcBef>
            <a:spcAft>
              <a:spcPct val="15000"/>
            </a:spcAft>
            <a:buChar char="••"/>
          </a:pPr>
          <a:r>
            <a:rPr lang="ru-RU" sz="2800" kern="1200" dirty="0">
              <a:latin typeface="+mn-lt"/>
              <a:cs typeface="Times New Roman" panose="02020603050405020304" pitchFamily="18" charset="0"/>
            </a:rPr>
            <a:t>Оценка и отбор потенциальных проектов</a:t>
          </a:r>
        </a:p>
        <a:p>
          <a:pPr marL="285750" lvl="1" indent="-285750" algn="l" defTabSz="1244600">
            <a:lnSpc>
              <a:spcPct val="90000"/>
            </a:lnSpc>
            <a:spcBef>
              <a:spcPct val="0"/>
            </a:spcBef>
            <a:spcAft>
              <a:spcPct val="15000"/>
            </a:spcAft>
            <a:buChar char="••"/>
          </a:pPr>
          <a:r>
            <a:rPr lang="ru-RU" sz="2800" kern="1200" dirty="0">
              <a:latin typeface="+mn-lt"/>
              <a:cs typeface="Times New Roman" panose="02020603050405020304" pitchFamily="18" charset="0"/>
            </a:rPr>
            <a:t>Формирование сбалансированного портфеля</a:t>
          </a:r>
        </a:p>
      </dsp:txBody>
      <dsp:txXfrm>
        <a:off x="8068464" y="356929"/>
        <a:ext cx="6545590" cy="3927354"/>
      </dsp:txXfrm>
    </dsp:sp>
    <dsp:sp modelId="{E8A4BC4C-D47A-4868-9870-E0E6D90FF4D0}">
      <dsp:nvSpPr>
        <dsp:cNvPr id="0" name=""/>
        <dsp:cNvSpPr/>
      </dsp:nvSpPr>
      <dsp:spPr>
        <a:xfrm>
          <a:off x="3290183" y="4282483"/>
          <a:ext cx="16102152" cy="1474885"/>
        </a:xfrm>
        <a:custGeom>
          <a:avLst/>
          <a:gdLst/>
          <a:ahLst/>
          <a:cxnLst/>
          <a:rect l="0" t="0" r="0" b="0"/>
          <a:pathLst>
            <a:path>
              <a:moveTo>
                <a:pt x="16102152" y="0"/>
              </a:moveTo>
              <a:lnTo>
                <a:pt x="16102152" y="754542"/>
              </a:lnTo>
              <a:lnTo>
                <a:pt x="0" y="754542"/>
              </a:lnTo>
              <a:lnTo>
                <a:pt x="0" y="1474885"/>
              </a:lnTo>
            </a:path>
          </a:pathLst>
        </a:custGeom>
        <a:noFill/>
        <a:ln>
          <a:solidFill>
            <a:schemeClr val="accent1">
              <a:hueOff val="0"/>
              <a:satOff val="0"/>
              <a:lumOff val="0"/>
              <a:alphaOff val="0"/>
            </a:schemeClr>
          </a:solidFill>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ru-RU" sz="500" kern="1200">
            <a:latin typeface="Times New Roman" panose="02020603050405020304" pitchFamily="18" charset="0"/>
            <a:cs typeface="Times New Roman" panose="02020603050405020304" pitchFamily="18" charset="0"/>
          </a:endParaRPr>
        </a:p>
      </dsp:txBody>
      <dsp:txXfrm>
        <a:off x="10936950" y="5012399"/>
        <a:ext cx="808618" cy="15054"/>
      </dsp:txXfrm>
    </dsp:sp>
    <dsp:sp modelId="{D4C7C925-C8B2-4349-BE86-9045AB86693D}">
      <dsp:nvSpPr>
        <dsp:cNvPr id="0" name=""/>
        <dsp:cNvSpPr/>
      </dsp:nvSpPr>
      <dsp:spPr>
        <a:xfrm>
          <a:off x="16119541" y="356929"/>
          <a:ext cx="6545590" cy="3927354"/>
        </a:xfrm>
        <a:prstGeom prst="rect">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256032" tIns="256032" rIns="256032" bIns="256032" numCol="1" spcCol="1270" anchor="t" anchorCtr="0">
          <a:noAutofit/>
        </a:bodyPr>
        <a:lstStyle/>
        <a:p>
          <a:pPr lvl="0" algn="l" defTabSz="1600200">
            <a:lnSpc>
              <a:spcPct val="90000"/>
            </a:lnSpc>
            <a:spcBef>
              <a:spcPct val="0"/>
            </a:spcBef>
            <a:spcAft>
              <a:spcPct val="35000"/>
            </a:spcAft>
          </a:pPr>
          <a:r>
            <a:rPr lang="ru-RU" sz="3600" kern="1200">
              <a:latin typeface="+mn-lt"/>
              <a:cs typeface="Times New Roman" panose="02020603050405020304" pitchFamily="18" charset="0"/>
            </a:rPr>
            <a:t>3. Стратегическое планирование</a:t>
          </a:r>
        </a:p>
        <a:p>
          <a:pPr marL="285750" lvl="1" indent="-285750" algn="l" defTabSz="1244600">
            <a:lnSpc>
              <a:spcPct val="90000"/>
            </a:lnSpc>
            <a:spcBef>
              <a:spcPct val="0"/>
            </a:spcBef>
            <a:spcAft>
              <a:spcPct val="15000"/>
            </a:spcAft>
            <a:buChar char="••"/>
          </a:pPr>
          <a:r>
            <a:rPr lang="ru-RU" sz="2800" kern="1200" dirty="0">
              <a:latin typeface="+mn-lt"/>
              <a:cs typeface="Times New Roman" panose="02020603050405020304" pitchFamily="18" charset="0"/>
            </a:rPr>
            <a:t>Постановка целей и KPI для портфеля проектов</a:t>
          </a:r>
        </a:p>
        <a:p>
          <a:pPr marL="285750" lvl="1" indent="-285750" algn="l" defTabSz="1244600">
            <a:lnSpc>
              <a:spcPct val="90000"/>
            </a:lnSpc>
            <a:spcBef>
              <a:spcPct val="0"/>
            </a:spcBef>
            <a:spcAft>
              <a:spcPct val="15000"/>
            </a:spcAft>
            <a:buChar char="••"/>
          </a:pPr>
          <a:r>
            <a:rPr lang="ru-RU" sz="2800" kern="1200" dirty="0">
              <a:latin typeface="+mn-lt"/>
              <a:cs typeface="Times New Roman" panose="02020603050405020304" pitchFamily="18" charset="0"/>
            </a:rPr>
            <a:t>Распределение ресурсов между проектами</a:t>
          </a:r>
        </a:p>
        <a:p>
          <a:pPr marL="285750" lvl="1" indent="-285750" algn="l" defTabSz="1244600">
            <a:lnSpc>
              <a:spcPct val="90000"/>
            </a:lnSpc>
            <a:spcBef>
              <a:spcPct val="0"/>
            </a:spcBef>
            <a:spcAft>
              <a:spcPct val="15000"/>
            </a:spcAft>
            <a:buChar char="••"/>
          </a:pPr>
          <a:r>
            <a:rPr lang="ru-RU" sz="2800" kern="1200" dirty="0">
              <a:latin typeface="+mn-lt"/>
              <a:cs typeface="Times New Roman" panose="02020603050405020304" pitchFamily="18" charset="0"/>
            </a:rPr>
            <a:t>Разработка планов реализации проектов</a:t>
          </a:r>
        </a:p>
      </dsp:txBody>
      <dsp:txXfrm>
        <a:off x="16119541" y="356929"/>
        <a:ext cx="6545590" cy="3927354"/>
      </dsp:txXfrm>
    </dsp:sp>
    <dsp:sp modelId="{5DD8F252-8D96-4B76-918D-BCC029DF822E}">
      <dsp:nvSpPr>
        <dsp:cNvPr id="0" name=""/>
        <dsp:cNvSpPr/>
      </dsp:nvSpPr>
      <dsp:spPr>
        <a:xfrm>
          <a:off x="6561178" y="7707726"/>
          <a:ext cx="1474885" cy="91440"/>
        </a:xfrm>
        <a:custGeom>
          <a:avLst/>
          <a:gdLst/>
          <a:ahLst/>
          <a:cxnLst/>
          <a:rect l="0" t="0" r="0" b="0"/>
          <a:pathLst>
            <a:path>
              <a:moveTo>
                <a:pt x="0" y="45720"/>
              </a:moveTo>
              <a:lnTo>
                <a:pt x="1474885" y="45720"/>
              </a:lnTo>
            </a:path>
          </a:pathLst>
        </a:custGeom>
        <a:noFill/>
        <a:ln>
          <a:solidFill>
            <a:schemeClr val="accent1">
              <a:hueOff val="0"/>
              <a:satOff val="0"/>
              <a:lumOff val="0"/>
              <a:alphaOff val="0"/>
            </a:schemeClr>
          </a:solidFill>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ru-RU" sz="500" kern="1200">
            <a:latin typeface="Times New Roman" panose="02020603050405020304" pitchFamily="18" charset="0"/>
            <a:cs typeface="Times New Roman" panose="02020603050405020304" pitchFamily="18" charset="0"/>
          </a:endParaRPr>
        </a:p>
      </dsp:txBody>
      <dsp:txXfrm>
        <a:off x="7260984" y="7745919"/>
        <a:ext cx="75274" cy="15054"/>
      </dsp:txXfrm>
    </dsp:sp>
    <dsp:sp modelId="{1ABD49E0-4BB0-4E10-8C33-F2487CF24978}">
      <dsp:nvSpPr>
        <dsp:cNvPr id="0" name=""/>
        <dsp:cNvSpPr/>
      </dsp:nvSpPr>
      <dsp:spPr>
        <a:xfrm>
          <a:off x="17388" y="5789769"/>
          <a:ext cx="6545590" cy="3927354"/>
        </a:xfrm>
        <a:prstGeom prst="rect">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256032" tIns="256032" rIns="256032" bIns="256032" numCol="1" spcCol="1270" anchor="t" anchorCtr="0">
          <a:noAutofit/>
        </a:bodyPr>
        <a:lstStyle/>
        <a:p>
          <a:pPr lvl="0" algn="l" defTabSz="1600200">
            <a:lnSpc>
              <a:spcPct val="90000"/>
            </a:lnSpc>
            <a:spcBef>
              <a:spcPct val="0"/>
            </a:spcBef>
            <a:spcAft>
              <a:spcPct val="35000"/>
            </a:spcAft>
          </a:pPr>
          <a:r>
            <a:rPr lang="ru-RU" sz="3600" kern="1200">
              <a:latin typeface="+mn-lt"/>
              <a:cs typeface="Times New Roman" panose="02020603050405020304" pitchFamily="18" charset="0"/>
            </a:rPr>
            <a:t>4. Стратегический контроль</a:t>
          </a:r>
        </a:p>
        <a:p>
          <a:pPr marL="285750" lvl="1" indent="-285750" algn="l" defTabSz="1244600">
            <a:lnSpc>
              <a:spcPct val="90000"/>
            </a:lnSpc>
            <a:spcBef>
              <a:spcPct val="0"/>
            </a:spcBef>
            <a:spcAft>
              <a:spcPct val="15000"/>
            </a:spcAft>
            <a:buChar char="••"/>
          </a:pPr>
          <a:r>
            <a:rPr lang="ru-RU" sz="2800" kern="1200" dirty="0">
              <a:latin typeface="+mn-lt"/>
              <a:cs typeface="Times New Roman" panose="02020603050405020304" pitchFamily="18" charset="0"/>
            </a:rPr>
            <a:t>Мониторинг хода реализации проектов</a:t>
          </a:r>
        </a:p>
        <a:p>
          <a:pPr marL="285750" lvl="1" indent="-285750" algn="l" defTabSz="1244600">
            <a:lnSpc>
              <a:spcPct val="90000"/>
            </a:lnSpc>
            <a:spcBef>
              <a:spcPct val="0"/>
            </a:spcBef>
            <a:spcAft>
              <a:spcPct val="15000"/>
            </a:spcAft>
            <a:buChar char="••"/>
          </a:pPr>
          <a:r>
            <a:rPr lang="ru-RU" sz="2800" kern="1200" dirty="0">
              <a:latin typeface="+mn-lt"/>
              <a:cs typeface="Times New Roman" panose="02020603050405020304" pitchFamily="18" charset="0"/>
            </a:rPr>
            <a:t>Анализ отклонений от плана</a:t>
          </a:r>
        </a:p>
        <a:p>
          <a:pPr marL="285750" lvl="1" indent="-285750" algn="l" defTabSz="1244600">
            <a:lnSpc>
              <a:spcPct val="90000"/>
            </a:lnSpc>
            <a:spcBef>
              <a:spcPct val="0"/>
            </a:spcBef>
            <a:spcAft>
              <a:spcPct val="15000"/>
            </a:spcAft>
            <a:buChar char="••"/>
          </a:pPr>
          <a:r>
            <a:rPr lang="ru-RU" sz="2800" kern="1200" dirty="0">
              <a:latin typeface="+mn-lt"/>
              <a:cs typeface="Times New Roman" panose="02020603050405020304" pitchFamily="18" charset="0"/>
            </a:rPr>
            <a:t>Проведение корректирующих действий</a:t>
          </a:r>
        </a:p>
      </dsp:txBody>
      <dsp:txXfrm>
        <a:off x="17388" y="5789769"/>
        <a:ext cx="6545590" cy="3927354"/>
      </dsp:txXfrm>
    </dsp:sp>
    <dsp:sp modelId="{04372902-F858-4C8F-9A72-F5AE04D4EE93}">
      <dsp:nvSpPr>
        <dsp:cNvPr id="0" name=""/>
        <dsp:cNvSpPr/>
      </dsp:nvSpPr>
      <dsp:spPr>
        <a:xfrm>
          <a:off x="14612255" y="7707726"/>
          <a:ext cx="1474885" cy="91440"/>
        </a:xfrm>
        <a:custGeom>
          <a:avLst/>
          <a:gdLst/>
          <a:ahLst/>
          <a:cxnLst/>
          <a:rect l="0" t="0" r="0" b="0"/>
          <a:pathLst>
            <a:path>
              <a:moveTo>
                <a:pt x="0" y="45720"/>
              </a:moveTo>
              <a:lnTo>
                <a:pt x="1474885" y="45720"/>
              </a:lnTo>
            </a:path>
          </a:pathLst>
        </a:custGeom>
        <a:noFill/>
        <a:ln>
          <a:solidFill>
            <a:schemeClr val="accent1">
              <a:hueOff val="0"/>
              <a:satOff val="0"/>
              <a:lumOff val="0"/>
              <a:alphaOff val="0"/>
            </a:schemeClr>
          </a:solidFill>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ru-RU" sz="500" kern="1200">
            <a:latin typeface="Times New Roman" panose="02020603050405020304" pitchFamily="18" charset="0"/>
            <a:cs typeface="Times New Roman" panose="02020603050405020304" pitchFamily="18" charset="0"/>
          </a:endParaRPr>
        </a:p>
      </dsp:txBody>
      <dsp:txXfrm>
        <a:off x="15312061" y="7745919"/>
        <a:ext cx="75274" cy="15054"/>
      </dsp:txXfrm>
    </dsp:sp>
    <dsp:sp modelId="{B1AE346E-4328-4C80-B97C-F4D3D1B1BFA3}">
      <dsp:nvSpPr>
        <dsp:cNvPr id="0" name=""/>
        <dsp:cNvSpPr/>
      </dsp:nvSpPr>
      <dsp:spPr>
        <a:xfrm>
          <a:off x="8068464" y="5789769"/>
          <a:ext cx="6545590" cy="3927354"/>
        </a:xfrm>
        <a:prstGeom prst="rect">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256032" tIns="256032" rIns="256032" bIns="256032" numCol="1" spcCol="1270" anchor="t" anchorCtr="0">
          <a:noAutofit/>
        </a:bodyPr>
        <a:lstStyle/>
        <a:p>
          <a:pPr lvl="0" algn="l" defTabSz="1600200">
            <a:lnSpc>
              <a:spcPct val="90000"/>
            </a:lnSpc>
            <a:spcBef>
              <a:spcPct val="0"/>
            </a:spcBef>
            <a:spcAft>
              <a:spcPct val="35000"/>
            </a:spcAft>
          </a:pPr>
          <a:r>
            <a:rPr lang="ru-RU" sz="3600" kern="1200">
              <a:latin typeface="+mn-lt"/>
              <a:cs typeface="Times New Roman" panose="02020603050405020304" pitchFamily="18" charset="0"/>
            </a:rPr>
            <a:t>5. Стратегическая координация</a:t>
          </a:r>
        </a:p>
        <a:p>
          <a:pPr marL="285750" lvl="1" indent="-285750" algn="l" defTabSz="1244600">
            <a:lnSpc>
              <a:spcPct val="90000"/>
            </a:lnSpc>
            <a:spcBef>
              <a:spcPct val="0"/>
            </a:spcBef>
            <a:spcAft>
              <a:spcPct val="15000"/>
            </a:spcAft>
            <a:buChar char="••"/>
          </a:pPr>
          <a:r>
            <a:rPr lang="ru-RU" sz="2800" kern="1200" dirty="0">
              <a:latin typeface="+mn-lt"/>
              <a:cs typeface="Times New Roman" panose="02020603050405020304" pitchFamily="18" charset="0"/>
            </a:rPr>
            <a:t>Согласование целей проекта со стратегией организации</a:t>
          </a:r>
        </a:p>
        <a:p>
          <a:pPr marL="285750" lvl="1" indent="-285750" algn="l" defTabSz="1244600">
            <a:lnSpc>
              <a:spcPct val="90000"/>
            </a:lnSpc>
            <a:spcBef>
              <a:spcPct val="0"/>
            </a:spcBef>
            <a:spcAft>
              <a:spcPct val="15000"/>
            </a:spcAft>
            <a:buChar char="••"/>
          </a:pPr>
          <a:r>
            <a:rPr lang="ru-RU" sz="2800" kern="1200" dirty="0">
              <a:latin typeface="+mn-lt"/>
              <a:cs typeface="Times New Roman" panose="02020603050405020304" pitchFamily="18" charset="0"/>
            </a:rPr>
            <a:t>Управление взаимодействиями между проектами</a:t>
          </a:r>
        </a:p>
        <a:p>
          <a:pPr marL="285750" lvl="1" indent="-285750" algn="l" defTabSz="1244600">
            <a:lnSpc>
              <a:spcPct val="90000"/>
            </a:lnSpc>
            <a:spcBef>
              <a:spcPct val="0"/>
            </a:spcBef>
            <a:spcAft>
              <a:spcPct val="15000"/>
            </a:spcAft>
            <a:buChar char="••"/>
          </a:pPr>
          <a:r>
            <a:rPr lang="ru-RU" sz="2800" kern="1200" dirty="0">
              <a:latin typeface="+mn-lt"/>
              <a:cs typeface="Times New Roman" panose="02020603050405020304" pitchFamily="18" charset="0"/>
            </a:rPr>
            <a:t>Перераспределение ресурсов между проектами</a:t>
          </a:r>
        </a:p>
      </dsp:txBody>
      <dsp:txXfrm>
        <a:off x="8068464" y="5789769"/>
        <a:ext cx="6545590" cy="3927354"/>
      </dsp:txXfrm>
    </dsp:sp>
    <dsp:sp modelId="{C40E03AA-18BA-4707-92B2-C3AD655448E6}">
      <dsp:nvSpPr>
        <dsp:cNvPr id="0" name=""/>
        <dsp:cNvSpPr/>
      </dsp:nvSpPr>
      <dsp:spPr>
        <a:xfrm>
          <a:off x="16119541" y="5789769"/>
          <a:ext cx="6545590" cy="3927354"/>
        </a:xfrm>
        <a:prstGeom prst="rect">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256032" tIns="256032" rIns="256032" bIns="256032" numCol="1" spcCol="1270" anchor="t" anchorCtr="0">
          <a:noAutofit/>
        </a:bodyPr>
        <a:lstStyle/>
        <a:p>
          <a:pPr lvl="0" algn="l" defTabSz="1600200">
            <a:lnSpc>
              <a:spcPct val="90000"/>
            </a:lnSpc>
            <a:spcBef>
              <a:spcPct val="0"/>
            </a:spcBef>
            <a:spcAft>
              <a:spcPct val="35000"/>
            </a:spcAft>
          </a:pPr>
          <a:r>
            <a:rPr lang="ru-RU" sz="3600" kern="1200">
              <a:latin typeface="+mn-lt"/>
              <a:cs typeface="Times New Roman" panose="02020603050405020304" pitchFamily="18" charset="0"/>
            </a:rPr>
            <a:t>6. Стратегическая отчетность</a:t>
          </a:r>
        </a:p>
        <a:p>
          <a:pPr marL="285750" lvl="1" indent="-285750" algn="l" defTabSz="1244600">
            <a:lnSpc>
              <a:spcPct val="90000"/>
            </a:lnSpc>
            <a:spcBef>
              <a:spcPct val="0"/>
            </a:spcBef>
            <a:spcAft>
              <a:spcPct val="15000"/>
            </a:spcAft>
            <a:buChar char="••"/>
          </a:pPr>
          <a:r>
            <a:rPr lang="ru-RU" sz="2800" kern="1200" dirty="0">
              <a:latin typeface="+mn-lt"/>
              <a:cs typeface="Times New Roman" panose="02020603050405020304" pitchFamily="18" charset="0"/>
            </a:rPr>
            <a:t>Формирование сводной отчетности по портфелю</a:t>
          </a:r>
        </a:p>
        <a:p>
          <a:pPr marL="285750" lvl="1" indent="-285750" algn="l" defTabSz="1244600">
            <a:lnSpc>
              <a:spcPct val="90000"/>
            </a:lnSpc>
            <a:spcBef>
              <a:spcPct val="0"/>
            </a:spcBef>
            <a:spcAft>
              <a:spcPct val="15000"/>
            </a:spcAft>
            <a:buChar char="••"/>
          </a:pPr>
          <a:r>
            <a:rPr lang="ru-RU" sz="2800" kern="1200" dirty="0">
              <a:latin typeface="+mn-lt"/>
              <a:cs typeface="Times New Roman" panose="02020603050405020304" pitchFamily="18" charset="0"/>
            </a:rPr>
            <a:t>Анализ эффективности инновационной деятельности</a:t>
          </a:r>
        </a:p>
        <a:p>
          <a:pPr marL="285750" lvl="1" indent="-285750" algn="l" defTabSz="1244600">
            <a:lnSpc>
              <a:spcPct val="90000"/>
            </a:lnSpc>
            <a:spcBef>
              <a:spcPct val="0"/>
            </a:spcBef>
            <a:spcAft>
              <a:spcPct val="15000"/>
            </a:spcAft>
            <a:buChar char="••"/>
          </a:pPr>
          <a:r>
            <a:rPr lang="ru-RU" sz="2800" kern="1200" dirty="0">
              <a:latin typeface="+mn-lt"/>
              <a:cs typeface="Times New Roman" panose="02020603050405020304" pitchFamily="18" charset="0"/>
            </a:rPr>
            <a:t>Подготовка рекомендаций по улучшению</a:t>
          </a:r>
        </a:p>
      </dsp:txBody>
      <dsp:txXfrm>
        <a:off x="16119541" y="5789769"/>
        <a:ext cx="6545590" cy="3927354"/>
      </dsp:txXfrm>
    </dsp:sp>
  </dsp:spTree>
</dsp:drawing>
</file>

<file path=ppt/diagrams/drawing1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19437F2E-C689-4341-B586-B48D6A75DD3B}">
      <dsp:nvSpPr>
        <dsp:cNvPr id="0" name=""/>
        <dsp:cNvSpPr/>
      </dsp:nvSpPr>
      <dsp:spPr>
        <a:xfrm>
          <a:off x="6165028" y="4756523"/>
          <a:ext cx="638545" cy="4258592"/>
        </a:xfrm>
        <a:custGeom>
          <a:avLst/>
          <a:gdLst/>
          <a:ahLst/>
          <a:cxnLst/>
          <a:rect l="0" t="0" r="0" b="0"/>
          <a:pathLst>
            <a:path>
              <a:moveTo>
                <a:pt x="0" y="0"/>
              </a:moveTo>
              <a:lnTo>
                <a:pt x="319272" y="0"/>
              </a:lnTo>
              <a:lnTo>
                <a:pt x="319272" y="4258592"/>
              </a:lnTo>
              <a:lnTo>
                <a:pt x="638545" y="4258592"/>
              </a:lnTo>
            </a:path>
          </a:pathLst>
        </a:custGeom>
        <a:noFill/>
        <a:ln>
          <a:solidFill>
            <a:schemeClr val="accent1">
              <a:shade val="60000"/>
              <a:hueOff val="0"/>
              <a:satOff val="0"/>
              <a:lumOff val="0"/>
              <a:alphaOff val="0"/>
            </a:schemeClr>
          </a:solidFill>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711200">
            <a:lnSpc>
              <a:spcPct val="90000"/>
            </a:lnSpc>
            <a:spcBef>
              <a:spcPct val="0"/>
            </a:spcBef>
            <a:spcAft>
              <a:spcPct val="35000"/>
            </a:spcAft>
          </a:pPr>
          <a:endParaRPr lang="ru-RU" sz="1600" kern="1200"/>
        </a:p>
      </dsp:txBody>
      <dsp:txXfrm>
        <a:off x="6376646" y="6778164"/>
        <a:ext cx="215309" cy="215309"/>
      </dsp:txXfrm>
    </dsp:sp>
    <dsp:sp modelId="{DA2EE1AC-2DD9-400F-AF4A-980A72C35739}">
      <dsp:nvSpPr>
        <dsp:cNvPr id="0" name=""/>
        <dsp:cNvSpPr/>
      </dsp:nvSpPr>
      <dsp:spPr>
        <a:xfrm>
          <a:off x="6165028" y="4756523"/>
          <a:ext cx="638545" cy="3041851"/>
        </a:xfrm>
        <a:custGeom>
          <a:avLst/>
          <a:gdLst/>
          <a:ahLst/>
          <a:cxnLst/>
          <a:rect l="0" t="0" r="0" b="0"/>
          <a:pathLst>
            <a:path>
              <a:moveTo>
                <a:pt x="0" y="0"/>
              </a:moveTo>
              <a:lnTo>
                <a:pt x="319272" y="0"/>
              </a:lnTo>
              <a:lnTo>
                <a:pt x="319272" y="3041851"/>
              </a:lnTo>
              <a:lnTo>
                <a:pt x="638545" y="3041851"/>
              </a:lnTo>
            </a:path>
          </a:pathLst>
        </a:custGeom>
        <a:noFill/>
        <a:ln>
          <a:solidFill>
            <a:schemeClr val="accent1">
              <a:shade val="60000"/>
              <a:hueOff val="0"/>
              <a:satOff val="0"/>
              <a:lumOff val="0"/>
              <a:alphaOff val="0"/>
            </a:schemeClr>
          </a:solidFill>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88950">
            <a:lnSpc>
              <a:spcPct val="90000"/>
            </a:lnSpc>
            <a:spcBef>
              <a:spcPct val="0"/>
            </a:spcBef>
            <a:spcAft>
              <a:spcPct val="35000"/>
            </a:spcAft>
          </a:pPr>
          <a:endParaRPr lang="ru-RU" sz="1100" kern="1200"/>
        </a:p>
      </dsp:txBody>
      <dsp:txXfrm>
        <a:off x="6406597" y="6199745"/>
        <a:ext cx="155407" cy="155407"/>
      </dsp:txXfrm>
    </dsp:sp>
    <dsp:sp modelId="{FAD55005-EAA0-4561-8314-D90F8A553DA6}">
      <dsp:nvSpPr>
        <dsp:cNvPr id="0" name=""/>
        <dsp:cNvSpPr/>
      </dsp:nvSpPr>
      <dsp:spPr>
        <a:xfrm>
          <a:off x="6165028" y="4756523"/>
          <a:ext cx="638545" cy="1825111"/>
        </a:xfrm>
        <a:custGeom>
          <a:avLst/>
          <a:gdLst/>
          <a:ahLst/>
          <a:cxnLst/>
          <a:rect l="0" t="0" r="0" b="0"/>
          <a:pathLst>
            <a:path>
              <a:moveTo>
                <a:pt x="0" y="0"/>
              </a:moveTo>
              <a:lnTo>
                <a:pt x="319272" y="0"/>
              </a:lnTo>
              <a:lnTo>
                <a:pt x="319272" y="1825111"/>
              </a:lnTo>
              <a:lnTo>
                <a:pt x="638545" y="1825111"/>
              </a:lnTo>
            </a:path>
          </a:pathLst>
        </a:custGeom>
        <a:noFill/>
        <a:ln>
          <a:solidFill>
            <a:schemeClr val="accent1">
              <a:shade val="60000"/>
              <a:hueOff val="0"/>
              <a:satOff val="0"/>
              <a:lumOff val="0"/>
              <a:alphaOff val="0"/>
            </a:schemeClr>
          </a:solidFill>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311150">
            <a:lnSpc>
              <a:spcPct val="90000"/>
            </a:lnSpc>
            <a:spcBef>
              <a:spcPct val="0"/>
            </a:spcBef>
            <a:spcAft>
              <a:spcPct val="35000"/>
            </a:spcAft>
          </a:pPr>
          <a:endParaRPr lang="ru-RU" sz="700" kern="1200"/>
        </a:p>
      </dsp:txBody>
      <dsp:txXfrm>
        <a:off x="6435961" y="5620739"/>
        <a:ext cx="96679" cy="96679"/>
      </dsp:txXfrm>
    </dsp:sp>
    <dsp:sp modelId="{C171EAF2-23D4-4435-9DDA-F7B5B99D5068}">
      <dsp:nvSpPr>
        <dsp:cNvPr id="0" name=""/>
        <dsp:cNvSpPr/>
      </dsp:nvSpPr>
      <dsp:spPr>
        <a:xfrm>
          <a:off x="6165028" y="4756523"/>
          <a:ext cx="638545" cy="608370"/>
        </a:xfrm>
        <a:custGeom>
          <a:avLst/>
          <a:gdLst/>
          <a:ahLst/>
          <a:cxnLst/>
          <a:rect l="0" t="0" r="0" b="0"/>
          <a:pathLst>
            <a:path>
              <a:moveTo>
                <a:pt x="0" y="0"/>
              </a:moveTo>
              <a:lnTo>
                <a:pt x="319272" y="0"/>
              </a:lnTo>
              <a:lnTo>
                <a:pt x="319272" y="608370"/>
              </a:lnTo>
              <a:lnTo>
                <a:pt x="638545" y="608370"/>
              </a:lnTo>
            </a:path>
          </a:pathLst>
        </a:custGeom>
        <a:noFill/>
        <a:ln>
          <a:solidFill>
            <a:schemeClr val="accent1">
              <a:shade val="60000"/>
              <a:hueOff val="0"/>
              <a:satOff val="0"/>
              <a:lumOff val="0"/>
              <a:alphaOff val="0"/>
            </a:schemeClr>
          </a:solidFill>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ru-RU" sz="500" kern="1200"/>
        </a:p>
      </dsp:txBody>
      <dsp:txXfrm>
        <a:off x="6462252" y="5038659"/>
        <a:ext cx="44098" cy="44098"/>
      </dsp:txXfrm>
    </dsp:sp>
    <dsp:sp modelId="{7C18E087-744E-430E-AF42-4A92738D8D04}">
      <dsp:nvSpPr>
        <dsp:cNvPr id="0" name=""/>
        <dsp:cNvSpPr/>
      </dsp:nvSpPr>
      <dsp:spPr>
        <a:xfrm>
          <a:off x="6165028" y="4148153"/>
          <a:ext cx="638545" cy="608370"/>
        </a:xfrm>
        <a:custGeom>
          <a:avLst/>
          <a:gdLst/>
          <a:ahLst/>
          <a:cxnLst/>
          <a:rect l="0" t="0" r="0" b="0"/>
          <a:pathLst>
            <a:path>
              <a:moveTo>
                <a:pt x="0" y="608370"/>
              </a:moveTo>
              <a:lnTo>
                <a:pt x="319272" y="608370"/>
              </a:lnTo>
              <a:lnTo>
                <a:pt x="319272" y="0"/>
              </a:lnTo>
              <a:lnTo>
                <a:pt x="638545" y="0"/>
              </a:lnTo>
            </a:path>
          </a:pathLst>
        </a:custGeom>
        <a:noFill/>
        <a:ln>
          <a:solidFill>
            <a:schemeClr val="accent1">
              <a:shade val="60000"/>
              <a:hueOff val="0"/>
              <a:satOff val="0"/>
              <a:lumOff val="0"/>
              <a:alphaOff val="0"/>
            </a:schemeClr>
          </a:solidFill>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ru-RU" sz="500" kern="1200"/>
        </a:p>
      </dsp:txBody>
      <dsp:txXfrm>
        <a:off x="6462252" y="4430289"/>
        <a:ext cx="44098" cy="44098"/>
      </dsp:txXfrm>
    </dsp:sp>
    <dsp:sp modelId="{791B9927-2F0D-4F6B-A22E-512D427DAA10}">
      <dsp:nvSpPr>
        <dsp:cNvPr id="0" name=""/>
        <dsp:cNvSpPr/>
      </dsp:nvSpPr>
      <dsp:spPr>
        <a:xfrm>
          <a:off x="6165028" y="2931412"/>
          <a:ext cx="638545" cy="1825111"/>
        </a:xfrm>
        <a:custGeom>
          <a:avLst/>
          <a:gdLst/>
          <a:ahLst/>
          <a:cxnLst/>
          <a:rect l="0" t="0" r="0" b="0"/>
          <a:pathLst>
            <a:path>
              <a:moveTo>
                <a:pt x="0" y="1825111"/>
              </a:moveTo>
              <a:lnTo>
                <a:pt x="319272" y="1825111"/>
              </a:lnTo>
              <a:lnTo>
                <a:pt x="319272" y="0"/>
              </a:lnTo>
              <a:lnTo>
                <a:pt x="638545" y="0"/>
              </a:lnTo>
            </a:path>
          </a:pathLst>
        </a:custGeom>
        <a:noFill/>
        <a:ln>
          <a:solidFill>
            <a:schemeClr val="accent1">
              <a:shade val="60000"/>
              <a:hueOff val="0"/>
              <a:satOff val="0"/>
              <a:lumOff val="0"/>
              <a:alphaOff val="0"/>
            </a:schemeClr>
          </a:solidFill>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311150">
            <a:lnSpc>
              <a:spcPct val="90000"/>
            </a:lnSpc>
            <a:spcBef>
              <a:spcPct val="0"/>
            </a:spcBef>
            <a:spcAft>
              <a:spcPct val="35000"/>
            </a:spcAft>
          </a:pPr>
          <a:endParaRPr lang="ru-RU" sz="700" kern="1200"/>
        </a:p>
      </dsp:txBody>
      <dsp:txXfrm>
        <a:off x="6435961" y="3795628"/>
        <a:ext cx="96679" cy="96679"/>
      </dsp:txXfrm>
    </dsp:sp>
    <dsp:sp modelId="{A6685D10-4DD3-452D-BE51-4EA5A6DBCFCB}">
      <dsp:nvSpPr>
        <dsp:cNvPr id="0" name=""/>
        <dsp:cNvSpPr/>
      </dsp:nvSpPr>
      <dsp:spPr>
        <a:xfrm>
          <a:off x="6165028" y="1714671"/>
          <a:ext cx="638545" cy="3041851"/>
        </a:xfrm>
        <a:custGeom>
          <a:avLst/>
          <a:gdLst/>
          <a:ahLst/>
          <a:cxnLst/>
          <a:rect l="0" t="0" r="0" b="0"/>
          <a:pathLst>
            <a:path>
              <a:moveTo>
                <a:pt x="0" y="3041851"/>
              </a:moveTo>
              <a:lnTo>
                <a:pt x="319272" y="3041851"/>
              </a:lnTo>
              <a:lnTo>
                <a:pt x="319272" y="0"/>
              </a:lnTo>
              <a:lnTo>
                <a:pt x="638545" y="0"/>
              </a:lnTo>
            </a:path>
          </a:pathLst>
        </a:custGeom>
        <a:noFill/>
        <a:ln>
          <a:solidFill>
            <a:schemeClr val="accent1">
              <a:shade val="60000"/>
              <a:hueOff val="0"/>
              <a:satOff val="0"/>
              <a:lumOff val="0"/>
              <a:alphaOff val="0"/>
            </a:schemeClr>
          </a:solidFill>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88950">
            <a:lnSpc>
              <a:spcPct val="90000"/>
            </a:lnSpc>
            <a:spcBef>
              <a:spcPct val="0"/>
            </a:spcBef>
            <a:spcAft>
              <a:spcPct val="35000"/>
            </a:spcAft>
          </a:pPr>
          <a:endParaRPr lang="ru-RU" sz="1100" kern="1200"/>
        </a:p>
      </dsp:txBody>
      <dsp:txXfrm>
        <a:off x="6406597" y="3157893"/>
        <a:ext cx="155407" cy="155407"/>
      </dsp:txXfrm>
    </dsp:sp>
    <dsp:sp modelId="{06235972-8455-403D-A18A-8A8053A5690B}">
      <dsp:nvSpPr>
        <dsp:cNvPr id="0" name=""/>
        <dsp:cNvSpPr/>
      </dsp:nvSpPr>
      <dsp:spPr>
        <a:xfrm>
          <a:off x="6165028" y="497930"/>
          <a:ext cx="638545" cy="4258592"/>
        </a:xfrm>
        <a:custGeom>
          <a:avLst/>
          <a:gdLst/>
          <a:ahLst/>
          <a:cxnLst/>
          <a:rect l="0" t="0" r="0" b="0"/>
          <a:pathLst>
            <a:path>
              <a:moveTo>
                <a:pt x="0" y="4258592"/>
              </a:moveTo>
              <a:lnTo>
                <a:pt x="319272" y="4258592"/>
              </a:lnTo>
              <a:lnTo>
                <a:pt x="319272" y="0"/>
              </a:lnTo>
              <a:lnTo>
                <a:pt x="638545" y="0"/>
              </a:lnTo>
            </a:path>
          </a:pathLst>
        </a:custGeom>
        <a:noFill/>
        <a:ln>
          <a:solidFill>
            <a:schemeClr val="accent1">
              <a:shade val="60000"/>
              <a:hueOff val="0"/>
              <a:satOff val="0"/>
              <a:lumOff val="0"/>
              <a:alphaOff val="0"/>
            </a:schemeClr>
          </a:solidFill>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711200">
            <a:lnSpc>
              <a:spcPct val="90000"/>
            </a:lnSpc>
            <a:spcBef>
              <a:spcPct val="0"/>
            </a:spcBef>
            <a:spcAft>
              <a:spcPct val="35000"/>
            </a:spcAft>
          </a:pPr>
          <a:endParaRPr lang="ru-RU" sz="1600" kern="1200"/>
        </a:p>
      </dsp:txBody>
      <dsp:txXfrm>
        <a:off x="6376646" y="2519572"/>
        <a:ext cx="215309" cy="215309"/>
      </dsp:txXfrm>
    </dsp:sp>
    <dsp:sp modelId="{957895FA-FEF1-4EDD-9F48-7FF571F8E456}">
      <dsp:nvSpPr>
        <dsp:cNvPr id="0" name=""/>
        <dsp:cNvSpPr/>
      </dsp:nvSpPr>
      <dsp:spPr>
        <a:xfrm rot="16200000">
          <a:off x="1691162" y="3911720"/>
          <a:ext cx="7258127" cy="1689605"/>
        </a:xfrm>
        <a:prstGeom prst="rect">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ru-RU" sz="3200" kern="1200" dirty="0">
              <a:latin typeface="+mn-lt"/>
              <a:cs typeface="Times New Roman" panose="02020603050405020304" pitchFamily="18" charset="0"/>
            </a:rPr>
            <a:t>Рекомендации для преодоления проблем</a:t>
          </a:r>
        </a:p>
      </dsp:txBody>
      <dsp:txXfrm rot="16200000">
        <a:off x="1691162" y="3911720"/>
        <a:ext cx="7258127" cy="1689605"/>
      </dsp:txXfrm>
    </dsp:sp>
    <dsp:sp modelId="{32012FC5-6DB7-4612-AE04-2FCEAE9D30C5}">
      <dsp:nvSpPr>
        <dsp:cNvPr id="0" name=""/>
        <dsp:cNvSpPr/>
      </dsp:nvSpPr>
      <dsp:spPr>
        <a:xfrm>
          <a:off x="6803573" y="11234"/>
          <a:ext cx="10214972" cy="973392"/>
        </a:xfrm>
        <a:prstGeom prst="rect">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ru-RU" sz="3200" kern="1200" dirty="0">
              <a:latin typeface="+mn-lt"/>
              <a:cs typeface="Times New Roman" panose="02020603050405020304" pitchFamily="18" charset="0"/>
            </a:rPr>
            <a:t>Внедрение системы стратегического анализа</a:t>
          </a:r>
        </a:p>
      </dsp:txBody>
      <dsp:txXfrm>
        <a:off x="6803573" y="11234"/>
        <a:ext cx="10214972" cy="973392"/>
      </dsp:txXfrm>
    </dsp:sp>
    <dsp:sp modelId="{C7C7054B-0588-40C6-B5D1-94744AC2A274}">
      <dsp:nvSpPr>
        <dsp:cNvPr id="0" name=""/>
        <dsp:cNvSpPr/>
      </dsp:nvSpPr>
      <dsp:spPr>
        <a:xfrm>
          <a:off x="6803573" y="1227975"/>
          <a:ext cx="10214972" cy="973392"/>
        </a:xfrm>
        <a:prstGeom prst="rect">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ru-RU" sz="3200" kern="1200" dirty="0">
              <a:latin typeface="+mn-lt"/>
              <a:cs typeface="Times New Roman" panose="02020603050405020304" pitchFamily="18" charset="0"/>
            </a:rPr>
            <a:t>Формирование сбалансированного портфеля проектов</a:t>
          </a:r>
        </a:p>
      </dsp:txBody>
      <dsp:txXfrm>
        <a:off x="6803573" y="1227975"/>
        <a:ext cx="10214972" cy="973392"/>
      </dsp:txXfrm>
    </dsp:sp>
    <dsp:sp modelId="{F138BFAD-E3D4-4BD0-A455-18B47B9FFB60}">
      <dsp:nvSpPr>
        <dsp:cNvPr id="0" name=""/>
        <dsp:cNvSpPr/>
      </dsp:nvSpPr>
      <dsp:spPr>
        <a:xfrm>
          <a:off x="6803573" y="2444716"/>
          <a:ext cx="10214972" cy="973392"/>
        </a:xfrm>
        <a:prstGeom prst="rect">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ru-RU" sz="3200" kern="1200" dirty="0">
              <a:latin typeface="+mn-lt"/>
              <a:cs typeface="Times New Roman" panose="02020603050405020304" pitchFamily="18" charset="0"/>
            </a:rPr>
            <a:t>Разработка системы стратегического планирования</a:t>
          </a:r>
        </a:p>
      </dsp:txBody>
      <dsp:txXfrm>
        <a:off x="6803573" y="2444716"/>
        <a:ext cx="10214972" cy="973392"/>
      </dsp:txXfrm>
    </dsp:sp>
    <dsp:sp modelId="{88220589-685F-4B07-BD4E-C5E736290CD3}">
      <dsp:nvSpPr>
        <dsp:cNvPr id="0" name=""/>
        <dsp:cNvSpPr/>
      </dsp:nvSpPr>
      <dsp:spPr>
        <a:xfrm>
          <a:off x="6803573" y="3661456"/>
          <a:ext cx="10214972" cy="973392"/>
        </a:xfrm>
        <a:prstGeom prst="rect">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ru-RU" sz="3200" kern="1200" dirty="0">
              <a:latin typeface="+mn-lt"/>
              <a:cs typeface="Times New Roman" panose="02020603050405020304" pitchFamily="18" charset="0"/>
            </a:rPr>
            <a:t>Внедрение системы стратегического контроля</a:t>
          </a:r>
        </a:p>
      </dsp:txBody>
      <dsp:txXfrm>
        <a:off x="6803573" y="3661456"/>
        <a:ext cx="10214972" cy="973392"/>
      </dsp:txXfrm>
    </dsp:sp>
    <dsp:sp modelId="{D5EBD84A-914A-4BB0-A351-091C49E23FD7}">
      <dsp:nvSpPr>
        <dsp:cNvPr id="0" name=""/>
        <dsp:cNvSpPr/>
      </dsp:nvSpPr>
      <dsp:spPr>
        <a:xfrm>
          <a:off x="6803573" y="4878197"/>
          <a:ext cx="10214972" cy="973392"/>
        </a:xfrm>
        <a:prstGeom prst="rect">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ru-RU" sz="3200" kern="1200" dirty="0">
              <a:latin typeface="+mn-lt"/>
              <a:cs typeface="Times New Roman" panose="02020603050405020304" pitchFamily="18" charset="0"/>
            </a:rPr>
            <a:t>Установление системы стратегической координации</a:t>
          </a:r>
        </a:p>
      </dsp:txBody>
      <dsp:txXfrm>
        <a:off x="6803573" y="4878197"/>
        <a:ext cx="10214972" cy="973392"/>
      </dsp:txXfrm>
    </dsp:sp>
    <dsp:sp modelId="{A654E919-9116-4D58-B5A5-C72597737B56}">
      <dsp:nvSpPr>
        <dsp:cNvPr id="0" name=""/>
        <dsp:cNvSpPr/>
      </dsp:nvSpPr>
      <dsp:spPr>
        <a:xfrm>
          <a:off x="6803573" y="6094938"/>
          <a:ext cx="10214972" cy="973392"/>
        </a:xfrm>
        <a:prstGeom prst="rect">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ru-RU" sz="3200" kern="1200" dirty="0">
              <a:latin typeface="+mn-lt"/>
              <a:cs typeface="Times New Roman" panose="02020603050405020304" pitchFamily="18" charset="0"/>
            </a:rPr>
            <a:t>Формирование системы стратегической отчётности</a:t>
          </a:r>
        </a:p>
      </dsp:txBody>
      <dsp:txXfrm>
        <a:off x="6803573" y="6094938"/>
        <a:ext cx="10214972" cy="973392"/>
      </dsp:txXfrm>
    </dsp:sp>
    <dsp:sp modelId="{D83DCCB2-8CC9-44DD-AD6A-7AA2759D901D}">
      <dsp:nvSpPr>
        <dsp:cNvPr id="0" name=""/>
        <dsp:cNvSpPr/>
      </dsp:nvSpPr>
      <dsp:spPr>
        <a:xfrm>
          <a:off x="6803573" y="7311679"/>
          <a:ext cx="10214972" cy="973392"/>
        </a:xfrm>
        <a:prstGeom prst="rect">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ru-RU" sz="3200" kern="1200" dirty="0">
              <a:latin typeface="+mn-lt"/>
              <a:cs typeface="Times New Roman" panose="02020603050405020304" pitchFamily="18" charset="0"/>
            </a:rPr>
            <a:t>Создание системы мотивации</a:t>
          </a:r>
        </a:p>
      </dsp:txBody>
      <dsp:txXfrm>
        <a:off x="6803573" y="7311679"/>
        <a:ext cx="10214972" cy="973392"/>
      </dsp:txXfrm>
    </dsp:sp>
    <dsp:sp modelId="{A189C66D-9618-4675-8E47-7311346A7782}">
      <dsp:nvSpPr>
        <dsp:cNvPr id="0" name=""/>
        <dsp:cNvSpPr/>
      </dsp:nvSpPr>
      <dsp:spPr>
        <a:xfrm>
          <a:off x="6803573" y="8528419"/>
          <a:ext cx="10214972" cy="973392"/>
        </a:xfrm>
        <a:prstGeom prst="rect">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ru-RU" sz="3200" kern="1200" dirty="0">
              <a:latin typeface="+mn-lt"/>
              <a:cs typeface="Times New Roman" panose="02020603050405020304" pitchFamily="18" charset="0"/>
            </a:rPr>
            <a:t>Внедрение системы управления рисками</a:t>
          </a:r>
        </a:p>
      </dsp:txBody>
      <dsp:txXfrm>
        <a:off x="6803573" y="8528419"/>
        <a:ext cx="10214972" cy="973392"/>
      </dsp:txXfrm>
    </dsp:sp>
  </dsp:spTree>
</dsp:drawing>
</file>

<file path=ppt/diagrams/layout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1">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default#2">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default#3">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default#4">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default#5">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bProcess3">
  <dgm:title val=""/>
  <dgm:desc val=""/>
  <dgm:catLst>
    <dgm:cat type="process" pri="18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Lst>
        <dgm:ruleLst>
          <dgm:rule type="primFontSz" val="5"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hProcess7#1">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presOf axis="self"/>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default#6">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default#7">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bProcess3">
  <dgm:title val=""/>
  <dgm:desc val=""/>
  <dgm:catLst>
    <dgm:cat type="process" pri="18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Lst>
        <dgm:ruleLst>
          <dgm:rule type="primFontSz" val="5"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5943600" cy="1222375"/>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7769225" y="0"/>
            <a:ext cx="5943600" cy="1222375"/>
          </a:xfrm>
          <a:prstGeom prst="rect">
            <a:avLst/>
          </a:prstGeom>
        </p:spPr>
        <p:txBody>
          <a:bodyPr vert="horz" lIns="91440" tIns="45720" rIns="91440" bIns="45720" rtlCol="0"/>
          <a:lstStyle>
            <a:lvl1pPr algn="r">
              <a:defRPr sz="1200"/>
            </a:lvl1pPr>
          </a:lstStyle>
          <a:p>
            <a:fld id="{230D9FC5-6F5C-4F94-8A4D-5F065518B95F}" type="datetimeFigureOut">
              <a:rPr lang="ru-RU" smtClean="0"/>
              <a:pPr/>
              <a:t>15.02.2025</a:t>
            </a:fld>
            <a:endParaRPr lang="ru-RU"/>
          </a:p>
        </p:txBody>
      </p:sp>
      <p:sp>
        <p:nvSpPr>
          <p:cNvPr id="4" name="Образ слайда 3"/>
          <p:cNvSpPr>
            <a:spLocks noGrp="1" noRot="1" noChangeAspect="1"/>
          </p:cNvSpPr>
          <p:nvPr>
            <p:ph type="sldImg" idx="2"/>
          </p:nvPr>
        </p:nvSpPr>
        <p:spPr>
          <a:xfrm>
            <a:off x="-457200" y="3048000"/>
            <a:ext cx="14630400" cy="82296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1371600" y="11734800"/>
            <a:ext cx="10972800" cy="960120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23161625"/>
            <a:ext cx="5943600" cy="1222375"/>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7769225" y="23161625"/>
            <a:ext cx="5943600" cy="1222375"/>
          </a:xfrm>
          <a:prstGeom prst="rect">
            <a:avLst/>
          </a:prstGeom>
        </p:spPr>
        <p:txBody>
          <a:bodyPr vert="horz" lIns="91440" tIns="45720" rIns="91440" bIns="45720" rtlCol="0" anchor="b"/>
          <a:lstStyle>
            <a:lvl1pPr algn="r">
              <a:defRPr sz="1200"/>
            </a:lvl1pPr>
          </a:lstStyle>
          <a:p>
            <a:fld id="{ED60DD62-1E2E-4DB8-9306-B341793E1CC1}" type="slidenum">
              <a:rPr lang="ru-RU" smtClean="0"/>
              <a:pPr/>
              <a:t>‹#›</a:t>
            </a:fld>
            <a:endParaRPr lang="ru-RU"/>
          </a:p>
        </p:txBody>
      </p:sp>
    </p:spTree>
    <p:extLst>
      <p:ext uri="{BB962C8B-B14F-4D97-AF65-F5344CB8AC3E}">
        <p14:creationId xmlns:p14="http://schemas.microsoft.com/office/powerpoint/2010/main" xmlns="" val="30730672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ED60DD62-1E2E-4DB8-9306-B341793E1CC1}" type="slidenum">
              <a:rPr lang="ru-RU" smtClean="0"/>
              <a:pPr/>
              <a:t>3</a:t>
            </a:fld>
            <a:endParaRPr lang="ru-RU"/>
          </a:p>
        </p:txBody>
      </p:sp>
    </p:spTree>
    <p:extLst>
      <p:ext uri="{BB962C8B-B14F-4D97-AF65-F5344CB8AC3E}">
        <p14:creationId xmlns:p14="http://schemas.microsoft.com/office/powerpoint/2010/main" xmlns="" val="42672107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ED60DD62-1E2E-4DB8-9306-B341793E1CC1}" type="slidenum">
              <a:rPr lang="ru-RU" smtClean="0"/>
              <a:pPr/>
              <a:t>4</a:t>
            </a:fld>
            <a:endParaRPr lang="ru-RU"/>
          </a:p>
        </p:txBody>
      </p:sp>
    </p:spTree>
    <p:extLst>
      <p:ext uri="{BB962C8B-B14F-4D97-AF65-F5344CB8AC3E}">
        <p14:creationId xmlns:p14="http://schemas.microsoft.com/office/powerpoint/2010/main" xmlns="" val="18150595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ED60DD62-1E2E-4DB8-9306-B341793E1CC1}" type="slidenum">
              <a:rPr lang="ru-RU" smtClean="0"/>
              <a:pPr/>
              <a:t>5</a:t>
            </a:fld>
            <a:endParaRPr lang="ru-RU"/>
          </a:p>
        </p:txBody>
      </p:sp>
    </p:spTree>
    <p:extLst>
      <p:ext uri="{BB962C8B-B14F-4D97-AF65-F5344CB8AC3E}">
        <p14:creationId xmlns:p14="http://schemas.microsoft.com/office/powerpoint/2010/main" xmlns="" val="22505451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5"/>
          </p:nvPr>
        </p:nvSpPr>
        <p:spPr/>
        <p:txBody>
          <a:bodyPr/>
          <a:lstStyle/>
          <a:p>
            <a:fld id="{ED60DD62-1E2E-4DB8-9306-B341793E1CC1}" type="slidenum">
              <a:rPr lang="ru-RU" smtClean="0"/>
              <a:pPr/>
              <a:t>13</a:t>
            </a:fld>
            <a:endParaRPr lang="ru-RU"/>
          </a:p>
        </p:txBody>
      </p:sp>
    </p:spTree>
    <p:extLst>
      <p:ext uri="{BB962C8B-B14F-4D97-AF65-F5344CB8AC3E}">
        <p14:creationId xmlns:p14="http://schemas.microsoft.com/office/powerpoint/2010/main" xmlns="" val="32822618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PhAnim="0" type="title" userDrawn="1">
  <p:cSld name="Заголовок и подзаголовок">
    <p:spTree>
      <p:nvGrpSpPr>
        <p:cNvPr id="1" name=""/>
        <p:cNvGrpSpPr/>
        <p:nvPr/>
      </p:nvGrpSpPr>
      <p:grpSpPr bwMode="auto">
        <a:xfrm>
          <a:off x="0" y="0"/>
          <a:ext cx="0" cy="0"/>
          <a:chOff x="0" y="0"/>
          <a:chExt cx="0" cy="0"/>
        </a:xfrm>
      </p:grpSpPr>
      <p:sp>
        <p:nvSpPr>
          <p:cNvPr id="4" name="Прямоугольник"/>
          <p:cNvSpPr/>
          <p:nvPr/>
        </p:nvSpPr>
        <p:spPr bwMode="auto">
          <a:xfrm>
            <a:off x="5230254" y="-37339"/>
            <a:ext cx="19217708" cy="13716001"/>
          </a:xfrm>
          <a:prstGeom prst="rect">
            <a:avLst/>
          </a:prstGeom>
          <a:solidFill>
            <a:srgbClr val="FFFFFF"/>
          </a:solidFill>
          <a:ln w="12700">
            <a:miter lim="400000"/>
          </a:ln>
        </p:spPr>
        <p:txBody>
          <a:bodyPr lIns="71437" tIns="71437" rIns="71437" bIns="71437" anchor="ctr"/>
          <a:lstStyle/>
          <a:p>
            <a:pPr>
              <a:defRPr sz="3200">
                <a:solidFill>
                  <a:srgbClr val="FFFFFF"/>
                </a:solidFill>
              </a:defRPr>
            </a:pPr>
            <a:endParaRPr/>
          </a:p>
        </p:txBody>
      </p:sp>
      <p:sp>
        <p:nvSpPr>
          <p:cNvPr id="5" name="Номер слайда"/>
          <p:cNvSpPr>
            <a:spLocks noGrp="1"/>
          </p:cNvSpPr>
          <p:nvPr>
            <p:ph type="sldNum" sz="quarter" idx="2"/>
          </p:nvPr>
        </p:nvSpPr>
        <p:spPr bwMode="auto">
          <a:prstGeom prst="rect">
            <a:avLst/>
          </a:prstGeom>
        </p:spPr>
        <p:txBody>
          <a:bodyPr/>
          <a:lstStyle/>
          <a:p>
            <a:pPr>
              <a:defRPr/>
            </a:pPr>
            <a:fld id="{86CB4B4D-7CA3-9044-876B-883B54F8677D}" type="slidenum">
              <a:rPr/>
              <a:pPr>
                <a:defRPr/>
              </a:pPr>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PhAnim="0" type="tx" userDrawn="1">
  <p:cSld name="Заголовок — по центру">
    <p:bg>
      <p:bgPr>
        <a:solidFill>
          <a:srgbClr val="FFFFFF"/>
        </a:solidFill>
        <a:effectLst/>
      </p:bgPr>
    </p:bg>
    <p:spTree>
      <p:nvGrpSpPr>
        <p:cNvPr id="1" name=""/>
        <p:cNvGrpSpPr/>
        <p:nvPr/>
      </p:nvGrpSpPr>
      <p:grpSpPr bwMode="auto">
        <a:xfrm>
          <a:off x="0" y="0"/>
          <a:ext cx="0" cy="0"/>
          <a:chOff x="0" y="0"/>
          <a:chExt cx="0" cy="0"/>
        </a:xfrm>
      </p:grpSpPr>
      <p:sp>
        <p:nvSpPr>
          <p:cNvPr id="4" name="Номер слайда"/>
          <p:cNvSpPr>
            <a:spLocks noGrp="1"/>
          </p:cNvSpPr>
          <p:nvPr>
            <p:ph type="sldNum" sz="quarter" idx="2"/>
          </p:nvPr>
        </p:nvSpPr>
        <p:spPr bwMode="auto">
          <a:prstGeom prst="rect">
            <a:avLst/>
          </a:prstGeom>
        </p:spPr>
        <p:txBody>
          <a:bodyPr/>
          <a:lstStyle/>
          <a:p>
            <a:pPr>
              <a:defRPr/>
            </a:pPr>
            <a:fld id="{86CB4B4D-7CA3-9044-876B-883B54F8677D}" type="slidenum">
              <a:rPr/>
              <a:pPr>
                <a:defRPr/>
              </a:pPr>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PhAnim="0" type="tx" userDrawn="1">
  <p:cSld name="Фото — вертикально">
    <p:bg>
      <p:bgPr>
        <a:solidFill>
          <a:srgbClr val="FFFFFF"/>
        </a:solidFill>
        <a:effectLst/>
      </p:bgPr>
    </p:bg>
    <p:spTree>
      <p:nvGrpSpPr>
        <p:cNvPr id="1" name=""/>
        <p:cNvGrpSpPr/>
        <p:nvPr/>
      </p:nvGrpSpPr>
      <p:grpSpPr bwMode="auto">
        <a:xfrm>
          <a:off x="0" y="0"/>
          <a:ext cx="0" cy="0"/>
          <a:chOff x="0" y="0"/>
          <a:chExt cx="0" cy="0"/>
        </a:xfrm>
      </p:grpSpPr>
      <p:sp>
        <p:nvSpPr>
          <p:cNvPr id="4" name="Изображение"/>
          <p:cNvSpPr>
            <a:spLocks noGrp="1"/>
          </p:cNvSpPr>
          <p:nvPr>
            <p:ph type="pic" sz="half" idx="13"/>
          </p:nvPr>
        </p:nvSpPr>
        <p:spPr bwMode="auto">
          <a:xfrm>
            <a:off x="12495609" y="892968"/>
            <a:ext cx="7500938" cy="11572876"/>
          </a:xfrm>
          <a:prstGeom prst="rect">
            <a:avLst/>
          </a:prstGeom>
        </p:spPr>
        <p:txBody>
          <a:bodyPr lIns="91439" tIns="45719" rIns="91439" bIns="45719" anchor="t">
            <a:noAutofit/>
          </a:bodyPr>
          <a:lstStyle/>
          <a:p>
            <a:pPr>
              <a:defRPr/>
            </a:pPr>
            <a:endParaRPr/>
          </a:p>
        </p:txBody>
      </p:sp>
      <p:sp>
        <p:nvSpPr>
          <p:cNvPr id="5" name="Текст заголовка"/>
          <p:cNvSpPr>
            <a:spLocks noGrp="1"/>
          </p:cNvSpPr>
          <p:nvPr>
            <p:ph type="title"/>
          </p:nvPr>
        </p:nvSpPr>
        <p:spPr bwMode="auto">
          <a:xfrm>
            <a:off x="4387453" y="892968"/>
            <a:ext cx="7500938" cy="5607845"/>
          </a:xfrm>
          <a:prstGeom prst="rect">
            <a:avLst/>
          </a:prstGeom>
        </p:spPr>
        <p:txBody>
          <a:bodyPr anchor="b"/>
          <a:lstStyle>
            <a:lvl1pPr>
              <a:defRPr sz="8400"/>
            </a:lvl1pPr>
          </a:lstStyle>
          <a:p>
            <a:pPr>
              <a:defRPr/>
            </a:pPr>
            <a:r>
              <a:t>Текст заголовка</a:t>
            </a:r>
          </a:p>
        </p:txBody>
      </p:sp>
      <p:sp>
        <p:nvSpPr>
          <p:cNvPr id="6" name="Уровень текста 1…"/>
          <p:cNvSpPr>
            <a:spLocks noGrp="1"/>
          </p:cNvSpPr>
          <p:nvPr>
            <p:ph type="body" sz="quarter" idx="1"/>
          </p:nvPr>
        </p:nvSpPr>
        <p:spPr bwMode="auto">
          <a:xfrm>
            <a:off x="4387453" y="6697265"/>
            <a:ext cx="7500938" cy="5768578"/>
          </a:xfrm>
          <a:prstGeom prst="rect">
            <a:avLst/>
          </a:prstGeom>
        </p:spPr>
        <p:txBody>
          <a:bodyPr anchor="t"/>
          <a:lstStyle>
            <a:lvl1pPr marL="0" indent="0" algn="ctr">
              <a:spcBef>
                <a:spcPts val="0"/>
              </a:spcBef>
              <a:buSzTx/>
              <a:buNone/>
              <a:defRPr sz="4400"/>
            </a:lvl1pPr>
            <a:lvl2pPr marL="0" indent="228600" algn="ctr">
              <a:spcBef>
                <a:spcPts val="0"/>
              </a:spcBef>
              <a:buSzTx/>
              <a:buNone/>
              <a:defRPr sz="4400"/>
            </a:lvl2pPr>
            <a:lvl3pPr marL="0" indent="457200" algn="ctr">
              <a:spcBef>
                <a:spcPts val="0"/>
              </a:spcBef>
              <a:buSzTx/>
              <a:buNone/>
              <a:defRPr sz="4400"/>
            </a:lvl3pPr>
            <a:lvl4pPr marL="0" indent="685800" algn="ctr">
              <a:spcBef>
                <a:spcPts val="0"/>
              </a:spcBef>
              <a:buSzTx/>
              <a:buNone/>
              <a:defRPr sz="4400"/>
            </a:lvl4pPr>
            <a:lvl5pPr marL="0" indent="914400" algn="ctr">
              <a:spcBef>
                <a:spcPts val="0"/>
              </a:spcBef>
              <a:buSzTx/>
              <a:buNone/>
              <a:defRPr sz="4400"/>
            </a:lvl5pPr>
          </a:lstStyle>
          <a:p>
            <a:pPr>
              <a:defRPr/>
            </a:pPr>
            <a:r>
              <a:t>Уровень текста 1</a:t>
            </a:r>
          </a:p>
          <a:p>
            <a:pPr lvl="1">
              <a:defRPr/>
            </a:pPr>
            <a:r>
              <a:t>Уровень текста 2</a:t>
            </a:r>
          </a:p>
          <a:p>
            <a:pPr lvl="2">
              <a:defRPr/>
            </a:pPr>
            <a:r>
              <a:t>Уровень текста 3</a:t>
            </a:r>
          </a:p>
          <a:p>
            <a:pPr lvl="3">
              <a:defRPr/>
            </a:pPr>
            <a:r>
              <a:t>Уровень текста 4</a:t>
            </a:r>
          </a:p>
          <a:p>
            <a:pPr lvl="4">
              <a:defRPr/>
            </a:pPr>
            <a:r>
              <a:t>Уровень текста 5</a:t>
            </a:r>
          </a:p>
        </p:txBody>
      </p:sp>
      <p:sp>
        <p:nvSpPr>
          <p:cNvPr id="7" name="Номер слайда"/>
          <p:cNvSpPr>
            <a:spLocks noGrp="1"/>
          </p:cNvSpPr>
          <p:nvPr>
            <p:ph type="sldNum" sz="quarter" idx="2"/>
          </p:nvPr>
        </p:nvSpPr>
        <p:spPr bwMode="auto">
          <a:prstGeom prst="rect">
            <a:avLst/>
          </a:prstGeom>
        </p:spPr>
        <p:txBody>
          <a:bodyPr/>
          <a:lstStyle/>
          <a:p>
            <a:pPr>
              <a:defRPr/>
            </a:pPr>
            <a:fld id="{86CB4B4D-7CA3-9044-876B-883B54F8677D}" type="slidenum">
              <a:rPr/>
              <a:pPr>
                <a:defRPr/>
              </a:pPr>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PhAnim="0" type="tx" userDrawn="1">
  <p:cSld name="Заголовок и пункты">
    <p:bg>
      <p:bgPr>
        <a:solidFill>
          <a:srgbClr val="FFFFFF"/>
        </a:solidFill>
        <a:effectLst/>
      </p:bgPr>
    </p:bg>
    <p:spTree>
      <p:nvGrpSpPr>
        <p:cNvPr id="1" name=""/>
        <p:cNvGrpSpPr/>
        <p:nvPr/>
      </p:nvGrpSpPr>
      <p:grpSpPr bwMode="auto">
        <a:xfrm>
          <a:off x="0" y="0"/>
          <a:ext cx="0" cy="0"/>
          <a:chOff x="0" y="0"/>
          <a:chExt cx="0" cy="0"/>
        </a:xfrm>
      </p:grpSpPr>
      <p:sp>
        <p:nvSpPr>
          <p:cNvPr id="4" name="Текст заголовка"/>
          <p:cNvSpPr>
            <a:spLocks noGrp="1"/>
          </p:cNvSpPr>
          <p:nvPr>
            <p:ph type="title"/>
          </p:nvPr>
        </p:nvSpPr>
        <p:spPr bwMode="auto">
          <a:prstGeom prst="rect">
            <a:avLst/>
          </a:prstGeom>
        </p:spPr>
        <p:txBody>
          <a:bodyPr/>
          <a:lstStyle/>
          <a:p>
            <a:pPr>
              <a:defRPr/>
            </a:pPr>
            <a:r>
              <a:t>Текст заголовка</a:t>
            </a:r>
          </a:p>
        </p:txBody>
      </p:sp>
      <p:sp>
        <p:nvSpPr>
          <p:cNvPr id="5" name="Уровень текста 1…"/>
          <p:cNvSpPr>
            <a:spLocks noGrp="1"/>
          </p:cNvSpPr>
          <p:nvPr>
            <p:ph type="body" idx="1"/>
          </p:nvPr>
        </p:nvSpPr>
        <p:spPr bwMode="auto">
          <a:prstGeom prst="rect">
            <a:avLst/>
          </a:prstGeom>
        </p:spPr>
        <p:txBody>
          <a:bodyPr/>
          <a:lstStyle/>
          <a:p>
            <a:pPr>
              <a:defRPr/>
            </a:pPr>
            <a:r>
              <a:t>Уровень текста 1</a:t>
            </a:r>
          </a:p>
          <a:p>
            <a:pPr lvl="1">
              <a:defRPr/>
            </a:pPr>
            <a:r>
              <a:t>Уровень текста 2</a:t>
            </a:r>
          </a:p>
          <a:p>
            <a:pPr lvl="2">
              <a:defRPr/>
            </a:pPr>
            <a:r>
              <a:t>Уровень текста 3</a:t>
            </a:r>
          </a:p>
          <a:p>
            <a:pPr lvl="3">
              <a:defRPr/>
            </a:pPr>
            <a:r>
              <a:t>Уровень текста 4</a:t>
            </a:r>
          </a:p>
          <a:p>
            <a:pPr lvl="4">
              <a:defRPr/>
            </a:pPr>
            <a:r>
              <a:t>Уровень текста 5</a:t>
            </a:r>
          </a:p>
        </p:txBody>
      </p:sp>
      <p:sp>
        <p:nvSpPr>
          <p:cNvPr id="6" name="Номер слайда"/>
          <p:cNvSpPr>
            <a:spLocks noGrp="1"/>
          </p:cNvSpPr>
          <p:nvPr>
            <p:ph type="sldNum" sz="quarter" idx="2"/>
          </p:nvPr>
        </p:nvSpPr>
        <p:spPr bwMode="auto">
          <a:prstGeom prst="rect">
            <a:avLst/>
          </a:prstGeom>
        </p:spPr>
        <p:txBody>
          <a:bodyPr/>
          <a:lstStyle/>
          <a:p>
            <a:pPr>
              <a:defRPr/>
            </a:pPr>
            <a:fld id="{86CB4B4D-7CA3-9044-876B-883B54F8677D}" type="slidenum">
              <a:rPr/>
              <a:pPr>
                <a:defRPr/>
              </a:pPr>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PhAnim="0" type="tx" userDrawn="1">
  <p:cSld name="Заголовок, пункты и фото">
    <p:bg>
      <p:bgPr>
        <a:solidFill>
          <a:srgbClr val="FFFFFF"/>
        </a:solidFill>
        <a:effectLst/>
      </p:bgPr>
    </p:bg>
    <p:spTree>
      <p:nvGrpSpPr>
        <p:cNvPr id="1" name=""/>
        <p:cNvGrpSpPr/>
        <p:nvPr/>
      </p:nvGrpSpPr>
      <p:grpSpPr bwMode="auto">
        <a:xfrm>
          <a:off x="0" y="0"/>
          <a:ext cx="0" cy="0"/>
          <a:chOff x="0" y="0"/>
          <a:chExt cx="0" cy="0"/>
        </a:xfrm>
      </p:grpSpPr>
      <p:sp>
        <p:nvSpPr>
          <p:cNvPr id="4" name="Изображение"/>
          <p:cNvSpPr>
            <a:spLocks noGrp="1"/>
          </p:cNvSpPr>
          <p:nvPr>
            <p:ph type="pic" sz="quarter" idx="13"/>
          </p:nvPr>
        </p:nvSpPr>
        <p:spPr bwMode="auto">
          <a:xfrm>
            <a:off x="12495609" y="3661171"/>
            <a:ext cx="7500938" cy="8840392"/>
          </a:xfrm>
          <a:prstGeom prst="rect">
            <a:avLst/>
          </a:prstGeom>
        </p:spPr>
        <p:txBody>
          <a:bodyPr lIns="91439" tIns="45719" rIns="91439" bIns="45719" anchor="t">
            <a:noAutofit/>
          </a:bodyPr>
          <a:lstStyle/>
          <a:p>
            <a:pPr>
              <a:defRPr/>
            </a:pPr>
            <a:endParaRPr/>
          </a:p>
        </p:txBody>
      </p:sp>
      <p:sp>
        <p:nvSpPr>
          <p:cNvPr id="5" name="Текст заголовка"/>
          <p:cNvSpPr>
            <a:spLocks noGrp="1"/>
          </p:cNvSpPr>
          <p:nvPr>
            <p:ph type="title"/>
          </p:nvPr>
        </p:nvSpPr>
        <p:spPr bwMode="auto">
          <a:prstGeom prst="rect">
            <a:avLst/>
          </a:prstGeom>
        </p:spPr>
        <p:txBody>
          <a:bodyPr/>
          <a:lstStyle/>
          <a:p>
            <a:pPr>
              <a:defRPr/>
            </a:pPr>
            <a:r>
              <a:t>Текст заголовка</a:t>
            </a:r>
          </a:p>
        </p:txBody>
      </p:sp>
      <p:sp>
        <p:nvSpPr>
          <p:cNvPr id="6" name="Уровень текста 1…"/>
          <p:cNvSpPr>
            <a:spLocks noGrp="1"/>
          </p:cNvSpPr>
          <p:nvPr>
            <p:ph type="body" sz="quarter" idx="1"/>
          </p:nvPr>
        </p:nvSpPr>
        <p:spPr bwMode="auto">
          <a:xfrm>
            <a:off x="4387453" y="3661171"/>
            <a:ext cx="7500938" cy="8840392"/>
          </a:xfrm>
          <a:prstGeom prst="rect">
            <a:avLst/>
          </a:prstGeom>
        </p:spPr>
        <p:txBody>
          <a:bodyPr/>
          <a:lstStyle>
            <a:lvl1pPr marL="465364" indent="-465364">
              <a:spcBef>
                <a:spcPts val="4500"/>
              </a:spcBef>
              <a:defRPr sz="3800"/>
            </a:lvl1pPr>
            <a:lvl2pPr marL="808264" indent="-465364">
              <a:spcBef>
                <a:spcPts val="4500"/>
              </a:spcBef>
              <a:defRPr sz="3800"/>
            </a:lvl2pPr>
            <a:lvl3pPr marL="1151164" indent="-465364">
              <a:spcBef>
                <a:spcPts val="4500"/>
              </a:spcBef>
              <a:defRPr sz="3800"/>
            </a:lvl3pPr>
            <a:lvl4pPr marL="1494064" indent="-465364">
              <a:spcBef>
                <a:spcPts val="4500"/>
              </a:spcBef>
              <a:defRPr sz="3800"/>
            </a:lvl4pPr>
            <a:lvl5pPr marL="1836964" indent="-465364">
              <a:spcBef>
                <a:spcPts val="4500"/>
              </a:spcBef>
              <a:defRPr sz="3800"/>
            </a:lvl5pPr>
          </a:lstStyle>
          <a:p>
            <a:pPr>
              <a:defRPr/>
            </a:pPr>
            <a:r>
              <a:t>Уровень текста 1</a:t>
            </a:r>
          </a:p>
          <a:p>
            <a:pPr lvl="1">
              <a:defRPr/>
            </a:pPr>
            <a:r>
              <a:t>Уровень текста 2</a:t>
            </a:r>
          </a:p>
          <a:p>
            <a:pPr lvl="2">
              <a:defRPr/>
            </a:pPr>
            <a:r>
              <a:t>Уровень текста 3</a:t>
            </a:r>
          </a:p>
          <a:p>
            <a:pPr lvl="3">
              <a:defRPr/>
            </a:pPr>
            <a:r>
              <a:t>Уровень текста 4</a:t>
            </a:r>
          </a:p>
          <a:p>
            <a:pPr lvl="4">
              <a:defRPr/>
            </a:pPr>
            <a:r>
              <a:t>Уровень текста 5</a:t>
            </a:r>
          </a:p>
        </p:txBody>
      </p:sp>
      <p:sp>
        <p:nvSpPr>
          <p:cNvPr id="7" name="Номер слайда"/>
          <p:cNvSpPr>
            <a:spLocks noGrp="1"/>
          </p:cNvSpPr>
          <p:nvPr>
            <p:ph type="sldNum" sz="quarter" idx="2"/>
          </p:nvPr>
        </p:nvSpPr>
        <p:spPr bwMode="auto">
          <a:prstGeom prst="rect">
            <a:avLst/>
          </a:prstGeom>
        </p:spPr>
        <p:txBody>
          <a:bodyPr/>
          <a:lstStyle/>
          <a:p>
            <a:pPr>
              <a:defRPr/>
            </a:pPr>
            <a:fld id="{86CB4B4D-7CA3-9044-876B-883B54F8677D}" type="slidenum">
              <a:rPr/>
              <a:pPr>
                <a:defRPr/>
              </a:pPr>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PhAnim="0" type="tx" userDrawn="1">
  <p:cSld name="Пункты">
    <p:bg>
      <p:bgPr>
        <a:solidFill>
          <a:srgbClr val="FFFFFF"/>
        </a:solidFill>
        <a:effectLst/>
      </p:bgPr>
    </p:bg>
    <p:spTree>
      <p:nvGrpSpPr>
        <p:cNvPr id="1" name=""/>
        <p:cNvGrpSpPr/>
        <p:nvPr/>
      </p:nvGrpSpPr>
      <p:grpSpPr bwMode="auto">
        <a:xfrm>
          <a:off x="0" y="0"/>
          <a:ext cx="0" cy="0"/>
          <a:chOff x="0" y="0"/>
          <a:chExt cx="0" cy="0"/>
        </a:xfrm>
      </p:grpSpPr>
      <p:sp>
        <p:nvSpPr>
          <p:cNvPr id="4" name="Уровень текста 1…"/>
          <p:cNvSpPr>
            <a:spLocks noGrp="1"/>
          </p:cNvSpPr>
          <p:nvPr>
            <p:ph type="body" idx="1"/>
          </p:nvPr>
        </p:nvSpPr>
        <p:spPr bwMode="auto">
          <a:xfrm>
            <a:off x="4387453" y="1785937"/>
            <a:ext cx="15609094" cy="10144126"/>
          </a:xfrm>
          <a:prstGeom prst="rect">
            <a:avLst/>
          </a:prstGeom>
        </p:spPr>
        <p:txBody>
          <a:bodyPr/>
          <a:lstStyle/>
          <a:p>
            <a:pPr>
              <a:defRPr/>
            </a:pPr>
            <a:r>
              <a:t>Уровень текста 1</a:t>
            </a:r>
          </a:p>
          <a:p>
            <a:pPr lvl="1">
              <a:defRPr/>
            </a:pPr>
            <a:r>
              <a:t>Уровень текста 2</a:t>
            </a:r>
          </a:p>
          <a:p>
            <a:pPr lvl="2">
              <a:defRPr/>
            </a:pPr>
            <a:r>
              <a:t>Уровень текста 3</a:t>
            </a:r>
          </a:p>
          <a:p>
            <a:pPr lvl="3">
              <a:defRPr/>
            </a:pPr>
            <a:r>
              <a:t>Уровень текста 4</a:t>
            </a:r>
          </a:p>
          <a:p>
            <a:pPr lvl="4">
              <a:defRPr/>
            </a:pPr>
            <a:r>
              <a:t>Уровень текста 5</a:t>
            </a:r>
          </a:p>
        </p:txBody>
      </p:sp>
      <p:sp>
        <p:nvSpPr>
          <p:cNvPr id="5" name="Номер слайда"/>
          <p:cNvSpPr>
            <a:spLocks noGrp="1"/>
          </p:cNvSpPr>
          <p:nvPr>
            <p:ph type="sldNum" sz="quarter" idx="2"/>
          </p:nvPr>
        </p:nvSpPr>
        <p:spPr bwMode="auto">
          <a:prstGeom prst="rect">
            <a:avLst/>
          </a:prstGeom>
        </p:spPr>
        <p:txBody>
          <a:bodyPr/>
          <a:lstStyle/>
          <a:p>
            <a:pPr>
              <a:defRPr/>
            </a:pPr>
            <a:fld id="{86CB4B4D-7CA3-9044-876B-883B54F8677D}" type="slidenum">
              <a:rPr/>
              <a:pPr>
                <a:defRPr/>
              </a:pPr>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PhAnim="0" type="tx" userDrawn="1">
  <p:cSld name="Фото — 3 шт.">
    <p:bg>
      <p:bgPr>
        <a:solidFill>
          <a:srgbClr val="FFFFFF"/>
        </a:solidFill>
        <a:effectLst/>
      </p:bgPr>
    </p:bg>
    <p:spTree>
      <p:nvGrpSpPr>
        <p:cNvPr id="1" name=""/>
        <p:cNvGrpSpPr/>
        <p:nvPr/>
      </p:nvGrpSpPr>
      <p:grpSpPr bwMode="auto">
        <a:xfrm>
          <a:off x="0" y="0"/>
          <a:ext cx="0" cy="0"/>
          <a:chOff x="0" y="0"/>
          <a:chExt cx="0" cy="0"/>
        </a:xfrm>
      </p:grpSpPr>
      <p:sp>
        <p:nvSpPr>
          <p:cNvPr id="4" name="Изображение"/>
          <p:cNvSpPr>
            <a:spLocks noGrp="1"/>
          </p:cNvSpPr>
          <p:nvPr>
            <p:ph type="pic" sz="quarter" idx="13"/>
          </p:nvPr>
        </p:nvSpPr>
        <p:spPr bwMode="auto">
          <a:xfrm>
            <a:off x="12495609" y="7161609"/>
            <a:ext cx="7500938" cy="5304235"/>
          </a:xfrm>
          <a:prstGeom prst="rect">
            <a:avLst/>
          </a:prstGeom>
        </p:spPr>
        <p:txBody>
          <a:bodyPr lIns="91439" tIns="45719" rIns="91439" bIns="45719" anchor="t">
            <a:noAutofit/>
          </a:bodyPr>
          <a:lstStyle/>
          <a:p>
            <a:pPr>
              <a:defRPr/>
            </a:pPr>
            <a:endParaRPr/>
          </a:p>
        </p:txBody>
      </p:sp>
      <p:sp>
        <p:nvSpPr>
          <p:cNvPr id="5" name="Изображение"/>
          <p:cNvSpPr>
            <a:spLocks noGrp="1"/>
          </p:cNvSpPr>
          <p:nvPr>
            <p:ph type="pic" sz="quarter" idx="14"/>
          </p:nvPr>
        </p:nvSpPr>
        <p:spPr bwMode="auto">
          <a:xfrm>
            <a:off x="12504353" y="1250156"/>
            <a:ext cx="7500939" cy="5304235"/>
          </a:xfrm>
          <a:prstGeom prst="rect">
            <a:avLst/>
          </a:prstGeom>
        </p:spPr>
        <p:txBody>
          <a:bodyPr lIns="91439" tIns="45719" rIns="91439" bIns="45719" anchor="t">
            <a:noAutofit/>
          </a:bodyPr>
          <a:lstStyle/>
          <a:p>
            <a:pPr>
              <a:defRPr/>
            </a:pPr>
            <a:endParaRPr/>
          </a:p>
        </p:txBody>
      </p:sp>
      <p:sp>
        <p:nvSpPr>
          <p:cNvPr id="6" name="Изображение"/>
          <p:cNvSpPr>
            <a:spLocks noGrp="1"/>
          </p:cNvSpPr>
          <p:nvPr>
            <p:ph type="pic" sz="half" idx="15"/>
          </p:nvPr>
        </p:nvSpPr>
        <p:spPr bwMode="auto">
          <a:xfrm>
            <a:off x="4387453" y="1250156"/>
            <a:ext cx="7500938" cy="11215688"/>
          </a:xfrm>
          <a:prstGeom prst="rect">
            <a:avLst/>
          </a:prstGeom>
        </p:spPr>
        <p:txBody>
          <a:bodyPr lIns="91439" tIns="45719" rIns="91439" bIns="45719" anchor="t">
            <a:noAutofit/>
          </a:bodyPr>
          <a:lstStyle/>
          <a:p>
            <a:pPr>
              <a:defRPr/>
            </a:pPr>
            <a:endParaRPr/>
          </a:p>
        </p:txBody>
      </p:sp>
      <p:sp>
        <p:nvSpPr>
          <p:cNvPr id="7" name="Номер слайда"/>
          <p:cNvSpPr>
            <a:spLocks noGrp="1"/>
          </p:cNvSpPr>
          <p:nvPr>
            <p:ph type="sldNum" sz="quarter" idx="2"/>
          </p:nvPr>
        </p:nvSpPr>
        <p:spPr bwMode="auto">
          <a:prstGeom prst="rect">
            <a:avLst/>
          </a:prstGeom>
        </p:spPr>
        <p:txBody>
          <a:bodyPr/>
          <a:lstStyle/>
          <a:p>
            <a:pPr>
              <a:defRPr/>
            </a:pPr>
            <a:fld id="{86CB4B4D-7CA3-9044-876B-883B54F8677D}" type="slidenum">
              <a:rPr/>
              <a:pPr>
                <a:defRPr/>
              </a:pPr>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PhAnim="0" type="tx" userDrawn="1">
  <p:cSld name="Цитата">
    <p:bg>
      <p:bgPr>
        <a:solidFill>
          <a:srgbClr val="FFFFFF"/>
        </a:solidFill>
        <a:effectLst/>
      </p:bgPr>
    </p:bg>
    <p:spTree>
      <p:nvGrpSpPr>
        <p:cNvPr id="1" name=""/>
        <p:cNvGrpSpPr/>
        <p:nvPr/>
      </p:nvGrpSpPr>
      <p:grpSpPr bwMode="auto">
        <a:xfrm>
          <a:off x="0" y="0"/>
          <a:ext cx="0" cy="0"/>
          <a:chOff x="0" y="0"/>
          <a:chExt cx="0" cy="0"/>
        </a:xfrm>
      </p:grpSpPr>
      <p:sp>
        <p:nvSpPr>
          <p:cNvPr id="4" name="–Иван Арсентьев"/>
          <p:cNvSpPr>
            <a:spLocks noGrp="1"/>
          </p:cNvSpPr>
          <p:nvPr>
            <p:ph type="body" sz="quarter" idx="13"/>
          </p:nvPr>
        </p:nvSpPr>
        <p:spPr bwMode="auto">
          <a:xfrm>
            <a:off x="4833937" y="8947546"/>
            <a:ext cx="14716126" cy="660798"/>
          </a:xfrm>
          <a:prstGeom prst="rect">
            <a:avLst/>
          </a:prstGeom>
        </p:spPr>
        <p:txBody>
          <a:bodyPr anchor="t">
            <a:spAutoFit/>
          </a:bodyPr>
          <a:lstStyle>
            <a:lvl1pPr marL="0" indent="0" algn="ctr">
              <a:spcBef>
                <a:spcPts val="0"/>
              </a:spcBef>
              <a:buSzTx/>
              <a:buNone/>
              <a:defRPr sz="3200">
                <a:latin typeface="Helvetica"/>
                <a:ea typeface="Helvetica"/>
                <a:cs typeface="Helvetica"/>
              </a:defRPr>
            </a:lvl1pPr>
          </a:lstStyle>
          <a:p>
            <a:pPr>
              <a:defRPr/>
            </a:pPr>
            <a:r>
              <a:t>–Иван Арсентьев</a:t>
            </a:r>
          </a:p>
        </p:txBody>
      </p:sp>
      <p:sp>
        <p:nvSpPr>
          <p:cNvPr id="5" name="«Место ввода цитаты»."/>
          <p:cNvSpPr>
            <a:spLocks noGrp="1"/>
          </p:cNvSpPr>
          <p:nvPr>
            <p:ph type="body" sz="quarter" idx="14"/>
          </p:nvPr>
        </p:nvSpPr>
        <p:spPr bwMode="auto">
          <a:xfrm>
            <a:off x="4833937" y="6000353"/>
            <a:ext cx="14716126" cy="965201"/>
          </a:xfrm>
          <a:prstGeom prst="rect">
            <a:avLst/>
          </a:prstGeom>
        </p:spPr>
        <p:txBody>
          <a:bodyPr>
            <a:spAutoFit/>
          </a:bodyPr>
          <a:lstStyle>
            <a:lvl1pPr marL="0" indent="0" algn="ctr">
              <a:spcBef>
                <a:spcPts val="0"/>
              </a:spcBef>
              <a:buSzTx/>
              <a:buNone/>
              <a:defRPr sz="5200"/>
            </a:lvl1pPr>
          </a:lstStyle>
          <a:p>
            <a:pPr>
              <a:defRPr/>
            </a:pPr>
            <a:r>
              <a:t>«Место ввода цитаты».</a:t>
            </a:r>
          </a:p>
        </p:txBody>
      </p:sp>
      <p:sp>
        <p:nvSpPr>
          <p:cNvPr id="6" name="Номер слайда"/>
          <p:cNvSpPr>
            <a:spLocks noGrp="1"/>
          </p:cNvSpPr>
          <p:nvPr>
            <p:ph type="sldNum" sz="quarter" idx="2"/>
          </p:nvPr>
        </p:nvSpPr>
        <p:spPr bwMode="auto">
          <a:prstGeom prst="rect">
            <a:avLst/>
          </a:prstGeom>
        </p:spPr>
        <p:txBody>
          <a:bodyPr/>
          <a:lstStyle/>
          <a:p>
            <a:pPr>
              <a:defRPr/>
            </a:pPr>
            <a:fld id="{86CB4B4D-7CA3-9044-876B-883B54F8677D}" type="slidenum">
              <a:rPr/>
              <a:pPr>
                <a:defRPr/>
              </a:pPr>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PhAnim="0" type="tx" userDrawn="1">
  <p:cSld name="Фото">
    <p:bg>
      <p:bgPr>
        <a:solidFill>
          <a:srgbClr val="FFFFFF"/>
        </a:solidFill>
        <a:effectLst/>
      </p:bgPr>
    </p:bg>
    <p:spTree>
      <p:nvGrpSpPr>
        <p:cNvPr id="1" name=""/>
        <p:cNvGrpSpPr/>
        <p:nvPr/>
      </p:nvGrpSpPr>
      <p:grpSpPr bwMode="auto">
        <a:xfrm>
          <a:off x="0" y="0"/>
          <a:ext cx="0" cy="0"/>
          <a:chOff x="0" y="0"/>
          <a:chExt cx="0" cy="0"/>
        </a:xfrm>
      </p:grpSpPr>
      <p:sp>
        <p:nvSpPr>
          <p:cNvPr id="4" name="Изображение"/>
          <p:cNvSpPr>
            <a:spLocks noGrp="1"/>
          </p:cNvSpPr>
          <p:nvPr>
            <p:ph type="pic" idx="13"/>
          </p:nvPr>
        </p:nvSpPr>
        <p:spPr bwMode="auto">
          <a:xfrm>
            <a:off x="3048000" y="0"/>
            <a:ext cx="18288000" cy="13716000"/>
          </a:xfrm>
          <a:prstGeom prst="rect">
            <a:avLst/>
          </a:prstGeom>
        </p:spPr>
        <p:txBody>
          <a:bodyPr lIns="91439" tIns="45719" rIns="91439" bIns="45719" anchor="t">
            <a:noAutofit/>
          </a:bodyPr>
          <a:lstStyle/>
          <a:p>
            <a:pPr>
              <a:defRPr/>
            </a:pPr>
            <a:endParaRPr/>
          </a:p>
        </p:txBody>
      </p:sp>
      <p:sp>
        <p:nvSpPr>
          <p:cNvPr id="5" name="Номер слайда"/>
          <p:cNvSpPr>
            <a:spLocks noGrp="1"/>
          </p:cNvSpPr>
          <p:nvPr>
            <p:ph type="sldNum" sz="quarter" idx="2"/>
          </p:nvPr>
        </p:nvSpPr>
        <p:spPr bwMode="auto">
          <a:prstGeom prst="rect">
            <a:avLst/>
          </a:prstGeom>
        </p:spPr>
        <p:txBody>
          <a:bodyPr/>
          <a:lstStyle/>
          <a:p>
            <a:pPr>
              <a:defRPr/>
            </a:pPr>
            <a:fld id="{86CB4B4D-7CA3-9044-876B-883B54F8677D}" type="slidenum">
              <a:rPr/>
              <a:pPr>
                <a:defRPr/>
              </a:pPr>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PhAnim="0" type="tx" userDrawn="1">
  <p:cSld name="Пустой">
    <p:bg>
      <p:bgPr>
        <a:solidFill>
          <a:srgbClr val="FFFFFF"/>
        </a:solidFill>
        <a:effectLst/>
      </p:bgPr>
    </p:bg>
    <p:spTree>
      <p:nvGrpSpPr>
        <p:cNvPr id="1" name=""/>
        <p:cNvGrpSpPr/>
        <p:nvPr/>
      </p:nvGrpSpPr>
      <p:grpSpPr bwMode="auto">
        <a:xfrm>
          <a:off x="0" y="0"/>
          <a:ext cx="0" cy="0"/>
          <a:chOff x="0" y="0"/>
          <a:chExt cx="0" cy="0"/>
        </a:xfrm>
      </p:grpSpPr>
      <p:sp>
        <p:nvSpPr>
          <p:cNvPr id="4" name="Номер слайда"/>
          <p:cNvSpPr>
            <a:spLocks noGrp="1"/>
          </p:cNvSpPr>
          <p:nvPr>
            <p:ph type="sldNum" sz="quarter" idx="2"/>
          </p:nvPr>
        </p:nvSpPr>
        <p:spPr bwMode="auto">
          <a:prstGeom prst="rect">
            <a:avLst/>
          </a:prstGeom>
        </p:spPr>
        <p:txBody>
          <a:bodyPr/>
          <a:lstStyle/>
          <a:p>
            <a:pPr>
              <a:defRPr/>
            </a:pPr>
            <a:fld id="{86CB4B4D-7CA3-9044-876B-883B54F8677D}" type="slidenum">
              <a:rPr/>
              <a:pPr>
                <a:defRPr/>
              </a:pPr>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cSld name="Заголовок и подзаголовок">
    <p:spTree>
      <p:nvGrpSpPr>
        <p:cNvPr id="1" name=""/>
        <p:cNvGrpSpPr/>
        <p:nvPr/>
      </p:nvGrpSpPr>
      <p:grpSpPr>
        <a:xfrm>
          <a:off x="0" y="0"/>
          <a:ext cx="0" cy="0"/>
          <a:chOff x="0" y="0"/>
          <a:chExt cx="0" cy="0"/>
        </a:xfrm>
      </p:grpSpPr>
      <p:sp>
        <p:nvSpPr>
          <p:cNvPr id="6" name="Прямоугольник"/>
          <p:cNvSpPr/>
          <p:nvPr/>
        </p:nvSpPr>
        <p:spPr>
          <a:xfrm>
            <a:off x="5230254" y="-37339"/>
            <a:ext cx="19217708" cy="13716001"/>
          </a:xfrm>
          <a:prstGeom prst="rect">
            <a:avLst/>
          </a:prstGeom>
          <a:solidFill>
            <a:srgbClr val="FFFFFF"/>
          </a:solidFill>
          <a:ln w="12700">
            <a:miter lim="400000"/>
          </a:ln>
        </p:spPr>
        <p:txBody>
          <a:bodyPr lIns="71437" tIns="71437" rIns="71437" bIns="71437" anchor="ctr"/>
          <a:lstStyle/>
          <a:p>
            <a:pPr rtl="0" hangingPunct="0">
              <a:defRPr sz="3200">
                <a:solidFill>
                  <a:srgbClr val="FFFFFF"/>
                </a:solidFill>
              </a:defRPr>
            </a:pPr>
            <a:endParaRPr sz="3200">
              <a:solidFill>
                <a:srgbClr val="FFFFFF"/>
              </a:solidFill>
              <a:sym typeface="Helvetica Light"/>
            </a:endParaRPr>
          </a:p>
        </p:txBody>
      </p:sp>
      <p:sp>
        <p:nvSpPr>
          <p:cNvPr id="7" name="Номер слайда"/>
          <p:cNvSpPr txBox="1">
            <a:spLocks noGrp="1"/>
          </p:cNvSpPr>
          <p:nvPr>
            <p:ph type="sldNum" sz="quarter" idx="2"/>
          </p:nvPr>
        </p:nvSpPr>
        <p:spPr>
          <a:prstGeom prst="rect">
            <a:avLst/>
          </a:prstGeom>
        </p:spPr>
        <p:txBody>
          <a:bodyPr/>
          <a:lstStyle/>
          <a:p>
            <a:fld id="{86CB4B4D-7CA3-9044-876B-883B54F8677D}" type="slidenum">
              <a:rPr/>
              <a:pPr/>
              <a:t>‹#›</a:t>
            </a:fld>
            <a:endParaRPr/>
          </a:p>
        </p:txBody>
      </p:sp>
    </p:spTree>
    <p:extLst>
      <p:ext uri="{BB962C8B-B14F-4D97-AF65-F5344CB8AC3E}">
        <p14:creationId xmlns:p14="http://schemas.microsoft.com/office/powerpoint/2010/main" xmlns="" val="3456323295"/>
      </p:ext>
    </p:extLst>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Фото — горизонтально">
    <p:bg>
      <p:bgPr>
        <a:solidFill>
          <a:srgbClr val="FFFFFF"/>
        </a:solidFill>
        <a:effectLst/>
      </p:bgPr>
    </p:bg>
    <p:spTree>
      <p:nvGrpSpPr>
        <p:cNvPr id="1" name=""/>
        <p:cNvGrpSpPr/>
        <p:nvPr/>
      </p:nvGrpSpPr>
      <p:grpSpPr>
        <a:xfrm>
          <a:off x="0" y="0"/>
          <a:ext cx="0" cy="0"/>
          <a:chOff x="0" y="0"/>
          <a:chExt cx="0" cy="0"/>
        </a:xfrm>
      </p:grpSpPr>
      <p:sp>
        <p:nvSpPr>
          <p:cNvPr id="9" name="Изображение"/>
          <p:cNvSpPr>
            <a:spLocks noGrp="1"/>
          </p:cNvSpPr>
          <p:nvPr>
            <p:ph type="pic" sz="half" idx="13"/>
          </p:nvPr>
        </p:nvSpPr>
        <p:spPr>
          <a:xfrm>
            <a:off x="5307210" y="892968"/>
            <a:ext cx="13751720" cy="8322470"/>
          </a:xfrm>
          <a:prstGeom prst="rect">
            <a:avLst/>
          </a:prstGeom>
        </p:spPr>
        <p:txBody>
          <a:bodyPr lIns="91439" tIns="45719" rIns="91439" bIns="45719" anchor="t">
            <a:noAutofit/>
          </a:bodyPr>
          <a:lstStyle/>
          <a:p>
            <a:endParaRPr/>
          </a:p>
        </p:txBody>
      </p:sp>
      <p:sp>
        <p:nvSpPr>
          <p:cNvPr id="10" name="Текст заголовка"/>
          <p:cNvSpPr txBox="1">
            <a:spLocks noGrp="1"/>
          </p:cNvSpPr>
          <p:nvPr>
            <p:ph type="title"/>
          </p:nvPr>
        </p:nvSpPr>
        <p:spPr>
          <a:xfrm>
            <a:off x="4833937" y="9447609"/>
            <a:ext cx="14716126" cy="2000251"/>
          </a:xfrm>
          <a:prstGeom prst="rect">
            <a:avLst/>
          </a:prstGeom>
        </p:spPr>
        <p:txBody>
          <a:bodyPr anchor="b"/>
          <a:lstStyle/>
          <a:p>
            <a:r>
              <a:t>Текст заголовка</a:t>
            </a:r>
          </a:p>
        </p:txBody>
      </p:sp>
      <p:sp>
        <p:nvSpPr>
          <p:cNvPr id="11" name="Уровень текста 1…"/>
          <p:cNvSpPr txBox="1">
            <a:spLocks noGrp="1"/>
          </p:cNvSpPr>
          <p:nvPr>
            <p:ph type="body" sz="quarter" idx="1"/>
          </p:nvPr>
        </p:nvSpPr>
        <p:spPr>
          <a:xfrm>
            <a:off x="4833937" y="11519296"/>
            <a:ext cx="14716126" cy="1589486"/>
          </a:xfrm>
          <a:prstGeom prst="rect">
            <a:avLst/>
          </a:prstGeom>
        </p:spPr>
        <p:txBody>
          <a:bodyPr anchor="t"/>
          <a:lstStyle>
            <a:lvl1pPr marL="0" indent="0" algn="ctr">
              <a:spcBef>
                <a:spcPts val="0"/>
              </a:spcBef>
              <a:buSzTx/>
              <a:buNone/>
              <a:defRPr sz="4400"/>
            </a:lvl1pPr>
            <a:lvl2pPr marL="0" indent="228600" algn="ctr">
              <a:spcBef>
                <a:spcPts val="0"/>
              </a:spcBef>
              <a:buSzTx/>
              <a:buNone/>
              <a:defRPr sz="4400"/>
            </a:lvl2pPr>
            <a:lvl3pPr marL="0" indent="457200" algn="ctr">
              <a:spcBef>
                <a:spcPts val="0"/>
              </a:spcBef>
              <a:buSzTx/>
              <a:buNone/>
              <a:defRPr sz="4400"/>
            </a:lvl3pPr>
            <a:lvl4pPr marL="0" indent="685800" algn="ctr">
              <a:spcBef>
                <a:spcPts val="0"/>
              </a:spcBef>
              <a:buSzTx/>
              <a:buNone/>
              <a:defRPr sz="4400"/>
            </a:lvl4pPr>
            <a:lvl5pPr marL="0" indent="914400" algn="ctr">
              <a:spcBef>
                <a:spcPts val="0"/>
              </a:spcBef>
              <a:buSzTx/>
              <a:buNone/>
              <a:defRPr sz="4400"/>
            </a:lvl5pPr>
          </a:lstStyle>
          <a:p>
            <a:r>
              <a:t>Уровень текста 1</a:t>
            </a:r>
          </a:p>
          <a:p>
            <a:pPr lvl="1"/>
            <a:r>
              <a:t>Уровень текста 2</a:t>
            </a:r>
          </a:p>
          <a:p>
            <a:pPr lvl="2"/>
            <a:r>
              <a:t>Уровень текста 3</a:t>
            </a:r>
          </a:p>
          <a:p>
            <a:pPr lvl="3"/>
            <a:r>
              <a:t>Уровень текста 4</a:t>
            </a:r>
          </a:p>
          <a:p>
            <a:pPr lvl="4"/>
            <a:r>
              <a:t>Уровень текста 5</a:t>
            </a:r>
          </a:p>
        </p:txBody>
      </p:sp>
      <p:sp>
        <p:nvSpPr>
          <p:cNvPr id="12" name="Номер слайда"/>
          <p:cNvSpPr txBox="1">
            <a:spLocks noGrp="1"/>
          </p:cNvSpPr>
          <p:nvPr>
            <p:ph type="sldNum" sz="quarter" idx="2"/>
          </p:nvPr>
        </p:nvSpPr>
        <p:spPr>
          <a:xfrm>
            <a:off x="11935814" y="13001625"/>
            <a:ext cx="494513" cy="511175"/>
          </a:xfrm>
          <a:prstGeom prst="rect">
            <a:avLst/>
          </a:prstGeom>
        </p:spPr>
        <p:txBody>
          <a:bodyPr/>
          <a:lstStyle/>
          <a:p>
            <a:fld id="{86CB4B4D-7CA3-9044-876B-883B54F8677D}" type="slidenum">
              <a:rPr/>
              <a:pPr/>
              <a:t>‹#›</a:t>
            </a:fld>
            <a:endParaRPr/>
          </a:p>
        </p:txBody>
      </p:sp>
    </p:spTree>
    <p:extLst>
      <p:ext uri="{BB962C8B-B14F-4D97-AF65-F5344CB8AC3E}">
        <p14:creationId xmlns:p14="http://schemas.microsoft.com/office/powerpoint/2010/main" xmlns="" val="1083249838"/>
      </p:ext>
    </p:extLst>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Заголовок — по центру">
    <p:bg>
      <p:bgPr>
        <a:solidFill>
          <a:srgbClr val="FFFFFF"/>
        </a:solidFill>
        <a:effectLst/>
      </p:bgPr>
    </p:bg>
    <p:spTree>
      <p:nvGrpSpPr>
        <p:cNvPr id="1" name=""/>
        <p:cNvGrpSpPr/>
        <p:nvPr/>
      </p:nvGrpSpPr>
      <p:grpSpPr>
        <a:xfrm>
          <a:off x="0" y="0"/>
          <a:ext cx="0" cy="0"/>
          <a:chOff x="0" y="0"/>
          <a:chExt cx="0" cy="0"/>
        </a:xfrm>
      </p:grpSpPr>
      <p:sp>
        <p:nvSpPr>
          <p:cNvPr id="14" name="Номер слайда"/>
          <p:cNvSpPr txBox="1">
            <a:spLocks noGrp="1"/>
          </p:cNvSpPr>
          <p:nvPr>
            <p:ph type="sldNum" sz="quarter" idx="2"/>
          </p:nvPr>
        </p:nvSpPr>
        <p:spPr>
          <a:prstGeom prst="rect">
            <a:avLst/>
          </a:prstGeom>
        </p:spPr>
        <p:txBody>
          <a:bodyPr/>
          <a:lstStyle/>
          <a:p>
            <a:fld id="{86CB4B4D-7CA3-9044-876B-883B54F8677D}" type="slidenum">
              <a:rPr/>
              <a:pPr/>
              <a:t>‹#›</a:t>
            </a:fld>
            <a:endParaRPr/>
          </a:p>
        </p:txBody>
      </p:sp>
    </p:spTree>
    <p:extLst>
      <p:ext uri="{BB962C8B-B14F-4D97-AF65-F5344CB8AC3E}">
        <p14:creationId xmlns:p14="http://schemas.microsoft.com/office/powerpoint/2010/main" xmlns="" val="4091536759"/>
      </p:ext>
    </p:extLst>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type="tx">
  <p:cSld name="Фото — вертикально">
    <p:bg>
      <p:bgPr>
        <a:solidFill>
          <a:srgbClr val="FFFFFF"/>
        </a:solidFill>
        <a:effectLst/>
      </p:bgPr>
    </p:bg>
    <p:spTree>
      <p:nvGrpSpPr>
        <p:cNvPr id="1" name=""/>
        <p:cNvGrpSpPr/>
        <p:nvPr/>
      </p:nvGrpSpPr>
      <p:grpSpPr>
        <a:xfrm>
          <a:off x="0" y="0"/>
          <a:ext cx="0" cy="0"/>
          <a:chOff x="0" y="0"/>
          <a:chExt cx="0" cy="0"/>
        </a:xfrm>
      </p:grpSpPr>
      <p:sp>
        <p:nvSpPr>
          <p:cNvPr id="16" name="Изображение"/>
          <p:cNvSpPr>
            <a:spLocks noGrp="1"/>
          </p:cNvSpPr>
          <p:nvPr>
            <p:ph type="pic" sz="half" idx="13"/>
          </p:nvPr>
        </p:nvSpPr>
        <p:spPr>
          <a:xfrm>
            <a:off x="12495609" y="892968"/>
            <a:ext cx="7500938" cy="11572876"/>
          </a:xfrm>
          <a:prstGeom prst="rect">
            <a:avLst/>
          </a:prstGeom>
        </p:spPr>
        <p:txBody>
          <a:bodyPr lIns="91439" tIns="45719" rIns="91439" bIns="45719" anchor="t">
            <a:noAutofit/>
          </a:bodyPr>
          <a:lstStyle/>
          <a:p>
            <a:endParaRPr/>
          </a:p>
        </p:txBody>
      </p:sp>
      <p:sp>
        <p:nvSpPr>
          <p:cNvPr id="17" name="Текст заголовка"/>
          <p:cNvSpPr txBox="1">
            <a:spLocks noGrp="1"/>
          </p:cNvSpPr>
          <p:nvPr>
            <p:ph type="title"/>
          </p:nvPr>
        </p:nvSpPr>
        <p:spPr>
          <a:xfrm>
            <a:off x="4387453" y="892968"/>
            <a:ext cx="7500938" cy="5607845"/>
          </a:xfrm>
          <a:prstGeom prst="rect">
            <a:avLst/>
          </a:prstGeom>
        </p:spPr>
        <p:txBody>
          <a:bodyPr anchor="b"/>
          <a:lstStyle>
            <a:lvl1pPr>
              <a:defRPr sz="8400"/>
            </a:lvl1pPr>
          </a:lstStyle>
          <a:p>
            <a:r>
              <a:t>Текст заголовка</a:t>
            </a:r>
          </a:p>
        </p:txBody>
      </p:sp>
      <p:sp>
        <p:nvSpPr>
          <p:cNvPr id="18" name="Уровень текста 1…"/>
          <p:cNvSpPr txBox="1">
            <a:spLocks noGrp="1"/>
          </p:cNvSpPr>
          <p:nvPr>
            <p:ph type="body" sz="quarter" idx="1"/>
          </p:nvPr>
        </p:nvSpPr>
        <p:spPr>
          <a:xfrm>
            <a:off x="4387453" y="6697265"/>
            <a:ext cx="7500938" cy="5768579"/>
          </a:xfrm>
          <a:prstGeom prst="rect">
            <a:avLst/>
          </a:prstGeom>
        </p:spPr>
        <p:txBody>
          <a:bodyPr anchor="t"/>
          <a:lstStyle>
            <a:lvl1pPr marL="0" indent="0" algn="ctr">
              <a:spcBef>
                <a:spcPts val="0"/>
              </a:spcBef>
              <a:buSzTx/>
              <a:buNone/>
              <a:defRPr sz="4400"/>
            </a:lvl1pPr>
            <a:lvl2pPr marL="0" indent="228600" algn="ctr">
              <a:spcBef>
                <a:spcPts val="0"/>
              </a:spcBef>
              <a:buSzTx/>
              <a:buNone/>
              <a:defRPr sz="4400"/>
            </a:lvl2pPr>
            <a:lvl3pPr marL="0" indent="457200" algn="ctr">
              <a:spcBef>
                <a:spcPts val="0"/>
              </a:spcBef>
              <a:buSzTx/>
              <a:buNone/>
              <a:defRPr sz="4400"/>
            </a:lvl3pPr>
            <a:lvl4pPr marL="0" indent="685800" algn="ctr">
              <a:spcBef>
                <a:spcPts val="0"/>
              </a:spcBef>
              <a:buSzTx/>
              <a:buNone/>
              <a:defRPr sz="4400"/>
            </a:lvl4pPr>
            <a:lvl5pPr marL="0" indent="914400" algn="ctr">
              <a:spcBef>
                <a:spcPts val="0"/>
              </a:spcBef>
              <a:buSzTx/>
              <a:buNone/>
              <a:defRPr sz="4400"/>
            </a:lvl5pPr>
          </a:lstStyle>
          <a:p>
            <a:r>
              <a:t>Уровень текста 1</a:t>
            </a:r>
          </a:p>
          <a:p>
            <a:pPr lvl="1"/>
            <a:r>
              <a:t>Уровень текста 2</a:t>
            </a:r>
          </a:p>
          <a:p>
            <a:pPr lvl="2"/>
            <a:r>
              <a:t>Уровень текста 3</a:t>
            </a:r>
          </a:p>
          <a:p>
            <a:pPr lvl="3"/>
            <a:r>
              <a:t>Уровень текста 4</a:t>
            </a:r>
          </a:p>
          <a:p>
            <a:pPr lvl="4"/>
            <a:r>
              <a:t>Уровень текста 5</a:t>
            </a:r>
          </a:p>
        </p:txBody>
      </p:sp>
      <p:sp>
        <p:nvSpPr>
          <p:cNvPr id="19" name="Номер слайда"/>
          <p:cNvSpPr txBox="1">
            <a:spLocks noGrp="1"/>
          </p:cNvSpPr>
          <p:nvPr>
            <p:ph type="sldNum" sz="quarter" idx="2"/>
          </p:nvPr>
        </p:nvSpPr>
        <p:spPr>
          <a:prstGeom prst="rect">
            <a:avLst/>
          </a:prstGeom>
        </p:spPr>
        <p:txBody>
          <a:bodyPr/>
          <a:lstStyle/>
          <a:p>
            <a:fld id="{86CB4B4D-7CA3-9044-876B-883B54F8677D}" type="slidenum">
              <a:rPr/>
              <a:pPr/>
              <a:t>‹#›</a:t>
            </a:fld>
            <a:endParaRPr/>
          </a:p>
        </p:txBody>
      </p:sp>
    </p:spTree>
    <p:extLst>
      <p:ext uri="{BB962C8B-B14F-4D97-AF65-F5344CB8AC3E}">
        <p14:creationId xmlns:p14="http://schemas.microsoft.com/office/powerpoint/2010/main" xmlns="" val="3426410828"/>
      </p:ext>
    </p:extLst>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type="tx">
  <p:cSld name="Заголовок — вверху">
    <p:spTree>
      <p:nvGrpSpPr>
        <p:cNvPr id="1" name=""/>
        <p:cNvGrpSpPr/>
        <p:nvPr/>
      </p:nvGrpSpPr>
      <p:grpSpPr>
        <a:xfrm>
          <a:off x="0" y="0"/>
          <a:ext cx="0" cy="0"/>
          <a:chOff x="0" y="0"/>
          <a:chExt cx="0" cy="0"/>
        </a:xfrm>
      </p:grpSpPr>
      <p:sp>
        <p:nvSpPr>
          <p:cNvPr id="21" name="Номер слайда"/>
          <p:cNvSpPr txBox="1">
            <a:spLocks noGrp="1"/>
          </p:cNvSpPr>
          <p:nvPr>
            <p:ph type="sldNum" sz="quarter" idx="2"/>
          </p:nvPr>
        </p:nvSpPr>
        <p:spPr>
          <a:prstGeom prst="rect">
            <a:avLst/>
          </a:prstGeom>
        </p:spPr>
        <p:txBody>
          <a:bodyPr/>
          <a:lstStyle/>
          <a:p>
            <a:fld id="{86CB4B4D-7CA3-9044-876B-883B54F8677D}" type="slidenum">
              <a:rPr/>
              <a:pPr/>
              <a:t>‹#›</a:t>
            </a:fld>
            <a:endParaRPr/>
          </a:p>
        </p:txBody>
      </p:sp>
    </p:spTree>
    <p:extLst>
      <p:ext uri="{BB962C8B-B14F-4D97-AF65-F5344CB8AC3E}">
        <p14:creationId xmlns:p14="http://schemas.microsoft.com/office/powerpoint/2010/main" xmlns="" val="2826523605"/>
      </p:ext>
    </p:extLst>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type="tx">
  <p:cSld name="Заголовок и пункты">
    <p:bg>
      <p:bgPr>
        <a:solidFill>
          <a:srgbClr val="FFFFFF"/>
        </a:solidFill>
        <a:effectLst/>
      </p:bgPr>
    </p:bg>
    <p:spTree>
      <p:nvGrpSpPr>
        <p:cNvPr id="1" name=""/>
        <p:cNvGrpSpPr/>
        <p:nvPr/>
      </p:nvGrpSpPr>
      <p:grpSpPr>
        <a:xfrm>
          <a:off x="0" y="0"/>
          <a:ext cx="0" cy="0"/>
          <a:chOff x="0" y="0"/>
          <a:chExt cx="0" cy="0"/>
        </a:xfrm>
      </p:grpSpPr>
      <p:sp>
        <p:nvSpPr>
          <p:cNvPr id="23" name="Текст заголовка"/>
          <p:cNvSpPr txBox="1">
            <a:spLocks noGrp="1"/>
          </p:cNvSpPr>
          <p:nvPr>
            <p:ph type="title"/>
          </p:nvPr>
        </p:nvSpPr>
        <p:spPr>
          <a:prstGeom prst="rect">
            <a:avLst/>
          </a:prstGeom>
        </p:spPr>
        <p:txBody>
          <a:bodyPr/>
          <a:lstStyle/>
          <a:p>
            <a:r>
              <a:t>Текст заголовка</a:t>
            </a:r>
          </a:p>
        </p:txBody>
      </p:sp>
      <p:sp>
        <p:nvSpPr>
          <p:cNvPr id="24" name="Уровень текста 1…"/>
          <p:cNvSpPr txBox="1">
            <a:spLocks noGrp="1"/>
          </p:cNvSpPr>
          <p:nvPr>
            <p:ph type="body" idx="1"/>
          </p:nvPr>
        </p:nvSpPr>
        <p:spPr>
          <a:prstGeom prst="rect">
            <a:avLst/>
          </a:prstGeom>
        </p:spPr>
        <p:txBody>
          <a:bodyPr/>
          <a:lstStyle/>
          <a:p>
            <a:r>
              <a:t>Уровень текста 1</a:t>
            </a:r>
          </a:p>
          <a:p>
            <a:pPr lvl="1"/>
            <a:r>
              <a:t>Уровень текста 2</a:t>
            </a:r>
          </a:p>
          <a:p>
            <a:pPr lvl="2"/>
            <a:r>
              <a:t>Уровень текста 3</a:t>
            </a:r>
          </a:p>
          <a:p>
            <a:pPr lvl="3"/>
            <a:r>
              <a:t>Уровень текста 4</a:t>
            </a:r>
          </a:p>
          <a:p>
            <a:pPr lvl="4"/>
            <a:r>
              <a:t>Уровень текста 5</a:t>
            </a:r>
          </a:p>
        </p:txBody>
      </p:sp>
      <p:sp>
        <p:nvSpPr>
          <p:cNvPr id="25" name="Номер слайда"/>
          <p:cNvSpPr txBox="1">
            <a:spLocks noGrp="1"/>
          </p:cNvSpPr>
          <p:nvPr>
            <p:ph type="sldNum" sz="quarter" idx="2"/>
          </p:nvPr>
        </p:nvSpPr>
        <p:spPr>
          <a:prstGeom prst="rect">
            <a:avLst/>
          </a:prstGeom>
        </p:spPr>
        <p:txBody>
          <a:bodyPr/>
          <a:lstStyle/>
          <a:p>
            <a:fld id="{86CB4B4D-7CA3-9044-876B-883B54F8677D}" type="slidenum">
              <a:rPr/>
              <a:pPr/>
              <a:t>‹#›</a:t>
            </a:fld>
            <a:endParaRPr/>
          </a:p>
        </p:txBody>
      </p:sp>
    </p:spTree>
    <p:extLst>
      <p:ext uri="{BB962C8B-B14F-4D97-AF65-F5344CB8AC3E}">
        <p14:creationId xmlns:p14="http://schemas.microsoft.com/office/powerpoint/2010/main" xmlns="" val="219107266"/>
      </p:ext>
    </p:extLst>
  </p:cSld>
  <p:clrMapOvr>
    <a:masterClrMapping/>
  </p:clrMapOvr>
  <p:transition spd="med"/>
</p:sldLayout>
</file>

<file path=ppt/slideLayouts/slideLayout17.xml><?xml version="1.0" encoding="utf-8"?>
<p:sldLayout xmlns:a="http://schemas.openxmlformats.org/drawingml/2006/main" xmlns:r="http://schemas.openxmlformats.org/officeDocument/2006/relationships" xmlns:p="http://schemas.openxmlformats.org/presentationml/2006/main" type="tx">
  <p:cSld name="Заголовок, пункты и фото">
    <p:bg>
      <p:bgPr>
        <a:solidFill>
          <a:srgbClr val="FFFFFF"/>
        </a:solidFill>
        <a:effectLst/>
      </p:bgPr>
    </p:bg>
    <p:spTree>
      <p:nvGrpSpPr>
        <p:cNvPr id="1" name=""/>
        <p:cNvGrpSpPr/>
        <p:nvPr/>
      </p:nvGrpSpPr>
      <p:grpSpPr>
        <a:xfrm>
          <a:off x="0" y="0"/>
          <a:ext cx="0" cy="0"/>
          <a:chOff x="0" y="0"/>
          <a:chExt cx="0" cy="0"/>
        </a:xfrm>
      </p:grpSpPr>
      <p:sp>
        <p:nvSpPr>
          <p:cNvPr id="27" name="Изображение"/>
          <p:cNvSpPr>
            <a:spLocks noGrp="1"/>
          </p:cNvSpPr>
          <p:nvPr>
            <p:ph type="pic" sz="quarter" idx="13"/>
          </p:nvPr>
        </p:nvSpPr>
        <p:spPr>
          <a:xfrm>
            <a:off x="12495609" y="3661171"/>
            <a:ext cx="7500938" cy="8840392"/>
          </a:xfrm>
          <a:prstGeom prst="rect">
            <a:avLst/>
          </a:prstGeom>
        </p:spPr>
        <p:txBody>
          <a:bodyPr lIns="91439" tIns="45719" rIns="91439" bIns="45719" anchor="t">
            <a:noAutofit/>
          </a:bodyPr>
          <a:lstStyle/>
          <a:p>
            <a:endParaRPr/>
          </a:p>
        </p:txBody>
      </p:sp>
      <p:sp>
        <p:nvSpPr>
          <p:cNvPr id="28" name="Текст заголовка"/>
          <p:cNvSpPr txBox="1">
            <a:spLocks noGrp="1"/>
          </p:cNvSpPr>
          <p:nvPr>
            <p:ph type="title"/>
          </p:nvPr>
        </p:nvSpPr>
        <p:spPr>
          <a:prstGeom prst="rect">
            <a:avLst/>
          </a:prstGeom>
        </p:spPr>
        <p:txBody>
          <a:bodyPr/>
          <a:lstStyle/>
          <a:p>
            <a:r>
              <a:t>Текст заголовка</a:t>
            </a:r>
          </a:p>
        </p:txBody>
      </p:sp>
      <p:sp>
        <p:nvSpPr>
          <p:cNvPr id="29" name="Уровень текста 1…"/>
          <p:cNvSpPr txBox="1">
            <a:spLocks noGrp="1"/>
          </p:cNvSpPr>
          <p:nvPr>
            <p:ph type="body" sz="quarter" idx="1"/>
          </p:nvPr>
        </p:nvSpPr>
        <p:spPr>
          <a:xfrm>
            <a:off x="4387453" y="3661171"/>
            <a:ext cx="7500938" cy="8840392"/>
          </a:xfrm>
          <a:prstGeom prst="rect">
            <a:avLst/>
          </a:prstGeom>
        </p:spPr>
        <p:txBody>
          <a:bodyPr/>
          <a:lstStyle>
            <a:lvl1pPr marL="465364" indent="-465364">
              <a:spcBef>
                <a:spcPts val="4500"/>
              </a:spcBef>
              <a:defRPr sz="3800"/>
            </a:lvl1pPr>
            <a:lvl2pPr marL="808264" indent="-465364">
              <a:spcBef>
                <a:spcPts val="4500"/>
              </a:spcBef>
              <a:defRPr sz="3800"/>
            </a:lvl2pPr>
            <a:lvl3pPr marL="1151164" indent="-465364">
              <a:spcBef>
                <a:spcPts val="4500"/>
              </a:spcBef>
              <a:defRPr sz="3800"/>
            </a:lvl3pPr>
            <a:lvl4pPr marL="1494064" indent="-465364">
              <a:spcBef>
                <a:spcPts val="4500"/>
              </a:spcBef>
              <a:defRPr sz="3800"/>
            </a:lvl4pPr>
            <a:lvl5pPr marL="1836964" indent="-465364">
              <a:spcBef>
                <a:spcPts val="4500"/>
              </a:spcBef>
              <a:defRPr sz="3800"/>
            </a:lvl5pPr>
          </a:lstStyle>
          <a:p>
            <a:r>
              <a:t>Уровень текста 1</a:t>
            </a:r>
          </a:p>
          <a:p>
            <a:pPr lvl="1"/>
            <a:r>
              <a:t>Уровень текста 2</a:t>
            </a:r>
          </a:p>
          <a:p>
            <a:pPr lvl="2"/>
            <a:r>
              <a:t>Уровень текста 3</a:t>
            </a:r>
          </a:p>
          <a:p>
            <a:pPr lvl="3"/>
            <a:r>
              <a:t>Уровень текста 4</a:t>
            </a:r>
          </a:p>
          <a:p>
            <a:pPr lvl="4"/>
            <a:r>
              <a:t>Уровень текста 5</a:t>
            </a:r>
          </a:p>
        </p:txBody>
      </p:sp>
      <p:sp>
        <p:nvSpPr>
          <p:cNvPr id="30" name="Номер слайда"/>
          <p:cNvSpPr txBox="1">
            <a:spLocks noGrp="1"/>
          </p:cNvSpPr>
          <p:nvPr>
            <p:ph type="sldNum" sz="quarter" idx="2"/>
          </p:nvPr>
        </p:nvSpPr>
        <p:spPr>
          <a:prstGeom prst="rect">
            <a:avLst/>
          </a:prstGeom>
        </p:spPr>
        <p:txBody>
          <a:bodyPr/>
          <a:lstStyle/>
          <a:p>
            <a:fld id="{86CB4B4D-7CA3-9044-876B-883B54F8677D}" type="slidenum">
              <a:rPr/>
              <a:pPr/>
              <a:t>‹#›</a:t>
            </a:fld>
            <a:endParaRPr/>
          </a:p>
        </p:txBody>
      </p:sp>
    </p:spTree>
    <p:extLst>
      <p:ext uri="{BB962C8B-B14F-4D97-AF65-F5344CB8AC3E}">
        <p14:creationId xmlns:p14="http://schemas.microsoft.com/office/powerpoint/2010/main" xmlns="" val="267142731"/>
      </p:ext>
    </p:extLst>
  </p:cSld>
  <p:clrMapOvr>
    <a:masterClrMapping/>
  </p:clrMapOvr>
  <p:transition spd="med"/>
</p:sldLayout>
</file>

<file path=ppt/slideLayouts/slideLayout18.xml><?xml version="1.0" encoding="utf-8"?>
<p:sldLayout xmlns:a="http://schemas.openxmlformats.org/drawingml/2006/main" xmlns:r="http://schemas.openxmlformats.org/officeDocument/2006/relationships" xmlns:p="http://schemas.openxmlformats.org/presentationml/2006/main" type="tx">
  <p:cSld name="Пункты">
    <p:bg>
      <p:bgPr>
        <a:solidFill>
          <a:srgbClr val="FFFFFF"/>
        </a:solidFill>
        <a:effectLst/>
      </p:bgPr>
    </p:bg>
    <p:spTree>
      <p:nvGrpSpPr>
        <p:cNvPr id="1" name=""/>
        <p:cNvGrpSpPr/>
        <p:nvPr/>
      </p:nvGrpSpPr>
      <p:grpSpPr>
        <a:xfrm>
          <a:off x="0" y="0"/>
          <a:ext cx="0" cy="0"/>
          <a:chOff x="0" y="0"/>
          <a:chExt cx="0" cy="0"/>
        </a:xfrm>
      </p:grpSpPr>
      <p:sp>
        <p:nvSpPr>
          <p:cNvPr id="32" name="Уровень текста 1…"/>
          <p:cNvSpPr txBox="1">
            <a:spLocks noGrp="1"/>
          </p:cNvSpPr>
          <p:nvPr>
            <p:ph type="body" idx="1"/>
          </p:nvPr>
        </p:nvSpPr>
        <p:spPr>
          <a:xfrm>
            <a:off x="4387453" y="1785937"/>
            <a:ext cx="15609094" cy="10144126"/>
          </a:xfrm>
          <a:prstGeom prst="rect">
            <a:avLst/>
          </a:prstGeom>
        </p:spPr>
        <p:txBody>
          <a:bodyPr/>
          <a:lstStyle/>
          <a:p>
            <a:r>
              <a:t>Уровень текста 1</a:t>
            </a:r>
          </a:p>
          <a:p>
            <a:pPr lvl="1"/>
            <a:r>
              <a:t>Уровень текста 2</a:t>
            </a:r>
          </a:p>
          <a:p>
            <a:pPr lvl="2"/>
            <a:r>
              <a:t>Уровень текста 3</a:t>
            </a:r>
          </a:p>
          <a:p>
            <a:pPr lvl="3"/>
            <a:r>
              <a:t>Уровень текста 4</a:t>
            </a:r>
          </a:p>
          <a:p>
            <a:pPr lvl="4"/>
            <a:r>
              <a:t>Уровень текста 5</a:t>
            </a:r>
          </a:p>
        </p:txBody>
      </p:sp>
      <p:sp>
        <p:nvSpPr>
          <p:cNvPr id="33" name="Номер слайда"/>
          <p:cNvSpPr txBox="1">
            <a:spLocks noGrp="1"/>
          </p:cNvSpPr>
          <p:nvPr>
            <p:ph type="sldNum" sz="quarter" idx="2"/>
          </p:nvPr>
        </p:nvSpPr>
        <p:spPr>
          <a:prstGeom prst="rect">
            <a:avLst/>
          </a:prstGeom>
        </p:spPr>
        <p:txBody>
          <a:bodyPr/>
          <a:lstStyle/>
          <a:p>
            <a:fld id="{86CB4B4D-7CA3-9044-876B-883B54F8677D}" type="slidenum">
              <a:rPr/>
              <a:pPr/>
              <a:t>‹#›</a:t>
            </a:fld>
            <a:endParaRPr/>
          </a:p>
        </p:txBody>
      </p:sp>
    </p:spTree>
    <p:extLst>
      <p:ext uri="{BB962C8B-B14F-4D97-AF65-F5344CB8AC3E}">
        <p14:creationId xmlns:p14="http://schemas.microsoft.com/office/powerpoint/2010/main" xmlns="" val="2353144487"/>
      </p:ext>
    </p:extLst>
  </p:cSld>
  <p:clrMapOvr>
    <a:masterClrMapping/>
  </p:clrMapOvr>
  <p:transition spd="med"/>
</p:sldLayout>
</file>

<file path=ppt/slideLayouts/slideLayout19.xml><?xml version="1.0" encoding="utf-8"?>
<p:sldLayout xmlns:a="http://schemas.openxmlformats.org/drawingml/2006/main" xmlns:r="http://schemas.openxmlformats.org/officeDocument/2006/relationships" xmlns:p="http://schemas.openxmlformats.org/presentationml/2006/main" type="tx">
  <p:cSld name="Фото — 3 шт.">
    <p:bg>
      <p:bgPr>
        <a:solidFill>
          <a:srgbClr val="FFFFFF"/>
        </a:solidFill>
        <a:effectLst/>
      </p:bgPr>
    </p:bg>
    <p:spTree>
      <p:nvGrpSpPr>
        <p:cNvPr id="1" name=""/>
        <p:cNvGrpSpPr/>
        <p:nvPr/>
      </p:nvGrpSpPr>
      <p:grpSpPr>
        <a:xfrm>
          <a:off x="0" y="0"/>
          <a:ext cx="0" cy="0"/>
          <a:chOff x="0" y="0"/>
          <a:chExt cx="0" cy="0"/>
        </a:xfrm>
      </p:grpSpPr>
      <p:sp>
        <p:nvSpPr>
          <p:cNvPr id="35" name="Изображение"/>
          <p:cNvSpPr>
            <a:spLocks noGrp="1"/>
          </p:cNvSpPr>
          <p:nvPr>
            <p:ph type="pic" sz="quarter" idx="13"/>
          </p:nvPr>
        </p:nvSpPr>
        <p:spPr>
          <a:xfrm>
            <a:off x="12495609" y="7161609"/>
            <a:ext cx="7500938" cy="5304235"/>
          </a:xfrm>
          <a:prstGeom prst="rect">
            <a:avLst/>
          </a:prstGeom>
        </p:spPr>
        <p:txBody>
          <a:bodyPr lIns="91439" tIns="45719" rIns="91439" bIns="45719" anchor="t">
            <a:noAutofit/>
          </a:bodyPr>
          <a:lstStyle/>
          <a:p>
            <a:endParaRPr/>
          </a:p>
        </p:txBody>
      </p:sp>
      <p:sp>
        <p:nvSpPr>
          <p:cNvPr id="36" name="Изображение"/>
          <p:cNvSpPr>
            <a:spLocks noGrp="1"/>
          </p:cNvSpPr>
          <p:nvPr>
            <p:ph type="pic" sz="quarter" idx="14"/>
          </p:nvPr>
        </p:nvSpPr>
        <p:spPr>
          <a:xfrm>
            <a:off x="12504353" y="1250156"/>
            <a:ext cx="7500939" cy="5304235"/>
          </a:xfrm>
          <a:prstGeom prst="rect">
            <a:avLst/>
          </a:prstGeom>
        </p:spPr>
        <p:txBody>
          <a:bodyPr lIns="91439" tIns="45719" rIns="91439" bIns="45719" anchor="t">
            <a:noAutofit/>
          </a:bodyPr>
          <a:lstStyle/>
          <a:p>
            <a:endParaRPr/>
          </a:p>
        </p:txBody>
      </p:sp>
      <p:sp>
        <p:nvSpPr>
          <p:cNvPr id="37" name="Изображение"/>
          <p:cNvSpPr>
            <a:spLocks noGrp="1"/>
          </p:cNvSpPr>
          <p:nvPr>
            <p:ph type="pic" sz="half" idx="15"/>
          </p:nvPr>
        </p:nvSpPr>
        <p:spPr>
          <a:xfrm>
            <a:off x="4387453" y="1250156"/>
            <a:ext cx="7500938" cy="11215688"/>
          </a:xfrm>
          <a:prstGeom prst="rect">
            <a:avLst/>
          </a:prstGeom>
        </p:spPr>
        <p:txBody>
          <a:bodyPr lIns="91439" tIns="45719" rIns="91439" bIns="45719" anchor="t">
            <a:noAutofit/>
          </a:bodyPr>
          <a:lstStyle/>
          <a:p>
            <a:endParaRPr/>
          </a:p>
        </p:txBody>
      </p:sp>
      <p:sp>
        <p:nvSpPr>
          <p:cNvPr id="38" name="Номер слайда"/>
          <p:cNvSpPr txBox="1">
            <a:spLocks noGrp="1"/>
          </p:cNvSpPr>
          <p:nvPr>
            <p:ph type="sldNum" sz="quarter" idx="2"/>
          </p:nvPr>
        </p:nvSpPr>
        <p:spPr>
          <a:prstGeom prst="rect">
            <a:avLst/>
          </a:prstGeom>
        </p:spPr>
        <p:txBody>
          <a:bodyPr/>
          <a:lstStyle/>
          <a:p>
            <a:fld id="{86CB4B4D-7CA3-9044-876B-883B54F8677D}" type="slidenum">
              <a:rPr/>
              <a:pPr/>
              <a:t>‹#›</a:t>
            </a:fld>
            <a:endParaRPr/>
          </a:p>
        </p:txBody>
      </p:sp>
    </p:spTree>
    <p:extLst>
      <p:ext uri="{BB962C8B-B14F-4D97-AF65-F5344CB8AC3E}">
        <p14:creationId xmlns:p14="http://schemas.microsoft.com/office/powerpoint/2010/main" xmlns="" val="2592200143"/>
      </p:ext>
    </p:extLst>
  </p:cSld>
  <p:clrMapOvr>
    <a:masterClrMapping/>
  </p:clrMapOvr>
  <p:transition spd="med"/>
</p:sldLayout>
</file>

<file path=ppt/slideLayouts/slideLayout20.xml><?xml version="1.0" encoding="utf-8"?>
<p:sldLayout xmlns:a="http://schemas.openxmlformats.org/drawingml/2006/main" xmlns:r="http://schemas.openxmlformats.org/officeDocument/2006/relationships" xmlns:p="http://schemas.openxmlformats.org/presentationml/2006/main" type="tx">
  <p:cSld name="Цитата">
    <p:bg>
      <p:bgPr>
        <a:solidFill>
          <a:srgbClr val="FFFFFF"/>
        </a:solidFill>
        <a:effectLst/>
      </p:bgPr>
    </p:bg>
    <p:spTree>
      <p:nvGrpSpPr>
        <p:cNvPr id="1" name=""/>
        <p:cNvGrpSpPr/>
        <p:nvPr/>
      </p:nvGrpSpPr>
      <p:grpSpPr>
        <a:xfrm>
          <a:off x="0" y="0"/>
          <a:ext cx="0" cy="0"/>
          <a:chOff x="0" y="0"/>
          <a:chExt cx="0" cy="0"/>
        </a:xfrm>
      </p:grpSpPr>
      <p:sp>
        <p:nvSpPr>
          <p:cNvPr id="40" name="–Иван Арсентьев"/>
          <p:cNvSpPr txBox="1">
            <a:spLocks noGrp="1"/>
          </p:cNvSpPr>
          <p:nvPr>
            <p:ph type="body" sz="quarter" idx="13"/>
          </p:nvPr>
        </p:nvSpPr>
        <p:spPr>
          <a:xfrm>
            <a:off x="4833937" y="8947546"/>
            <a:ext cx="14716126" cy="660798"/>
          </a:xfrm>
          <a:prstGeom prst="rect">
            <a:avLst/>
          </a:prstGeom>
        </p:spPr>
        <p:txBody>
          <a:bodyPr anchor="t">
            <a:spAutoFit/>
          </a:bodyPr>
          <a:lstStyle>
            <a:lvl1pPr marL="0" indent="0" algn="ctr">
              <a:spcBef>
                <a:spcPts val="0"/>
              </a:spcBef>
              <a:buSzTx/>
              <a:buNone/>
              <a:defRPr sz="3200">
                <a:latin typeface="Helvetica"/>
                <a:ea typeface="Helvetica"/>
                <a:cs typeface="Helvetica"/>
                <a:sym typeface="Helvetica"/>
              </a:defRPr>
            </a:lvl1pPr>
          </a:lstStyle>
          <a:p>
            <a:r>
              <a:t>–Иван Арсентьев</a:t>
            </a:r>
          </a:p>
        </p:txBody>
      </p:sp>
      <p:sp>
        <p:nvSpPr>
          <p:cNvPr id="41" name="«Место ввода цитаты»."/>
          <p:cNvSpPr txBox="1">
            <a:spLocks noGrp="1"/>
          </p:cNvSpPr>
          <p:nvPr>
            <p:ph type="body" sz="quarter" idx="14"/>
          </p:nvPr>
        </p:nvSpPr>
        <p:spPr>
          <a:xfrm>
            <a:off x="4833937" y="6000353"/>
            <a:ext cx="14716126" cy="965201"/>
          </a:xfrm>
          <a:prstGeom prst="rect">
            <a:avLst/>
          </a:prstGeom>
        </p:spPr>
        <p:txBody>
          <a:bodyPr>
            <a:spAutoFit/>
          </a:bodyPr>
          <a:lstStyle>
            <a:lvl1pPr marL="0" indent="0" algn="ctr">
              <a:spcBef>
                <a:spcPts val="0"/>
              </a:spcBef>
              <a:buSzTx/>
              <a:buNone/>
              <a:defRPr sz="5200"/>
            </a:lvl1pPr>
          </a:lstStyle>
          <a:p>
            <a:r>
              <a:t>«Место ввода цитаты».</a:t>
            </a:r>
          </a:p>
        </p:txBody>
      </p:sp>
      <p:sp>
        <p:nvSpPr>
          <p:cNvPr id="42" name="Номер слайда"/>
          <p:cNvSpPr txBox="1">
            <a:spLocks noGrp="1"/>
          </p:cNvSpPr>
          <p:nvPr>
            <p:ph type="sldNum" sz="quarter" idx="2"/>
          </p:nvPr>
        </p:nvSpPr>
        <p:spPr>
          <a:prstGeom prst="rect">
            <a:avLst/>
          </a:prstGeom>
        </p:spPr>
        <p:txBody>
          <a:bodyPr/>
          <a:lstStyle/>
          <a:p>
            <a:fld id="{86CB4B4D-7CA3-9044-876B-883B54F8677D}" type="slidenum">
              <a:rPr/>
              <a:pPr/>
              <a:t>‹#›</a:t>
            </a:fld>
            <a:endParaRPr/>
          </a:p>
        </p:txBody>
      </p:sp>
    </p:spTree>
    <p:extLst>
      <p:ext uri="{BB962C8B-B14F-4D97-AF65-F5344CB8AC3E}">
        <p14:creationId xmlns:p14="http://schemas.microsoft.com/office/powerpoint/2010/main" xmlns="" val="977841737"/>
      </p:ext>
    </p:extLst>
  </p:cSld>
  <p:clrMapOvr>
    <a:masterClrMapping/>
  </p:clrMapOvr>
  <p:transition spd="med"/>
</p:sldLayout>
</file>

<file path=ppt/slideLayouts/slideLayout21.xml><?xml version="1.0" encoding="utf-8"?>
<p:sldLayout xmlns:a="http://schemas.openxmlformats.org/drawingml/2006/main" xmlns:r="http://schemas.openxmlformats.org/officeDocument/2006/relationships" xmlns:p="http://schemas.openxmlformats.org/presentationml/2006/main" type="tx">
  <p:cSld name="Фото">
    <p:bg>
      <p:bgPr>
        <a:solidFill>
          <a:srgbClr val="FFFFFF"/>
        </a:solidFill>
        <a:effectLst/>
      </p:bgPr>
    </p:bg>
    <p:spTree>
      <p:nvGrpSpPr>
        <p:cNvPr id="1" name=""/>
        <p:cNvGrpSpPr/>
        <p:nvPr/>
      </p:nvGrpSpPr>
      <p:grpSpPr>
        <a:xfrm>
          <a:off x="0" y="0"/>
          <a:ext cx="0" cy="0"/>
          <a:chOff x="0" y="0"/>
          <a:chExt cx="0" cy="0"/>
        </a:xfrm>
      </p:grpSpPr>
      <p:sp>
        <p:nvSpPr>
          <p:cNvPr id="44" name="Изображение"/>
          <p:cNvSpPr>
            <a:spLocks noGrp="1"/>
          </p:cNvSpPr>
          <p:nvPr>
            <p:ph type="pic" idx="13"/>
          </p:nvPr>
        </p:nvSpPr>
        <p:spPr>
          <a:xfrm>
            <a:off x="3048000" y="0"/>
            <a:ext cx="18288000" cy="13716000"/>
          </a:xfrm>
          <a:prstGeom prst="rect">
            <a:avLst/>
          </a:prstGeom>
        </p:spPr>
        <p:txBody>
          <a:bodyPr lIns="91439" tIns="45719" rIns="91439" bIns="45719" anchor="t">
            <a:noAutofit/>
          </a:bodyPr>
          <a:lstStyle/>
          <a:p>
            <a:endParaRPr/>
          </a:p>
        </p:txBody>
      </p:sp>
      <p:sp>
        <p:nvSpPr>
          <p:cNvPr id="45" name="Номер слайда"/>
          <p:cNvSpPr txBox="1">
            <a:spLocks noGrp="1"/>
          </p:cNvSpPr>
          <p:nvPr>
            <p:ph type="sldNum" sz="quarter" idx="2"/>
          </p:nvPr>
        </p:nvSpPr>
        <p:spPr>
          <a:prstGeom prst="rect">
            <a:avLst/>
          </a:prstGeom>
        </p:spPr>
        <p:txBody>
          <a:bodyPr/>
          <a:lstStyle/>
          <a:p>
            <a:fld id="{86CB4B4D-7CA3-9044-876B-883B54F8677D}" type="slidenum">
              <a:rPr/>
              <a:pPr/>
              <a:t>‹#›</a:t>
            </a:fld>
            <a:endParaRPr/>
          </a:p>
        </p:txBody>
      </p:sp>
    </p:spTree>
    <p:extLst>
      <p:ext uri="{BB962C8B-B14F-4D97-AF65-F5344CB8AC3E}">
        <p14:creationId xmlns:p14="http://schemas.microsoft.com/office/powerpoint/2010/main" xmlns="" val="1367345420"/>
      </p:ext>
    </p:extLst>
  </p:cSld>
  <p:clrMapOvr>
    <a:masterClrMapping/>
  </p:clrMapOvr>
  <p:transition spd="med"/>
</p:sldLayout>
</file>

<file path=ppt/slideLayouts/slideLayout22.xml><?xml version="1.0" encoding="utf-8"?>
<p:sldLayout xmlns:a="http://schemas.openxmlformats.org/drawingml/2006/main" xmlns:r="http://schemas.openxmlformats.org/officeDocument/2006/relationships" xmlns:p="http://schemas.openxmlformats.org/presentationml/2006/main" type="tx">
  <p:cSld name="Пустой">
    <p:bg>
      <p:bgPr>
        <a:solidFill>
          <a:srgbClr val="FFFFFF"/>
        </a:solidFill>
        <a:effectLst/>
      </p:bgPr>
    </p:bg>
    <p:spTree>
      <p:nvGrpSpPr>
        <p:cNvPr id="1" name=""/>
        <p:cNvGrpSpPr/>
        <p:nvPr/>
      </p:nvGrpSpPr>
      <p:grpSpPr>
        <a:xfrm>
          <a:off x="0" y="0"/>
          <a:ext cx="0" cy="0"/>
          <a:chOff x="0" y="0"/>
          <a:chExt cx="0" cy="0"/>
        </a:xfrm>
      </p:grpSpPr>
      <p:sp>
        <p:nvSpPr>
          <p:cNvPr id="47" name="Номер слайда"/>
          <p:cNvSpPr txBox="1">
            <a:spLocks noGrp="1"/>
          </p:cNvSpPr>
          <p:nvPr>
            <p:ph type="sldNum" sz="quarter" idx="2"/>
          </p:nvPr>
        </p:nvSpPr>
        <p:spPr>
          <a:prstGeom prst="rect">
            <a:avLst/>
          </a:prstGeom>
        </p:spPr>
        <p:txBody>
          <a:bodyPr/>
          <a:lstStyle/>
          <a:p>
            <a:fld id="{86CB4B4D-7CA3-9044-876B-883B54F8677D}" type="slidenum">
              <a:rPr/>
              <a:pPr/>
              <a:t>‹#›</a:t>
            </a:fld>
            <a:endParaRPr/>
          </a:p>
        </p:txBody>
      </p:sp>
    </p:spTree>
    <p:extLst>
      <p:ext uri="{BB962C8B-B14F-4D97-AF65-F5344CB8AC3E}">
        <p14:creationId xmlns:p14="http://schemas.microsoft.com/office/powerpoint/2010/main" xmlns="" val="1608774970"/>
      </p:ext>
    </p:extLst>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13" Type="http://schemas.openxmlformats.org/officeDocument/2006/relationships/theme" Target="../theme/theme2.xml"/><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slideLayout" Target="../slideLayouts/slideLayout22.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slideLayout" Target="../slideLayouts/slideLayout21.xml"/><Relationship Id="rId5" Type="http://schemas.openxmlformats.org/officeDocument/2006/relationships/slideLayout" Target="../slideLayouts/slideLayout15.xml"/><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253957"/>
        </a:solidFill>
        <a:effectLst/>
      </p:bgPr>
    </p:bg>
    <p:spTree>
      <p:nvGrpSpPr>
        <p:cNvPr id="1" name=""/>
        <p:cNvGrpSpPr/>
        <p:nvPr/>
      </p:nvGrpSpPr>
      <p:grpSpPr bwMode="auto">
        <a:xfrm>
          <a:off x="0" y="0"/>
          <a:ext cx="0" cy="0"/>
          <a:chOff x="0" y="0"/>
          <a:chExt cx="0" cy="0"/>
        </a:xfrm>
      </p:grpSpPr>
      <p:sp>
        <p:nvSpPr>
          <p:cNvPr id="4" name="Текст заголовка"/>
          <p:cNvSpPr>
            <a:spLocks noGrp="1"/>
          </p:cNvSpPr>
          <p:nvPr>
            <p:ph type="title"/>
          </p:nvPr>
        </p:nvSpPr>
        <p:spPr bwMode="auto">
          <a:xfrm>
            <a:off x="4387453" y="625078"/>
            <a:ext cx="15609094" cy="3036094"/>
          </a:xfrm>
          <a:prstGeom prst="rect">
            <a:avLst/>
          </a:prstGeom>
          <a:ln w="12700">
            <a:miter lim="400000"/>
          </a:ln>
        </p:spPr>
        <p:txBody>
          <a:bodyPr lIns="71437" tIns="71437" rIns="71437" bIns="71437" anchor="ctr">
            <a:normAutofit/>
          </a:bodyPr>
          <a:lstStyle/>
          <a:p>
            <a:pPr>
              <a:defRPr/>
            </a:pPr>
            <a:r>
              <a:t>Текст заголовка</a:t>
            </a:r>
          </a:p>
        </p:txBody>
      </p:sp>
      <p:sp>
        <p:nvSpPr>
          <p:cNvPr id="5" name="Уровень текста 1…"/>
          <p:cNvSpPr>
            <a:spLocks noGrp="1"/>
          </p:cNvSpPr>
          <p:nvPr>
            <p:ph type="body" idx="1"/>
          </p:nvPr>
        </p:nvSpPr>
        <p:spPr bwMode="auto">
          <a:xfrm>
            <a:off x="4387453" y="3661171"/>
            <a:ext cx="15609094" cy="8840392"/>
          </a:xfrm>
          <a:prstGeom prst="rect">
            <a:avLst/>
          </a:prstGeom>
          <a:ln w="12700">
            <a:miter lim="400000"/>
          </a:ln>
        </p:spPr>
        <p:txBody>
          <a:bodyPr lIns="71437" tIns="71437" rIns="71437" bIns="71437" anchor="ctr">
            <a:normAutofit/>
          </a:bodyPr>
          <a:lstStyle/>
          <a:p>
            <a:pPr>
              <a:defRPr/>
            </a:pPr>
            <a:r>
              <a:t>Уровень текста 1</a:t>
            </a:r>
          </a:p>
          <a:p>
            <a:pPr lvl="1">
              <a:defRPr/>
            </a:pPr>
            <a:r>
              <a:t>Уровень текста 2</a:t>
            </a:r>
          </a:p>
          <a:p>
            <a:pPr lvl="2">
              <a:defRPr/>
            </a:pPr>
            <a:r>
              <a:t>Уровень текста 3</a:t>
            </a:r>
          </a:p>
          <a:p>
            <a:pPr lvl="3">
              <a:defRPr/>
            </a:pPr>
            <a:r>
              <a:t>Уровень текста 4</a:t>
            </a:r>
          </a:p>
          <a:p>
            <a:pPr lvl="4">
              <a:defRPr/>
            </a:pPr>
            <a:r>
              <a:t>Уровень текста 5</a:t>
            </a:r>
          </a:p>
        </p:txBody>
      </p:sp>
      <p:sp>
        <p:nvSpPr>
          <p:cNvPr id="6" name="Номер слайда"/>
          <p:cNvSpPr>
            <a:spLocks noGrp="1"/>
          </p:cNvSpPr>
          <p:nvPr>
            <p:ph type="sldNum" sz="quarter" idx="2"/>
          </p:nvPr>
        </p:nvSpPr>
        <p:spPr bwMode="auto">
          <a:xfrm>
            <a:off x="11935814" y="13010554"/>
            <a:ext cx="494513" cy="511176"/>
          </a:xfrm>
          <a:prstGeom prst="rect">
            <a:avLst/>
          </a:prstGeom>
          <a:ln w="12700">
            <a:miter lim="400000"/>
          </a:ln>
        </p:spPr>
        <p:txBody>
          <a:bodyPr wrap="none" lIns="71437" tIns="71437" rIns="71437" bIns="71437">
            <a:spAutoFit/>
          </a:bodyPr>
          <a:lstStyle>
            <a:lvl1pPr>
              <a:defRPr sz="2400"/>
            </a:lvl1pPr>
          </a:lstStyle>
          <a:p>
            <a:pPr>
              <a:defRPr/>
            </a:pPr>
            <a:fld id="{86CB4B4D-7CA3-9044-876B-883B54F8677D}" type="slidenum">
              <a:rPr/>
              <a:pPr>
                <a:defRPr/>
              </a:pPr>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1" r:id="rId2"/>
    <p:sldLayoutId id="2147483652" r:id="rId3"/>
    <p:sldLayoutId id="2147483654" r:id="rId4"/>
    <p:sldLayoutId id="2147483655" r:id="rId5"/>
    <p:sldLayoutId id="2147483656" r:id="rId6"/>
    <p:sldLayoutId id="2147483657" r:id="rId7"/>
    <p:sldLayoutId id="2147483658" r:id="rId8"/>
    <p:sldLayoutId id="2147483659" r:id="rId9"/>
    <p:sldLayoutId id="2147483660" r:id="rId10"/>
  </p:sldLayoutIdLst>
  <p:hf hdr="0" ftr="0" dt="0"/>
  <p:txStyles>
    <p:titleStyle>
      <a:lvl1pPr marL="0" marR="0" indent="0" algn="ctr" defTabSz="821531">
        <a:lnSpc>
          <a:spcPct val="100000"/>
        </a:lnSpc>
        <a:spcBef>
          <a:spcPts val="0"/>
        </a:spcBef>
        <a:spcAft>
          <a:spcPts val="0"/>
        </a:spcAft>
        <a:buClrTx/>
        <a:buSzTx/>
        <a:buFontTx/>
        <a:buNone/>
        <a:defRPr sz="11200" b="0" i="0" u="none" strike="noStrike" cap="none" spc="0">
          <a:ln>
            <a:noFill/>
          </a:ln>
          <a:solidFill>
            <a:srgbClr val="000000"/>
          </a:solidFill>
          <a:latin typeface="+mj-lt"/>
          <a:ea typeface="+mj-ea"/>
          <a:cs typeface="+mj-cs"/>
        </a:defRPr>
      </a:lvl1pPr>
      <a:lvl2pPr marL="0" marR="0" indent="228600" algn="ctr" defTabSz="821531">
        <a:lnSpc>
          <a:spcPct val="100000"/>
        </a:lnSpc>
        <a:spcBef>
          <a:spcPts val="0"/>
        </a:spcBef>
        <a:spcAft>
          <a:spcPts val="0"/>
        </a:spcAft>
        <a:buClrTx/>
        <a:buSzTx/>
        <a:buFontTx/>
        <a:buNone/>
        <a:defRPr sz="11200" b="0" i="0" u="none" strike="noStrike" cap="none" spc="0">
          <a:ln>
            <a:noFill/>
          </a:ln>
          <a:solidFill>
            <a:srgbClr val="000000"/>
          </a:solidFill>
          <a:latin typeface="+mj-lt"/>
          <a:ea typeface="+mj-ea"/>
          <a:cs typeface="+mj-cs"/>
        </a:defRPr>
      </a:lvl2pPr>
      <a:lvl3pPr marL="0" marR="0" indent="457200" algn="ctr" defTabSz="821531">
        <a:lnSpc>
          <a:spcPct val="100000"/>
        </a:lnSpc>
        <a:spcBef>
          <a:spcPts val="0"/>
        </a:spcBef>
        <a:spcAft>
          <a:spcPts val="0"/>
        </a:spcAft>
        <a:buClrTx/>
        <a:buSzTx/>
        <a:buFontTx/>
        <a:buNone/>
        <a:defRPr sz="11200" b="0" i="0" u="none" strike="noStrike" cap="none" spc="0">
          <a:ln>
            <a:noFill/>
          </a:ln>
          <a:solidFill>
            <a:srgbClr val="000000"/>
          </a:solidFill>
          <a:latin typeface="+mj-lt"/>
          <a:ea typeface="+mj-ea"/>
          <a:cs typeface="+mj-cs"/>
        </a:defRPr>
      </a:lvl3pPr>
      <a:lvl4pPr marL="0" marR="0" indent="685800" algn="ctr" defTabSz="821531">
        <a:lnSpc>
          <a:spcPct val="100000"/>
        </a:lnSpc>
        <a:spcBef>
          <a:spcPts val="0"/>
        </a:spcBef>
        <a:spcAft>
          <a:spcPts val="0"/>
        </a:spcAft>
        <a:buClrTx/>
        <a:buSzTx/>
        <a:buFontTx/>
        <a:buNone/>
        <a:defRPr sz="11200" b="0" i="0" u="none" strike="noStrike" cap="none" spc="0">
          <a:ln>
            <a:noFill/>
          </a:ln>
          <a:solidFill>
            <a:srgbClr val="000000"/>
          </a:solidFill>
          <a:latin typeface="+mj-lt"/>
          <a:ea typeface="+mj-ea"/>
          <a:cs typeface="+mj-cs"/>
        </a:defRPr>
      </a:lvl4pPr>
      <a:lvl5pPr marL="0" marR="0" indent="914400" algn="ctr" defTabSz="821531">
        <a:lnSpc>
          <a:spcPct val="100000"/>
        </a:lnSpc>
        <a:spcBef>
          <a:spcPts val="0"/>
        </a:spcBef>
        <a:spcAft>
          <a:spcPts val="0"/>
        </a:spcAft>
        <a:buClrTx/>
        <a:buSzTx/>
        <a:buFontTx/>
        <a:buNone/>
        <a:defRPr sz="11200" b="0" i="0" u="none" strike="noStrike" cap="none" spc="0">
          <a:ln>
            <a:noFill/>
          </a:ln>
          <a:solidFill>
            <a:srgbClr val="000000"/>
          </a:solidFill>
          <a:latin typeface="+mj-lt"/>
          <a:ea typeface="+mj-ea"/>
          <a:cs typeface="+mj-cs"/>
        </a:defRPr>
      </a:lvl5pPr>
      <a:lvl6pPr marL="0" marR="0" indent="1143000" algn="ctr" defTabSz="821531">
        <a:lnSpc>
          <a:spcPct val="100000"/>
        </a:lnSpc>
        <a:spcBef>
          <a:spcPts val="0"/>
        </a:spcBef>
        <a:spcAft>
          <a:spcPts val="0"/>
        </a:spcAft>
        <a:buClrTx/>
        <a:buSzTx/>
        <a:buFontTx/>
        <a:buNone/>
        <a:defRPr sz="11200" b="0" i="0" u="none" strike="noStrike" cap="none" spc="0">
          <a:ln>
            <a:noFill/>
          </a:ln>
          <a:solidFill>
            <a:srgbClr val="000000"/>
          </a:solidFill>
          <a:latin typeface="+mj-lt"/>
          <a:ea typeface="+mj-ea"/>
          <a:cs typeface="+mj-cs"/>
        </a:defRPr>
      </a:lvl6pPr>
      <a:lvl7pPr marL="0" marR="0" indent="1371600" algn="ctr" defTabSz="821531">
        <a:lnSpc>
          <a:spcPct val="100000"/>
        </a:lnSpc>
        <a:spcBef>
          <a:spcPts val="0"/>
        </a:spcBef>
        <a:spcAft>
          <a:spcPts val="0"/>
        </a:spcAft>
        <a:buClrTx/>
        <a:buSzTx/>
        <a:buFontTx/>
        <a:buNone/>
        <a:defRPr sz="11200" b="0" i="0" u="none" strike="noStrike" cap="none" spc="0">
          <a:ln>
            <a:noFill/>
          </a:ln>
          <a:solidFill>
            <a:srgbClr val="000000"/>
          </a:solidFill>
          <a:latin typeface="+mj-lt"/>
          <a:ea typeface="+mj-ea"/>
          <a:cs typeface="+mj-cs"/>
        </a:defRPr>
      </a:lvl7pPr>
      <a:lvl8pPr marL="0" marR="0" indent="1600200" algn="ctr" defTabSz="821531">
        <a:lnSpc>
          <a:spcPct val="100000"/>
        </a:lnSpc>
        <a:spcBef>
          <a:spcPts val="0"/>
        </a:spcBef>
        <a:spcAft>
          <a:spcPts val="0"/>
        </a:spcAft>
        <a:buClrTx/>
        <a:buSzTx/>
        <a:buFontTx/>
        <a:buNone/>
        <a:defRPr sz="11200" b="0" i="0" u="none" strike="noStrike" cap="none" spc="0">
          <a:ln>
            <a:noFill/>
          </a:ln>
          <a:solidFill>
            <a:srgbClr val="000000"/>
          </a:solidFill>
          <a:latin typeface="+mj-lt"/>
          <a:ea typeface="+mj-ea"/>
          <a:cs typeface="+mj-cs"/>
        </a:defRPr>
      </a:lvl8pPr>
      <a:lvl9pPr marL="0" marR="0" indent="1828800" algn="ctr" defTabSz="821531">
        <a:lnSpc>
          <a:spcPct val="100000"/>
        </a:lnSpc>
        <a:spcBef>
          <a:spcPts val="0"/>
        </a:spcBef>
        <a:spcAft>
          <a:spcPts val="0"/>
        </a:spcAft>
        <a:buClrTx/>
        <a:buSzTx/>
        <a:buFontTx/>
        <a:buNone/>
        <a:defRPr sz="11200" b="0" i="0" u="none" strike="noStrike" cap="none" spc="0">
          <a:ln>
            <a:noFill/>
          </a:ln>
          <a:solidFill>
            <a:srgbClr val="000000"/>
          </a:solidFill>
          <a:latin typeface="+mj-lt"/>
          <a:ea typeface="+mj-ea"/>
          <a:cs typeface="+mj-cs"/>
        </a:defRPr>
      </a:lvl9pPr>
    </p:titleStyle>
    <p:bodyStyle>
      <a:lvl1pPr marL="617361" marR="0" indent="-617361" algn="l" defTabSz="821531">
        <a:lnSpc>
          <a:spcPct val="100000"/>
        </a:lnSpc>
        <a:spcBef>
          <a:spcPts val="5900"/>
        </a:spcBef>
        <a:spcAft>
          <a:spcPts val="0"/>
        </a:spcAft>
        <a:buClrTx/>
        <a:buSzPct val="75000"/>
        <a:buFontTx/>
        <a:buChar char="•"/>
        <a:defRPr sz="5000" b="0" i="0" u="none" strike="noStrike" cap="none" spc="0">
          <a:ln>
            <a:noFill/>
          </a:ln>
          <a:solidFill>
            <a:srgbClr val="000000"/>
          </a:solidFill>
          <a:latin typeface="+mj-lt"/>
          <a:ea typeface="+mj-ea"/>
          <a:cs typeface="+mj-cs"/>
        </a:defRPr>
      </a:lvl1pPr>
      <a:lvl2pPr marL="1061861" marR="0" indent="-617361" algn="l" defTabSz="821531">
        <a:lnSpc>
          <a:spcPct val="100000"/>
        </a:lnSpc>
        <a:spcBef>
          <a:spcPts val="5900"/>
        </a:spcBef>
        <a:spcAft>
          <a:spcPts val="0"/>
        </a:spcAft>
        <a:buClrTx/>
        <a:buSzPct val="75000"/>
        <a:buFontTx/>
        <a:buChar char="•"/>
        <a:defRPr sz="5000" b="0" i="0" u="none" strike="noStrike" cap="none" spc="0">
          <a:ln>
            <a:noFill/>
          </a:ln>
          <a:solidFill>
            <a:srgbClr val="000000"/>
          </a:solidFill>
          <a:latin typeface="+mj-lt"/>
          <a:ea typeface="+mj-ea"/>
          <a:cs typeface="+mj-cs"/>
        </a:defRPr>
      </a:lvl2pPr>
      <a:lvl3pPr marL="1506360" marR="0" indent="-617361" algn="l" defTabSz="821531">
        <a:lnSpc>
          <a:spcPct val="100000"/>
        </a:lnSpc>
        <a:spcBef>
          <a:spcPts val="5900"/>
        </a:spcBef>
        <a:spcAft>
          <a:spcPts val="0"/>
        </a:spcAft>
        <a:buClrTx/>
        <a:buSzPct val="75000"/>
        <a:buFontTx/>
        <a:buChar char="•"/>
        <a:defRPr sz="5000" b="0" i="0" u="none" strike="noStrike" cap="none" spc="0">
          <a:ln>
            <a:noFill/>
          </a:ln>
          <a:solidFill>
            <a:srgbClr val="000000"/>
          </a:solidFill>
          <a:latin typeface="+mj-lt"/>
          <a:ea typeface="+mj-ea"/>
          <a:cs typeface="+mj-cs"/>
        </a:defRPr>
      </a:lvl3pPr>
      <a:lvl4pPr marL="1950861" marR="0" indent="-617361" algn="l" defTabSz="821531">
        <a:lnSpc>
          <a:spcPct val="100000"/>
        </a:lnSpc>
        <a:spcBef>
          <a:spcPts val="5900"/>
        </a:spcBef>
        <a:spcAft>
          <a:spcPts val="0"/>
        </a:spcAft>
        <a:buClrTx/>
        <a:buSzPct val="75000"/>
        <a:buFontTx/>
        <a:buChar char="•"/>
        <a:defRPr sz="5000" b="0" i="0" u="none" strike="noStrike" cap="none" spc="0">
          <a:ln>
            <a:noFill/>
          </a:ln>
          <a:solidFill>
            <a:srgbClr val="000000"/>
          </a:solidFill>
          <a:latin typeface="+mj-lt"/>
          <a:ea typeface="+mj-ea"/>
          <a:cs typeface="+mj-cs"/>
        </a:defRPr>
      </a:lvl4pPr>
      <a:lvl5pPr marL="2395361" marR="0" indent="-617361" algn="l" defTabSz="821531">
        <a:lnSpc>
          <a:spcPct val="100000"/>
        </a:lnSpc>
        <a:spcBef>
          <a:spcPts val="5900"/>
        </a:spcBef>
        <a:spcAft>
          <a:spcPts val="0"/>
        </a:spcAft>
        <a:buClrTx/>
        <a:buSzPct val="75000"/>
        <a:buFontTx/>
        <a:buChar char="•"/>
        <a:defRPr sz="5000" b="0" i="0" u="none" strike="noStrike" cap="none" spc="0">
          <a:ln>
            <a:noFill/>
          </a:ln>
          <a:solidFill>
            <a:srgbClr val="000000"/>
          </a:solidFill>
          <a:latin typeface="+mj-lt"/>
          <a:ea typeface="+mj-ea"/>
          <a:cs typeface="+mj-cs"/>
        </a:defRPr>
      </a:lvl5pPr>
      <a:lvl6pPr marL="2839861" marR="0" indent="-617361" algn="l" defTabSz="821531">
        <a:lnSpc>
          <a:spcPct val="100000"/>
        </a:lnSpc>
        <a:spcBef>
          <a:spcPts val="5900"/>
        </a:spcBef>
        <a:spcAft>
          <a:spcPts val="0"/>
        </a:spcAft>
        <a:buClrTx/>
        <a:buSzPct val="75000"/>
        <a:buFontTx/>
        <a:buChar char="•"/>
        <a:defRPr sz="5000" b="0" i="0" u="none" strike="noStrike" cap="none" spc="0">
          <a:ln>
            <a:noFill/>
          </a:ln>
          <a:solidFill>
            <a:srgbClr val="000000"/>
          </a:solidFill>
          <a:latin typeface="+mj-lt"/>
          <a:ea typeface="+mj-ea"/>
          <a:cs typeface="+mj-cs"/>
        </a:defRPr>
      </a:lvl6pPr>
      <a:lvl7pPr marL="3284360" marR="0" indent="-617361" algn="l" defTabSz="821531">
        <a:lnSpc>
          <a:spcPct val="100000"/>
        </a:lnSpc>
        <a:spcBef>
          <a:spcPts val="5900"/>
        </a:spcBef>
        <a:spcAft>
          <a:spcPts val="0"/>
        </a:spcAft>
        <a:buClrTx/>
        <a:buSzPct val="75000"/>
        <a:buFontTx/>
        <a:buChar char="•"/>
        <a:defRPr sz="5000" b="0" i="0" u="none" strike="noStrike" cap="none" spc="0">
          <a:ln>
            <a:noFill/>
          </a:ln>
          <a:solidFill>
            <a:srgbClr val="000000"/>
          </a:solidFill>
          <a:latin typeface="+mj-lt"/>
          <a:ea typeface="+mj-ea"/>
          <a:cs typeface="+mj-cs"/>
        </a:defRPr>
      </a:lvl7pPr>
      <a:lvl8pPr marL="3728861" marR="0" indent="-617361" algn="l" defTabSz="821531">
        <a:lnSpc>
          <a:spcPct val="100000"/>
        </a:lnSpc>
        <a:spcBef>
          <a:spcPts val="5900"/>
        </a:spcBef>
        <a:spcAft>
          <a:spcPts val="0"/>
        </a:spcAft>
        <a:buClrTx/>
        <a:buSzPct val="75000"/>
        <a:buFontTx/>
        <a:buChar char="•"/>
        <a:defRPr sz="5000" b="0" i="0" u="none" strike="noStrike" cap="none" spc="0">
          <a:ln>
            <a:noFill/>
          </a:ln>
          <a:solidFill>
            <a:srgbClr val="000000"/>
          </a:solidFill>
          <a:latin typeface="+mj-lt"/>
          <a:ea typeface="+mj-ea"/>
          <a:cs typeface="+mj-cs"/>
        </a:defRPr>
      </a:lvl8pPr>
      <a:lvl9pPr marL="4173361" marR="0" indent="-617361" algn="l" defTabSz="821531">
        <a:lnSpc>
          <a:spcPct val="100000"/>
        </a:lnSpc>
        <a:spcBef>
          <a:spcPts val="5900"/>
        </a:spcBef>
        <a:spcAft>
          <a:spcPts val="0"/>
        </a:spcAft>
        <a:buClrTx/>
        <a:buSzPct val="75000"/>
        <a:buFontTx/>
        <a:buChar char="•"/>
        <a:defRPr sz="5000" b="0" i="0" u="none" strike="noStrike" cap="none" spc="0">
          <a:ln>
            <a:noFill/>
          </a:ln>
          <a:solidFill>
            <a:srgbClr val="000000"/>
          </a:solidFill>
          <a:latin typeface="+mj-lt"/>
          <a:ea typeface="+mj-ea"/>
          <a:cs typeface="+mj-cs"/>
        </a:defRPr>
      </a:lvl9pPr>
    </p:bodyStyle>
    <p:otherStyle>
      <a:lvl1pPr marL="0" marR="0" indent="0" algn="ctr" defTabSz="821531">
        <a:lnSpc>
          <a:spcPct val="100000"/>
        </a:lnSpc>
        <a:spcBef>
          <a:spcPts val="0"/>
        </a:spcBef>
        <a:spcAft>
          <a:spcPts val="0"/>
        </a:spcAft>
        <a:buClrTx/>
        <a:buSzTx/>
        <a:buFontTx/>
        <a:buNone/>
        <a:defRPr sz="2400" b="0" i="0" u="none" strike="noStrike" cap="none" spc="0">
          <a:ln>
            <a:noFill/>
          </a:ln>
          <a:solidFill>
            <a:schemeClr val="tx1"/>
          </a:solidFill>
          <a:latin typeface="+mn-lt"/>
          <a:ea typeface="+mn-ea"/>
          <a:cs typeface="+mn-cs"/>
        </a:defRPr>
      </a:lvl1pPr>
      <a:lvl2pPr marL="0" marR="0" indent="228600" algn="ctr" defTabSz="821531">
        <a:lnSpc>
          <a:spcPct val="100000"/>
        </a:lnSpc>
        <a:spcBef>
          <a:spcPts val="0"/>
        </a:spcBef>
        <a:spcAft>
          <a:spcPts val="0"/>
        </a:spcAft>
        <a:buClrTx/>
        <a:buSzTx/>
        <a:buFontTx/>
        <a:buNone/>
        <a:defRPr sz="2400" b="0" i="0" u="none" strike="noStrike" cap="none" spc="0">
          <a:ln>
            <a:noFill/>
          </a:ln>
          <a:solidFill>
            <a:schemeClr val="tx1"/>
          </a:solidFill>
          <a:latin typeface="+mn-lt"/>
          <a:ea typeface="+mn-ea"/>
          <a:cs typeface="+mn-cs"/>
        </a:defRPr>
      </a:lvl2pPr>
      <a:lvl3pPr marL="0" marR="0" indent="457200" algn="ctr" defTabSz="821531">
        <a:lnSpc>
          <a:spcPct val="100000"/>
        </a:lnSpc>
        <a:spcBef>
          <a:spcPts val="0"/>
        </a:spcBef>
        <a:spcAft>
          <a:spcPts val="0"/>
        </a:spcAft>
        <a:buClrTx/>
        <a:buSzTx/>
        <a:buFontTx/>
        <a:buNone/>
        <a:defRPr sz="2400" b="0" i="0" u="none" strike="noStrike" cap="none" spc="0">
          <a:ln>
            <a:noFill/>
          </a:ln>
          <a:solidFill>
            <a:schemeClr val="tx1"/>
          </a:solidFill>
          <a:latin typeface="+mn-lt"/>
          <a:ea typeface="+mn-ea"/>
          <a:cs typeface="+mn-cs"/>
        </a:defRPr>
      </a:lvl3pPr>
      <a:lvl4pPr marL="0" marR="0" indent="685800" algn="ctr" defTabSz="821531">
        <a:lnSpc>
          <a:spcPct val="100000"/>
        </a:lnSpc>
        <a:spcBef>
          <a:spcPts val="0"/>
        </a:spcBef>
        <a:spcAft>
          <a:spcPts val="0"/>
        </a:spcAft>
        <a:buClrTx/>
        <a:buSzTx/>
        <a:buFontTx/>
        <a:buNone/>
        <a:defRPr sz="2400" b="0" i="0" u="none" strike="noStrike" cap="none" spc="0">
          <a:ln>
            <a:noFill/>
          </a:ln>
          <a:solidFill>
            <a:schemeClr val="tx1"/>
          </a:solidFill>
          <a:latin typeface="+mn-lt"/>
          <a:ea typeface="+mn-ea"/>
          <a:cs typeface="+mn-cs"/>
        </a:defRPr>
      </a:lvl4pPr>
      <a:lvl5pPr marL="0" marR="0" indent="914400" algn="ctr" defTabSz="821531">
        <a:lnSpc>
          <a:spcPct val="100000"/>
        </a:lnSpc>
        <a:spcBef>
          <a:spcPts val="0"/>
        </a:spcBef>
        <a:spcAft>
          <a:spcPts val="0"/>
        </a:spcAft>
        <a:buClrTx/>
        <a:buSzTx/>
        <a:buFontTx/>
        <a:buNone/>
        <a:defRPr sz="2400" b="0" i="0" u="none" strike="noStrike" cap="none" spc="0">
          <a:ln>
            <a:noFill/>
          </a:ln>
          <a:solidFill>
            <a:schemeClr val="tx1"/>
          </a:solidFill>
          <a:latin typeface="+mn-lt"/>
          <a:ea typeface="+mn-ea"/>
          <a:cs typeface="+mn-cs"/>
        </a:defRPr>
      </a:lvl5pPr>
      <a:lvl6pPr marL="0" marR="0" indent="1143000" algn="ctr" defTabSz="821531">
        <a:lnSpc>
          <a:spcPct val="100000"/>
        </a:lnSpc>
        <a:spcBef>
          <a:spcPts val="0"/>
        </a:spcBef>
        <a:spcAft>
          <a:spcPts val="0"/>
        </a:spcAft>
        <a:buClrTx/>
        <a:buSzTx/>
        <a:buFontTx/>
        <a:buNone/>
        <a:defRPr sz="2400" b="0" i="0" u="none" strike="noStrike" cap="none" spc="0">
          <a:ln>
            <a:noFill/>
          </a:ln>
          <a:solidFill>
            <a:schemeClr val="tx1"/>
          </a:solidFill>
          <a:latin typeface="+mn-lt"/>
          <a:ea typeface="+mn-ea"/>
          <a:cs typeface="+mn-cs"/>
        </a:defRPr>
      </a:lvl6pPr>
      <a:lvl7pPr marL="0" marR="0" indent="1371600" algn="ctr" defTabSz="821531">
        <a:lnSpc>
          <a:spcPct val="100000"/>
        </a:lnSpc>
        <a:spcBef>
          <a:spcPts val="0"/>
        </a:spcBef>
        <a:spcAft>
          <a:spcPts val="0"/>
        </a:spcAft>
        <a:buClrTx/>
        <a:buSzTx/>
        <a:buFontTx/>
        <a:buNone/>
        <a:defRPr sz="2400" b="0" i="0" u="none" strike="noStrike" cap="none" spc="0">
          <a:ln>
            <a:noFill/>
          </a:ln>
          <a:solidFill>
            <a:schemeClr val="tx1"/>
          </a:solidFill>
          <a:latin typeface="+mn-lt"/>
          <a:ea typeface="+mn-ea"/>
          <a:cs typeface="+mn-cs"/>
        </a:defRPr>
      </a:lvl7pPr>
      <a:lvl8pPr marL="0" marR="0" indent="1600200" algn="ctr" defTabSz="821531">
        <a:lnSpc>
          <a:spcPct val="100000"/>
        </a:lnSpc>
        <a:spcBef>
          <a:spcPts val="0"/>
        </a:spcBef>
        <a:spcAft>
          <a:spcPts val="0"/>
        </a:spcAft>
        <a:buClrTx/>
        <a:buSzTx/>
        <a:buFontTx/>
        <a:buNone/>
        <a:defRPr sz="2400" b="0" i="0" u="none" strike="noStrike" cap="none" spc="0">
          <a:ln>
            <a:noFill/>
          </a:ln>
          <a:solidFill>
            <a:schemeClr val="tx1"/>
          </a:solidFill>
          <a:latin typeface="+mn-lt"/>
          <a:ea typeface="+mn-ea"/>
          <a:cs typeface="+mn-cs"/>
        </a:defRPr>
      </a:lvl8pPr>
      <a:lvl9pPr marL="0" marR="0" indent="1828800" algn="ctr" defTabSz="821531">
        <a:lnSpc>
          <a:spcPct val="100000"/>
        </a:lnSpc>
        <a:spcBef>
          <a:spcPts val="0"/>
        </a:spcBef>
        <a:spcAft>
          <a:spcPts val="0"/>
        </a:spcAft>
        <a:buClrTx/>
        <a:buSzTx/>
        <a:buFontTx/>
        <a:buNone/>
        <a:defRPr sz="2400" b="0" i="0" u="none" strike="noStrike" cap="none" spc="0">
          <a:ln>
            <a:noFill/>
          </a:ln>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253957"/>
        </a:solidFill>
        <a:effectLst/>
      </p:bgPr>
    </p:bg>
    <p:spTree>
      <p:nvGrpSpPr>
        <p:cNvPr id="1" name=""/>
        <p:cNvGrpSpPr/>
        <p:nvPr/>
      </p:nvGrpSpPr>
      <p:grpSpPr>
        <a:xfrm>
          <a:off x="0" y="0"/>
          <a:ext cx="0" cy="0"/>
          <a:chOff x="0" y="0"/>
          <a:chExt cx="0" cy="0"/>
        </a:xfrm>
      </p:grpSpPr>
      <p:sp>
        <p:nvSpPr>
          <p:cNvPr id="2" name="Текст заголовка"/>
          <p:cNvSpPr txBox="1">
            <a:spLocks noGrp="1"/>
          </p:cNvSpPr>
          <p:nvPr>
            <p:ph type="title"/>
          </p:nvPr>
        </p:nvSpPr>
        <p:spPr>
          <a:xfrm>
            <a:off x="4387453" y="625078"/>
            <a:ext cx="15609094" cy="303609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71437" tIns="71437" rIns="71437" bIns="71437" anchor="ctr">
            <a:normAutofit/>
          </a:bodyPr>
          <a:lstStyle/>
          <a:p>
            <a:r>
              <a:t>Текст заголовка</a:t>
            </a:r>
          </a:p>
        </p:txBody>
      </p:sp>
      <p:sp>
        <p:nvSpPr>
          <p:cNvPr id="3" name="Уровень текста 1…"/>
          <p:cNvSpPr txBox="1">
            <a:spLocks noGrp="1"/>
          </p:cNvSpPr>
          <p:nvPr>
            <p:ph type="body" idx="1"/>
          </p:nvPr>
        </p:nvSpPr>
        <p:spPr>
          <a:xfrm>
            <a:off x="4387453" y="3661171"/>
            <a:ext cx="15609094" cy="884039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71437" tIns="71437" rIns="71437" bIns="71437" anchor="ctr">
            <a:normAutofit/>
          </a:bodyPr>
          <a:lstStyle/>
          <a:p>
            <a:r>
              <a:t>Уровень текста 1</a:t>
            </a:r>
          </a:p>
          <a:p>
            <a:pPr lvl="1"/>
            <a:r>
              <a:t>Уровень текста 2</a:t>
            </a:r>
          </a:p>
          <a:p>
            <a:pPr lvl="2"/>
            <a:r>
              <a:t>Уровень текста 3</a:t>
            </a:r>
          </a:p>
          <a:p>
            <a:pPr lvl="3"/>
            <a:r>
              <a:t>Уровень текста 4</a:t>
            </a:r>
          </a:p>
          <a:p>
            <a:pPr lvl="4"/>
            <a:r>
              <a:t>Уровень текста 5</a:t>
            </a:r>
          </a:p>
        </p:txBody>
      </p:sp>
      <p:sp>
        <p:nvSpPr>
          <p:cNvPr id="4" name="Номер слайда"/>
          <p:cNvSpPr txBox="1">
            <a:spLocks noGrp="1"/>
          </p:cNvSpPr>
          <p:nvPr>
            <p:ph type="sldNum" sz="quarter" idx="2"/>
          </p:nvPr>
        </p:nvSpPr>
        <p:spPr>
          <a:xfrm>
            <a:off x="11935814" y="13010554"/>
            <a:ext cx="494513" cy="511176"/>
          </a:xfrm>
          <a:prstGeom prst="rect">
            <a:avLst/>
          </a:prstGeom>
          <a:ln w="12700">
            <a:miter lim="400000"/>
          </a:ln>
        </p:spPr>
        <p:txBody>
          <a:bodyPr wrap="none" lIns="71437" tIns="71437" rIns="71437" bIns="71437">
            <a:spAutoFit/>
          </a:bodyPr>
          <a:lstStyle>
            <a:lvl1pPr>
              <a:defRPr sz="2400"/>
            </a:lvl1pPr>
          </a:lstStyle>
          <a:p>
            <a:pPr rtl="0" hangingPunct="0"/>
            <a:fld id="{86CB4B4D-7CA3-9044-876B-883B54F8677D}" type="slidenum">
              <a:rPr>
                <a:sym typeface="Helvetica Light"/>
              </a:rPr>
              <a:pPr rtl="0" hangingPunct="0"/>
              <a:t>‹#›</a:t>
            </a:fld>
            <a:endParaRPr>
              <a:sym typeface="Helvetica Light"/>
            </a:endParaRPr>
          </a:p>
        </p:txBody>
      </p:sp>
    </p:spTree>
    <p:extLst>
      <p:ext uri="{BB962C8B-B14F-4D97-AF65-F5344CB8AC3E}">
        <p14:creationId xmlns:p14="http://schemas.microsoft.com/office/powerpoint/2010/main" xmlns="" val="3057597536"/>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ransition spd="med"/>
  <p:hf hdr="0" ftr="0" dt="0"/>
  <p:txStyles>
    <p:titleStyle>
      <a:lvl1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j-lt"/>
          <a:ea typeface="+mj-ea"/>
          <a:cs typeface="+mj-cs"/>
          <a:sym typeface="Helvetica Light"/>
        </a:defRPr>
      </a:lvl1pPr>
      <a:lvl2pPr marL="0" marR="0" indent="22860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j-lt"/>
          <a:ea typeface="+mj-ea"/>
          <a:cs typeface="+mj-cs"/>
          <a:sym typeface="Helvetica Light"/>
        </a:defRPr>
      </a:lvl2pPr>
      <a:lvl3pPr marL="0" marR="0" indent="45720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j-lt"/>
          <a:ea typeface="+mj-ea"/>
          <a:cs typeface="+mj-cs"/>
          <a:sym typeface="Helvetica Light"/>
        </a:defRPr>
      </a:lvl3pPr>
      <a:lvl4pPr marL="0" marR="0" indent="68580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j-lt"/>
          <a:ea typeface="+mj-ea"/>
          <a:cs typeface="+mj-cs"/>
          <a:sym typeface="Helvetica Light"/>
        </a:defRPr>
      </a:lvl4pPr>
      <a:lvl5pPr marL="0" marR="0" indent="91440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j-lt"/>
          <a:ea typeface="+mj-ea"/>
          <a:cs typeface="+mj-cs"/>
          <a:sym typeface="Helvetica Light"/>
        </a:defRPr>
      </a:lvl5pPr>
      <a:lvl6pPr marL="0" marR="0" indent="114300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j-lt"/>
          <a:ea typeface="+mj-ea"/>
          <a:cs typeface="+mj-cs"/>
          <a:sym typeface="Helvetica Light"/>
        </a:defRPr>
      </a:lvl6pPr>
      <a:lvl7pPr marL="0" marR="0" indent="137160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j-lt"/>
          <a:ea typeface="+mj-ea"/>
          <a:cs typeface="+mj-cs"/>
          <a:sym typeface="Helvetica Light"/>
        </a:defRPr>
      </a:lvl7pPr>
      <a:lvl8pPr marL="0" marR="0" indent="160020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j-lt"/>
          <a:ea typeface="+mj-ea"/>
          <a:cs typeface="+mj-cs"/>
          <a:sym typeface="Helvetica Light"/>
        </a:defRPr>
      </a:lvl8pPr>
      <a:lvl9pPr marL="0" marR="0" indent="182880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j-lt"/>
          <a:ea typeface="+mj-ea"/>
          <a:cs typeface="+mj-cs"/>
          <a:sym typeface="Helvetica Light"/>
        </a:defRPr>
      </a:lvl9pPr>
    </p:titleStyle>
    <p:bodyStyle>
      <a:lvl1pPr marL="617361" marR="0" indent="-617361" algn="l" defTabSz="821531" rtl="0" latinLnBrk="0">
        <a:lnSpc>
          <a:spcPct val="100000"/>
        </a:lnSpc>
        <a:spcBef>
          <a:spcPts val="5900"/>
        </a:spcBef>
        <a:spcAft>
          <a:spcPts val="0"/>
        </a:spcAft>
        <a:buClrTx/>
        <a:buSzPct val="75000"/>
        <a:buFontTx/>
        <a:buChar char="•"/>
        <a:tabLst/>
        <a:defRPr sz="5000" b="0" i="0" u="none" strike="noStrike" cap="none" spc="0" baseline="0">
          <a:ln>
            <a:noFill/>
          </a:ln>
          <a:solidFill>
            <a:srgbClr val="000000"/>
          </a:solidFill>
          <a:uFillTx/>
          <a:latin typeface="+mj-lt"/>
          <a:ea typeface="+mj-ea"/>
          <a:cs typeface="+mj-cs"/>
          <a:sym typeface="Helvetica Light"/>
        </a:defRPr>
      </a:lvl1pPr>
      <a:lvl2pPr marL="1061861" marR="0" indent="-617361" algn="l" defTabSz="821531" rtl="0" latinLnBrk="0">
        <a:lnSpc>
          <a:spcPct val="100000"/>
        </a:lnSpc>
        <a:spcBef>
          <a:spcPts val="5900"/>
        </a:spcBef>
        <a:spcAft>
          <a:spcPts val="0"/>
        </a:spcAft>
        <a:buClrTx/>
        <a:buSzPct val="75000"/>
        <a:buFontTx/>
        <a:buChar char="•"/>
        <a:tabLst/>
        <a:defRPr sz="5000" b="0" i="0" u="none" strike="noStrike" cap="none" spc="0" baseline="0">
          <a:ln>
            <a:noFill/>
          </a:ln>
          <a:solidFill>
            <a:srgbClr val="000000"/>
          </a:solidFill>
          <a:uFillTx/>
          <a:latin typeface="+mj-lt"/>
          <a:ea typeface="+mj-ea"/>
          <a:cs typeface="+mj-cs"/>
          <a:sym typeface="Helvetica Light"/>
        </a:defRPr>
      </a:lvl2pPr>
      <a:lvl3pPr marL="1506361" marR="0" indent="-617361" algn="l" defTabSz="821531" rtl="0" latinLnBrk="0">
        <a:lnSpc>
          <a:spcPct val="100000"/>
        </a:lnSpc>
        <a:spcBef>
          <a:spcPts val="5900"/>
        </a:spcBef>
        <a:spcAft>
          <a:spcPts val="0"/>
        </a:spcAft>
        <a:buClrTx/>
        <a:buSzPct val="75000"/>
        <a:buFontTx/>
        <a:buChar char="•"/>
        <a:tabLst/>
        <a:defRPr sz="5000" b="0" i="0" u="none" strike="noStrike" cap="none" spc="0" baseline="0">
          <a:ln>
            <a:noFill/>
          </a:ln>
          <a:solidFill>
            <a:srgbClr val="000000"/>
          </a:solidFill>
          <a:uFillTx/>
          <a:latin typeface="+mj-lt"/>
          <a:ea typeface="+mj-ea"/>
          <a:cs typeface="+mj-cs"/>
          <a:sym typeface="Helvetica Light"/>
        </a:defRPr>
      </a:lvl3pPr>
      <a:lvl4pPr marL="1950861" marR="0" indent="-617361" algn="l" defTabSz="821531" rtl="0" latinLnBrk="0">
        <a:lnSpc>
          <a:spcPct val="100000"/>
        </a:lnSpc>
        <a:spcBef>
          <a:spcPts val="5900"/>
        </a:spcBef>
        <a:spcAft>
          <a:spcPts val="0"/>
        </a:spcAft>
        <a:buClrTx/>
        <a:buSzPct val="75000"/>
        <a:buFontTx/>
        <a:buChar char="•"/>
        <a:tabLst/>
        <a:defRPr sz="5000" b="0" i="0" u="none" strike="noStrike" cap="none" spc="0" baseline="0">
          <a:ln>
            <a:noFill/>
          </a:ln>
          <a:solidFill>
            <a:srgbClr val="000000"/>
          </a:solidFill>
          <a:uFillTx/>
          <a:latin typeface="+mj-lt"/>
          <a:ea typeface="+mj-ea"/>
          <a:cs typeface="+mj-cs"/>
          <a:sym typeface="Helvetica Light"/>
        </a:defRPr>
      </a:lvl4pPr>
      <a:lvl5pPr marL="2395361" marR="0" indent="-617361" algn="l" defTabSz="821531" rtl="0" latinLnBrk="0">
        <a:lnSpc>
          <a:spcPct val="100000"/>
        </a:lnSpc>
        <a:spcBef>
          <a:spcPts val="5900"/>
        </a:spcBef>
        <a:spcAft>
          <a:spcPts val="0"/>
        </a:spcAft>
        <a:buClrTx/>
        <a:buSzPct val="75000"/>
        <a:buFontTx/>
        <a:buChar char="•"/>
        <a:tabLst/>
        <a:defRPr sz="5000" b="0" i="0" u="none" strike="noStrike" cap="none" spc="0" baseline="0">
          <a:ln>
            <a:noFill/>
          </a:ln>
          <a:solidFill>
            <a:srgbClr val="000000"/>
          </a:solidFill>
          <a:uFillTx/>
          <a:latin typeface="+mj-lt"/>
          <a:ea typeface="+mj-ea"/>
          <a:cs typeface="+mj-cs"/>
          <a:sym typeface="Helvetica Light"/>
        </a:defRPr>
      </a:lvl5pPr>
      <a:lvl6pPr marL="2839861" marR="0" indent="-617361" algn="l" defTabSz="821531" rtl="0" latinLnBrk="0">
        <a:lnSpc>
          <a:spcPct val="100000"/>
        </a:lnSpc>
        <a:spcBef>
          <a:spcPts val="5900"/>
        </a:spcBef>
        <a:spcAft>
          <a:spcPts val="0"/>
        </a:spcAft>
        <a:buClrTx/>
        <a:buSzPct val="75000"/>
        <a:buFontTx/>
        <a:buChar char="•"/>
        <a:tabLst/>
        <a:defRPr sz="5000" b="0" i="0" u="none" strike="noStrike" cap="none" spc="0" baseline="0">
          <a:ln>
            <a:noFill/>
          </a:ln>
          <a:solidFill>
            <a:srgbClr val="000000"/>
          </a:solidFill>
          <a:uFillTx/>
          <a:latin typeface="+mj-lt"/>
          <a:ea typeface="+mj-ea"/>
          <a:cs typeface="+mj-cs"/>
          <a:sym typeface="Helvetica Light"/>
        </a:defRPr>
      </a:lvl6pPr>
      <a:lvl7pPr marL="3284361" marR="0" indent="-617361" algn="l" defTabSz="821531" rtl="0" latinLnBrk="0">
        <a:lnSpc>
          <a:spcPct val="100000"/>
        </a:lnSpc>
        <a:spcBef>
          <a:spcPts val="5900"/>
        </a:spcBef>
        <a:spcAft>
          <a:spcPts val="0"/>
        </a:spcAft>
        <a:buClrTx/>
        <a:buSzPct val="75000"/>
        <a:buFontTx/>
        <a:buChar char="•"/>
        <a:tabLst/>
        <a:defRPr sz="5000" b="0" i="0" u="none" strike="noStrike" cap="none" spc="0" baseline="0">
          <a:ln>
            <a:noFill/>
          </a:ln>
          <a:solidFill>
            <a:srgbClr val="000000"/>
          </a:solidFill>
          <a:uFillTx/>
          <a:latin typeface="+mj-lt"/>
          <a:ea typeface="+mj-ea"/>
          <a:cs typeface="+mj-cs"/>
          <a:sym typeface="Helvetica Light"/>
        </a:defRPr>
      </a:lvl7pPr>
      <a:lvl8pPr marL="3728861" marR="0" indent="-617361" algn="l" defTabSz="821531" rtl="0" latinLnBrk="0">
        <a:lnSpc>
          <a:spcPct val="100000"/>
        </a:lnSpc>
        <a:spcBef>
          <a:spcPts val="5900"/>
        </a:spcBef>
        <a:spcAft>
          <a:spcPts val="0"/>
        </a:spcAft>
        <a:buClrTx/>
        <a:buSzPct val="75000"/>
        <a:buFontTx/>
        <a:buChar char="•"/>
        <a:tabLst/>
        <a:defRPr sz="5000" b="0" i="0" u="none" strike="noStrike" cap="none" spc="0" baseline="0">
          <a:ln>
            <a:noFill/>
          </a:ln>
          <a:solidFill>
            <a:srgbClr val="000000"/>
          </a:solidFill>
          <a:uFillTx/>
          <a:latin typeface="+mj-lt"/>
          <a:ea typeface="+mj-ea"/>
          <a:cs typeface="+mj-cs"/>
          <a:sym typeface="Helvetica Light"/>
        </a:defRPr>
      </a:lvl8pPr>
      <a:lvl9pPr marL="4173361" marR="0" indent="-617361" algn="l" defTabSz="821531" rtl="0" latinLnBrk="0">
        <a:lnSpc>
          <a:spcPct val="100000"/>
        </a:lnSpc>
        <a:spcBef>
          <a:spcPts val="5900"/>
        </a:spcBef>
        <a:spcAft>
          <a:spcPts val="0"/>
        </a:spcAft>
        <a:buClrTx/>
        <a:buSzPct val="75000"/>
        <a:buFontTx/>
        <a:buChar char="•"/>
        <a:tabLst/>
        <a:defRPr sz="5000" b="0" i="0" u="none" strike="noStrike" cap="none" spc="0" baseline="0">
          <a:ln>
            <a:noFill/>
          </a:ln>
          <a:solidFill>
            <a:srgbClr val="000000"/>
          </a:solidFill>
          <a:uFillTx/>
          <a:latin typeface="+mj-lt"/>
          <a:ea typeface="+mj-ea"/>
          <a:cs typeface="+mj-cs"/>
          <a:sym typeface="Helvetica Light"/>
        </a:defRPr>
      </a:lvl9pPr>
    </p:bodyStyle>
    <p:otherStyle>
      <a:lvl1pPr marL="0" marR="0" indent="0" algn="ctr" defTabSz="821531" rtl="0" latinLnBrk="0">
        <a:lnSpc>
          <a:spcPct val="100000"/>
        </a:lnSpc>
        <a:spcBef>
          <a:spcPts val="0"/>
        </a:spcBef>
        <a:spcAft>
          <a:spcPts val="0"/>
        </a:spcAft>
        <a:buClrTx/>
        <a:buSzTx/>
        <a:buFontTx/>
        <a:buNone/>
        <a:tabLst/>
        <a:defRPr sz="2400" b="0" i="0" u="none" strike="noStrike" cap="none" spc="0" baseline="0">
          <a:ln>
            <a:noFill/>
          </a:ln>
          <a:solidFill>
            <a:schemeClr val="tx1"/>
          </a:solidFill>
          <a:uFillTx/>
          <a:latin typeface="+mn-lt"/>
          <a:ea typeface="+mn-ea"/>
          <a:cs typeface="+mn-cs"/>
          <a:sym typeface="Helvetica Light"/>
        </a:defRPr>
      </a:lvl1pPr>
      <a:lvl2pPr marL="0" marR="0" indent="228600" algn="ctr" defTabSz="821531" rtl="0" latinLnBrk="0">
        <a:lnSpc>
          <a:spcPct val="100000"/>
        </a:lnSpc>
        <a:spcBef>
          <a:spcPts val="0"/>
        </a:spcBef>
        <a:spcAft>
          <a:spcPts val="0"/>
        </a:spcAft>
        <a:buClrTx/>
        <a:buSzTx/>
        <a:buFontTx/>
        <a:buNone/>
        <a:tabLst/>
        <a:defRPr sz="2400" b="0" i="0" u="none" strike="noStrike" cap="none" spc="0" baseline="0">
          <a:ln>
            <a:noFill/>
          </a:ln>
          <a:solidFill>
            <a:schemeClr val="tx1"/>
          </a:solidFill>
          <a:uFillTx/>
          <a:latin typeface="+mn-lt"/>
          <a:ea typeface="+mn-ea"/>
          <a:cs typeface="+mn-cs"/>
          <a:sym typeface="Helvetica Light"/>
        </a:defRPr>
      </a:lvl2pPr>
      <a:lvl3pPr marL="0" marR="0" indent="457200" algn="ctr" defTabSz="821531" rtl="0" latinLnBrk="0">
        <a:lnSpc>
          <a:spcPct val="100000"/>
        </a:lnSpc>
        <a:spcBef>
          <a:spcPts val="0"/>
        </a:spcBef>
        <a:spcAft>
          <a:spcPts val="0"/>
        </a:spcAft>
        <a:buClrTx/>
        <a:buSzTx/>
        <a:buFontTx/>
        <a:buNone/>
        <a:tabLst/>
        <a:defRPr sz="2400" b="0" i="0" u="none" strike="noStrike" cap="none" spc="0" baseline="0">
          <a:ln>
            <a:noFill/>
          </a:ln>
          <a:solidFill>
            <a:schemeClr val="tx1"/>
          </a:solidFill>
          <a:uFillTx/>
          <a:latin typeface="+mn-lt"/>
          <a:ea typeface="+mn-ea"/>
          <a:cs typeface="+mn-cs"/>
          <a:sym typeface="Helvetica Light"/>
        </a:defRPr>
      </a:lvl3pPr>
      <a:lvl4pPr marL="0" marR="0" indent="685800" algn="ctr" defTabSz="821531" rtl="0" latinLnBrk="0">
        <a:lnSpc>
          <a:spcPct val="100000"/>
        </a:lnSpc>
        <a:spcBef>
          <a:spcPts val="0"/>
        </a:spcBef>
        <a:spcAft>
          <a:spcPts val="0"/>
        </a:spcAft>
        <a:buClrTx/>
        <a:buSzTx/>
        <a:buFontTx/>
        <a:buNone/>
        <a:tabLst/>
        <a:defRPr sz="2400" b="0" i="0" u="none" strike="noStrike" cap="none" spc="0" baseline="0">
          <a:ln>
            <a:noFill/>
          </a:ln>
          <a:solidFill>
            <a:schemeClr val="tx1"/>
          </a:solidFill>
          <a:uFillTx/>
          <a:latin typeface="+mn-lt"/>
          <a:ea typeface="+mn-ea"/>
          <a:cs typeface="+mn-cs"/>
          <a:sym typeface="Helvetica Light"/>
        </a:defRPr>
      </a:lvl4pPr>
      <a:lvl5pPr marL="0" marR="0" indent="914400" algn="ctr" defTabSz="821531" rtl="0" latinLnBrk="0">
        <a:lnSpc>
          <a:spcPct val="100000"/>
        </a:lnSpc>
        <a:spcBef>
          <a:spcPts val="0"/>
        </a:spcBef>
        <a:spcAft>
          <a:spcPts val="0"/>
        </a:spcAft>
        <a:buClrTx/>
        <a:buSzTx/>
        <a:buFontTx/>
        <a:buNone/>
        <a:tabLst/>
        <a:defRPr sz="2400" b="0" i="0" u="none" strike="noStrike" cap="none" spc="0" baseline="0">
          <a:ln>
            <a:noFill/>
          </a:ln>
          <a:solidFill>
            <a:schemeClr val="tx1"/>
          </a:solidFill>
          <a:uFillTx/>
          <a:latin typeface="+mn-lt"/>
          <a:ea typeface="+mn-ea"/>
          <a:cs typeface="+mn-cs"/>
          <a:sym typeface="Helvetica Light"/>
        </a:defRPr>
      </a:lvl5pPr>
      <a:lvl6pPr marL="0" marR="0" indent="1143000" algn="ctr" defTabSz="821531" rtl="0" latinLnBrk="0">
        <a:lnSpc>
          <a:spcPct val="100000"/>
        </a:lnSpc>
        <a:spcBef>
          <a:spcPts val="0"/>
        </a:spcBef>
        <a:spcAft>
          <a:spcPts val="0"/>
        </a:spcAft>
        <a:buClrTx/>
        <a:buSzTx/>
        <a:buFontTx/>
        <a:buNone/>
        <a:tabLst/>
        <a:defRPr sz="2400" b="0" i="0" u="none" strike="noStrike" cap="none" spc="0" baseline="0">
          <a:ln>
            <a:noFill/>
          </a:ln>
          <a:solidFill>
            <a:schemeClr val="tx1"/>
          </a:solidFill>
          <a:uFillTx/>
          <a:latin typeface="+mn-lt"/>
          <a:ea typeface="+mn-ea"/>
          <a:cs typeface="+mn-cs"/>
          <a:sym typeface="Helvetica Light"/>
        </a:defRPr>
      </a:lvl6pPr>
      <a:lvl7pPr marL="0" marR="0" indent="1371600" algn="ctr" defTabSz="821531" rtl="0" latinLnBrk="0">
        <a:lnSpc>
          <a:spcPct val="100000"/>
        </a:lnSpc>
        <a:spcBef>
          <a:spcPts val="0"/>
        </a:spcBef>
        <a:spcAft>
          <a:spcPts val="0"/>
        </a:spcAft>
        <a:buClrTx/>
        <a:buSzTx/>
        <a:buFontTx/>
        <a:buNone/>
        <a:tabLst/>
        <a:defRPr sz="2400" b="0" i="0" u="none" strike="noStrike" cap="none" spc="0" baseline="0">
          <a:ln>
            <a:noFill/>
          </a:ln>
          <a:solidFill>
            <a:schemeClr val="tx1"/>
          </a:solidFill>
          <a:uFillTx/>
          <a:latin typeface="+mn-lt"/>
          <a:ea typeface="+mn-ea"/>
          <a:cs typeface="+mn-cs"/>
          <a:sym typeface="Helvetica Light"/>
        </a:defRPr>
      </a:lvl7pPr>
      <a:lvl8pPr marL="0" marR="0" indent="1600200" algn="ctr" defTabSz="821531" rtl="0" latinLnBrk="0">
        <a:lnSpc>
          <a:spcPct val="100000"/>
        </a:lnSpc>
        <a:spcBef>
          <a:spcPts val="0"/>
        </a:spcBef>
        <a:spcAft>
          <a:spcPts val="0"/>
        </a:spcAft>
        <a:buClrTx/>
        <a:buSzTx/>
        <a:buFontTx/>
        <a:buNone/>
        <a:tabLst/>
        <a:defRPr sz="2400" b="0" i="0" u="none" strike="noStrike" cap="none" spc="0" baseline="0">
          <a:ln>
            <a:noFill/>
          </a:ln>
          <a:solidFill>
            <a:schemeClr val="tx1"/>
          </a:solidFill>
          <a:uFillTx/>
          <a:latin typeface="+mn-lt"/>
          <a:ea typeface="+mn-ea"/>
          <a:cs typeface="+mn-cs"/>
          <a:sym typeface="Helvetica Light"/>
        </a:defRPr>
      </a:lvl8pPr>
      <a:lvl9pPr marL="0" marR="0" indent="1828800" algn="ctr" defTabSz="821531" rtl="0" latinLnBrk="0">
        <a:lnSpc>
          <a:spcPct val="100000"/>
        </a:lnSpc>
        <a:spcBef>
          <a:spcPts val="0"/>
        </a:spcBef>
        <a:spcAft>
          <a:spcPts val="0"/>
        </a:spcAft>
        <a:buClrTx/>
        <a:buSzTx/>
        <a:buFontTx/>
        <a:buNone/>
        <a:tabLst/>
        <a:defRPr sz="2400" b="0" i="0" u="none" strike="noStrike" cap="none" spc="0" baseline="0">
          <a:ln>
            <a:noFill/>
          </a:ln>
          <a:solidFill>
            <a:schemeClr val="tx1"/>
          </a:solidFill>
          <a:uFillTx/>
          <a:latin typeface="+mn-lt"/>
          <a:ea typeface="+mn-ea"/>
          <a:cs typeface="+mn-cs"/>
          <a:sym typeface="Helvetica Light"/>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3.png"/><Relationship Id="rId7" Type="http://schemas.openxmlformats.org/officeDocument/2006/relationships/diagramColors" Target="../diagrams/colors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4.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3.png"/><Relationship Id="rId7" Type="http://schemas.openxmlformats.org/officeDocument/2006/relationships/diagramColors" Target="../diagrams/colors2.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5.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3.png"/><Relationship Id="rId7" Type="http://schemas.openxmlformats.org/officeDocument/2006/relationships/diagramColors" Target="../diagrams/colors3.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8.xml.rels><?xml version="1.0" encoding="UTF-8" standalone="yes"?>
<Relationships xmlns="http://schemas.openxmlformats.org/package/2006/relationships"><Relationship Id="rId8" Type="http://schemas.openxmlformats.org/officeDocument/2006/relationships/diagramData" Target="../diagrams/data6.xml"/><Relationship Id="rId3" Type="http://schemas.openxmlformats.org/officeDocument/2006/relationships/diagramData" Target="../diagrams/data5.xml"/><Relationship Id="rId7" Type="http://schemas.microsoft.com/office/2007/relationships/diagramDrawing" Target="../diagrams/drawing5.xml"/><Relationship Id="rId12" Type="http://schemas.microsoft.com/office/2007/relationships/diagramDrawing" Target="../diagrams/drawing6.xml"/><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diagramColors" Target="../diagrams/colors5.xml"/><Relationship Id="rId11" Type="http://schemas.openxmlformats.org/officeDocument/2006/relationships/diagramColors" Target="../diagrams/colors6.xml"/><Relationship Id="rId5" Type="http://schemas.openxmlformats.org/officeDocument/2006/relationships/diagramQuickStyle" Target="../diagrams/quickStyle5.xml"/><Relationship Id="rId10" Type="http://schemas.openxmlformats.org/officeDocument/2006/relationships/diagramQuickStyle" Target="../diagrams/quickStyle6.xml"/><Relationship Id="rId4" Type="http://schemas.openxmlformats.org/officeDocument/2006/relationships/diagramLayout" Target="../diagrams/layout5.xml"/><Relationship Id="rId9" Type="http://schemas.openxmlformats.org/officeDocument/2006/relationships/diagramLayout" Target="../diagrams/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3.png"/><Relationship Id="rId1" Type="http://schemas.openxmlformats.org/officeDocument/2006/relationships/slideLayout" Target="../slideLayouts/slideLayout6.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1.xml.rels><?xml version="1.0" encoding="UTF-8" standalone="yes"?>
<Relationships xmlns="http://schemas.openxmlformats.org/package/2006/relationships"><Relationship Id="rId8" Type="http://schemas.openxmlformats.org/officeDocument/2006/relationships/diagramData" Target="../diagrams/data9.xml"/><Relationship Id="rId3" Type="http://schemas.openxmlformats.org/officeDocument/2006/relationships/diagramData" Target="../diagrams/data8.xml"/><Relationship Id="rId7" Type="http://schemas.microsoft.com/office/2007/relationships/diagramDrawing" Target="../diagrams/drawing8.xml"/><Relationship Id="rId12" Type="http://schemas.microsoft.com/office/2007/relationships/diagramDrawing" Target="../diagrams/drawing9.xml"/><Relationship Id="rId2" Type="http://schemas.openxmlformats.org/officeDocument/2006/relationships/image" Target="../media/image3.png"/><Relationship Id="rId1" Type="http://schemas.openxmlformats.org/officeDocument/2006/relationships/slideLayout" Target="../slideLayouts/slideLayout6.xml"/><Relationship Id="rId6" Type="http://schemas.openxmlformats.org/officeDocument/2006/relationships/diagramColors" Target="../diagrams/colors8.xml"/><Relationship Id="rId11" Type="http://schemas.openxmlformats.org/officeDocument/2006/relationships/diagramColors" Target="../diagrams/colors9.xml"/><Relationship Id="rId5" Type="http://schemas.openxmlformats.org/officeDocument/2006/relationships/diagramQuickStyle" Target="../diagrams/quickStyle8.xml"/><Relationship Id="rId10" Type="http://schemas.openxmlformats.org/officeDocument/2006/relationships/diagramQuickStyle" Target="../diagrams/quickStyle9.xml"/><Relationship Id="rId4" Type="http://schemas.openxmlformats.org/officeDocument/2006/relationships/diagramLayout" Target="../diagrams/layout8.xml"/><Relationship Id="rId9" Type="http://schemas.openxmlformats.org/officeDocument/2006/relationships/diagramLayout" Target="../diagrams/layout9.xml"/></Relationships>
</file>

<file path=ppt/slides/_rels/slide12.xml.rels><?xml version="1.0" encoding="UTF-8" standalone="yes"?>
<Relationships xmlns="http://schemas.openxmlformats.org/package/2006/relationships"><Relationship Id="rId8" Type="http://schemas.openxmlformats.org/officeDocument/2006/relationships/chart" Target="../charts/chart6.xml"/><Relationship Id="rId3" Type="http://schemas.openxmlformats.org/officeDocument/2006/relationships/chart" Target="../charts/chart1.xml"/><Relationship Id="rId7" Type="http://schemas.openxmlformats.org/officeDocument/2006/relationships/chart" Target="../charts/chart5.xml"/><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 Id="rId9" Type="http://schemas.openxmlformats.org/officeDocument/2006/relationships/chart" Target="../charts/chart7.xml"/></Relationships>
</file>

<file path=ppt/slides/_rels/slide13.xml.rels><?xml version="1.0" encoding="UTF-8" standalone="yes"?>
<Relationships xmlns="http://schemas.openxmlformats.org/package/2006/relationships"><Relationship Id="rId8" Type="http://schemas.microsoft.com/office/2007/relationships/diagramDrawing" Target="../diagrams/drawing10.xml"/><Relationship Id="rId13" Type="http://schemas.microsoft.com/office/2007/relationships/diagramDrawing" Target="../diagrams/drawing11.xml"/><Relationship Id="rId3" Type="http://schemas.openxmlformats.org/officeDocument/2006/relationships/image" Target="../media/image3.png"/><Relationship Id="rId7" Type="http://schemas.openxmlformats.org/officeDocument/2006/relationships/diagramColors" Target="../diagrams/colors10.xml"/><Relationship Id="rId12" Type="http://schemas.openxmlformats.org/officeDocument/2006/relationships/diagramColors" Target="../diagrams/colors11.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QuickStyle" Target="../diagrams/quickStyle10.xml"/><Relationship Id="rId11" Type="http://schemas.openxmlformats.org/officeDocument/2006/relationships/diagramQuickStyle" Target="../diagrams/quickStyle11.xml"/><Relationship Id="rId5" Type="http://schemas.openxmlformats.org/officeDocument/2006/relationships/diagramLayout" Target="../diagrams/layout10.xml"/><Relationship Id="rId10" Type="http://schemas.openxmlformats.org/officeDocument/2006/relationships/diagramLayout" Target="../diagrams/layout11.xml"/><Relationship Id="rId4" Type="http://schemas.openxmlformats.org/officeDocument/2006/relationships/diagramData" Target="../diagrams/data10.xml"/><Relationship Id="rId9" Type="http://schemas.openxmlformats.org/officeDocument/2006/relationships/diagramData" Target="../diagrams/data11.xml"/></Relationships>
</file>

<file path=ppt/slides/_rels/slide14.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image" Target="../media/image3.png"/><Relationship Id="rId1" Type="http://schemas.openxmlformats.org/officeDocument/2006/relationships/slideLayout" Target="../slideLayouts/slideLayout6.xml"/><Relationship Id="rId6" Type="http://schemas.openxmlformats.org/officeDocument/2006/relationships/chart" Target="../charts/chart11.xml"/><Relationship Id="rId5" Type="http://schemas.openxmlformats.org/officeDocument/2006/relationships/chart" Target="../charts/chart10.xml"/><Relationship Id="rId4" Type="http://schemas.openxmlformats.org/officeDocument/2006/relationships/chart" Target="../charts/chart9.xml"/></Relationships>
</file>

<file path=ppt/slides/_rels/slide15.xml.rels><?xml version="1.0" encoding="UTF-8" standalone="yes"?>
<Relationships xmlns="http://schemas.openxmlformats.org/package/2006/relationships"><Relationship Id="rId3" Type="http://schemas.openxmlformats.org/officeDocument/2006/relationships/chart" Target="../charts/chart12.xml"/><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chart" Target="../charts/chart14.xml"/><Relationship Id="rId4" Type="http://schemas.openxmlformats.org/officeDocument/2006/relationships/chart" Target="../charts/chart13.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Линия"/>
          <p:cNvSpPr/>
          <p:nvPr/>
        </p:nvSpPr>
        <p:spPr bwMode="auto">
          <a:xfrm flipV="1">
            <a:off x="10370343" y="1604166"/>
            <a:ext cx="1" cy="2777349"/>
          </a:xfrm>
          <a:prstGeom prst="line">
            <a:avLst/>
          </a:prstGeom>
          <a:ln w="12700">
            <a:solidFill>
              <a:srgbClr val="FFFFFF"/>
            </a:solidFill>
            <a:miter lim="400000"/>
          </a:ln>
        </p:spPr>
        <p:txBody>
          <a:bodyPr lIns="71437" tIns="71437" rIns="71437" bIns="71437" anchor="ctr"/>
          <a:lstStyle/>
          <a:p>
            <a:pPr>
              <a:defRPr sz="3200"/>
            </a:pPr>
            <a:endParaRPr/>
          </a:p>
        </p:txBody>
      </p:sp>
      <p:sp>
        <p:nvSpPr>
          <p:cNvPr id="5" name="Очень крутой…"/>
          <p:cNvSpPr>
            <a:spLocks/>
          </p:cNvSpPr>
          <p:nvPr/>
        </p:nvSpPr>
        <p:spPr bwMode="auto">
          <a:xfrm>
            <a:off x="7116914" y="3934663"/>
            <a:ext cx="14114311" cy="4156092"/>
          </a:xfrm>
          <a:prstGeom prst="rect">
            <a:avLst/>
          </a:prstGeom>
          <a:ln w="12700">
            <a:miter lim="400000"/>
          </a:ln>
        </p:spPr>
        <p:txBody>
          <a:bodyPr lIns="71437" tIns="71437" rIns="71437" bIns="71437" anchor="b"/>
          <a:lstStyle/>
          <a:p>
            <a:pPr algn="l">
              <a:defRPr sz="7000" b="1" cap="all">
                <a:solidFill>
                  <a:srgbClr val="253957"/>
                </a:solidFill>
                <a:latin typeface="+mn-lt"/>
                <a:ea typeface="+mn-ea"/>
                <a:cs typeface="+mn-cs"/>
              </a:defRPr>
            </a:pPr>
            <a:endParaRPr dirty="0"/>
          </a:p>
        </p:txBody>
      </p:sp>
      <p:sp>
        <p:nvSpPr>
          <p:cNvPr id="6" name="Очень крутой подзаголовок презентации"/>
          <p:cNvSpPr>
            <a:spLocks/>
          </p:cNvSpPr>
          <p:nvPr/>
        </p:nvSpPr>
        <p:spPr bwMode="auto">
          <a:xfrm>
            <a:off x="5907288" y="9666312"/>
            <a:ext cx="17950008" cy="3456384"/>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lgn="r">
              <a:defRPr/>
            </a:pPr>
            <a:r>
              <a:rPr lang="ru-RU" sz="3600" dirty="0"/>
              <a:t>Соискатель </a:t>
            </a:r>
          </a:p>
          <a:p>
            <a:pPr algn="r">
              <a:defRPr/>
            </a:pPr>
            <a:r>
              <a:rPr lang="ru-RU" sz="3600" dirty="0"/>
              <a:t>Егоров Андрей Юрьевич</a:t>
            </a:r>
          </a:p>
          <a:p>
            <a:pPr algn="r">
              <a:defRPr/>
            </a:pPr>
            <a:endParaRPr lang="ru-RU" sz="3600" dirty="0"/>
          </a:p>
          <a:p>
            <a:pPr algn="r">
              <a:defRPr/>
            </a:pPr>
            <a:r>
              <a:rPr lang="ru-RU" sz="3600" dirty="0"/>
              <a:t>Научный руководитель </a:t>
            </a:r>
          </a:p>
          <a:p>
            <a:pPr algn="r">
              <a:defRPr/>
            </a:pPr>
            <a:r>
              <a:rPr lang="ru-RU" sz="3600" dirty="0"/>
              <a:t>д.т.н., д.э.н., профессор </a:t>
            </a:r>
          </a:p>
          <a:p>
            <a:pPr algn="r">
              <a:defRPr/>
            </a:pPr>
            <a:r>
              <a:rPr lang="ru-RU" sz="3600" dirty="0" err="1"/>
              <a:t>Карминский</a:t>
            </a:r>
            <a:r>
              <a:rPr lang="ru-RU" sz="3600" dirty="0"/>
              <a:t> Александр Маркович</a:t>
            </a:r>
          </a:p>
          <a:p>
            <a:pPr>
              <a:defRPr/>
            </a:pPr>
            <a:endParaRPr lang="en-US" sz="3600" dirty="0"/>
          </a:p>
        </p:txBody>
      </p:sp>
      <p:sp>
        <p:nvSpPr>
          <p:cNvPr id="7" name="Название подразделения,  лаборатории, факультета и т.д."/>
          <p:cNvSpPr>
            <a:spLocks/>
          </p:cNvSpPr>
          <p:nvPr/>
        </p:nvSpPr>
        <p:spPr bwMode="auto">
          <a:xfrm>
            <a:off x="7116914" y="879238"/>
            <a:ext cx="15385153" cy="2738402"/>
          </a:xfrm>
          <a:prstGeom prst="rect">
            <a:avLst/>
          </a:prstGeom>
          <a:ln w="12700">
            <a:miter lim="400000"/>
          </a:ln>
        </p:spPr>
        <p:txBody>
          <a:bodyPr lIns="71436" tIns="71436" rIns="71436" bIns="71436" anchor="ctr">
            <a:noAutofit/>
          </a:bodyPr>
          <a:lstStyle/>
          <a:p>
            <a:pPr>
              <a:defRPr sz="4200">
                <a:solidFill>
                  <a:srgbClr val="253957"/>
                </a:solidFill>
                <a:latin typeface="+mn-lt"/>
                <a:ea typeface="+mn-ea"/>
                <a:cs typeface="+mn-cs"/>
              </a:defRPr>
            </a:pPr>
            <a:r>
              <a:rPr lang="ru-RU" sz="4800" dirty="0"/>
              <a:t>Национальный исследовательский университет «Высшая школа экономики» (НИУ ВШЭ)</a:t>
            </a:r>
          </a:p>
          <a:p>
            <a:pPr algn="l">
              <a:defRPr sz="4200">
                <a:solidFill>
                  <a:srgbClr val="253957"/>
                </a:solidFill>
                <a:latin typeface="+mn-lt"/>
                <a:ea typeface="+mn-ea"/>
                <a:cs typeface="+mn-cs"/>
              </a:defRPr>
            </a:pPr>
            <a:endParaRPr lang="ru-RU" sz="1800" dirty="0"/>
          </a:p>
          <a:p>
            <a:pPr>
              <a:defRPr sz="4200">
                <a:solidFill>
                  <a:srgbClr val="253957"/>
                </a:solidFill>
                <a:latin typeface="+mn-lt"/>
                <a:ea typeface="+mn-ea"/>
                <a:cs typeface="+mn-cs"/>
              </a:defRPr>
            </a:pPr>
            <a:r>
              <a:rPr lang="ru-RU" sz="4400" dirty="0"/>
              <a:t>Факультет экономических наук</a:t>
            </a:r>
          </a:p>
          <a:p>
            <a:pPr>
              <a:defRPr sz="4200">
                <a:solidFill>
                  <a:srgbClr val="253957"/>
                </a:solidFill>
                <a:latin typeface="+mn-lt"/>
                <a:ea typeface="+mn-ea"/>
                <a:cs typeface="+mn-cs"/>
              </a:defRPr>
            </a:pPr>
            <a:endParaRPr lang="ru-RU" sz="2000" dirty="0"/>
          </a:p>
          <a:p>
            <a:pPr>
              <a:defRPr sz="4200">
                <a:solidFill>
                  <a:srgbClr val="253957"/>
                </a:solidFill>
                <a:latin typeface="+mn-lt"/>
                <a:ea typeface="+mn-ea"/>
                <a:cs typeface="+mn-cs"/>
              </a:defRPr>
            </a:pPr>
            <a:r>
              <a:rPr lang="ru-RU" sz="4000" dirty="0"/>
              <a:t>НУЛ Финансовых инноваций и риск-менеджмента</a:t>
            </a:r>
          </a:p>
        </p:txBody>
      </p:sp>
      <p:sp>
        <p:nvSpPr>
          <p:cNvPr id="8" name="Москва, 2017"/>
          <p:cNvSpPr>
            <a:spLocks/>
          </p:cNvSpPr>
          <p:nvPr/>
        </p:nvSpPr>
        <p:spPr bwMode="auto">
          <a:xfrm>
            <a:off x="14174069" y="12978680"/>
            <a:ext cx="9443424" cy="575156"/>
          </a:xfrm>
          <a:prstGeom prst="rect">
            <a:avLst/>
          </a:prstGeom>
          <a:ln w="12700">
            <a:miter lim="400000"/>
          </a:ln>
        </p:spPr>
        <p:txBody>
          <a:bodyPr lIns="71437" tIns="71437" rIns="71437" bIns="71437" anchor="ctr">
            <a:spAutoFit/>
          </a:bodyPr>
          <a:lstStyle>
            <a:lvl1pPr algn="l" defTabSz="642936">
              <a:defRPr sz="2800">
                <a:solidFill>
                  <a:srgbClr val="253957"/>
                </a:solidFill>
                <a:latin typeface="+mn-lt"/>
                <a:ea typeface="+mn-ea"/>
                <a:cs typeface="+mn-cs"/>
              </a:defRPr>
            </a:lvl1pPr>
          </a:lstStyle>
          <a:p>
            <a:pPr>
              <a:defRPr/>
            </a:pPr>
            <a:r>
              <a:rPr lang="ru-RU" dirty="0"/>
              <a:t>Москва</a:t>
            </a:r>
            <a:r>
              <a:rPr lang="en-US" dirty="0"/>
              <a:t>, </a:t>
            </a:r>
            <a:r>
              <a:rPr lang="en-US" dirty="0" smtClean="0"/>
              <a:t>202</a:t>
            </a:r>
            <a:r>
              <a:rPr lang="ru-RU" dirty="0" smtClean="0"/>
              <a:t>5</a:t>
            </a:r>
            <a:endParaRPr dirty="0"/>
          </a:p>
        </p:txBody>
      </p:sp>
      <p:pic>
        <p:nvPicPr>
          <p:cNvPr id="9" name="Изображение" descr="Изображение"/>
          <p:cNvPicPr>
            <a:picLocks noChangeAspect="1"/>
          </p:cNvPicPr>
          <p:nvPr/>
        </p:nvPicPr>
        <p:blipFill>
          <a:blip r:embed="rId2" cstate="print"/>
          <a:stretch/>
        </p:blipFill>
        <p:spPr bwMode="auto">
          <a:xfrm>
            <a:off x="1506855" y="1330739"/>
            <a:ext cx="2166348" cy="2792805"/>
          </a:xfrm>
          <a:prstGeom prst="rect">
            <a:avLst/>
          </a:prstGeom>
          <a:ln w="12700">
            <a:miter lim="400000"/>
          </a:ln>
        </p:spPr>
      </p:pic>
      <p:sp>
        <p:nvSpPr>
          <p:cNvPr id="2" name="Прямоугольник 1">
            <a:extLst>
              <a:ext uri="{FF2B5EF4-FFF2-40B4-BE49-F238E27FC236}">
                <a16:creationId xmlns="" xmlns:a16="http://schemas.microsoft.com/office/drawing/2014/main" id="{B4D9236F-67C2-43B5-9EBB-95DBFCF6F3FE}"/>
              </a:ext>
            </a:extLst>
          </p:cNvPr>
          <p:cNvSpPr/>
          <p:nvPr/>
        </p:nvSpPr>
        <p:spPr>
          <a:xfrm>
            <a:off x="6503368" y="4265712"/>
            <a:ext cx="15817081" cy="5909310"/>
          </a:xfrm>
          <a:prstGeom prst="rect">
            <a:avLst/>
          </a:prstGeom>
        </p:spPr>
        <p:txBody>
          <a:bodyPr wrap="square">
            <a:spAutoFit/>
          </a:bodyPr>
          <a:lstStyle/>
          <a:p>
            <a:r>
              <a:rPr lang="ru-RU" sz="5400" dirty="0">
                <a:solidFill>
                  <a:srgbClr val="253957"/>
                </a:solidFill>
                <a:latin typeface="+mn-lt"/>
                <a:ea typeface="+mn-ea"/>
                <a:cs typeface="+mn-cs"/>
              </a:rPr>
              <a:t>ИННОВАЦИИ КАК ИНСТРУМЕНТ ПОВЫШЕНИЯ ЭФФЕКТИВНОСТИ И ФИНАНСОВОЙ УСТОЙЧИВОСТИ КОММЕРЧЕСКИХ БАНКОВ</a:t>
            </a:r>
          </a:p>
          <a:p>
            <a:endParaRPr lang="ru-RU" sz="3600" dirty="0">
              <a:solidFill>
                <a:srgbClr val="253957"/>
              </a:solidFill>
              <a:latin typeface="+mn-lt"/>
              <a:ea typeface="+mn-ea"/>
              <a:cs typeface="+mn-cs"/>
            </a:endParaRPr>
          </a:p>
          <a:p>
            <a:r>
              <a:rPr lang="ru-RU" sz="3600" dirty="0">
                <a:solidFill>
                  <a:srgbClr val="253957"/>
                </a:solidFill>
                <a:latin typeface="+mn-lt"/>
                <a:ea typeface="+mn-ea"/>
                <a:cs typeface="+mn-cs"/>
              </a:rPr>
              <a:t>диссертации на соискание учёной степени</a:t>
            </a:r>
            <a:br>
              <a:rPr lang="ru-RU" sz="3600" dirty="0">
                <a:solidFill>
                  <a:srgbClr val="253957"/>
                </a:solidFill>
                <a:latin typeface="+mn-lt"/>
                <a:ea typeface="+mn-ea"/>
                <a:cs typeface="+mn-cs"/>
              </a:rPr>
            </a:br>
            <a:r>
              <a:rPr lang="ru-RU" sz="3600" dirty="0">
                <a:solidFill>
                  <a:srgbClr val="253957"/>
                </a:solidFill>
                <a:latin typeface="+mn-lt"/>
                <a:ea typeface="+mn-ea"/>
                <a:cs typeface="+mn-cs"/>
              </a:rPr>
              <a:t>кандидата экономических наук</a:t>
            </a:r>
          </a:p>
          <a:p>
            <a:r>
              <a:rPr lang="ru-RU" sz="3600" dirty="0">
                <a:solidFill>
                  <a:srgbClr val="253957"/>
                </a:solidFill>
                <a:latin typeface="+mn-lt"/>
                <a:ea typeface="+mn-ea"/>
                <a:cs typeface="+mn-cs"/>
              </a:rPr>
              <a:t>По специальности: 5.2.6. – Менеджмент</a:t>
            </a:r>
            <a:br>
              <a:rPr lang="ru-RU" sz="3600" dirty="0">
                <a:solidFill>
                  <a:srgbClr val="253957"/>
                </a:solidFill>
                <a:latin typeface="+mn-lt"/>
                <a:ea typeface="+mn-ea"/>
                <a:cs typeface="+mn-cs"/>
              </a:rPr>
            </a:br>
            <a:r>
              <a:rPr lang="ru-RU" sz="3200" dirty="0">
                <a:solidFill>
                  <a:srgbClr val="253957"/>
                </a:solidFill>
                <a:latin typeface="+mn-lt"/>
                <a:ea typeface="+mn-ea"/>
                <a:cs typeface="+mn-cs"/>
              </a:rPr>
              <a:t>(19. Управление инновациями, а также 18. Управление знаниями </a:t>
            </a:r>
          </a:p>
          <a:p>
            <a:r>
              <a:rPr lang="ru-RU" sz="3200" dirty="0">
                <a:solidFill>
                  <a:srgbClr val="253957"/>
                </a:solidFill>
                <a:latin typeface="+mn-lt"/>
                <a:ea typeface="+mn-ea"/>
                <a:cs typeface="+mn-cs"/>
              </a:rPr>
              <a:t>и 26. Управление организацией в контексте цифровой трансформации)</a:t>
            </a:r>
          </a:p>
        </p:txBody>
      </p:sp>
    </p:spTree>
    <p:extLst>
      <p:ext uri="{BB962C8B-B14F-4D97-AF65-F5344CB8AC3E}">
        <p14:creationId xmlns:p14="http://schemas.microsoft.com/office/powerpoint/2010/main" xmlns="" val="38681283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Линия"/>
          <p:cNvSpPr/>
          <p:nvPr/>
        </p:nvSpPr>
        <p:spPr bwMode="auto">
          <a:xfrm>
            <a:off x="1201065" y="2214562"/>
            <a:ext cx="21506373" cy="1"/>
          </a:xfrm>
          <a:prstGeom prst="line">
            <a:avLst/>
          </a:prstGeom>
          <a:ln w="12700">
            <a:solidFill>
              <a:srgbClr val="253957"/>
            </a:solidFill>
            <a:miter lim="400000"/>
          </a:ln>
        </p:spPr>
        <p:txBody>
          <a:bodyPr lIns="71437" tIns="71437" rIns="71437" bIns="71437" anchor="ctr"/>
          <a:lstStyle/>
          <a:p>
            <a:pPr>
              <a:defRPr sz="3200"/>
            </a:pPr>
            <a:endParaRPr/>
          </a:p>
        </p:txBody>
      </p:sp>
      <p:sp>
        <p:nvSpPr>
          <p:cNvPr id="5" name="Очень крутой заголовок…"/>
          <p:cNvSpPr>
            <a:spLocks/>
          </p:cNvSpPr>
          <p:nvPr/>
        </p:nvSpPr>
        <p:spPr bwMode="auto">
          <a:xfrm>
            <a:off x="1492806" y="2607941"/>
            <a:ext cx="22431532" cy="1428760"/>
          </a:xfrm>
          <a:prstGeom prst="rect">
            <a:avLst/>
          </a:prstGeom>
          <a:ln w="12700">
            <a:miter lim="400000"/>
          </a:ln>
        </p:spPr>
        <p:txBody>
          <a:bodyPr lIns="71437" tIns="71437" rIns="71437" bIns="71437"/>
          <a:lstStyle/>
          <a:p>
            <a:pPr algn="l">
              <a:defRPr sz="5000" b="1" cap="all">
                <a:solidFill>
                  <a:srgbClr val="253957"/>
                </a:solidFill>
                <a:latin typeface="+mn-lt"/>
                <a:ea typeface="+mn-ea"/>
                <a:cs typeface="+mn-cs"/>
              </a:defRPr>
            </a:pPr>
            <a:endParaRPr sz="4000" dirty="0"/>
          </a:p>
          <a:p>
            <a:pPr algn="l">
              <a:defRPr sz="3000">
                <a:solidFill>
                  <a:srgbClr val="253957"/>
                </a:solidFill>
                <a:latin typeface="+mn-lt"/>
                <a:ea typeface="+mn-ea"/>
                <a:cs typeface="+mn-cs"/>
              </a:defRPr>
            </a:pPr>
            <a:endParaRPr dirty="0"/>
          </a:p>
        </p:txBody>
      </p:sp>
      <p:pic>
        <p:nvPicPr>
          <p:cNvPr id="8" name="Изображение" descr="Изображение"/>
          <p:cNvPicPr>
            <a:picLocks noChangeAspect="1"/>
          </p:cNvPicPr>
          <p:nvPr/>
        </p:nvPicPr>
        <p:blipFill>
          <a:blip r:embed="rId2" cstate="print"/>
          <a:stretch/>
        </p:blipFill>
        <p:spPr bwMode="auto">
          <a:xfrm>
            <a:off x="1211199" y="620465"/>
            <a:ext cx="1214985" cy="1214985"/>
          </a:xfrm>
          <a:prstGeom prst="rect">
            <a:avLst/>
          </a:prstGeom>
          <a:ln w="12700">
            <a:miter lim="400000"/>
          </a:ln>
        </p:spPr>
      </p:pic>
      <p:sp>
        <p:nvSpPr>
          <p:cNvPr id="12" name="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a:extLst>
              <a:ext uri="{FF2B5EF4-FFF2-40B4-BE49-F238E27FC236}">
                <a16:creationId xmlns="" xmlns:a16="http://schemas.microsoft.com/office/drawing/2014/main" id="{AA81EE6A-D0BF-4649-9E80-1250744868E7}"/>
              </a:ext>
            </a:extLst>
          </p:cNvPr>
          <p:cNvSpPr>
            <a:spLocks/>
          </p:cNvSpPr>
          <p:nvPr/>
        </p:nvSpPr>
        <p:spPr bwMode="auto">
          <a:xfrm>
            <a:off x="1174776" y="2384152"/>
            <a:ext cx="21530392" cy="10666536"/>
          </a:xfrm>
          <a:prstGeom prst="rect">
            <a:avLst/>
          </a:prstGeom>
          <a:ln w="12700">
            <a:miter lim="400000"/>
          </a:ln>
        </p:spPr>
        <p:txBody>
          <a:bodyPr lIns="71436" tIns="71436" rIns="71436" bIns="71436"/>
          <a:lstStyle/>
          <a:p>
            <a:pPr lvl="0" algn="just"/>
            <a:r>
              <a:rPr lang="ru-RU" sz="4800" b="1" dirty="0">
                <a:solidFill>
                  <a:srgbClr val="253957"/>
                </a:solidFill>
                <a:latin typeface="Arial Narrow" panose="020B0606020202030204" pitchFamily="34" charset="0"/>
                <a:ea typeface="Times New Roman"/>
                <a:cs typeface="Times New Roman"/>
              </a:rPr>
              <a:t>Цель: </a:t>
            </a:r>
            <a:r>
              <a:rPr lang="ru-RU" sz="4000" dirty="0">
                <a:solidFill>
                  <a:schemeClr val="tx1"/>
                </a:solidFill>
                <a:latin typeface="Arial Narrow" panose="020B0606020202030204" pitchFamily="34" charset="0"/>
                <a:ea typeface="Times New Roman"/>
                <a:cs typeface="Times New Roman"/>
              </a:rPr>
              <a:t>Оценить влияния инноваций на эффективность и финансовую устойчивость коммерческих банков. </a:t>
            </a:r>
          </a:p>
          <a:p>
            <a:pPr marL="914400" lvl="0" indent="-914400" algn="just">
              <a:buFont typeface="+mj-lt"/>
              <a:buAutoNum type="arabicPeriod"/>
            </a:pPr>
            <a:endParaRPr lang="ru-RU" sz="4000" dirty="0">
              <a:solidFill>
                <a:srgbClr val="253957"/>
              </a:solidFill>
              <a:latin typeface="Arial Narrow" panose="020B0606020202030204" pitchFamily="34" charset="0"/>
              <a:ea typeface="Times New Roman"/>
              <a:cs typeface="Times New Roman"/>
            </a:endParaRPr>
          </a:p>
          <a:p>
            <a:pPr lvl="0" algn="just"/>
            <a:r>
              <a:rPr lang="ru-RU" sz="4800" b="1" dirty="0">
                <a:solidFill>
                  <a:srgbClr val="253957"/>
                </a:solidFill>
                <a:latin typeface="Arial Narrow" panose="020B0606020202030204" pitchFamily="34" charset="0"/>
                <a:ea typeface="Times New Roman"/>
                <a:cs typeface="Times New Roman"/>
              </a:rPr>
              <a:t>Основные задачи:</a:t>
            </a:r>
          </a:p>
          <a:p>
            <a:pPr marL="742950" lvl="0" indent="-742950" algn="just">
              <a:buAutoNum type="arabicPeriod"/>
            </a:pPr>
            <a:r>
              <a:rPr lang="ru-RU" sz="4000" dirty="0">
                <a:solidFill>
                  <a:schemeClr val="tx1"/>
                </a:solidFill>
                <a:latin typeface="Arial Narrow" panose="020B0606020202030204" pitchFamily="34" charset="0"/>
                <a:ea typeface="Times New Roman"/>
                <a:cs typeface="Times New Roman"/>
              </a:rPr>
              <a:t>Систематизировать и проанализировать теоретические и эмпирические исследования в области управления инновациями в банковском секторе.</a:t>
            </a:r>
          </a:p>
          <a:p>
            <a:pPr marL="742950" lvl="0" indent="-742950" algn="just">
              <a:buAutoNum type="arabicPeriod"/>
            </a:pPr>
            <a:r>
              <a:rPr lang="ru-RU" sz="4000" dirty="0">
                <a:solidFill>
                  <a:schemeClr val="tx1"/>
                </a:solidFill>
                <a:latin typeface="Arial Narrow" panose="020B0606020202030204" pitchFamily="34" charset="0"/>
                <a:ea typeface="Times New Roman"/>
                <a:cs typeface="Times New Roman"/>
              </a:rPr>
              <a:t>Оценить влияние инноваций на финансовую устойчивость и эффективность коммерческих банков и определить степень этого влияния.</a:t>
            </a:r>
          </a:p>
          <a:p>
            <a:pPr marL="742950" lvl="0" indent="-742950" algn="just">
              <a:buAutoNum type="arabicPeriod"/>
            </a:pPr>
            <a:r>
              <a:rPr lang="ru-RU" sz="4000" dirty="0">
                <a:solidFill>
                  <a:schemeClr val="tx1"/>
                </a:solidFill>
                <a:latin typeface="Arial Narrow" panose="020B0606020202030204" pitchFamily="34" charset="0"/>
                <a:ea typeface="Times New Roman"/>
                <a:cs typeface="Times New Roman"/>
              </a:rPr>
              <a:t>Провести сценарный анализ воздействия различных видов инноваций на бизнес-деятельность банков с целью выявления наиболее эффективных и перспективных инноваций.</a:t>
            </a:r>
          </a:p>
          <a:p>
            <a:pPr marL="742950" lvl="0" indent="-742950" algn="just">
              <a:buAutoNum type="arabicPeriod"/>
            </a:pPr>
            <a:r>
              <a:rPr lang="ru-RU" sz="4000" dirty="0">
                <a:solidFill>
                  <a:schemeClr val="tx1"/>
                </a:solidFill>
                <a:latin typeface="Arial Narrow" panose="020B0606020202030204" pitchFamily="34" charset="0"/>
                <a:ea typeface="Times New Roman"/>
                <a:cs typeface="Times New Roman"/>
              </a:rPr>
              <a:t>Разработать рекомендации по управлению инновационной деятельностью в банковском секторе на основе результатов проведенного исследования.</a:t>
            </a:r>
            <a:endParaRPr lang="en-US" sz="4000" dirty="0">
              <a:solidFill>
                <a:schemeClr val="tx1"/>
              </a:solidFill>
              <a:latin typeface="Arial Narrow" panose="020B0606020202030204" pitchFamily="34" charset="0"/>
              <a:ea typeface="Times New Roman"/>
              <a:cs typeface="Times New Roman"/>
            </a:endParaRPr>
          </a:p>
          <a:p>
            <a:pPr marL="742950" lvl="0" indent="-742950" algn="just">
              <a:buAutoNum type="arabicPeriod"/>
            </a:pPr>
            <a:endParaRPr lang="ru-RU" sz="4000" dirty="0">
              <a:solidFill>
                <a:srgbClr val="253957"/>
              </a:solidFill>
              <a:latin typeface="Arial Narrow" panose="020B0606020202030204" pitchFamily="34" charset="0"/>
              <a:ea typeface="Times New Roman"/>
              <a:cs typeface="Times New Roman"/>
            </a:endParaRPr>
          </a:p>
          <a:p>
            <a:pPr lvl="0" algn="just"/>
            <a:r>
              <a:rPr lang="ru-RU" sz="4800" b="1" dirty="0">
                <a:solidFill>
                  <a:srgbClr val="253957"/>
                </a:solidFill>
                <a:latin typeface="Arial Narrow" panose="020B0606020202030204" pitchFamily="34" charset="0"/>
                <a:ea typeface="Times New Roman"/>
                <a:cs typeface="Times New Roman"/>
              </a:rPr>
              <a:t>Объект исследования: </a:t>
            </a:r>
            <a:r>
              <a:rPr lang="ru-RU" sz="4000" dirty="0">
                <a:solidFill>
                  <a:schemeClr val="tx1"/>
                </a:solidFill>
                <a:latin typeface="Arial Narrow" panose="020B0606020202030204" pitchFamily="34" charset="0"/>
                <a:ea typeface="Times New Roman"/>
                <a:cs typeface="Times New Roman"/>
              </a:rPr>
              <a:t>Коммерческие банки. </a:t>
            </a:r>
          </a:p>
          <a:p>
            <a:pPr lvl="0" algn="just"/>
            <a:endParaRPr lang="ru-RU" sz="4000" dirty="0">
              <a:solidFill>
                <a:srgbClr val="253957"/>
              </a:solidFill>
              <a:latin typeface="Arial Narrow" panose="020B0606020202030204" pitchFamily="34" charset="0"/>
              <a:ea typeface="Times New Roman"/>
              <a:cs typeface="Times New Roman"/>
            </a:endParaRPr>
          </a:p>
          <a:p>
            <a:pPr lvl="0" algn="just"/>
            <a:r>
              <a:rPr lang="ru-RU" sz="4800" b="1" dirty="0">
                <a:solidFill>
                  <a:srgbClr val="253957"/>
                </a:solidFill>
                <a:latin typeface="Arial Narrow" panose="020B0606020202030204" pitchFamily="34" charset="0"/>
                <a:ea typeface="Times New Roman"/>
                <a:cs typeface="Times New Roman"/>
              </a:rPr>
              <a:t>Предмет исследования: </a:t>
            </a:r>
            <a:r>
              <a:rPr lang="ru-RU" sz="4000" dirty="0">
                <a:solidFill>
                  <a:schemeClr val="tx1"/>
                </a:solidFill>
                <a:latin typeface="Arial Narrow" panose="020B0606020202030204" pitchFamily="34" charset="0"/>
                <a:ea typeface="Times New Roman"/>
                <a:cs typeface="Times New Roman"/>
              </a:rPr>
              <a:t>Финансовые инновации и их влияние на эффективность и финансовую устойчивость коммерческих банков.</a:t>
            </a:r>
          </a:p>
        </p:txBody>
      </p:sp>
      <p:sp>
        <p:nvSpPr>
          <p:cNvPr id="7" name="Очень крутой подзаголовок презентации"/>
          <p:cNvSpPr>
            <a:spLocks/>
          </p:cNvSpPr>
          <p:nvPr/>
        </p:nvSpPr>
        <p:spPr bwMode="auto">
          <a:xfrm>
            <a:off x="11255896" y="340154"/>
            <a:ext cx="13845192" cy="1173243"/>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defRPr/>
            </a:pPr>
            <a:endParaRPr lang="ru-RU" i="1" dirty="0">
              <a:solidFill>
                <a:schemeClr val="accent1">
                  <a:lumMod val="75000"/>
                </a:schemeClr>
              </a:solidFill>
            </a:endParaRPr>
          </a:p>
        </p:txBody>
      </p:sp>
      <p:sp>
        <p:nvSpPr>
          <p:cNvPr id="9" name="Очень крутой подзаголовок презентации"/>
          <p:cNvSpPr>
            <a:spLocks/>
          </p:cNvSpPr>
          <p:nvPr/>
        </p:nvSpPr>
        <p:spPr bwMode="auto">
          <a:xfrm>
            <a:off x="10463808" y="492554"/>
            <a:ext cx="12975704" cy="1173243"/>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lgn="r">
              <a:defRPr/>
            </a:pPr>
            <a:r>
              <a:rPr lang="ru-RU" sz="4800" b="1" i="1" dirty="0">
                <a:solidFill>
                  <a:schemeClr val="accent1">
                    <a:lumMod val="75000"/>
                  </a:schemeClr>
                </a:solidFill>
              </a:rPr>
              <a:t>Цель, задачи, объект и предмет исследования</a:t>
            </a:r>
          </a:p>
        </p:txBody>
      </p:sp>
      <p:sp>
        <p:nvSpPr>
          <p:cNvPr id="11" name="Номер слайда 2">
            <a:extLst>
              <a:ext uri="{FF2B5EF4-FFF2-40B4-BE49-F238E27FC236}">
                <a16:creationId xmlns="" xmlns:a16="http://schemas.microsoft.com/office/drawing/2014/main" id="{BEAC8D92-B4E2-4EEC-96C0-766F5D8D0B28}"/>
              </a:ext>
            </a:extLst>
          </p:cNvPr>
          <p:cNvSpPr>
            <a:spLocks noGrp="1"/>
          </p:cNvSpPr>
          <p:nvPr>
            <p:ph type="sldNum" sz="quarter" idx="2"/>
          </p:nvPr>
        </p:nvSpPr>
        <p:spPr bwMode="auto">
          <a:xfrm>
            <a:off x="23425248" y="12186592"/>
            <a:ext cx="714938" cy="1375376"/>
          </a:xfrm>
        </p:spPr>
        <p:txBody>
          <a:bodyPr/>
          <a:lstStyle/>
          <a:p>
            <a:pPr>
              <a:defRPr/>
            </a:pPr>
            <a:fld id="{86CB4B4D-7CA3-9044-876B-883B54F8677D}" type="slidenum">
              <a:rPr lang="ru-RU" sz="8000" b="1" smtClean="0"/>
              <a:pPr>
                <a:defRPr/>
              </a:pPr>
              <a:t>2</a:t>
            </a:fld>
            <a:endParaRPr lang="ru-RU" sz="8000" b="1" dirty="0"/>
          </a:p>
        </p:txBody>
      </p:sp>
    </p:spTree>
    <p:extLst>
      <p:ext uri="{BB962C8B-B14F-4D97-AF65-F5344CB8AC3E}">
        <p14:creationId xmlns:p14="http://schemas.microsoft.com/office/powerpoint/2010/main" xmlns="" val="14196435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Линия"/>
          <p:cNvSpPr/>
          <p:nvPr/>
        </p:nvSpPr>
        <p:spPr bwMode="auto">
          <a:xfrm>
            <a:off x="1201065" y="2214562"/>
            <a:ext cx="21506373" cy="1"/>
          </a:xfrm>
          <a:prstGeom prst="line">
            <a:avLst/>
          </a:prstGeom>
          <a:ln w="12700">
            <a:solidFill>
              <a:srgbClr val="253957"/>
            </a:solidFill>
            <a:miter lim="400000"/>
          </a:ln>
        </p:spPr>
        <p:txBody>
          <a:bodyPr lIns="71437" tIns="71437" rIns="71437" bIns="71437" anchor="ctr"/>
          <a:lstStyle/>
          <a:p>
            <a:pPr>
              <a:defRPr sz="3200"/>
            </a:pPr>
            <a:endParaRPr/>
          </a:p>
        </p:txBody>
      </p:sp>
      <p:pic>
        <p:nvPicPr>
          <p:cNvPr id="8" name="Изображение" descr="Изображение"/>
          <p:cNvPicPr>
            <a:picLocks noChangeAspect="1"/>
          </p:cNvPicPr>
          <p:nvPr/>
        </p:nvPicPr>
        <p:blipFill>
          <a:blip r:embed="rId3" cstate="print"/>
          <a:stretch/>
        </p:blipFill>
        <p:spPr bwMode="auto">
          <a:xfrm>
            <a:off x="1211199" y="620465"/>
            <a:ext cx="1214985" cy="1214985"/>
          </a:xfrm>
          <a:prstGeom prst="rect">
            <a:avLst/>
          </a:prstGeom>
          <a:ln w="12700">
            <a:miter lim="400000"/>
          </a:ln>
        </p:spPr>
      </p:pic>
      <p:sp>
        <p:nvSpPr>
          <p:cNvPr id="7" name="Очень крутой подзаголовок презентации"/>
          <p:cNvSpPr>
            <a:spLocks/>
          </p:cNvSpPr>
          <p:nvPr/>
        </p:nvSpPr>
        <p:spPr bwMode="auto">
          <a:xfrm>
            <a:off x="11255896" y="340154"/>
            <a:ext cx="13845192" cy="1173243"/>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defRPr/>
            </a:pPr>
            <a:endParaRPr lang="ru-RU" i="1" dirty="0">
              <a:solidFill>
                <a:schemeClr val="accent1">
                  <a:lumMod val="75000"/>
                </a:schemeClr>
              </a:solidFill>
            </a:endParaRPr>
          </a:p>
        </p:txBody>
      </p:sp>
      <p:sp>
        <p:nvSpPr>
          <p:cNvPr id="9" name="Очень крутой подзаголовок презентации"/>
          <p:cNvSpPr>
            <a:spLocks/>
          </p:cNvSpPr>
          <p:nvPr/>
        </p:nvSpPr>
        <p:spPr bwMode="auto">
          <a:xfrm>
            <a:off x="12334672" y="492554"/>
            <a:ext cx="10370496" cy="1173243"/>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lgn="r">
              <a:defRPr/>
            </a:pPr>
            <a:r>
              <a:rPr lang="ru-RU" sz="4800" b="1" i="1" dirty="0">
                <a:solidFill>
                  <a:schemeClr val="accent1">
                    <a:lumMod val="75000"/>
                  </a:schemeClr>
                </a:solidFill>
              </a:rPr>
              <a:t>Методологическая база исследования</a:t>
            </a:r>
          </a:p>
        </p:txBody>
      </p:sp>
      <p:graphicFrame>
        <p:nvGraphicFramePr>
          <p:cNvPr id="2" name="Схема 1"/>
          <p:cNvGraphicFramePr/>
          <p:nvPr>
            <p:extLst>
              <p:ext uri="{D42A27DB-BD31-4B8C-83A1-F6EECF244321}">
                <p14:modId xmlns:p14="http://schemas.microsoft.com/office/powerpoint/2010/main" xmlns="" val="47478792"/>
              </p:ext>
            </p:extLst>
          </p:nvPr>
        </p:nvGraphicFramePr>
        <p:xfrm>
          <a:off x="1102768" y="2609528"/>
          <a:ext cx="21602400" cy="1051316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1" name="Номер слайда 2">
            <a:extLst>
              <a:ext uri="{FF2B5EF4-FFF2-40B4-BE49-F238E27FC236}">
                <a16:creationId xmlns="" xmlns:a16="http://schemas.microsoft.com/office/drawing/2014/main" id="{EFDD1EB6-DD14-4AD0-AFE3-D2044ACF2192}"/>
              </a:ext>
            </a:extLst>
          </p:cNvPr>
          <p:cNvSpPr>
            <a:spLocks noGrp="1"/>
          </p:cNvSpPr>
          <p:nvPr>
            <p:ph type="sldNum" sz="quarter" idx="2"/>
          </p:nvPr>
        </p:nvSpPr>
        <p:spPr bwMode="auto">
          <a:xfrm>
            <a:off x="23425248" y="12186592"/>
            <a:ext cx="714938" cy="1375376"/>
          </a:xfrm>
        </p:spPr>
        <p:txBody>
          <a:bodyPr/>
          <a:lstStyle/>
          <a:p>
            <a:pPr>
              <a:defRPr/>
            </a:pPr>
            <a:fld id="{86CB4B4D-7CA3-9044-876B-883B54F8677D}" type="slidenum">
              <a:rPr lang="ru-RU" sz="8000" b="1" smtClean="0"/>
              <a:pPr>
                <a:defRPr/>
              </a:pPr>
              <a:t>3</a:t>
            </a:fld>
            <a:endParaRPr lang="ru-RU" sz="8000" b="1" dirty="0"/>
          </a:p>
        </p:txBody>
      </p:sp>
    </p:spTree>
    <p:extLst>
      <p:ext uri="{BB962C8B-B14F-4D97-AF65-F5344CB8AC3E}">
        <p14:creationId xmlns:p14="http://schemas.microsoft.com/office/powerpoint/2010/main" xmlns="" val="329890312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Линия"/>
          <p:cNvSpPr/>
          <p:nvPr/>
        </p:nvSpPr>
        <p:spPr bwMode="auto">
          <a:xfrm>
            <a:off x="1201065" y="2214562"/>
            <a:ext cx="21506373" cy="1"/>
          </a:xfrm>
          <a:prstGeom prst="line">
            <a:avLst/>
          </a:prstGeom>
          <a:ln w="12700">
            <a:solidFill>
              <a:srgbClr val="253957"/>
            </a:solidFill>
            <a:miter lim="400000"/>
          </a:ln>
        </p:spPr>
        <p:txBody>
          <a:bodyPr lIns="71437" tIns="71437" rIns="71437" bIns="71437" anchor="ctr"/>
          <a:lstStyle/>
          <a:p>
            <a:pPr>
              <a:defRPr sz="3200"/>
            </a:pPr>
            <a:endParaRPr/>
          </a:p>
        </p:txBody>
      </p:sp>
      <p:pic>
        <p:nvPicPr>
          <p:cNvPr id="8" name="Изображение" descr="Изображение"/>
          <p:cNvPicPr>
            <a:picLocks noChangeAspect="1"/>
          </p:cNvPicPr>
          <p:nvPr/>
        </p:nvPicPr>
        <p:blipFill>
          <a:blip r:embed="rId3" cstate="print"/>
          <a:stretch/>
        </p:blipFill>
        <p:spPr bwMode="auto">
          <a:xfrm>
            <a:off x="1211199" y="620465"/>
            <a:ext cx="1214985" cy="1214985"/>
          </a:xfrm>
          <a:prstGeom prst="rect">
            <a:avLst/>
          </a:prstGeom>
          <a:ln w="12700">
            <a:miter lim="400000"/>
          </a:ln>
        </p:spPr>
      </p:pic>
      <p:sp>
        <p:nvSpPr>
          <p:cNvPr id="10" name="Очень крутой подзаголовок презентации"/>
          <p:cNvSpPr>
            <a:spLocks/>
          </p:cNvSpPr>
          <p:nvPr/>
        </p:nvSpPr>
        <p:spPr bwMode="auto">
          <a:xfrm>
            <a:off x="16656496" y="340154"/>
            <a:ext cx="5976664" cy="1173243"/>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lgn="r">
              <a:defRPr/>
            </a:pPr>
            <a:r>
              <a:rPr lang="ru-RU" sz="4800" b="1" i="1" dirty="0">
                <a:solidFill>
                  <a:schemeClr val="accent1">
                    <a:lumMod val="75000"/>
                  </a:schemeClr>
                </a:solidFill>
              </a:rPr>
              <a:t>Научные результаты</a:t>
            </a:r>
          </a:p>
        </p:txBody>
      </p:sp>
      <p:graphicFrame>
        <p:nvGraphicFramePr>
          <p:cNvPr id="2" name="Схема 1"/>
          <p:cNvGraphicFramePr/>
          <p:nvPr>
            <p:extLst>
              <p:ext uri="{D42A27DB-BD31-4B8C-83A1-F6EECF244321}">
                <p14:modId xmlns:p14="http://schemas.microsoft.com/office/powerpoint/2010/main" xmlns="" val="2485838712"/>
              </p:ext>
            </p:extLst>
          </p:nvPr>
        </p:nvGraphicFramePr>
        <p:xfrm>
          <a:off x="382688" y="2465512"/>
          <a:ext cx="23618624" cy="1065718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1" name="Номер слайда 2">
            <a:extLst>
              <a:ext uri="{FF2B5EF4-FFF2-40B4-BE49-F238E27FC236}">
                <a16:creationId xmlns="" xmlns:a16="http://schemas.microsoft.com/office/drawing/2014/main" id="{3D8784EA-9FEA-43BE-B9AA-3905F33E3F7D}"/>
              </a:ext>
            </a:extLst>
          </p:cNvPr>
          <p:cNvSpPr>
            <a:spLocks noGrp="1"/>
          </p:cNvSpPr>
          <p:nvPr>
            <p:ph type="sldNum" sz="quarter" idx="2"/>
          </p:nvPr>
        </p:nvSpPr>
        <p:spPr bwMode="auto">
          <a:xfrm>
            <a:off x="23425248" y="12186592"/>
            <a:ext cx="714938" cy="1375376"/>
          </a:xfrm>
        </p:spPr>
        <p:txBody>
          <a:bodyPr/>
          <a:lstStyle/>
          <a:p>
            <a:pPr>
              <a:defRPr/>
            </a:pPr>
            <a:fld id="{86CB4B4D-7CA3-9044-876B-883B54F8677D}" type="slidenum">
              <a:rPr lang="ru-RU" sz="8000" b="1" smtClean="0"/>
              <a:pPr>
                <a:defRPr/>
              </a:pPr>
              <a:t>4</a:t>
            </a:fld>
            <a:endParaRPr lang="ru-RU" sz="8000" b="1" dirty="0"/>
          </a:p>
        </p:txBody>
      </p:sp>
      <p:sp>
        <p:nvSpPr>
          <p:cNvPr id="3" name="Прямоугольник 2"/>
          <p:cNvSpPr/>
          <p:nvPr/>
        </p:nvSpPr>
        <p:spPr>
          <a:xfrm>
            <a:off x="526704" y="6930008"/>
            <a:ext cx="8568952" cy="461665"/>
          </a:xfrm>
          <a:prstGeom prst="rect">
            <a:avLst/>
          </a:prstGeom>
        </p:spPr>
        <p:txBody>
          <a:bodyPr wrap="square">
            <a:spAutoFit/>
          </a:bodyPr>
          <a:lstStyle/>
          <a:p>
            <a:pPr lvl="0" algn="just"/>
            <a:r>
              <a:rPr lang="ru-RU" sz="2400" dirty="0">
                <a:solidFill>
                  <a:srgbClr val="0070C0"/>
                </a:solidFill>
              </a:rPr>
              <a:t>(Пункт 19 паспорта специальности 5.2.6)</a:t>
            </a:r>
            <a:endParaRPr lang="ru-RU" sz="2800" dirty="0"/>
          </a:p>
        </p:txBody>
      </p:sp>
      <p:sp>
        <p:nvSpPr>
          <p:cNvPr id="9" name="Прямоугольник 8"/>
          <p:cNvSpPr/>
          <p:nvPr/>
        </p:nvSpPr>
        <p:spPr bwMode="auto">
          <a:xfrm>
            <a:off x="12552040" y="6930008"/>
            <a:ext cx="8568952" cy="461665"/>
          </a:xfrm>
          <a:prstGeom prst="rect">
            <a:avLst/>
          </a:prstGeom>
        </p:spPr>
        <p:txBody>
          <a:bodyPr wrap="square">
            <a:spAutoFit/>
          </a:bodyPr>
          <a:lstStyle/>
          <a:p>
            <a:pPr lvl="0" algn="just"/>
            <a:r>
              <a:rPr lang="ru-RU" sz="2400" dirty="0">
                <a:solidFill>
                  <a:srgbClr val="0070C0"/>
                </a:solidFill>
              </a:rPr>
              <a:t>(Пункт 19 паспорта специальности 5.2.6)</a:t>
            </a:r>
            <a:endParaRPr lang="ru-RU" sz="2800" dirty="0"/>
          </a:p>
        </p:txBody>
      </p:sp>
      <p:sp>
        <p:nvSpPr>
          <p:cNvPr id="12" name="Прямоугольник 11"/>
          <p:cNvSpPr/>
          <p:nvPr/>
        </p:nvSpPr>
        <p:spPr bwMode="auto">
          <a:xfrm>
            <a:off x="526704" y="12618640"/>
            <a:ext cx="8568952" cy="461665"/>
          </a:xfrm>
          <a:prstGeom prst="rect">
            <a:avLst/>
          </a:prstGeom>
        </p:spPr>
        <p:txBody>
          <a:bodyPr wrap="square">
            <a:spAutoFit/>
          </a:bodyPr>
          <a:lstStyle/>
          <a:p>
            <a:pPr lvl="0" algn="just"/>
            <a:r>
              <a:rPr lang="ru-RU" sz="2400" dirty="0">
                <a:solidFill>
                  <a:srgbClr val="0070C0"/>
                </a:solidFill>
              </a:rPr>
              <a:t>(Пункт </a:t>
            </a:r>
            <a:r>
              <a:rPr lang="ru-RU" sz="2400" dirty="0" smtClean="0">
                <a:solidFill>
                  <a:srgbClr val="0070C0"/>
                </a:solidFill>
              </a:rPr>
              <a:t>18, 19 </a:t>
            </a:r>
            <a:r>
              <a:rPr lang="ru-RU" sz="2400" dirty="0">
                <a:solidFill>
                  <a:srgbClr val="0070C0"/>
                </a:solidFill>
              </a:rPr>
              <a:t>паспорта специальности 5.2.6)</a:t>
            </a:r>
            <a:endParaRPr lang="ru-RU" sz="2800" dirty="0"/>
          </a:p>
        </p:txBody>
      </p:sp>
      <p:sp>
        <p:nvSpPr>
          <p:cNvPr id="13" name="Прямоугольник 12"/>
          <p:cNvSpPr/>
          <p:nvPr/>
        </p:nvSpPr>
        <p:spPr bwMode="auto">
          <a:xfrm>
            <a:off x="12552040" y="12690648"/>
            <a:ext cx="8568952" cy="461665"/>
          </a:xfrm>
          <a:prstGeom prst="rect">
            <a:avLst/>
          </a:prstGeom>
        </p:spPr>
        <p:txBody>
          <a:bodyPr wrap="square">
            <a:spAutoFit/>
          </a:bodyPr>
          <a:lstStyle/>
          <a:p>
            <a:pPr lvl="0" algn="just"/>
            <a:r>
              <a:rPr lang="ru-RU" sz="2400" dirty="0">
                <a:solidFill>
                  <a:srgbClr val="0070C0"/>
                </a:solidFill>
              </a:rPr>
              <a:t>(Пункт </a:t>
            </a:r>
            <a:r>
              <a:rPr lang="ru-RU" sz="2400" dirty="0" smtClean="0">
                <a:solidFill>
                  <a:srgbClr val="0070C0"/>
                </a:solidFill>
              </a:rPr>
              <a:t>19, 26 </a:t>
            </a:r>
            <a:r>
              <a:rPr lang="ru-RU" sz="2400" dirty="0">
                <a:solidFill>
                  <a:srgbClr val="0070C0"/>
                </a:solidFill>
              </a:rPr>
              <a:t>паспорта специальности 5.2.6)</a:t>
            </a:r>
            <a:endParaRPr lang="ru-RU" sz="2800" dirty="0"/>
          </a:p>
        </p:txBody>
      </p:sp>
    </p:spTree>
    <p:extLst>
      <p:ext uri="{BB962C8B-B14F-4D97-AF65-F5344CB8AC3E}">
        <p14:creationId xmlns:p14="http://schemas.microsoft.com/office/powerpoint/2010/main" xmlns="" val="41377888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Линия"/>
          <p:cNvSpPr/>
          <p:nvPr/>
        </p:nvSpPr>
        <p:spPr bwMode="auto">
          <a:xfrm>
            <a:off x="1201065" y="2214562"/>
            <a:ext cx="21506373" cy="1"/>
          </a:xfrm>
          <a:prstGeom prst="line">
            <a:avLst/>
          </a:prstGeom>
          <a:ln w="12700">
            <a:solidFill>
              <a:srgbClr val="253957"/>
            </a:solidFill>
            <a:miter lim="400000"/>
          </a:ln>
        </p:spPr>
        <p:txBody>
          <a:bodyPr lIns="71437" tIns="71437" rIns="71437" bIns="71437" anchor="ctr"/>
          <a:lstStyle/>
          <a:p>
            <a:pPr>
              <a:defRPr sz="3200"/>
            </a:pPr>
            <a:endParaRPr/>
          </a:p>
        </p:txBody>
      </p:sp>
      <p:pic>
        <p:nvPicPr>
          <p:cNvPr id="8" name="Изображение" descr="Изображение"/>
          <p:cNvPicPr>
            <a:picLocks noChangeAspect="1"/>
          </p:cNvPicPr>
          <p:nvPr/>
        </p:nvPicPr>
        <p:blipFill>
          <a:blip r:embed="rId3" cstate="print"/>
          <a:stretch/>
        </p:blipFill>
        <p:spPr bwMode="auto">
          <a:xfrm>
            <a:off x="1211199" y="620465"/>
            <a:ext cx="1214985" cy="1214985"/>
          </a:xfrm>
          <a:prstGeom prst="rect">
            <a:avLst/>
          </a:prstGeom>
          <a:ln w="12700">
            <a:miter lim="400000"/>
          </a:ln>
        </p:spPr>
      </p:pic>
      <p:sp>
        <p:nvSpPr>
          <p:cNvPr id="10" name="Очень крутой подзаголовок презентации"/>
          <p:cNvSpPr>
            <a:spLocks/>
          </p:cNvSpPr>
          <p:nvPr/>
        </p:nvSpPr>
        <p:spPr bwMode="auto">
          <a:xfrm>
            <a:off x="10463808" y="340154"/>
            <a:ext cx="12169352" cy="1173243"/>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lgn="r">
              <a:defRPr/>
            </a:pPr>
            <a:r>
              <a:rPr lang="ru-RU" sz="4800" b="1" i="1" dirty="0">
                <a:solidFill>
                  <a:schemeClr val="accent1">
                    <a:lumMod val="75000"/>
                  </a:schemeClr>
                </a:solidFill>
              </a:rPr>
              <a:t>Основные положения, выносимые на защиту</a:t>
            </a:r>
          </a:p>
          <a:p>
            <a:pPr>
              <a:defRPr/>
            </a:pPr>
            <a:endParaRPr lang="ru-RU" sz="4800" b="1" i="1" dirty="0">
              <a:solidFill>
                <a:schemeClr val="accent1">
                  <a:lumMod val="75000"/>
                </a:schemeClr>
              </a:solidFill>
            </a:endParaRPr>
          </a:p>
        </p:txBody>
      </p:sp>
      <p:graphicFrame>
        <p:nvGraphicFramePr>
          <p:cNvPr id="2" name="Схема 1"/>
          <p:cNvGraphicFramePr/>
          <p:nvPr>
            <p:extLst>
              <p:ext uri="{D42A27DB-BD31-4B8C-83A1-F6EECF244321}">
                <p14:modId xmlns:p14="http://schemas.microsoft.com/office/powerpoint/2010/main" xmlns="" val="330489845"/>
              </p:ext>
            </p:extLst>
          </p:nvPr>
        </p:nvGraphicFramePr>
        <p:xfrm>
          <a:off x="382688" y="2465512"/>
          <a:ext cx="23618624" cy="1065718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1" name="Номер слайда 2">
            <a:extLst>
              <a:ext uri="{FF2B5EF4-FFF2-40B4-BE49-F238E27FC236}">
                <a16:creationId xmlns="" xmlns:a16="http://schemas.microsoft.com/office/drawing/2014/main" id="{3D8784EA-9FEA-43BE-B9AA-3905F33E3F7D}"/>
              </a:ext>
            </a:extLst>
          </p:cNvPr>
          <p:cNvSpPr>
            <a:spLocks noGrp="1"/>
          </p:cNvSpPr>
          <p:nvPr>
            <p:ph type="sldNum" sz="quarter" idx="2"/>
          </p:nvPr>
        </p:nvSpPr>
        <p:spPr bwMode="auto">
          <a:xfrm>
            <a:off x="23425248" y="12186592"/>
            <a:ext cx="714938" cy="1375376"/>
          </a:xfrm>
        </p:spPr>
        <p:txBody>
          <a:bodyPr/>
          <a:lstStyle/>
          <a:p>
            <a:pPr>
              <a:defRPr/>
            </a:pPr>
            <a:fld id="{86CB4B4D-7CA3-9044-876B-883B54F8677D}" type="slidenum">
              <a:rPr lang="ru-RU" sz="8000" b="1" smtClean="0"/>
              <a:pPr>
                <a:defRPr/>
              </a:pPr>
              <a:t>5</a:t>
            </a:fld>
            <a:endParaRPr lang="ru-RU" sz="8000" b="1" dirty="0"/>
          </a:p>
        </p:txBody>
      </p:sp>
    </p:spTree>
    <p:extLst>
      <p:ext uri="{BB962C8B-B14F-4D97-AF65-F5344CB8AC3E}">
        <p14:creationId xmlns:p14="http://schemas.microsoft.com/office/powerpoint/2010/main" xmlns="" val="186805470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Линия"/>
          <p:cNvSpPr/>
          <p:nvPr/>
        </p:nvSpPr>
        <p:spPr bwMode="auto">
          <a:xfrm>
            <a:off x="1201065" y="2214562"/>
            <a:ext cx="21506373" cy="1"/>
          </a:xfrm>
          <a:prstGeom prst="line">
            <a:avLst/>
          </a:prstGeom>
          <a:ln w="12700">
            <a:solidFill>
              <a:srgbClr val="253957"/>
            </a:solidFill>
            <a:miter lim="400000"/>
          </a:ln>
        </p:spPr>
        <p:txBody>
          <a:bodyPr lIns="71437" tIns="71437" rIns="71437" bIns="71437" anchor="ctr"/>
          <a:lstStyle/>
          <a:p>
            <a:pPr>
              <a:defRPr sz="3200"/>
            </a:pPr>
            <a:endParaRPr/>
          </a:p>
        </p:txBody>
      </p:sp>
      <p:sp>
        <p:nvSpPr>
          <p:cNvPr id="6" name="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p:cNvSpPr>
            <a:spLocks/>
          </p:cNvSpPr>
          <p:nvPr/>
        </p:nvSpPr>
        <p:spPr bwMode="auto">
          <a:xfrm>
            <a:off x="1201064" y="4409729"/>
            <a:ext cx="21506373" cy="8544304"/>
          </a:xfrm>
          <a:prstGeom prst="rect">
            <a:avLst/>
          </a:prstGeom>
          <a:ln w="12700">
            <a:miter lim="400000"/>
          </a:ln>
        </p:spPr>
        <p:txBody>
          <a:bodyPr lIns="71436" tIns="71436" rIns="71436" bIns="71436"/>
          <a:lstStyle/>
          <a:p>
            <a:pPr algn="l">
              <a:spcBef>
                <a:spcPts val="2800"/>
              </a:spcBef>
              <a:defRPr sz="2800">
                <a:solidFill>
                  <a:srgbClr val="253957"/>
                </a:solidFill>
                <a:latin typeface="+mn-lt"/>
                <a:ea typeface="+mn-ea"/>
                <a:cs typeface="+mn-cs"/>
              </a:defRPr>
            </a:pPr>
            <a:endParaRPr sz="3600" dirty="0">
              <a:latin typeface="Times New Roman"/>
              <a:ea typeface="Times New Roman"/>
              <a:cs typeface="Times New Roman"/>
            </a:endParaRPr>
          </a:p>
        </p:txBody>
      </p:sp>
      <p:pic>
        <p:nvPicPr>
          <p:cNvPr id="8" name="Изображение" descr="Изображение"/>
          <p:cNvPicPr>
            <a:picLocks noChangeAspect="1"/>
          </p:cNvPicPr>
          <p:nvPr/>
        </p:nvPicPr>
        <p:blipFill>
          <a:blip r:embed="rId2" cstate="print"/>
          <a:stretch/>
        </p:blipFill>
        <p:spPr bwMode="auto">
          <a:xfrm>
            <a:off x="1211199" y="620465"/>
            <a:ext cx="1214985" cy="1214985"/>
          </a:xfrm>
          <a:prstGeom prst="rect">
            <a:avLst/>
          </a:prstGeom>
          <a:ln w="12700">
            <a:miter lim="400000"/>
          </a:ln>
        </p:spPr>
      </p:pic>
      <p:sp>
        <p:nvSpPr>
          <p:cNvPr id="9" name="Очень крутой подзаголовок презентации"/>
          <p:cNvSpPr>
            <a:spLocks/>
          </p:cNvSpPr>
          <p:nvPr/>
        </p:nvSpPr>
        <p:spPr bwMode="auto">
          <a:xfrm>
            <a:off x="7871520" y="186014"/>
            <a:ext cx="14833648" cy="1827632"/>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lgn="r">
              <a:defRPr/>
            </a:pPr>
            <a:r>
              <a:rPr lang="ru-RU" sz="4800" b="1" i="1" dirty="0" smtClean="0">
                <a:solidFill>
                  <a:schemeClr val="accent1">
                    <a:lumMod val="75000"/>
                  </a:schemeClr>
                </a:solidFill>
              </a:rPr>
              <a:t>Положение 1</a:t>
            </a:r>
            <a:endParaRPr lang="en-US" sz="4800" b="1" i="1" dirty="0">
              <a:solidFill>
                <a:schemeClr val="accent1">
                  <a:lumMod val="75000"/>
                </a:schemeClr>
              </a:solidFill>
            </a:endParaRPr>
          </a:p>
        </p:txBody>
      </p:sp>
      <p:graphicFrame>
        <p:nvGraphicFramePr>
          <p:cNvPr id="3" name="Таблица 2"/>
          <p:cNvGraphicFramePr>
            <a:graphicFrameLocks noGrp="1"/>
          </p:cNvGraphicFramePr>
          <p:nvPr>
            <p:extLst>
              <p:ext uri="{D42A27DB-BD31-4B8C-83A1-F6EECF244321}">
                <p14:modId xmlns:p14="http://schemas.microsoft.com/office/powerpoint/2010/main" xmlns="" val="2456983846"/>
              </p:ext>
            </p:extLst>
          </p:nvPr>
        </p:nvGraphicFramePr>
        <p:xfrm>
          <a:off x="1174776" y="2465513"/>
          <a:ext cx="21530392" cy="10128330"/>
        </p:xfrm>
        <a:graphic>
          <a:graphicData uri="http://schemas.openxmlformats.org/drawingml/2006/table">
            <a:tbl>
              <a:tblPr firstRow="1" bandRow="1">
                <a:tableStyleId>{5940675A-B579-460E-94D1-54222C63F5DA}</a:tableStyleId>
              </a:tblPr>
              <a:tblGrid>
                <a:gridCol w="11233248">
                  <a:extLst>
                    <a:ext uri="{9D8B030D-6E8A-4147-A177-3AD203B41FA5}">
                      <a16:colId xmlns="" xmlns:a16="http://schemas.microsoft.com/office/drawing/2014/main" val="20000"/>
                    </a:ext>
                  </a:extLst>
                </a:gridCol>
                <a:gridCol w="10297144">
                  <a:extLst>
                    <a:ext uri="{9D8B030D-6E8A-4147-A177-3AD203B41FA5}">
                      <a16:colId xmlns="" xmlns:a16="http://schemas.microsoft.com/office/drawing/2014/main" val="20001"/>
                    </a:ext>
                  </a:extLst>
                </a:gridCol>
              </a:tblGrid>
              <a:tr h="382109">
                <a:tc>
                  <a:txBody>
                    <a:bodyPr/>
                    <a:lstStyle/>
                    <a:p>
                      <a:pPr>
                        <a:lnSpc>
                          <a:spcPct val="107000"/>
                        </a:lnSpc>
                        <a:spcAft>
                          <a:spcPts val="800"/>
                        </a:spcAft>
                      </a:pPr>
                      <a:r>
                        <a:rPr lang="ru-RU" sz="2800" dirty="0">
                          <a:effectLst/>
                        </a:rPr>
                        <a:t>Публикации</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27529" marR="27529" marT="6257" marB="0"/>
                </a:tc>
                <a:tc>
                  <a:txBody>
                    <a:bodyPr/>
                    <a:lstStyle/>
                    <a:p>
                      <a:pPr>
                        <a:lnSpc>
                          <a:spcPct val="107000"/>
                        </a:lnSpc>
                        <a:spcAft>
                          <a:spcPts val="800"/>
                        </a:spcAft>
                      </a:pPr>
                      <a:r>
                        <a:rPr lang="ru-RU" sz="2800" dirty="0">
                          <a:effectLst/>
                        </a:rPr>
                        <a:t>Области исследований</a:t>
                      </a:r>
                    </a:p>
                  </a:txBody>
                  <a:tcPr marL="27529" marR="27529" marT="6257" marB="0"/>
                </a:tc>
                <a:extLst>
                  <a:ext uri="{0D108BD9-81ED-4DB2-BD59-A6C34878D82A}">
                    <a16:rowId xmlns="" xmlns:a16="http://schemas.microsoft.com/office/drawing/2014/main" val="10000"/>
                  </a:ext>
                </a:extLst>
              </a:tr>
              <a:tr h="1135996">
                <a:tc>
                  <a:txBody>
                    <a:bodyPr/>
                    <a:lstStyle/>
                    <a:p>
                      <a:pPr>
                        <a:lnSpc>
                          <a:spcPct val="107000"/>
                        </a:lnSpc>
                        <a:spcAft>
                          <a:spcPts val="800"/>
                        </a:spcAft>
                      </a:pPr>
                      <a:r>
                        <a:rPr lang="en-US" sz="2800" dirty="0" err="1">
                          <a:effectLst/>
                        </a:rPr>
                        <a:t>Pakes</a:t>
                      </a:r>
                      <a:r>
                        <a:rPr lang="en-US" sz="2800" dirty="0">
                          <a:effectLst/>
                        </a:rPr>
                        <a:t>, Sokoloff (1996), </a:t>
                      </a:r>
                      <a:r>
                        <a:rPr lang="en-US" sz="2800" dirty="0" err="1">
                          <a:effectLst/>
                        </a:rPr>
                        <a:t>Pakes</a:t>
                      </a:r>
                      <a:r>
                        <a:rPr lang="en-US" sz="2800" dirty="0">
                          <a:effectLst/>
                        </a:rPr>
                        <a:t> (2002), Schumpeter (1961), Solow (1956), Sickles, </a:t>
                      </a:r>
                      <a:r>
                        <a:rPr lang="en-US" sz="2800" dirty="0" err="1">
                          <a:effectLst/>
                        </a:rPr>
                        <a:t>Zelenyuk</a:t>
                      </a:r>
                      <a:r>
                        <a:rPr lang="en-US" sz="2800" dirty="0">
                          <a:effectLst/>
                        </a:rPr>
                        <a:t> (2019), </a:t>
                      </a:r>
                      <a:r>
                        <a:rPr lang="en-US" sz="2800" dirty="0" err="1">
                          <a:effectLst/>
                        </a:rPr>
                        <a:t>Radecki</a:t>
                      </a:r>
                      <a:r>
                        <a:rPr lang="en-US" sz="2800" dirty="0">
                          <a:effectLst/>
                        </a:rPr>
                        <a:t>, </a:t>
                      </a:r>
                      <a:r>
                        <a:rPr lang="en-US" sz="2800" dirty="0" err="1">
                          <a:effectLst/>
                        </a:rPr>
                        <a:t>Wenninger</a:t>
                      </a:r>
                      <a:r>
                        <a:rPr lang="en-US" sz="2800" dirty="0">
                          <a:effectLst/>
                        </a:rPr>
                        <a:t>, </a:t>
                      </a:r>
                      <a:r>
                        <a:rPr lang="en-US" sz="2800" dirty="0" err="1">
                          <a:effectLst/>
                        </a:rPr>
                        <a:t>Orlow</a:t>
                      </a:r>
                      <a:r>
                        <a:rPr lang="en-US" sz="2800" dirty="0">
                          <a:effectLst/>
                        </a:rPr>
                        <a:t> (1997), </a:t>
                      </a:r>
                      <a:r>
                        <a:rPr lang="en-US" sz="2800" dirty="0" err="1">
                          <a:effectLst/>
                        </a:rPr>
                        <a:t>Rui</a:t>
                      </a:r>
                      <a:r>
                        <a:rPr lang="en-US" sz="2800" dirty="0">
                          <a:effectLst/>
                        </a:rPr>
                        <a:t> (2020), </a:t>
                      </a:r>
                      <a:r>
                        <a:rPr lang="en-US" sz="2800" dirty="0" err="1">
                          <a:effectLst/>
                        </a:rPr>
                        <a:t>Amiti</a:t>
                      </a:r>
                      <a:r>
                        <a:rPr lang="en-US" sz="2800" dirty="0">
                          <a:effectLst/>
                        </a:rPr>
                        <a:t>, Wei (2009), </a:t>
                      </a:r>
                      <a:r>
                        <a:rPr lang="en-US" sz="2800" dirty="0" err="1">
                          <a:effectLst/>
                        </a:rPr>
                        <a:t>Laeven</a:t>
                      </a:r>
                      <a:r>
                        <a:rPr lang="en-US" sz="2800" dirty="0">
                          <a:effectLst/>
                        </a:rPr>
                        <a:t>, Levine, </a:t>
                      </a:r>
                      <a:r>
                        <a:rPr lang="en-US" sz="2800" dirty="0" err="1">
                          <a:effectLst/>
                        </a:rPr>
                        <a:t>Michalopoulos</a:t>
                      </a:r>
                      <a:r>
                        <a:rPr lang="en-US" sz="2800" dirty="0">
                          <a:effectLst/>
                        </a:rPr>
                        <a:t> (2015)</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27529" marR="27529" marT="6257" marB="0"/>
                </a:tc>
                <a:tc>
                  <a:txBody>
                    <a:bodyPr/>
                    <a:lstStyle/>
                    <a:p>
                      <a:pPr>
                        <a:lnSpc>
                          <a:spcPct val="107000"/>
                        </a:lnSpc>
                        <a:spcAft>
                          <a:spcPts val="800"/>
                        </a:spcAft>
                      </a:pPr>
                      <a:r>
                        <a:rPr lang="ru-RU" sz="3200" dirty="0">
                          <a:effectLst/>
                        </a:rPr>
                        <a:t>Роль развития технологий в экономическом росте и развитии финансового сектора</a:t>
                      </a:r>
                      <a:endParaRPr lang="ru-RU"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27529" marR="27529" marT="6257" marB="0"/>
                </a:tc>
                <a:extLst>
                  <a:ext uri="{0D108BD9-81ED-4DB2-BD59-A6C34878D82A}">
                    <a16:rowId xmlns="" xmlns:a16="http://schemas.microsoft.com/office/drawing/2014/main" val="10001"/>
                  </a:ext>
                </a:extLst>
              </a:tr>
              <a:tr h="1512939">
                <a:tc>
                  <a:txBody>
                    <a:bodyPr/>
                    <a:lstStyle/>
                    <a:p>
                      <a:pPr>
                        <a:lnSpc>
                          <a:spcPct val="107000"/>
                        </a:lnSpc>
                        <a:spcAft>
                          <a:spcPts val="800"/>
                        </a:spcAft>
                      </a:pPr>
                      <a:r>
                        <a:rPr lang="en-US" sz="2800" dirty="0">
                          <a:effectLst/>
                        </a:rPr>
                        <a:t>North (1990), Webster H. (1929), </a:t>
                      </a:r>
                      <a:r>
                        <a:rPr lang="ru-RU" sz="2800" dirty="0">
                          <a:effectLst/>
                        </a:rPr>
                        <a:t>Пономарева</a:t>
                      </a:r>
                      <a:r>
                        <a:rPr lang="en-US" sz="2800" dirty="0">
                          <a:effectLst/>
                        </a:rPr>
                        <a:t> (2019), </a:t>
                      </a:r>
                      <a:r>
                        <a:rPr lang="en-US" sz="2800" dirty="0" err="1">
                          <a:effectLst/>
                        </a:rPr>
                        <a:t>Valeriani</a:t>
                      </a:r>
                      <a:r>
                        <a:rPr lang="en-US" sz="2800" dirty="0">
                          <a:effectLst/>
                        </a:rPr>
                        <a:t>, </a:t>
                      </a:r>
                      <a:r>
                        <a:rPr lang="en-US" sz="2800" dirty="0" err="1">
                          <a:effectLst/>
                        </a:rPr>
                        <a:t>Peluso</a:t>
                      </a:r>
                      <a:r>
                        <a:rPr lang="en-US" sz="2800" dirty="0">
                          <a:effectLst/>
                        </a:rPr>
                        <a:t> (2011), Scully (1988), Goldin, Katz (2010), Gordon (2012), </a:t>
                      </a:r>
                      <a:r>
                        <a:rPr lang="en-US" sz="2800" dirty="0" err="1">
                          <a:effectLst/>
                        </a:rPr>
                        <a:t>Pece</a:t>
                      </a:r>
                      <a:r>
                        <a:rPr lang="en-US" sz="2800" dirty="0">
                          <a:effectLst/>
                        </a:rPr>
                        <a:t>, Simona (2015), Shukla </a:t>
                      </a:r>
                      <a:r>
                        <a:rPr lang="en-US" sz="2800" dirty="0" err="1">
                          <a:effectLst/>
                        </a:rPr>
                        <a:t>Sushma</a:t>
                      </a:r>
                      <a:r>
                        <a:rPr lang="en-US" sz="2800" dirty="0">
                          <a:effectLst/>
                        </a:rPr>
                        <a:t> (2017), </a:t>
                      </a:r>
                      <a:r>
                        <a:rPr lang="en-US" sz="2800" dirty="0" err="1">
                          <a:effectLst/>
                        </a:rPr>
                        <a:t>Atun</a:t>
                      </a:r>
                      <a:r>
                        <a:rPr lang="en-US" sz="2800" dirty="0">
                          <a:effectLst/>
                        </a:rPr>
                        <a:t> et</a:t>
                      </a:r>
                      <a:r>
                        <a:rPr lang="en-US" sz="2800" baseline="0" dirty="0">
                          <a:effectLst/>
                        </a:rPr>
                        <a:t> al </a:t>
                      </a:r>
                      <a:r>
                        <a:rPr lang="en-US" sz="2800" dirty="0">
                          <a:effectLst/>
                        </a:rPr>
                        <a:t>(2007), Cezar, Escobar (2015)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27529" marR="27529" marT="6257" marB="0"/>
                </a:tc>
                <a:tc>
                  <a:txBody>
                    <a:bodyPr/>
                    <a:lstStyle/>
                    <a:p>
                      <a:pPr>
                        <a:lnSpc>
                          <a:spcPct val="107000"/>
                        </a:lnSpc>
                        <a:spcAft>
                          <a:spcPts val="800"/>
                        </a:spcAft>
                      </a:pPr>
                      <a:r>
                        <a:rPr lang="ru-RU" sz="3200" dirty="0">
                          <a:effectLst/>
                        </a:rPr>
                        <a:t>Роль институционального развития в развитии финансовых технологий</a:t>
                      </a:r>
                      <a:endParaRPr lang="ru-RU"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27529" marR="27529" marT="6257" marB="0"/>
                </a:tc>
                <a:extLst>
                  <a:ext uri="{0D108BD9-81ED-4DB2-BD59-A6C34878D82A}">
                    <a16:rowId xmlns="" xmlns:a16="http://schemas.microsoft.com/office/drawing/2014/main" val="10002"/>
                  </a:ext>
                </a:extLst>
              </a:tr>
              <a:tr h="1135996">
                <a:tc>
                  <a:txBody>
                    <a:bodyPr/>
                    <a:lstStyle/>
                    <a:p>
                      <a:pPr>
                        <a:lnSpc>
                          <a:spcPct val="107000"/>
                        </a:lnSpc>
                        <a:spcAft>
                          <a:spcPts val="800"/>
                        </a:spcAft>
                      </a:pPr>
                      <a:r>
                        <a:rPr lang="en-US" sz="2800" dirty="0">
                          <a:effectLst/>
                        </a:rPr>
                        <a:t>Marrano</a:t>
                      </a:r>
                      <a:r>
                        <a:rPr lang="ru-RU" sz="2800" dirty="0">
                          <a:effectLst/>
                        </a:rPr>
                        <a:t>, </a:t>
                      </a:r>
                      <a:r>
                        <a:rPr lang="en-US" sz="2800" dirty="0" err="1">
                          <a:effectLst/>
                        </a:rPr>
                        <a:t>Haskel</a:t>
                      </a:r>
                      <a:r>
                        <a:rPr lang="ru-RU" sz="2800" dirty="0">
                          <a:effectLst/>
                        </a:rPr>
                        <a:t>, </a:t>
                      </a:r>
                      <a:r>
                        <a:rPr lang="en-US" sz="2800" dirty="0">
                          <a:effectLst/>
                        </a:rPr>
                        <a:t>Wallis</a:t>
                      </a:r>
                      <a:r>
                        <a:rPr lang="ru-RU" sz="2800" dirty="0">
                          <a:effectLst/>
                        </a:rPr>
                        <a:t> (2009), </a:t>
                      </a:r>
                      <a:r>
                        <a:rPr lang="en-US" sz="2800" dirty="0" err="1">
                          <a:effectLst/>
                        </a:rPr>
                        <a:t>Koivisto</a:t>
                      </a:r>
                      <a:r>
                        <a:rPr lang="ru-RU" sz="2800" dirty="0">
                          <a:effectLst/>
                        </a:rPr>
                        <a:t> (2018), </a:t>
                      </a:r>
                      <a:r>
                        <a:rPr lang="en-US" sz="2800" dirty="0">
                          <a:effectLst/>
                        </a:rPr>
                        <a:t>Montresor</a:t>
                      </a:r>
                      <a:r>
                        <a:rPr lang="ru-RU" sz="2800" dirty="0">
                          <a:effectLst/>
                        </a:rPr>
                        <a:t>, </a:t>
                      </a:r>
                      <a:r>
                        <a:rPr lang="en-US" sz="2800" dirty="0" err="1">
                          <a:effectLst/>
                        </a:rPr>
                        <a:t>Vezzani</a:t>
                      </a:r>
                      <a:r>
                        <a:rPr lang="ru-RU" sz="2800" dirty="0">
                          <a:effectLst/>
                        </a:rPr>
                        <a:t> (2015), </a:t>
                      </a:r>
                      <a:r>
                        <a:rPr lang="en-US" sz="2800" dirty="0">
                          <a:effectLst/>
                        </a:rPr>
                        <a:t>L</a:t>
                      </a:r>
                      <a:r>
                        <a:rPr lang="ru-RU" sz="2800" dirty="0" err="1">
                          <a:effectLst/>
                        </a:rPr>
                        <a:t>öö</a:t>
                      </a:r>
                      <a:r>
                        <a:rPr lang="en-US" sz="2800" dirty="0">
                          <a:effectLst/>
                        </a:rPr>
                        <a:t>f</a:t>
                      </a:r>
                      <a:r>
                        <a:rPr lang="ru-RU" sz="2800" dirty="0">
                          <a:effectLst/>
                        </a:rPr>
                        <a:t>, </a:t>
                      </a:r>
                      <a:r>
                        <a:rPr lang="en-US" sz="2800" dirty="0" err="1">
                          <a:effectLst/>
                        </a:rPr>
                        <a:t>Heshmati</a:t>
                      </a:r>
                      <a:r>
                        <a:rPr lang="ru-RU" sz="2800" dirty="0">
                          <a:effectLst/>
                        </a:rPr>
                        <a:t> (2002), </a:t>
                      </a:r>
                      <a:r>
                        <a:rPr lang="en-US" sz="2800" dirty="0">
                          <a:effectLst/>
                        </a:rPr>
                        <a:t>Penrose</a:t>
                      </a:r>
                      <a:r>
                        <a:rPr lang="ru-RU" sz="2800" dirty="0">
                          <a:effectLst/>
                        </a:rPr>
                        <a:t> (1959), </a:t>
                      </a:r>
                      <a:r>
                        <a:rPr lang="en-US" sz="2800" dirty="0">
                          <a:effectLst/>
                        </a:rPr>
                        <a:t>Grant</a:t>
                      </a:r>
                      <a:r>
                        <a:rPr lang="ru-RU" sz="2800" dirty="0">
                          <a:effectLst/>
                        </a:rPr>
                        <a:t> (2013), Козырев (2006), </a:t>
                      </a:r>
                      <a:r>
                        <a:rPr lang="ru-RU" sz="2800" dirty="0" err="1">
                          <a:effectLst/>
                        </a:rPr>
                        <a:t>Байбурина</a:t>
                      </a:r>
                      <a:r>
                        <a:rPr lang="ru-RU" sz="2800" dirty="0">
                          <a:effectLst/>
                        </a:rPr>
                        <a:t>, </a:t>
                      </a:r>
                      <a:r>
                        <a:rPr lang="ru-RU" sz="2800" dirty="0" err="1">
                          <a:effectLst/>
                        </a:rPr>
                        <a:t>Ивашковская</a:t>
                      </a:r>
                      <a:r>
                        <a:rPr lang="ru-RU" sz="2800" dirty="0">
                          <a:effectLst/>
                        </a:rPr>
                        <a:t> (2007), Гаранина (2010), </a:t>
                      </a:r>
                      <a:r>
                        <a:rPr lang="en-US" sz="2800" dirty="0">
                          <a:effectLst/>
                        </a:rPr>
                        <a:t>Lu </a:t>
                      </a:r>
                      <a:r>
                        <a:rPr lang="ru-RU" sz="2800" dirty="0">
                          <a:effectLst/>
                        </a:rPr>
                        <a:t>(2010)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27529" marR="27529" marT="6257" marB="0"/>
                </a:tc>
                <a:tc>
                  <a:txBody>
                    <a:bodyPr/>
                    <a:lstStyle/>
                    <a:p>
                      <a:pPr>
                        <a:lnSpc>
                          <a:spcPct val="107000"/>
                        </a:lnSpc>
                        <a:spcAft>
                          <a:spcPts val="800"/>
                        </a:spcAft>
                      </a:pPr>
                      <a:r>
                        <a:rPr lang="ru-RU" sz="3200" dirty="0">
                          <a:effectLst/>
                        </a:rPr>
                        <a:t>Нематериальные активы как фактор технологического и институционального развития</a:t>
                      </a:r>
                      <a:endParaRPr lang="ru-RU"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27529" marR="27529" marT="6257" marB="0">
                    <a:solidFill>
                      <a:schemeClr val="accent2">
                        <a:lumMod val="20000"/>
                        <a:lumOff val="80000"/>
                      </a:schemeClr>
                    </a:solidFill>
                  </a:tcPr>
                </a:tc>
                <a:extLst>
                  <a:ext uri="{0D108BD9-81ED-4DB2-BD59-A6C34878D82A}">
                    <a16:rowId xmlns="" xmlns:a16="http://schemas.microsoft.com/office/drawing/2014/main" val="10003"/>
                  </a:ext>
                </a:extLst>
              </a:tr>
              <a:tr h="759053">
                <a:tc>
                  <a:txBody>
                    <a:bodyPr/>
                    <a:lstStyle/>
                    <a:p>
                      <a:pPr>
                        <a:lnSpc>
                          <a:spcPct val="107000"/>
                        </a:lnSpc>
                        <a:spcAft>
                          <a:spcPts val="800"/>
                        </a:spcAft>
                      </a:pPr>
                      <a:r>
                        <a:rPr lang="en-US" sz="2800" dirty="0">
                          <a:effectLst/>
                        </a:rPr>
                        <a:t>Kumar (2014), </a:t>
                      </a:r>
                      <a:r>
                        <a:rPr lang="en-US" sz="2800" dirty="0" err="1">
                          <a:effectLst/>
                        </a:rPr>
                        <a:t>Andrieș</a:t>
                      </a:r>
                      <a:r>
                        <a:rPr lang="en-US" sz="2800" dirty="0">
                          <a:effectLst/>
                        </a:rPr>
                        <a:t>, </a:t>
                      </a:r>
                      <a:r>
                        <a:rPr lang="en-US" sz="2800" dirty="0" err="1">
                          <a:effectLst/>
                        </a:rPr>
                        <a:t>Ursu</a:t>
                      </a:r>
                      <a:r>
                        <a:rPr lang="en-US" sz="2800" dirty="0">
                          <a:effectLst/>
                        </a:rPr>
                        <a:t> (2016), </a:t>
                      </a:r>
                      <a:r>
                        <a:rPr lang="en-US" sz="2800" dirty="0" err="1">
                          <a:effectLst/>
                        </a:rPr>
                        <a:t>Chenini</a:t>
                      </a:r>
                      <a:r>
                        <a:rPr lang="en-US" sz="2800" dirty="0">
                          <a:effectLst/>
                        </a:rPr>
                        <a:t>, </a:t>
                      </a:r>
                      <a:r>
                        <a:rPr lang="en-US" sz="2800" dirty="0" err="1">
                          <a:effectLst/>
                        </a:rPr>
                        <a:t>Jarboui</a:t>
                      </a:r>
                      <a:r>
                        <a:rPr lang="en-US" sz="2800" dirty="0">
                          <a:effectLst/>
                        </a:rPr>
                        <a:t> (2016), </a:t>
                      </a:r>
                      <a:r>
                        <a:rPr lang="en-US" sz="2800" dirty="0" err="1">
                          <a:effectLst/>
                        </a:rPr>
                        <a:t>Elekdag</a:t>
                      </a:r>
                      <a:r>
                        <a:rPr lang="en-US" sz="2800" dirty="0">
                          <a:effectLst/>
                        </a:rPr>
                        <a:t>, Malik, Mitra (2019), </a:t>
                      </a:r>
                      <a:r>
                        <a:rPr lang="en-US" sz="2800" dirty="0" err="1">
                          <a:effectLst/>
                        </a:rPr>
                        <a:t>Kablay</a:t>
                      </a:r>
                      <a:r>
                        <a:rPr lang="en-US" sz="2800" dirty="0">
                          <a:effectLst/>
                        </a:rPr>
                        <a:t>, Gumbo (2021)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27529" marR="27529" marT="6257" marB="0"/>
                </a:tc>
                <a:tc>
                  <a:txBody>
                    <a:bodyPr/>
                    <a:lstStyle/>
                    <a:p>
                      <a:pPr>
                        <a:lnSpc>
                          <a:spcPct val="107000"/>
                        </a:lnSpc>
                        <a:spcAft>
                          <a:spcPts val="800"/>
                        </a:spcAft>
                      </a:pPr>
                      <a:r>
                        <a:rPr lang="ru-RU" sz="3200" dirty="0">
                          <a:effectLst/>
                        </a:rPr>
                        <a:t>Влияние инноваций на эффективность банка</a:t>
                      </a:r>
                      <a:endParaRPr lang="ru-RU"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27529" marR="27529" marT="6257" marB="0">
                    <a:solidFill>
                      <a:schemeClr val="accent2">
                        <a:lumMod val="20000"/>
                        <a:lumOff val="80000"/>
                      </a:schemeClr>
                    </a:solidFill>
                  </a:tcPr>
                </a:tc>
                <a:extLst>
                  <a:ext uri="{0D108BD9-81ED-4DB2-BD59-A6C34878D82A}">
                    <a16:rowId xmlns="" xmlns:a16="http://schemas.microsoft.com/office/drawing/2014/main" val="10004"/>
                  </a:ext>
                </a:extLst>
              </a:tr>
              <a:tr h="759053">
                <a:tc>
                  <a:txBody>
                    <a:bodyPr/>
                    <a:lstStyle/>
                    <a:p>
                      <a:pPr>
                        <a:lnSpc>
                          <a:spcPct val="107000"/>
                        </a:lnSpc>
                        <a:spcAft>
                          <a:spcPts val="800"/>
                        </a:spcAft>
                      </a:pPr>
                      <a:r>
                        <a:rPr lang="it-IT" sz="2800" dirty="0">
                          <a:effectLst/>
                        </a:rPr>
                        <a:t>Campanella, Peruta, Giudice (2017), Meghna (2021), Laeven, Levine, Michalopoulos (2015), Koivisto (2018)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27529" marR="27529" marT="6257" marB="0"/>
                </a:tc>
                <a:tc>
                  <a:txBody>
                    <a:bodyPr/>
                    <a:lstStyle/>
                    <a:p>
                      <a:pPr>
                        <a:lnSpc>
                          <a:spcPct val="107000"/>
                        </a:lnSpc>
                        <a:spcAft>
                          <a:spcPts val="800"/>
                        </a:spcAft>
                      </a:pPr>
                      <a:r>
                        <a:rPr lang="ru-RU" sz="3200" dirty="0">
                          <a:effectLst/>
                        </a:rPr>
                        <a:t>Влияние инноваций на финансовую устойчивость банков</a:t>
                      </a:r>
                      <a:endParaRPr lang="ru-RU"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27529" marR="27529" marT="6257" marB="0">
                    <a:solidFill>
                      <a:schemeClr val="accent2">
                        <a:lumMod val="20000"/>
                        <a:lumOff val="80000"/>
                      </a:schemeClr>
                    </a:solidFill>
                  </a:tcPr>
                </a:tc>
                <a:extLst>
                  <a:ext uri="{0D108BD9-81ED-4DB2-BD59-A6C34878D82A}">
                    <a16:rowId xmlns="" xmlns:a16="http://schemas.microsoft.com/office/drawing/2014/main" val="10005"/>
                  </a:ext>
                </a:extLst>
              </a:tr>
              <a:tr h="1135996">
                <a:tc>
                  <a:txBody>
                    <a:bodyPr/>
                    <a:lstStyle/>
                    <a:p>
                      <a:pPr>
                        <a:lnSpc>
                          <a:spcPct val="107000"/>
                        </a:lnSpc>
                        <a:spcAft>
                          <a:spcPts val="800"/>
                        </a:spcAft>
                      </a:pPr>
                      <a:r>
                        <a:rPr lang="it-IT" sz="2800" dirty="0">
                          <a:effectLst/>
                        </a:rPr>
                        <a:t>Hashim, Mohammed et al. (2020), Конева (2022), Дедов (2018), Stewart (1997), Crafts (2006), Carlin, Soskice (2006), Knut 2012), Aghion, Bergeaud, Reenen (2021)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27529" marR="27529" marT="6257" marB="0"/>
                </a:tc>
                <a:tc>
                  <a:txBody>
                    <a:bodyPr/>
                    <a:lstStyle/>
                    <a:p>
                      <a:pPr>
                        <a:lnSpc>
                          <a:spcPct val="107000"/>
                        </a:lnSpc>
                        <a:spcAft>
                          <a:spcPts val="800"/>
                        </a:spcAft>
                      </a:pPr>
                      <a:r>
                        <a:rPr lang="ru-RU" sz="3200" dirty="0">
                          <a:effectLst/>
                        </a:rPr>
                        <a:t>Особенности регулирование в условиях активного внедрения инноваций в деятельность коммерческих банков</a:t>
                      </a:r>
                      <a:endParaRPr lang="ru-RU"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27529" marR="27529" marT="6257" marB="0"/>
                </a:tc>
                <a:extLst>
                  <a:ext uri="{0D108BD9-81ED-4DB2-BD59-A6C34878D82A}">
                    <a16:rowId xmlns="" xmlns:a16="http://schemas.microsoft.com/office/drawing/2014/main" val="10006"/>
                  </a:ext>
                </a:extLst>
              </a:tr>
              <a:tr h="1043861">
                <a:tc>
                  <a:txBody>
                    <a:bodyPr/>
                    <a:lstStyle/>
                    <a:p>
                      <a:pPr>
                        <a:lnSpc>
                          <a:spcPct val="107000"/>
                        </a:lnSpc>
                        <a:spcAft>
                          <a:spcPts val="800"/>
                        </a:spcAft>
                      </a:pPr>
                      <a:r>
                        <a:rPr lang="it-IT" sz="2800" dirty="0">
                          <a:effectLst/>
                        </a:rPr>
                        <a:t>Karminsky, Egorova, Chigireva (2022), Grishunin, et al. (2022), Egorova, Grishunin, Karminsky (2022), Feng, Wang, Kreuze (2017), Petitjean (2019)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27529" marR="27529" marT="6257" marB="0"/>
                </a:tc>
                <a:tc>
                  <a:txBody>
                    <a:bodyPr/>
                    <a:lstStyle/>
                    <a:p>
                      <a:pPr>
                        <a:lnSpc>
                          <a:spcPct val="107000"/>
                        </a:lnSpc>
                        <a:spcAft>
                          <a:spcPts val="800"/>
                        </a:spcAft>
                      </a:pPr>
                      <a:r>
                        <a:rPr lang="ru-RU" sz="3200" dirty="0">
                          <a:effectLst/>
                        </a:rPr>
                        <a:t>Роль </a:t>
                      </a:r>
                      <a:r>
                        <a:rPr lang="en-US" sz="3200" dirty="0">
                          <a:effectLst/>
                        </a:rPr>
                        <a:t>ESG</a:t>
                      </a:r>
                      <a:r>
                        <a:rPr lang="ru-RU" sz="3200" dirty="0">
                          <a:effectLst/>
                        </a:rPr>
                        <a:t> в стимулировании внедрения инноваций и снижении рисков</a:t>
                      </a:r>
                      <a:endParaRPr lang="ru-RU"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27529" marR="27529" marT="6257" marB="0"/>
                </a:tc>
                <a:extLst>
                  <a:ext uri="{0D108BD9-81ED-4DB2-BD59-A6C34878D82A}">
                    <a16:rowId xmlns="" xmlns:a16="http://schemas.microsoft.com/office/drawing/2014/main" val="10007"/>
                  </a:ext>
                </a:extLst>
              </a:tr>
              <a:tr h="1135996">
                <a:tc>
                  <a:txBody>
                    <a:bodyPr/>
                    <a:lstStyle/>
                    <a:p>
                      <a:pPr>
                        <a:lnSpc>
                          <a:spcPct val="107000"/>
                        </a:lnSpc>
                        <a:spcAft>
                          <a:spcPts val="800"/>
                        </a:spcAft>
                      </a:pPr>
                      <a:r>
                        <a:rPr lang="ru-RU" sz="2800" dirty="0">
                          <a:effectLst/>
                        </a:rPr>
                        <a:t>Григорьева, </a:t>
                      </a:r>
                      <a:r>
                        <a:rPr lang="ru-RU" sz="2800" dirty="0" err="1">
                          <a:effectLst/>
                        </a:rPr>
                        <a:t>Забайкалов</a:t>
                      </a:r>
                      <a:r>
                        <a:rPr lang="ru-RU" sz="2800" dirty="0">
                          <a:effectLst/>
                        </a:rPr>
                        <a:t> (2023), </a:t>
                      </a:r>
                      <a:r>
                        <a:rPr lang="ru-RU" sz="2800" dirty="0" err="1">
                          <a:effectLst/>
                        </a:rPr>
                        <a:t>Дектярева</a:t>
                      </a:r>
                      <a:r>
                        <a:rPr lang="ru-RU" sz="2800" dirty="0">
                          <a:effectLst/>
                        </a:rPr>
                        <a:t> (2023), </a:t>
                      </a:r>
                      <a:r>
                        <a:rPr lang="ru-RU" sz="2800" dirty="0" err="1">
                          <a:effectLst/>
                        </a:rPr>
                        <a:t>Гудрова</a:t>
                      </a:r>
                      <a:r>
                        <a:rPr lang="ru-RU" sz="2800" dirty="0">
                          <a:effectLst/>
                        </a:rPr>
                        <a:t> и др. (2022),  </a:t>
                      </a:r>
                      <a:r>
                        <a:rPr lang="ru-RU" sz="2800" dirty="0" err="1">
                          <a:effectLst/>
                        </a:rPr>
                        <a:t>Колибаба</a:t>
                      </a:r>
                      <a:r>
                        <a:rPr lang="ru-RU" sz="2800" dirty="0">
                          <a:effectLst/>
                        </a:rPr>
                        <a:t> и Морозова (2022), Орлов и др. (2018), Фалько С.Г. (2008), </a:t>
                      </a:r>
                      <a:r>
                        <a:rPr lang="ru-RU" sz="2800" dirty="0" err="1">
                          <a:effectLst/>
                        </a:rPr>
                        <a:t>Карминский</a:t>
                      </a:r>
                      <a:r>
                        <a:rPr lang="ru-RU" sz="2800" dirty="0">
                          <a:effectLst/>
                        </a:rPr>
                        <a:t>, Фалько и др. (2024) (серия книг по </a:t>
                      </a:r>
                      <a:r>
                        <a:rPr lang="ru-RU" sz="2800" dirty="0" err="1">
                          <a:effectLst/>
                        </a:rPr>
                        <a:t>контроллингу</a:t>
                      </a:r>
                      <a:r>
                        <a:rPr lang="ru-RU" sz="2800" dirty="0">
                          <a:effectLst/>
                        </a:rPr>
                        <a:t>), </a:t>
                      </a:r>
                      <a:r>
                        <a:rPr lang="ru-RU" sz="2800" dirty="0" err="1">
                          <a:effectLst/>
                        </a:rPr>
                        <a:t>Лойко</a:t>
                      </a:r>
                      <a:r>
                        <a:rPr lang="ru-RU" sz="2800" dirty="0">
                          <a:effectLst/>
                        </a:rPr>
                        <a:t> и др. (2018)</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27529" marR="27529" marT="6257" marB="0"/>
                </a:tc>
                <a:tc>
                  <a:txBody>
                    <a:bodyPr/>
                    <a:lstStyle/>
                    <a:p>
                      <a:pPr>
                        <a:lnSpc>
                          <a:spcPct val="107000"/>
                        </a:lnSpc>
                        <a:spcAft>
                          <a:spcPts val="800"/>
                        </a:spcAft>
                      </a:pPr>
                      <a:r>
                        <a:rPr lang="ru-RU" sz="3200" dirty="0">
                          <a:effectLst/>
                        </a:rPr>
                        <a:t>Роль контроллинга в управлении инновационным процессом и обеспечении его успешной реализации. </a:t>
                      </a:r>
                      <a:endParaRPr lang="ru-RU"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27529" marR="27529" marT="6257" marB="0">
                    <a:solidFill>
                      <a:schemeClr val="accent2">
                        <a:lumMod val="20000"/>
                        <a:lumOff val="80000"/>
                      </a:schemeClr>
                    </a:solidFill>
                  </a:tcPr>
                </a:tc>
                <a:extLst>
                  <a:ext uri="{0D108BD9-81ED-4DB2-BD59-A6C34878D82A}">
                    <a16:rowId xmlns="" xmlns:a16="http://schemas.microsoft.com/office/drawing/2014/main" val="10008"/>
                  </a:ext>
                </a:extLst>
              </a:tr>
            </a:tbl>
          </a:graphicData>
        </a:graphic>
      </p:graphicFrame>
      <p:sp>
        <p:nvSpPr>
          <p:cNvPr id="11" name="Номер слайда 2">
            <a:extLst>
              <a:ext uri="{FF2B5EF4-FFF2-40B4-BE49-F238E27FC236}">
                <a16:creationId xmlns="" xmlns:a16="http://schemas.microsoft.com/office/drawing/2014/main" id="{28823FEF-D1FE-498B-BABC-D225E9570655}"/>
              </a:ext>
            </a:extLst>
          </p:cNvPr>
          <p:cNvSpPr>
            <a:spLocks noGrp="1"/>
          </p:cNvSpPr>
          <p:nvPr>
            <p:ph type="sldNum" sz="quarter" idx="2"/>
          </p:nvPr>
        </p:nvSpPr>
        <p:spPr bwMode="auto">
          <a:xfrm>
            <a:off x="23425248" y="12186592"/>
            <a:ext cx="714938" cy="1375376"/>
          </a:xfrm>
        </p:spPr>
        <p:txBody>
          <a:bodyPr/>
          <a:lstStyle/>
          <a:p>
            <a:pPr>
              <a:defRPr/>
            </a:pPr>
            <a:fld id="{86CB4B4D-7CA3-9044-876B-883B54F8677D}" type="slidenum">
              <a:rPr lang="ru-RU" sz="8000" b="1" smtClean="0"/>
              <a:pPr>
                <a:defRPr/>
              </a:pPr>
              <a:t>6</a:t>
            </a:fld>
            <a:endParaRPr lang="ru-RU" sz="8000" b="1" dirty="0"/>
          </a:p>
        </p:txBody>
      </p:sp>
      <p:sp>
        <p:nvSpPr>
          <p:cNvPr id="10" name="Очень крутой подзаголовок презентации"/>
          <p:cNvSpPr>
            <a:spLocks/>
          </p:cNvSpPr>
          <p:nvPr/>
        </p:nvSpPr>
        <p:spPr bwMode="auto">
          <a:xfrm>
            <a:off x="10247784" y="881336"/>
            <a:ext cx="12385376" cy="864096"/>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lgn="r">
              <a:defRPr/>
            </a:pPr>
            <a:r>
              <a:rPr lang="ru-RU" sz="4000" i="1" dirty="0">
                <a:solidFill>
                  <a:schemeClr val="tx1"/>
                </a:solidFill>
              </a:rPr>
              <a:t>Систематизация исследований финансовых инноваций</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Линия"/>
          <p:cNvSpPr/>
          <p:nvPr/>
        </p:nvSpPr>
        <p:spPr bwMode="auto">
          <a:xfrm>
            <a:off x="1201065" y="2214562"/>
            <a:ext cx="21506373" cy="1"/>
          </a:xfrm>
          <a:prstGeom prst="line">
            <a:avLst/>
          </a:prstGeom>
          <a:ln w="12700">
            <a:solidFill>
              <a:srgbClr val="253957"/>
            </a:solidFill>
            <a:miter lim="400000"/>
          </a:ln>
        </p:spPr>
        <p:txBody>
          <a:bodyPr lIns="71437" tIns="71437" rIns="71437" bIns="71437" anchor="ctr"/>
          <a:lstStyle/>
          <a:p>
            <a:pPr>
              <a:defRPr sz="3200"/>
            </a:pPr>
            <a:endParaRPr/>
          </a:p>
        </p:txBody>
      </p:sp>
      <p:pic>
        <p:nvPicPr>
          <p:cNvPr id="8" name="Изображение" descr="Изображение"/>
          <p:cNvPicPr>
            <a:picLocks noChangeAspect="1"/>
          </p:cNvPicPr>
          <p:nvPr/>
        </p:nvPicPr>
        <p:blipFill>
          <a:blip r:embed="rId2" cstate="print"/>
          <a:stretch/>
        </p:blipFill>
        <p:spPr bwMode="auto">
          <a:xfrm>
            <a:off x="1211199" y="620465"/>
            <a:ext cx="1214985" cy="1214985"/>
          </a:xfrm>
          <a:prstGeom prst="rect">
            <a:avLst/>
          </a:prstGeom>
          <a:ln w="12700">
            <a:miter lim="400000"/>
          </a:ln>
        </p:spPr>
      </p:pic>
      <p:sp>
        <p:nvSpPr>
          <p:cNvPr id="12" name="Очень крутой подзаголовок презентации"/>
          <p:cNvSpPr>
            <a:spLocks/>
          </p:cNvSpPr>
          <p:nvPr/>
        </p:nvSpPr>
        <p:spPr bwMode="auto">
          <a:xfrm>
            <a:off x="11183888" y="1237380"/>
            <a:ext cx="11449272" cy="864096"/>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lgn="r">
              <a:defRPr/>
            </a:pPr>
            <a:r>
              <a:rPr lang="ru-RU" sz="4000" i="1" dirty="0">
                <a:solidFill>
                  <a:schemeClr val="tx1"/>
                </a:solidFill>
              </a:rPr>
              <a:t>Проблемные вопросы анализа инноваций в организации</a:t>
            </a:r>
          </a:p>
        </p:txBody>
      </p:sp>
      <p:sp>
        <p:nvSpPr>
          <p:cNvPr id="20" name="Номер слайда 2">
            <a:extLst>
              <a:ext uri="{FF2B5EF4-FFF2-40B4-BE49-F238E27FC236}">
                <a16:creationId xmlns="" xmlns:a16="http://schemas.microsoft.com/office/drawing/2014/main" id="{1A51CC11-D149-4405-B899-01D94F08A75F}"/>
              </a:ext>
            </a:extLst>
          </p:cNvPr>
          <p:cNvSpPr>
            <a:spLocks noGrp="1"/>
          </p:cNvSpPr>
          <p:nvPr>
            <p:ph type="sldNum" sz="quarter" idx="2"/>
          </p:nvPr>
        </p:nvSpPr>
        <p:spPr bwMode="auto">
          <a:xfrm>
            <a:off x="23353240" y="12186592"/>
            <a:ext cx="714938" cy="1375376"/>
          </a:xfrm>
        </p:spPr>
        <p:txBody>
          <a:bodyPr/>
          <a:lstStyle/>
          <a:p>
            <a:pPr>
              <a:defRPr/>
            </a:pPr>
            <a:fld id="{86CB4B4D-7CA3-9044-876B-883B54F8677D}" type="slidenum">
              <a:rPr lang="ru-RU" sz="8000" b="1" smtClean="0"/>
              <a:pPr>
                <a:defRPr/>
              </a:pPr>
              <a:t>7</a:t>
            </a:fld>
            <a:endParaRPr lang="ru-RU" sz="8000" b="1" dirty="0"/>
          </a:p>
        </p:txBody>
      </p:sp>
      <p:sp>
        <p:nvSpPr>
          <p:cNvPr id="21" name="Очень крутой подзаголовок презентации">
            <a:extLst>
              <a:ext uri="{FF2B5EF4-FFF2-40B4-BE49-F238E27FC236}">
                <a16:creationId xmlns="" xmlns:a16="http://schemas.microsoft.com/office/drawing/2014/main" id="{38D64F5E-6D0D-4EA8-94B1-7056B23BB26F}"/>
              </a:ext>
            </a:extLst>
          </p:cNvPr>
          <p:cNvSpPr>
            <a:spLocks/>
          </p:cNvSpPr>
          <p:nvPr/>
        </p:nvSpPr>
        <p:spPr bwMode="auto">
          <a:xfrm>
            <a:off x="2902968" y="449288"/>
            <a:ext cx="19802200" cy="1173243"/>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lgn="r"/>
            <a:r>
              <a:rPr lang="ru-RU" sz="4800" b="1" i="1" dirty="0">
                <a:solidFill>
                  <a:schemeClr val="accent1">
                    <a:lumMod val="75000"/>
                  </a:schemeClr>
                </a:solidFill>
              </a:rPr>
              <a:t>Положение 1</a:t>
            </a:r>
          </a:p>
        </p:txBody>
      </p:sp>
      <p:graphicFrame>
        <p:nvGraphicFramePr>
          <p:cNvPr id="9" name="Схема 8"/>
          <p:cNvGraphicFramePr/>
          <p:nvPr>
            <p:extLst>
              <p:ext uri="{D42A27DB-BD31-4B8C-83A1-F6EECF244321}">
                <p14:modId xmlns:p14="http://schemas.microsoft.com/office/powerpoint/2010/main" xmlns="" val="508200198"/>
              </p:ext>
            </p:extLst>
          </p:nvPr>
        </p:nvGraphicFramePr>
        <p:xfrm>
          <a:off x="1174776" y="2753544"/>
          <a:ext cx="21530392" cy="1065718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xmlns="" val="12683368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Линия"/>
          <p:cNvSpPr/>
          <p:nvPr/>
        </p:nvSpPr>
        <p:spPr bwMode="auto">
          <a:xfrm>
            <a:off x="1201065" y="2214562"/>
            <a:ext cx="21506373" cy="1"/>
          </a:xfrm>
          <a:prstGeom prst="line">
            <a:avLst/>
          </a:prstGeom>
          <a:ln w="12700">
            <a:solidFill>
              <a:srgbClr val="253957"/>
            </a:solidFill>
            <a:miter lim="400000"/>
          </a:ln>
        </p:spPr>
        <p:txBody>
          <a:bodyPr lIns="71437" tIns="71437" rIns="71437" bIns="71437" anchor="ctr"/>
          <a:lstStyle/>
          <a:p>
            <a:pPr>
              <a:defRPr sz="3200"/>
            </a:pPr>
            <a:endParaRPr/>
          </a:p>
        </p:txBody>
      </p:sp>
      <p:pic>
        <p:nvPicPr>
          <p:cNvPr id="8" name="Изображение" descr="Изображение"/>
          <p:cNvPicPr>
            <a:picLocks noChangeAspect="1"/>
          </p:cNvPicPr>
          <p:nvPr/>
        </p:nvPicPr>
        <p:blipFill>
          <a:blip r:embed="rId2" cstate="print"/>
          <a:stretch/>
        </p:blipFill>
        <p:spPr bwMode="auto">
          <a:xfrm>
            <a:off x="1211199" y="620465"/>
            <a:ext cx="1214985" cy="1214985"/>
          </a:xfrm>
          <a:prstGeom prst="rect">
            <a:avLst/>
          </a:prstGeom>
          <a:ln w="12700">
            <a:miter lim="400000"/>
          </a:ln>
        </p:spPr>
      </p:pic>
      <p:sp>
        <p:nvSpPr>
          <p:cNvPr id="11" name="Номер слайда 2">
            <a:extLst>
              <a:ext uri="{FF2B5EF4-FFF2-40B4-BE49-F238E27FC236}">
                <a16:creationId xmlns="" xmlns:a16="http://schemas.microsoft.com/office/drawing/2014/main" id="{EC674D86-603C-437B-9829-5CA2A873BBCC}"/>
              </a:ext>
            </a:extLst>
          </p:cNvPr>
          <p:cNvSpPr>
            <a:spLocks noGrp="1"/>
          </p:cNvSpPr>
          <p:nvPr>
            <p:ph type="sldNum" sz="quarter" idx="2"/>
          </p:nvPr>
        </p:nvSpPr>
        <p:spPr bwMode="auto">
          <a:xfrm>
            <a:off x="23353240" y="12186592"/>
            <a:ext cx="714938" cy="1375376"/>
          </a:xfrm>
        </p:spPr>
        <p:txBody>
          <a:bodyPr/>
          <a:lstStyle/>
          <a:p>
            <a:pPr>
              <a:defRPr/>
            </a:pPr>
            <a:fld id="{86CB4B4D-7CA3-9044-876B-883B54F8677D}" type="slidenum">
              <a:rPr lang="ru-RU" sz="8000" b="1" smtClean="0"/>
              <a:pPr>
                <a:defRPr/>
              </a:pPr>
              <a:t>8</a:t>
            </a:fld>
            <a:endParaRPr lang="ru-RU" sz="8000" b="1" dirty="0"/>
          </a:p>
        </p:txBody>
      </p:sp>
      <p:graphicFrame>
        <p:nvGraphicFramePr>
          <p:cNvPr id="2" name="Схема 1"/>
          <p:cNvGraphicFramePr/>
          <p:nvPr>
            <p:extLst>
              <p:ext uri="{D42A27DB-BD31-4B8C-83A1-F6EECF244321}">
                <p14:modId xmlns:p14="http://schemas.microsoft.com/office/powerpoint/2010/main" xmlns="" val="4043233997"/>
              </p:ext>
            </p:extLst>
          </p:nvPr>
        </p:nvGraphicFramePr>
        <p:xfrm>
          <a:off x="382688" y="3689648"/>
          <a:ext cx="10009112" cy="874021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2" name="Очень крутой подзаголовок презентации"/>
          <p:cNvSpPr>
            <a:spLocks/>
          </p:cNvSpPr>
          <p:nvPr/>
        </p:nvSpPr>
        <p:spPr bwMode="auto">
          <a:xfrm>
            <a:off x="9671720" y="1097360"/>
            <a:ext cx="12961440" cy="864096"/>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lgn="r">
              <a:defRPr/>
            </a:pPr>
            <a:r>
              <a:rPr lang="ru-RU" sz="4000" i="1" dirty="0">
                <a:solidFill>
                  <a:schemeClr val="tx1"/>
                </a:solidFill>
              </a:rPr>
              <a:t>Классификация </a:t>
            </a:r>
            <a:r>
              <a:rPr lang="ru-RU" sz="4000" i="1" dirty="0" smtClean="0">
                <a:solidFill>
                  <a:schemeClr val="tx1"/>
                </a:solidFill>
              </a:rPr>
              <a:t>инноваций и их жизненный цикл</a:t>
            </a:r>
            <a:endParaRPr lang="ru-RU" sz="4000" i="1" dirty="0">
              <a:solidFill>
                <a:schemeClr val="tx1"/>
              </a:solidFill>
            </a:endParaRPr>
          </a:p>
        </p:txBody>
      </p:sp>
      <p:graphicFrame>
        <p:nvGraphicFramePr>
          <p:cNvPr id="9" name="Схема 8"/>
          <p:cNvGraphicFramePr/>
          <p:nvPr>
            <p:extLst>
              <p:ext uri="{D42A27DB-BD31-4B8C-83A1-F6EECF244321}">
                <p14:modId xmlns:p14="http://schemas.microsoft.com/office/powerpoint/2010/main" xmlns="" val="2140797090"/>
              </p:ext>
            </p:extLst>
          </p:nvPr>
        </p:nvGraphicFramePr>
        <p:xfrm>
          <a:off x="10679833" y="3041576"/>
          <a:ext cx="12025336" cy="10312998"/>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3" name="Выгнутая влево стрелка 2"/>
          <p:cNvSpPr/>
          <p:nvPr/>
        </p:nvSpPr>
        <p:spPr bwMode="auto">
          <a:xfrm flipH="1" flipV="1">
            <a:off x="22705168" y="3429000"/>
            <a:ext cx="1152128" cy="9405664"/>
          </a:xfrm>
          <a:prstGeom prst="curvedRightArrow">
            <a:avLst/>
          </a:prstGeom>
          <a:solidFill>
            <a:srgbClr val="024C90"/>
          </a:solidFill>
          <a:ln w="12700" cap="flat">
            <a:noFill/>
            <a:miter lim="400000"/>
          </a:ln>
        </p:spPr>
        <p:style>
          <a:lnRef idx="0">
            <a:srgbClr val="000000"/>
          </a:lnRef>
          <a:fillRef idx="0">
            <a:srgbClr val="000000"/>
          </a:fillRef>
          <a:effectRef idx="0">
            <a:srgbClr val="000000"/>
          </a:effectRef>
          <a:fontRef idx="none"/>
        </p:style>
        <p:txBody>
          <a:bodyPr rtlCol="0" anchor="ctr"/>
          <a:lstStyle/>
          <a:p>
            <a:pPr algn="ctr"/>
            <a:endParaRPr lang="ru-RU">
              <a:solidFill>
                <a:schemeClr val="tx1"/>
              </a:solidFill>
            </a:endParaRPr>
          </a:p>
        </p:txBody>
      </p:sp>
      <p:sp>
        <p:nvSpPr>
          <p:cNvPr id="14" name="Очень крутой подзаголовок презентации">
            <a:extLst>
              <a:ext uri="{FF2B5EF4-FFF2-40B4-BE49-F238E27FC236}">
                <a16:creationId xmlns="" xmlns:a16="http://schemas.microsoft.com/office/drawing/2014/main" id="{38D64F5E-6D0D-4EA8-94B1-7056B23BB26F}"/>
              </a:ext>
            </a:extLst>
          </p:cNvPr>
          <p:cNvSpPr>
            <a:spLocks/>
          </p:cNvSpPr>
          <p:nvPr/>
        </p:nvSpPr>
        <p:spPr bwMode="auto">
          <a:xfrm>
            <a:off x="2902968" y="449288"/>
            <a:ext cx="19802200" cy="1173243"/>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lgn="r"/>
            <a:r>
              <a:rPr lang="ru-RU" sz="4800" b="1" i="1" dirty="0">
                <a:solidFill>
                  <a:schemeClr val="accent1">
                    <a:lumMod val="75000"/>
                  </a:schemeClr>
                </a:solidFill>
              </a:rPr>
              <a:t>Положение 1</a:t>
            </a:r>
          </a:p>
        </p:txBody>
      </p:sp>
      <p:sp>
        <p:nvSpPr>
          <p:cNvPr id="5" name="Прямоугольник 4"/>
          <p:cNvSpPr/>
          <p:nvPr/>
        </p:nvSpPr>
        <p:spPr>
          <a:xfrm>
            <a:off x="12760077" y="2393504"/>
            <a:ext cx="7281160" cy="584775"/>
          </a:xfrm>
          <a:prstGeom prst="rect">
            <a:avLst/>
          </a:prstGeom>
        </p:spPr>
        <p:txBody>
          <a:bodyPr wrap="none">
            <a:spAutoFit/>
          </a:bodyPr>
          <a:lstStyle/>
          <a:p>
            <a:pPr algn="r">
              <a:defRPr/>
            </a:pPr>
            <a:r>
              <a:rPr lang="ru-RU" sz="3200" i="1" dirty="0" smtClean="0">
                <a:solidFill>
                  <a:schemeClr val="tx1"/>
                </a:solidFill>
              </a:rPr>
              <a:t>Схема 2. жизненный цикл инноваций</a:t>
            </a:r>
            <a:endParaRPr lang="ru-RU" sz="3200" i="1" dirty="0">
              <a:solidFill>
                <a:schemeClr val="tx1"/>
              </a:solidFill>
            </a:endParaRPr>
          </a:p>
        </p:txBody>
      </p:sp>
      <p:sp>
        <p:nvSpPr>
          <p:cNvPr id="13" name="Прямоугольник 12"/>
          <p:cNvSpPr/>
          <p:nvPr/>
        </p:nvSpPr>
        <p:spPr bwMode="auto">
          <a:xfrm>
            <a:off x="1544434" y="2545904"/>
            <a:ext cx="7271542" cy="584775"/>
          </a:xfrm>
          <a:prstGeom prst="rect">
            <a:avLst/>
          </a:prstGeom>
        </p:spPr>
        <p:txBody>
          <a:bodyPr wrap="none">
            <a:spAutoFit/>
          </a:bodyPr>
          <a:lstStyle/>
          <a:p>
            <a:pPr algn="r">
              <a:defRPr/>
            </a:pPr>
            <a:r>
              <a:rPr lang="ru-RU" sz="3200" i="1" dirty="0" smtClean="0">
                <a:solidFill>
                  <a:schemeClr val="tx1"/>
                </a:solidFill>
              </a:rPr>
              <a:t>Схема 1. Классификация инноваций</a:t>
            </a:r>
            <a:endParaRPr lang="ru-RU" sz="3200" i="1" dirty="0">
              <a:solidFill>
                <a:schemeClr val="tx1"/>
              </a:solidFill>
            </a:endParaRPr>
          </a:p>
        </p:txBody>
      </p:sp>
    </p:spTree>
    <p:extLst>
      <p:ext uri="{BB962C8B-B14F-4D97-AF65-F5344CB8AC3E}">
        <p14:creationId xmlns:p14="http://schemas.microsoft.com/office/powerpoint/2010/main" xmlns="" val="36846973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Линия"/>
          <p:cNvSpPr/>
          <p:nvPr/>
        </p:nvSpPr>
        <p:spPr bwMode="auto">
          <a:xfrm>
            <a:off x="1201065" y="2214562"/>
            <a:ext cx="21506373" cy="1"/>
          </a:xfrm>
          <a:prstGeom prst="line">
            <a:avLst/>
          </a:prstGeom>
          <a:ln w="12700">
            <a:solidFill>
              <a:srgbClr val="253957"/>
            </a:solidFill>
            <a:miter lim="400000"/>
          </a:ln>
        </p:spPr>
        <p:txBody>
          <a:bodyPr lIns="71437" tIns="71437" rIns="71437" bIns="71437" anchor="ctr"/>
          <a:lstStyle/>
          <a:p>
            <a:pPr>
              <a:defRPr sz="3200"/>
            </a:pPr>
            <a:endParaRPr/>
          </a:p>
        </p:txBody>
      </p:sp>
      <p:pic>
        <p:nvPicPr>
          <p:cNvPr id="8" name="Изображение" descr="Изображение"/>
          <p:cNvPicPr>
            <a:picLocks noChangeAspect="1"/>
          </p:cNvPicPr>
          <p:nvPr/>
        </p:nvPicPr>
        <p:blipFill>
          <a:blip r:embed="rId2" cstate="print"/>
          <a:stretch/>
        </p:blipFill>
        <p:spPr bwMode="auto">
          <a:xfrm>
            <a:off x="1211199" y="620465"/>
            <a:ext cx="1214985" cy="1214985"/>
          </a:xfrm>
          <a:prstGeom prst="rect">
            <a:avLst/>
          </a:prstGeom>
          <a:ln w="12700">
            <a:miter lim="400000"/>
          </a:ln>
        </p:spPr>
      </p:pic>
      <p:sp>
        <p:nvSpPr>
          <p:cNvPr id="12" name="Очень крутой подзаголовок презентации"/>
          <p:cNvSpPr>
            <a:spLocks/>
          </p:cNvSpPr>
          <p:nvPr/>
        </p:nvSpPr>
        <p:spPr bwMode="auto">
          <a:xfrm>
            <a:off x="10103768" y="1313384"/>
            <a:ext cx="12745416" cy="864096"/>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lgn="r">
              <a:defRPr/>
            </a:pPr>
            <a:r>
              <a:rPr lang="ru-RU" sz="4000" i="1" dirty="0">
                <a:solidFill>
                  <a:schemeClr val="tx1"/>
                </a:solidFill>
              </a:rPr>
              <a:t>Система распределения ресурсов на инновационные проекты</a:t>
            </a:r>
          </a:p>
        </p:txBody>
      </p:sp>
      <p:sp>
        <p:nvSpPr>
          <p:cNvPr id="20" name="Номер слайда 2">
            <a:extLst>
              <a:ext uri="{FF2B5EF4-FFF2-40B4-BE49-F238E27FC236}">
                <a16:creationId xmlns="" xmlns:a16="http://schemas.microsoft.com/office/drawing/2014/main" id="{1A51CC11-D149-4405-B899-01D94F08A75F}"/>
              </a:ext>
            </a:extLst>
          </p:cNvPr>
          <p:cNvSpPr>
            <a:spLocks noGrp="1"/>
          </p:cNvSpPr>
          <p:nvPr>
            <p:ph type="sldNum" sz="quarter" idx="2"/>
          </p:nvPr>
        </p:nvSpPr>
        <p:spPr bwMode="auto">
          <a:xfrm>
            <a:off x="23353240" y="12186592"/>
            <a:ext cx="714938" cy="1375376"/>
          </a:xfrm>
        </p:spPr>
        <p:txBody>
          <a:bodyPr/>
          <a:lstStyle/>
          <a:p>
            <a:pPr>
              <a:defRPr/>
            </a:pPr>
            <a:fld id="{86CB4B4D-7CA3-9044-876B-883B54F8677D}" type="slidenum">
              <a:rPr lang="ru-RU" sz="8000" b="1" smtClean="0"/>
              <a:pPr>
                <a:defRPr/>
              </a:pPr>
              <a:t>9</a:t>
            </a:fld>
            <a:endParaRPr lang="ru-RU" sz="8000" b="1" dirty="0"/>
          </a:p>
        </p:txBody>
      </p:sp>
      <p:pic>
        <p:nvPicPr>
          <p:cNvPr id="10" name="Рисунок 9"/>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xmlns="" val="0"/>
              </a:ext>
            </a:extLst>
          </a:blip>
          <a:stretch>
            <a:fillRect/>
          </a:stretch>
        </p:blipFill>
        <p:spPr>
          <a:xfrm>
            <a:off x="3626003" y="2593674"/>
            <a:ext cx="16656496" cy="10465587"/>
          </a:xfrm>
          <a:prstGeom prst="rect">
            <a:avLst/>
          </a:prstGeom>
        </p:spPr>
      </p:pic>
      <p:sp>
        <p:nvSpPr>
          <p:cNvPr id="11" name="Очень крутой подзаголовок презентации">
            <a:extLst>
              <a:ext uri="{FF2B5EF4-FFF2-40B4-BE49-F238E27FC236}">
                <a16:creationId xmlns="" xmlns:a16="http://schemas.microsoft.com/office/drawing/2014/main" id="{38D64F5E-6D0D-4EA8-94B1-7056B23BB26F}"/>
              </a:ext>
            </a:extLst>
          </p:cNvPr>
          <p:cNvSpPr>
            <a:spLocks/>
          </p:cNvSpPr>
          <p:nvPr/>
        </p:nvSpPr>
        <p:spPr bwMode="auto">
          <a:xfrm>
            <a:off x="3055368" y="601688"/>
            <a:ext cx="19802200" cy="1173243"/>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lgn="r"/>
            <a:r>
              <a:rPr lang="ru-RU" sz="4800" b="1" i="1" dirty="0">
                <a:solidFill>
                  <a:schemeClr val="accent1">
                    <a:lumMod val="75000"/>
                  </a:schemeClr>
                </a:solidFill>
              </a:rPr>
              <a:t>Положение 1</a:t>
            </a:r>
          </a:p>
        </p:txBody>
      </p:sp>
    </p:spTree>
    <p:extLst>
      <p:ext uri="{BB962C8B-B14F-4D97-AF65-F5344CB8AC3E}">
        <p14:creationId xmlns:p14="http://schemas.microsoft.com/office/powerpoint/2010/main" xmlns="" val="7825216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Линия"/>
          <p:cNvSpPr/>
          <p:nvPr/>
        </p:nvSpPr>
        <p:spPr bwMode="auto">
          <a:xfrm>
            <a:off x="1201065" y="2214562"/>
            <a:ext cx="21506373" cy="1"/>
          </a:xfrm>
          <a:prstGeom prst="line">
            <a:avLst/>
          </a:prstGeom>
          <a:ln w="12700">
            <a:solidFill>
              <a:srgbClr val="253957"/>
            </a:solidFill>
            <a:miter lim="400000"/>
          </a:ln>
        </p:spPr>
        <p:txBody>
          <a:bodyPr lIns="71437" tIns="71437" rIns="71437" bIns="71437" anchor="ctr"/>
          <a:lstStyle/>
          <a:p>
            <a:pPr>
              <a:defRPr sz="3200"/>
            </a:pPr>
            <a:endParaRPr/>
          </a:p>
        </p:txBody>
      </p:sp>
      <p:pic>
        <p:nvPicPr>
          <p:cNvPr id="8" name="Изображение" descr="Изображение"/>
          <p:cNvPicPr>
            <a:picLocks noChangeAspect="1"/>
          </p:cNvPicPr>
          <p:nvPr/>
        </p:nvPicPr>
        <p:blipFill>
          <a:blip r:embed="rId2" cstate="print"/>
          <a:stretch/>
        </p:blipFill>
        <p:spPr bwMode="auto">
          <a:xfrm>
            <a:off x="1211199" y="620465"/>
            <a:ext cx="1214985" cy="1214985"/>
          </a:xfrm>
          <a:prstGeom prst="rect">
            <a:avLst/>
          </a:prstGeom>
          <a:ln w="12700">
            <a:miter lim="400000"/>
          </a:ln>
        </p:spPr>
      </p:pic>
      <p:sp>
        <p:nvSpPr>
          <p:cNvPr id="11" name="Очень крутой подзаголовок презентации"/>
          <p:cNvSpPr>
            <a:spLocks/>
          </p:cNvSpPr>
          <p:nvPr/>
        </p:nvSpPr>
        <p:spPr bwMode="auto">
          <a:xfrm>
            <a:off x="5423248" y="1025352"/>
            <a:ext cx="17209912" cy="864096"/>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lgn="r">
              <a:defRPr/>
            </a:pPr>
            <a:r>
              <a:rPr lang="ru-RU" sz="4000" i="1" dirty="0">
                <a:solidFill>
                  <a:schemeClr val="tx1"/>
                </a:solidFill>
              </a:rPr>
              <a:t>Классификация нематериальных активов (НМА) с позиции инноваций организации</a:t>
            </a:r>
          </a:p>
        </p:txBody>
      </p:sp>
      <p:sp>
        <p:nvSpPr>
          <p:cNvPr id="15" name="Номер слайда 2">
            <a:extLst>
              <a:ext uri="{FF2B5EF4-FFF2-40B4-BE49-F238E27FC236}">
                <a16:creationId xmlns="" xmlns:a16="http://schemas.microsoft.com/office/drawing/2014/main" id="{751C8845-752C-4951-A700-0A5F0EA8A3AC}"/>
              </a:ext>
            </a:extLst>
          </p:cNvPr>
          <p:cNvSpPr>
            <a:spLocks noGrp="1"/>
          </p:cNvSpPr>
          <p:nvPr>
            <p:ph type="sldNum" sz="quarter" idx="2"/>
          </p:nvPr>
        </p:nvSpPr>
        <p:spPr bwMode="auto">
          <a:xfrm>
            <a:off x="23353240" y="12186592"/>
            <a:ext cx="714938" cy="1375376"/>
          </a:xfrm>
        </p:spPr>
        <p:txBody>
          <a:bodyPr/>
          <a:lstStyle/>
          <a:p>
            <a:pPr>
              <a:defRPr/>
            </a:pPr>
            <a:fld id="{86CB4B4D-7CA3-9044-876B-883B54F8677D}" type="slidenum">
              <a:rPr lang="ru-RU" sz="8000" b="1" smtClean="0"/>
              <a:pPr>
                <a:defRPr/>
              </a:pPr>
              <a:t>10</a:t>
            </a:fld>
            <a:endParaRPr lang="ru-RU" sz="8000" b="1" dirty="0"/>
          </a:p>
        </p:txBody>
      </p:sp>
      <p:graphicFrame>
        <p:nvGraphicFramePr>
          <p:cNvPr id="14" name="Схема 13"/>
          <p:cNvGraphicFramePr/>
          <p:nvPr>
            <p:extLst>
              <p:ext uri="{D42A27DB-BD31-4B8C-83A1-F6EECF244321}">
                <p14:modId xmlns:p14="http://schemas.microsoft.com/office/powerpoint/2010/main" xmlns="" val="1321377131"/>
              </p:ext>
            </p:extLst>
          </p:nvPr>
        </p:nvGraphicFramePr>
        <p:xfrm>
          <a:off x="238672" y="2969568"/>
          <a:ext cx="23834648" cy="64087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Прямоугольник 1"/>
          <p:cNvSpPr/>
          <p:nvPr/>
        </p:nvSpPr>
        <p:spPr>
          <a:xfrm>
            <a:off x="238672" y="9522296"/>
            <a:ext cx="23114568" cy="3570208"/>
          </a:xfrm>
          <a:prstGeom prst="rect">
            <a:avLst/>
          </a:prstGeom>
        </p:spPr>
        <p:txBody>
          <a:bodyPr wrap="square">
            <a:spAutoFit/>
          </a:bodyPr>
          <a:lstStyle/>
          <a:p>
            <a:pPr algn="just">
              <a:spcAft>
                <a:spcPts val="1200"/>
              </a:spcAft>
            </a:pPr>
            <a:r>
              <a:rPr lang="ru-RU" sz="2800" dirty="0">
                <a:solidFill>
                  <a:schemeClr val="tx1"/>
                </a:solidFill>
                <a:latin typeface="+mn-lt"/>
                <a:cs typeface="Times New Roman" panose="02020603050405020304" pitchFamily="18" charset="0"/>
              </a:rPr>
              <a:t>Нематериальные активы могут служить индикаторами или мерами инноваций в банковском секторе, поскольку они представляют собой результаты или </a:t>
            </a:r>
            <a:r>
              <a:rPr lang="ru-RU" sz="2800" dirty="0" smtClean="0">
                <a:solidFill>
                  <a:schemeClr val="tx1"/>
                </a:solidFill>
                <a:latin typeface="+mn-lt"/>
                <a:cs typeface="Times New Roman" panose="02020603050405020304" pitchFamily="18" charset="0"/>
              </a:rPr>
              <a:t>отражением </a:t>
            </a:r>
            <a:r>
              <a:rPr lang="ru-RU" sz="2800" dirty="0">
                <a:solidFill>
                  <a:schemeClr val="tx1"/>
                </a:solidFill>
                <a:latin typeface="+mn-lt"/>
                <a:cs typeface="Times New Roman" panose="02020603050405020304" pitchFamily="18" charset="0"/>
              </a:rPr>
              <a:t>инновационной деятельности. </a:t>
            </a:r>
          </a:p>
          <a:p>
            <a:pPr algn="just">
              <a:spcAft>
                <a:spcPts val="1200"/>
              </a:spcAft>
            </a:pPr>
            <a:r>
              <a:rPr lang="ru-RU" sz="2800" dirty="0">
                <a:solidFill>
                  <a:schemeClr val="tx1"/>
                </a:solidFill>
                <a:latin typeface="+mn-lt"/>
                <a:cs typeface="Times New Roman" panose="02020603050405020304" pitchFamily="18" charset="0"/>
              </a:rPr>
              <a:t>Они являются видимыми </a:t>
            </a:r>
            <a:r>
              <a:rPr lang="ru-RU" sz="2800" dirty="0" smtClean="0">
                <a:solidFill>
                  <a:schemeClr val="tx1"/>
                </a:solidFill>
                <a:latin typeface="+mn-lt"/>
                <a:cs typeface="Times New Roman" panose="02020603050405020304" pitchFamily="18" charset="0"/>
              </a:rPr>
              <a:t>отражениями инноваций </a:t>
            </a:r>
            <a:r>
              <a:rPr lang="ru-RU" sz="2800" dirty="0">
                <a:solidFill>
                  <a:schemeClr val="tx1"/>
                </a:solidFill>
                <a:latin typeface="+mn-lt"/>
                <a:cs typeface="Times New Roman" panose="02020603050405020304" pitchFamily="18" charset="0"/>
              </a:rPr>
              <a:t>и могут быть использованы для оценки уровня </a:t>
            </a:r>
            <a:r>
              <a:rPr lang="ru-RU" sz="2800" dirty="0" err="1">
                <a:solidFill>
                  <a:schemeClr val="tx1"/>
                </a:solidFill>
                <a:latin typeface="+mn-lt"/>
                <a:cs typeface="Times New Roman" panose="02020603050405020304" pitchFamily="18" charset="0"/>
              </a:rPr>
              <a:t>инновационности</a:t>
            </a:r>
            <a:r>
              <a:rPr lang="ru-RU" sz="2800" dirty="0">
                <a:solidFill>
                  <a:schemeClr val="tx1"/>
                </a:solidFill>
                <a:latin typeface="+mn-lt"/>
                <a:cs typeface="Times New Roman" panose="02020603050405020304" pitchFamily="18" charset="0"/>
              </a:rPr>
              <a:t> банка.</a:t>
            </a:r>
          </a:p>
          <a:p>
            <a:pPr algn="just">
              <a:spcAft>
                <a:spcPts val="1200"/>
              </a:spcAft>
            </a:pPr>
            <a:r>
              <a:rPr lang="ru-RU" sz="2800" b="1" dirty="0">
                <a:solidFill>
                  <a:schemeClr val="tx1"/>
                </a:solidFill>
                <a:latin typeface="+mn-lt"/>
                <a:cs typeface="Times New Roman" panose="02020603050405020304" pitchFamily="18" charset="0"/>
              </a:rPr>
              <a:t>Нематериальные активы</a:t>
            </a:r>
            <a:r>
              <a:rPr lang="ru-RU" sz="2800" dirty="0">
                <a:solidFill>
                  <a:schemeClr val="tx1"/>
                </a:solidFill>
                <a:latin typeface="+mn-lt"/>
                <a:cs typeface="Times New Roman" panose="02020603050405020304" pitchFamily="18" charset="0"/>
              </a:rPr>
              <a:t> </a:t>
            </a:r>
            <a:r>
              <a:rPr lang="ru-RU" sz="2800" dirty="0" smtClean="0">
                <a:solidFill>
                  <a:schemeClr val="tx1"/>
                </a:solidFill>
                <a:latin typeface="+mn-lt"/>
                <a:cs typeface="Times New Roman" panose="02020603050405020304" pitchFamily="18" charset="0"/>
              </a:rPr>
              <a:t>отражают интеллектуальную </a:t>
            </a:r>
            <a:r>
              <a:rPr lang="ru-RU" sz="2800" dirty="0">
                <a:solidFill>
                  <a:schemeClr val="tx1"/>
                </a:solidFill>
                <a:latin typeface="+mn-lt"/>
                <a:cs typeface="Times New Roman" panose="02020603050405020304" pitchFamily="18" charset="0"/>
              </a:rPr>
              <a:t>собственность (патенты, авторские права, товарные знаки), ноу-хау, бренды, репутацию, клиентскую базу, лицензии, программное обеспечение и др.</a:t>
            </a:r>
          </a:p>
          <a:p>
            <a:pPr algn="just">
              <a:spcAft>
                <a:spcPts val="1200"/>
              </a:spcAft>
            </a:pPr>
            <a:r>
              <a:rPr lang="ru-RU" sz="2800" b="1" dirty="0">
                <a:solidFill>
                  <a:schemeClr val="tx1"/>
                </a:solidFill>
                <a:latin typeface="+mn-lt"/>
                <a:cs typeface="Times New Roman" panose="02020603050405020304" pitchFamily="18" charset="0"/>
              </a:rPr>
              <a:t>Нематериальные ресурсы </a:t>
            </a:r>
            <a:r>
              <a:rPr lang="ru-RU" sz="2800" dirty="0" smtClean="0">
                <a:solidFill>
                  <a:schemeClr val="tx1"/>
                </a:solidFill>
                <a:latin typeface="+mn-lt"/>
                <a:cs typeface="Times New Roman" panose="02020603050405020304" pitchFamily="18" charset="0"/>
              </a:rPr>
              <a:t>отражают знания</a:t>
            </a:r>
            <a:r>
              <a:rPr lang="ru-RU" sz="2800" dirty="0">
                <a:solidFill>
                  <a:schemeClr val="tx1"/>
                </a:solidFill>
                <a:latin typeface="+mn-lt"/>
                <a:cs typeface="Times New Roman" panose="02020603050405020304" pitchFamily="18" charset="0"/>
              </a:rPr>
              <a:t>, экспертизу, интеллектуальные способности персонала, информацию и другие нематериальные ресурсы, которые могут быть использованы для повышения эффективности, инноваций и конкурентоспособности организации.</a:t>
            </a:r>
          </a:p>
        </p:txBody>
      </p:sp>
      <p:sp>
        <p:nvSpPr>
          <p:cNvPr id="10" name="Очень крутой подзаголовок презентации">
            <a:extLst>
              <a:ext uri="{FF2B5EF4-FFF2-40B4-BE49-F238E27FC236}">
                <a16:creationId xmlns="" xmlns:a16="http://schemas.microsoft.com/office/drawing/2014/main" id="{38D64F5E-6D0D-4EA8-94B1-7056B23BB26F}"/>
              </a:ext>
            </a:extLst>
          </p:cNvPr>
          <p:cNvSpPr>
            <a:spLocks/>
          </p:cNvSpPr>
          <p:nvPr/>
        </p:nvSpPr>
        <p:spPr bwMode="auto">
          <a:xfrm>
            <a:off x="2902968" y="449288"/>
            <a:ext cx="19802200" cy="1173243"/>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lgn="r"/>
            <a:r>
              <a:rPr lang="ru-RU" sz="4800" b="1" i="1" dirty="0">
                <a:solidFill>
                  <a:schemeClr val="accent1">
                    <a:lumMod val="75000"/>
                  </a:schemeClr>
                </a:solidFill>
              </a:rPr>
              <a:t>Положение 2</a:t>
            </a:r>
          </a:p>
        </p:txBody>
      </p:sp>
    </p:spTree>
    <p:extLst>
      <p:ext uri="{BB962C8B-B14F-4D97-AF65-F5344CB8AC3E}">
        <p14:creationId xmlns:p14="http://schemas.microsoft.com/office/powerpoint/2010/main" xmlns="" val="213354969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Линия"/>
          <p:cNvSpPr/>
          <p:nvPr/>
        </p:nvSpPr>
        <p:spPr bwMode="auto">
          <a:xfrm>
            <a:off x="1201065" y="2214562"/>
            <a:ext cx="21506373" cy="1"/>
          </a:xfrm>
          <a:prstGeom prst="line">
            <a:avLst/>
          </a:prstGeom>
          <a:ln w="12700">
            <a:solidFill>
              <a:srgbClr val="253957"/>
            </a:solidFill>
            <a:miter lim="400000"/>
          </a:ln>
        </p:spPr>
        <p:txBody>
          <a:bodyPr lIns="71437" tIns="71437" rIns="71437" bIns="71437" anchor="ctr"/>
          <a:lstStyle/>
          <a:p>
            <a:pPr>
              <a:defRPr sz="3200"/>
            </a:pPr>
            <a:endParaRPr/>
          </a:p>
        </p:txBody>
      </p:sp>
      <p:pic>
        <p:nvPicPr>
          <p:cNvPr id="8" name="Изображение" descr="Изображение"/>
          <p:cNvPicPr>
            <a:picLocks noChangeAspect="1"/>
          </p:cNvPicPr>
          <p:nvPr/>
        </p:nvPicPr>
        <p:blipFill>
          <a:blip r:embed="rId2" cstate="print"/>
          <a:stretch/>
        </p:blipFill>
        <p:spPr bwMode="auto">
          <a:xfrm>
            <a:off x="1211199" y="620465"/>
            <a:ext cx="1214985" cy="1214985"/>
          </a:xfrm>
          <a:prstGeom prst="rect">
            <a:avLst/>
          </a:prstGeom>
          <a:ln w="12700">
            <a:miter lim="400000"/>
          </a:ln>
        </p:spPr>
      </p:pic>
      <p:sp>
        <p:nvSpPr>
          <p:cNvPr id="15" name="Номер слайда 2">
            <a:extLst>
              <a:ext uri="{FF2B5EF4-FFF2-40B4-BE49-F238E27FC236}">
                <a16:creationId xmlns="" xmlns:a16="http://schemas.microsoft.com/office/drawing/2014/main" id="{751C8845-752C-4951-A700-0A5F0EA8A3AC}"/>
              </a:ext>
            </a:extLst>
          </p:cNvPr>
          <p:cNvSpPr>
            <a:spLocks noGrp="1"/>
          </p:cNvSpPr>
          <p:nvPr>
            <p:ph type="sldNum" sz="quarter" idx="2"/>
          </p:nvPr>
        </p:nvSpPr>
        <p:spPr bwMode="auto">
          <a:xfrm>
            <a:off x="23353240" y="12186592"/>
            <a:ext cx="714938" cy="1375376"/>
          </a:xfrm>
        </p:spPr>
        <p:txBody>
          <a:bodyPr/>
          <a:lstStyle/>
          <a:p>
            <a:pPr>
              <a:defRPr/>
            </a:pPr>
            <a:fld id="{86CB4B4D-7CA3-9044-876B-883B54F8677D}" type="slidenum">
              <a:rPr lang="ru-RU" sz="8000" b="1" smtClean="0"/>
              <a:pPr>
                <a:defRPr/>
              </a:pPr>
              <a:t>11</a:t>
            </a:fld>
            <a:endParaRPr lang="ru-RU" sz="8000" b="1" dirty="0"/>
          </a:p>
        </p:txBody>
      </p:sp>
      <p:graphicFrame>
        <p:nvGraphicFramePr>
          <p:cNvPr id="3" name="Схема 2"/>
          <p:cNvGraphicFramePr/>
          <p:nvPr>
            <p:extLst>
              <p:ext uri="{D42A27DB-BD31-4B8C-83A1-F6EECF244321}">
                <p14:modId xmlns:p14="http://schemas.microsoft.com/office/powerpoint/2010/main" xmlns="" val="3986501529"/>
              </p:ext>
            </p:extLst>
          </p:nvPr>
        </p:nvGraphicFramePr>
        <p:xfrm>
          <a:off x="238672" y="2249488"/>
          <a:ext cx="6120680" cy="1083733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Очень крутой подзаголовок презентации"/>
          <p:cNvSpPr>
            <a:spLocks/>
          </p:cNvSpPr>
          <p:nvPr/>
        </p:nvSpPr>
        <p:spPr bwMode="auto">
          <a:xfrm>
            <a:off x="3335016" y="1025352"/>
            <a:ext cx="19298144" cy="864096"/>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lgn="r">
              <a:defRPr/>
            </a:pPr>
            <a:r>
              <a:rPr lang="ru-RU" sz="3600" i="1" dirty="0">
                <a:solidFill>
                  <a:schemeClr val="tx1"/>
                </a:solidFill>
              </a:rPr>
              <a:t>Алгоритм учета и использования НМА для управления инновациями</a:t>
            </a:r>
          </a:p>
        </p:txBody>
      </p:sp>
      <p:graphicFrame>
        <p:nvGraphicFramePr>
          <p:cNvPr id="11" name="Схема 10"/>
          <p:cNvGraphicFramePr/>
          <p:nvPr>
            <p:extLst>
              <p:ext uri="{D42A27DB-BD31-4B8C-83A1-F6EECF244321}">
                <p14:modId xmlns:p14="http://schemas.microsoft.com/office/powerpoint/2010/main" xmlns="" val="1000249124"/>
              </p:ext>
            </p:extLst>
          </p:nvPr>
        </p:nvGraphicFramePr>
        <p:xfrm>
          <a:off x="7007424" y="3231042"/>
          <a:ext cx="17209912" cy="8874224"/>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12" name="Очень крутой подзаголовок презентации">
            <a:extLst>
              <a:ext uri="{FF2B5EF4-FFF2-40B4-BE49-F238E27FC236}">
                <a16:creationId xmlns="" xmlns:a16="http://schemas.microsoft.com/office/drawing/2014/main" id="{38D64F5E-6D0D-4EA8-94B1-7056B23BB26F}"/>
              </a:ext>
            </a:extLst>
          </p:cNvPr>
          <p:cNvSpPr>
            <a:spLocks/>
          </p:cNvSpPr>
          <p:nvPr/>
        </p:nvSpPr>
        <p:spPr bwMode="auto">
          <a:xfrm>
            <a:off x="2902968" y="449288"/>
            <a:ext cx="19802200" cy="1173243"/>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lgn="r"/>
            <a:r>
              <a:rPr lang="ru-RU" sz="4800" b="1" i="1" dirty="0">
                <a:solidFill>
                  <a:schemeClr val="accent1">
                    <a:lumMod val="75000"/>
                  </a:schemeClr>
                </a:solidFill>
              </a:rPr>
              <a:t>Положение 2</a:t>
            </a:r>
          </a:p>
        </p:txBody>
      </p:sp>
    </p:spTree>
    <p:extLst>
      <p:ext uri="{BB962C8B-B14F-4D97-AF65-F5344CB8AC3E}">
        <p14:creationId xmlns:p14="http://schemas.microsoft.com/office/powerpoint/2010/main" xmlns="" val="18073086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Линия"/>
          <p:cNvSpPr/>
          <p:nvPr/>
        </p:nvSpPr>
        <p:spPr bwMode="auto">
          <a:xfrm>
            <a:off x="1201065" y="2214562"/>
            <a:ext cx="21506373" cy="1"/>
          </a:xfrm>
          <a:prstGeom prst="line">
            <a:avLst/>
          </a:prstGeom>
          <a:ln w="12700">
            <a:solidFill>
              <a:srgbClr val="253957"/>
            </a:solidFill>
            <a:miter lim="400000"/>
          </a:ln>
        </p:spPr>
        <p:txBody>
          <a:bodyPr lIns="71437" tIns="71437" rIns="71437" bIns="71437" anchor="ctr"/>
          <a:lstStyle/>
          <a:p>
            <a:pPr>
              <a:defRPr sz="3200"/>
            </a:pPr>
            <a:endParaRPr/>
          </a:p>
        </p:txBody>
      </p:sp>
      <p:pic>
        <p:nvPicPr>
          <p:cNvPr id="8" name="Изображение" descr="Изображение"/>
          <p:cNvPicPr>
            <a:picLocks noChangeAspect="1"/>
          </p:cNvPicPr>
          <p:nvPr/>
        </p:nvPicPr>
        <p:blipFill>
          <a:blip r:embed="rId2" cstate="print"/>
          <a:stretch/>
        </p:blipFill>
        <p:spPr bwMode="auto">
          <a:xfrm>
            <a:off x="1211199" y="620465"/>
            <a:ext cx="1214985" cy="1214985"/>
          </a:xfrm>
          <a:prstGeom prst="rect">
            <a:avLst/>
          </a:prstGeom>
          <a:ln w="12700">
            <a:miter lim="400000"/>
          </a:ln>
        </p:spPr>
      </p:pic>
      <p:graphicFrame>
        <p:nvGraphicFramePr>
          <p:cNvPr id="7" name="Диаграмма 6"/>
          <p:cNvGraphicFramePr/>
          <p:nvPr>
            <p:extLst>
              <p:ext uri="{D42A27DB-BD31-4B8C-83A1-F6EECF244321}">
                <p14:modId xmlns:p14="http://schemas.microsoft.com/office/powerpoint/2010/main" xmlns="" val="1542471601"/>
              </p:ext>
            </p:extLst>
          </p:nvPr>
        </p:nvGraphicFramePr>
        <p:xfrm>
          <a:off x="10686403" y="2988109"/>
          <a:ext cx="4320000" cy="4320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Диаграмма 10"/>
          <p:cNvGraphicFramePr/>
          <p:nvPr>
            <p:extLst>
              <p:ext uri="{D42A27DB-BD31-4B8C-83A1-F6EECF244321}">
                <p14:modId xmlns:p14="http://schemas.microsoft.com/office/powerpoint/2010/main" xmlns="" val="2217258579"/>
              </p:ext>
            </p:extLst>
          </p:nvPr>
        </p:nvGraphicFramePr>
        <p:xfrm>
          <a:off x="10686403" y="7650087"/>
          <a:ext cx="4320000" cy="4320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2" name="Диаграмма 11"/>
          <p:cNvGraphicFramePr/>
          <p:nvPr>
            <p:extLst>
              <p:ext uri="{D42A27DB-BD31-4B8C-83A1-F6EECF244321}">
                <p14:modId xmlns:p14="http://schemas.microsoft.com/office/powerpoint/2010/main" xmlns="" val="4279563932"/>
              </p:ext>
            </p:extLst>
          </p:nvPr>
        </p:nvGraphicFramePr>
        <p:xfrm>
          <a:off x="14864238" y="2988109"/>
          <a:ext cx="4320000" cy="4320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3" name="Диаграмма 12"/>
          <p:cNvGraphicFramePr/>
          <p:nvPr>
            <p:extLst>
              <p:ext uri="{D42A27DB-BD31-4B8C-83A1-F6EECF244321}">
                <p14:modId xmlns:p14="http://schemas.microsoft.com/office/powerpoint/2010/main" xmlns="" val="16815625"/>
              </p:ext>
            </p:extLst>
          </p:nvPr>
        </p:nvGraphicFramePr>
        <p:xfrm>
          <a:off x="14864238" y="7650087"/>
          <a:ext cx="4320000" cy="4320000"/>
        </p:xfrm>
        <a:graphic>
          <a:graphicData uri="http://schemas.openxmlformats.org/drawingml/2006/chart">
            <c:chart xmlns:c="http://schemas.openxmlformats.org/drawingml/2006/chart" xmlns:r="http://schemas.openxmlformats.org/officeDocument/2006/relationships" r:id="rId6"/>
          </a:graphicData>
        </a:graphic>
      </p:graphicFrame>
      <p:sp>
        <p:nvSpPr>
          <p:cNvPr id="17" name="Очень крутой подзаголовок презентации"/>
          <p:cNvSpPr>
            <a:spLocks/>
          </p:cNvSpPr>
          <p:nvPr/>
        </p:nvSpPr>
        <p:spPr bwMode="auto">
          <a:xfrm>
            <a:off x="8231560" y="953344"/>
            <a:ext cx="14473608" cy="864096"/>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lgn="r">
              <a:defRPr/>
            </a:pPr>
            <a:r>
              <a:rPr lang="ru-RU" sz="4000" i="1" dirty="0">
                <a:solidFill>
                  <a:schemeClr val="tx1"/>
                </a:solidFill>
              </a:rPr>
              <a:t>Влияние инноваций на прибыльность и структуру капитала</a:t>
            </a:r>
          </a:p>
        </p:txBody>
      </p:sp>
      <p:sp>
        <p:nvSpPr>
          <p:cNvPr id="19" name="Номер слайда 2">
            <a:extLst>
              <a:ext uri="{FF2B5EF4-FFF2-40B4-BE49-F238E27FC236}">
                <a16:creationId xmlns="" xmlns:a16="http://schemas.microsoft.com/office/drawing/2014/main" id="{69796C7A-518E-42F5-A693-69B6C22F10F1}"/>
              </a:ext>
            </a:extLst>
          </p:cNvPr>
          <p:cNvSpPr>
            <a:spLocks noGrp="1"/>
          </p:cNvSpPr>
          <p:nvPr>
            <p:ph type="sldNum" sz="quarter" idx="2"/>
          </p:nvPr>
        </p:nvSpPr>
        <p:spPr bwMode="auto">
          <a:xfrm>
            <a:off x="23353240" y="12186592"/>
            <a:ext cx="714938" cy="1375376"/>
          </a:xfrm>
        </p:spPr>
        <p:txBody>
          <a:bodyPr/>
          <a:lstStyle/>
          <a:p>
            <a:pPr>
              <a:defRPr/>
            </a:pPr>
            <a:fld id="{86CB4B4D-7CA3-9044-876B-883B54F8677D}" type="slidenum">
              <a:rPr lang="ru-RU" sz="8000" b="1" smtClean="0"/>
              <a:pPr>
                <a:defRPr/>
              </a:pPr>
              <a:t>12</a:t>
            </a:fld>
            <a:endParaRPr lang="ru-RU" sz="8000" b="1" dirty="0"/>
          </a:p>
        </p:txBody>
      </p:sp>
      <p:sp>
        <p:nvSpPr>
          <p:cNvPr id="18" name="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p:cNvSpPr>
            <a:spLocks/>
          </p:cNvSpPr>
          <p:nvPr/>
        </p:nvSpPr>
        <p:spPr bwMode="auto">
          <a:xfrm>
            <a:off x="367425" y="7308109"/>
            <a:ext cx="10369152" cy="5742579"/>
          </a:xfrm>
          <a:prstGeom prst="rect">
            <a:avLst/>
          </a:prstGeom>
          <a:ln w="12700">
            <a:miter lim="400000"/>
          </a:ln>
        </p:spPr>
        <p:txBody>
          <a:bodyPr lIns="71436" tIns="71436" rIns="71436" bIns="71436"/>
          <a:lstStyle/>
          <a:p>
            <a:pPr algn="just">
              <a:spcBef>
                <a:spcPts val="600"/>
              </a:spcBef>
            </a:pPr>
            <a:r>
              <a:rPr lang="ru-RU" sz="3200" dirty="0">
                <a:solidFill>
                  <a:schemeClr val="tx1"/>
                </a:solidFill>
                <a:latin typeface="+mn-lt"/>
                <a:cs typeface="Times New Roman" panose="02020603050405020304" pitchFamily="18" charset="0"/>
              </a:rPr>
              <a:t>Рост инновационной активности банка приводит к росту процентных и </a:t>
            </a:r>
            <a:r>
              <a:rPr lang="ru-RU" sz="3200" dirty="0" smtClean="0">
                <a:solidFill>
                  <a:schemeClr val="tx1"/>
                </a:solidFill>
                <a:latin typeface="+mn-lt"/>
                <a:cs typeface="Times New Roman" panose="02020603050405020304" pitchFamily="18" charset="0"/>
              </a:rPr>
              <a:t>комиссионных </a:t>
            </a:r>
            <a:r>
              <a:rPr lang="ru-RU" sz="3200" dirty="0">
                <a:solidFill>
                  <a:schemeClr val="tx1"/>
                </a:solidFill>
                <a:latin typeface="+mn-lt"/>
                <a:cs typeface="Times New Roman" panose="02020603050405020304" pitchFamily="18" charset="0"/>
              </a:rPr>
              <a:t>доходов, что свидетельствует о возможности увеличения общих доходов банка. </a:t>
            </a:r>
          </a:p>
          <a:p>
            <a:pPr algn="just">
              <a:spcBef>
                <a:spcPts val="600"/>
              </a:spcBef>
            </a:pPr>
            <a:r>
              <a:rPr lang="ru-RU" sz="3200" dirty="0">
                <a:solidFill>
                  <a:schemeClr val="tx1"/>
                </a:solidFill>
                <a:latin typeface="+mn-lt"/>
                <a:cs typeface="Times New Roman" panose="02020603050405020304" pitchFamily="18" charset="0"/>
              </a:rPr>
              <a:t>Как итог, рост инновационной активности приводит к росту чистой прибыли, что подчеркивает важность инновационных решений для достижения финансовой стабильности и роста прибыли.</a:t>
            </a:r>
          </a:p>
          <a:p>
            <a:pPr algn="just">
              <a:spcBef>
                <a:spcPts val="600"/>
              </a:spcBef>
            </a:pPr>
            <a:r>
              <a:rPr lang="ru-RU" sz="3200" dirty="0">
                <a:solidFill>
                  <a:schemeClr val="tx1"/>
                </a:solidFill>
                <a:latin typeface="+mn-lt"/>
                <a:cs typeface="Times New Roman" panose="02020603050405020304" pitchFamily="18" charset="0"/>
              </a:rPr>
              <a:t>Инновационная активность ведет к росту собственного капитала, однако рост обязательств в несколько раз быстрее, что как итог может приводить к снижению финансовой устойчивости</a:t>
            </a:r>
          </a:p>
        </p:txBody>
      </p:sp>
      <p:graphicFrame>
        <p:nvGraphicFramePr>
          <p:cNvPr id="20" name="Диаграмма 19"/>
          <p:cNvGraphicFramePr/>
          <p:nvPr>
            <p:extLst>
              <p:ext uri="{D42A27DB-BD31-4B8C-83A1-F6EECF244321}">
                <p14:modId xmlns:p14="http://schemas.microsoft.com/office/powerpoint/2010/main" xmlns="" val="3837811158"/>
              </p:ext>
            </p:extLst>
          </p:nvPr>
        </p:nvGraphicFramePr>
        <p:xfrm>
          <a:off x="18991899" y="2993822"/>
          <a:ext cx="4320000" cy="4320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1" name="Диаграмма 20"/>
          <p:cNvGraphicFramePr/>
          <p:nvPr>
            <p:extLst>
              <p:ext uri="{D42A27DB-BD31-4B8C-83A1-F6EECF244321}">
                <p14:modId xmlns:p14="http://schemas.microsoft.com/office/powerpoint/2010/main" xmlns="" val="3009895020"/>
              </p:ext>
            </p:extLst>
          </p:nvPr>
        </p:nvGraphicFramePr>
        <p:xfrm>
          <a:off x="19184238" y="7657143"/>
          <a:ext cx="4320000" cy="4320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14" name="Диаграмма 13"/>
          <p:cNvGraphicFramePr/>
          <p:nvPr>
            <p:extLst>
              <p:ext uri="{D42A27DB-BD31-4B8C-83A1-F6EECF244321}">
                <p14:modId xmlns:p14="http://schemas.microsoft.com/office/powerpoint/2010/main" xmlns="" val="3396806106"/>
              </p:ext>
            </p:extLst>
          </p:nvPr>
        </p:nvGraphicFramePr>
        <p:xfrm>
          <a:off x="407090" y="2988109"/>
          <a:ext cx="10369152" cy="3888432"/>
        </p:xfrm>
        <a:graphic>
          <a:graphicData uri="http://schemas.openxmlformats.org/drawingml/2006/chart">
            <c:chart xmlns:c="http://schemas.openxmlformats.org/drawingml/2006/chart" xmlns:r="http://schemas.openxmlformats.org/officeDocument/2006/relationships" r:id="rId9"/>
          </a:graphicData>
        </a:graphic>
      </p:graphicFrame>
      <p:sp>
        <p:nvSpPr>
          <p:cNvPr id="15" name="Очень крутой подзаголовок презентации">
            <a:extLst>
              <a:ext uri="{FF2B5EF4-FFF2-40B4-BE49-F238E27FC236}">
                <a16:creationId xmlns="" xmlns:a16="http://schemas.microsoft.com/office/drawing/2014/main" id="{38D64F5E-6D0D-4EA8-94B1-7056B23BB26F}"/>
              </a:ext>
            </a:extLst>
          </p:cNvPr>
          <p:cNvSpPr>
            <a:spLocks/>
          </p:cNvSpPr>
          <p:nvPr/>
        </p:nvSpPr>
        <p:spPr bwMode="auto">
          <a:xfrm>
            <a:off x="2902968" y="449288"/>
            <a:ext cx="19802200" cy="1173243"/>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lgn="r"/>
            <a:r>
              <a:rPr lang="ru-RU" sz="4800" b="1" i="1" dirty="0">
                <a:solidFill>
                  <a:schemeClr val="accent1">
                    <a:lumMod val="75000"/>
                  </a:schemeClr>
                </a:solidFill>
              </a:rPr>
              <a:t>Положение 2</a:t>
            </a:r>
          </a:p>
        </p:txBody>
      </p:sp>
    </p:spTree>
    <p:extLst>
      <p:ext uri="{BB962C8B-B14F-4D97-AF65-F5344CB8AC3E}">
        <p14:creationId xmlns:p14="http://schemas.microsoft.com/office/powerpoint/2010/main" xmlns="" val="253780991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Линия"/>
          <p:cNvSpPr/>
          <p:nvPr/>
        </p:nvSpPr>
        <p:spPr bwMode="auto">
          <a:xfrm>
            <a:off x="1201065" y="2214562"/>
            <a:ext cx="21506373" cy="1"/>
          </a:xfrm>
          <a:prstGeom prst="line">
            <a:avLst/>
          </a:prstGeom>
          <a:ln w="12700">
            <a:solidFill>
              <a:srgbClr val="253957"/>
            </a:solidFill>
            <a:miter lim="400000"/>
          </a:ln>
        </p:spPr>
        <p:txBody>
          <a:bodyPr lIns="71437" tIns="71437" rIns="71437" bIns="71437" anchor="ctr"/>
          <a:lstStyle/>
          <a:p>
            <a:pPr>
              <a:defRPr sz="3200"/>
            </a:pPr>
            <a:endParaRPr/>
          </a:p>
        </p:txBody>
      </p:sp>
      <p:pic>
        <p:nvPicPr>
          <p:cNvPr id="8" name="Изображение" descr="Изображение"/>
          <p:cNvPicPr>
            <a:picLocks noChangeAspect="1"/>
          </p:cNvPicPr>
          <p:nvPr/>
        </p:nvPicPr>
        <p:blipFill>
          <a:blip r:embed="rId3" cstate="print"/>
          <a:stretch/>
        </p:blipFill>
        <p:spPr bwMode="auto">
          <a:xfrm>
            <a:off x="1211199" y="620465"/>
            <a:ext cx="1214985" cy="1214985"/>
          </a:xfrm>
          <a:prstGeom prst="rect">
            <a:avLst/>
          </a:prstGeom>
          <a:ln w="12700">
            <a:miter lim="400000"/>
          </a:ln>
        </p:spPr>
      </p:pic>
      <p:sp>
        <p:nvSpPr>
          <p:cNvPr id="9" name="Очень крутой подзаголовок презентации"/>
          <p:cNvSpPr>
            <a:spLocks/>
          </p:cNvSpPr>
          <p:nvPr/>
        </p:nvSpPr>
        <p:spPr bwMode="auto">
          <a:xfrm>
            <a:off x="6215336" y="1217178"/>
            <a:ext cx="16487001" cy="864096"/>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lgn="r">
              <a:defRPr/>
            </a:pPr>
            <a:r>
              <a:rPr lang="ru-RU" sz="4000" i="1" dirty="0" smtClean="0">
                <a:solidFill>
                  <a:schemeClr val="tx1"/>
                </a:solidFill>
              </a:rPr>
              <a:t>Основные характеристики сценарного анализа </a:t>
            </a:r>
            <a:r>
              <a:rPr lang="ru-RU" sz="4000" i="1" dirty="0">
                <a:solidFill>
                  <a:schemeClr val="tx1"/>
                </a:solidFill>
              </a:rPr>
              <a:t>внедрения инноваций в банке</a:t>
            </a:r>
          </a:p>
        </p:txBody>
      </p:sp>
      <p:sp>
        <p:nvSpPr>
          <p:cNvPr id="12" name="Номер слайда 2">
            <a:extLst>
              <a:ext uri="{FF2B5EF4-FFF2-40B4-BE49-F238E27FC236}">
                <a16:creationId xmlns="" xmlns:a16="http://schemas.microsoft.com/office/drawing/2014/main" id="{372047CC-C07A-4BEF-9669-2DA8CFC60796}"/>
              </a:ext>
            </a:extLst>
          </p:cNvPr>
          <p:cNvSpPr>
            <a:spLocks noGrp="1"/>
          </p:cNvSpPr>
          <p:nvPr>
            <p:ph type="sldNum" sz="quarter" idx="2"/>
          </p:nvPr>
        </p:nvSpPr>
        <p:spPr bwMode="auto">
          <a:xfrm>
            <a:off x="23353240" y="12186592"/>
            <a:ext cx="714938" cy="1375376"/>
          </a:xfrm>
        </p:spPr>
        <p:txBody>
          <a:bodyPr/>
          <a:lstStyle/>
          <a:p>
            <a:pPr>
              <a:defRPr/>
            </a:pPr>
            <a:fld id="{86CB4B4D-7CA3-9044-876B-883B54F8677D}" type="slidenum">
              <a:rPr lang="ru-RU" sz="8000" b="1" smtClean="0"/>
              <a:pPr>
                <a:defRPr/>
              </a:pPr>
              <a:t>13</a:t>
            </a:fld>
            <a:endParaRPr lang="ru-RU" sz="8000" b="1" dirty="0"/>
          </a:p>
        </p:txBody>
      </p:sp>
      <p:graphicFrame>
        <p:nvGraphicFramePr>
          <p:cNvPr id="10" name="Схема 9">
            <a:extLst>
              <a:ext uri="{FF2B5EF4-FFF2-40B4-BE49-F238E27FC236}">
                <a16:creationId xmlns="" xmlns:a16="http://schemas.microsoft.com/office/drawing/2014/main" id="{88C02D69-2C08-4BB2-BAB3-1C0F807AD67D}"/>
              </a:ext>
            </a:extLst>
          </p:cNvPr>
          <p:cNvGraphicFramePr/>
          <p:nvPr>
            <p:extLst>
              <p:ext uri="{D42A27DB-BD31-4B8C-83A1-F6EECF244321}">
                <p14:modId xmlns:p14="http://schemas.microsoft.com/office/powerpoint/2010/main" xmlns="" val="989640359"/>
              </p:ext>
            </p:extLst>
          </p:nvPr>
        </p:nvGraphicFramePr>
        <p:xfrm>
          <a:off x="1030760" y="4337720"/>
          <a:ext cx="21890432" cy="640871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aphicFrame>
        <p:nvGraphicFramePr>
          <p:cNvPr id="3" name="Схема 2"/>
          <p:cNvGraphicFramePr/>
          <p:nvPr>
            <p:extLst>
              <p:ext uri="{D42A27DB-BD31-4B8C-83A1-F6EECF244321}">
                <p14:modId xmlns:p14="http://schemas.microsoft.com/office/powerpoint/2010/main" xmlns="" val="3755201001"/>
              </p:ext>
            </p:extLst>
          </p:nvPr>
        </p:nvGraphicFramePr>
        <p:xfrm>
          <a:off x="1606824" y="10938685"/>
          <a:ext cx="20810312" cy="2754370"/>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
        <p:nvSpPr>
          <p:cNvPr id="13" name="Очень крутой подзаголовок презентации">
            <a:extLst>
              <a:ext uri="{FF2B5EF4-FFF2-40B4-BE49-F238E27FC236}">
                <a16:creationId xmlns="" xmlns:a16="http://schemas.microsoft.com/office/drawing/2014/main" id="{38D64F5E-6D0D-4EA8-94B1-7056B23BB26F}"/>
              </a:ext>
            </a:extLst>
          </p:cNvPr>
          <p:cNvSpPr>
            <a:spLocks/>
          </p:cNvSpPr>
          <p:nvPr/>
        </p:nvSpPr>
        <p:spPr bwMode="auto">
          <a:xfrm>
            <a:off x="3055368" y="601688"/>
            <a:ext cx="19802200" cy="1173243"/>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lgn="r"/>
            <a:r>
              <a:rPr lang="ru-RU" sz="4800" b="1" i="1" dirty="0">
                <a:solidFill>
                  <a:schemeClr val="accent1">
                    <a:lumMod val="75000"/>
                  </a:schemeClr>
                </a:solidFill>
              </a:rPr>
              <a:t>Положение 3</a:t>
            </a:r>
          </a:p>
        </p:txBody>
      </p:sp>
      <p:sp>
        <p:nvSpPr>
          <p:cNvPr id="2" name="TextBox 1"/>
          <p:cNvSpPr txBox="1"/>
          <p:nvPr/>
        </p:nvSpPr>
        <p:spPr bwMode="auto">
          <a:xfrm>
            <a:off x="310680" y="2537520"/>
            <a:ext cx="23690632" cy="1384995"/>
          </a:xfrm>
          <a:prstGeom prst="rect">
            <a:avLst/>
          </a:prstGeom>
          <a:noFill/>
          <a:ln w="12700" cap="flat">
            <a:noFill/>
            <a:miter lim="400000"/>
          </a:ln>
        </p:spPr>
        <p:style>
          <a:lnRef idx="0">
            <a:srgbClr val="000000"/>
          </a:lnRef>
          <a:fillRef idx="0">
            <a:srgbClr val="000000"/>
          </a:fillRef>
          <a:effectRef idx="0">
            <a:srgbClr val="000000"/>
          </a:effectRef>
          <a:fontRef idx="none"/>
        </p:style>
        <p:txBody>
          <a:bodyPr wrap="square" rtlCol="0">
            <a:spAutoFit/>
          </a:bodyPr>
          <a:lstStyle/>
          <a:p>
            <a:pPr algn="just"/>
            <a:r>
              <a:rPr lang="ru-RU" sz="2800" dirty="0"/>
              <a:t>Цель - </a:t>
            </a:r>
            <a:r>
              <a:rPr lang="ru-RU" sz="2800" dirty="0" smtClean="0"/>
              <a:t>оценка </a:t>
            </a:r>
            <a:r>
              <a:rPr lang="ru-RU" sz="2800" dirty="0"/>
              <a:t>и сравнении потенциальных последствий различных стратегий внедрения инноваций, для того чтобы определить оптимальный путь достижения устойчивого роста и повышения финансовой результативности, </a:t>
            </a:r>
            <a:r>
              <a:rPr lang="ru-RU" sz="2800" dirty="0" err="1"/>
              <a:t>минимизируя</a:t>
            </a:r>
            <a:r>
              <a:rPr lang="ru-RU" sz="2800" dirty="0"/>
              <a:t> при этом риски, связанные с изменениями в рыночной среде и потребительском спросе </a:t>
            </a:r>
          </a:p>
        </p:txBody>
      </p:sp>
    </p:spTree>
    <p:extLst>
      <p:ext uri="{BB962C8B-B14F-4D97-AF65-F5344CB8AC3E}">
        <p14:creationId xmlns:p14="http://schemas.microsoft.com/office/powerpoint/2010/main" xmlns="" val="30168916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Линия"/>
          <p:cNvSpPr/>
          <p:nvPr/>
        </p:nvSpPr>
        <p:spPr bwMode="auto">
          <a:xfrm>
            <a:off x="1201065" y="2214562"/>
            <a:ext cx="21506373" cy="1"/>
          </a:xfrm>
          <a:prstGeom prst="line">
            <a:avLst/>
          </a:prstGeom>
          <a:ln w="12700">
            <a:solidFill>
              <a:srgbClr val="253957"/>
            </a:solidFill>
            <a:miter lim="400000"/>
          </a:ln>
        </p:spPr>
        <p:txBody>
          <a:bodyPr lIns="71437" tIns="71437" rIns="71437" bIns="71437" anchor="ctr"/>
          <a:lstStyle/>
          <a:p>
            <a:pPr>
              <a:defRPr sz="3200"/>
            </a:pPr>
            <a:endParaRPr/>
          </a:p>
        </p:txBody>
      </p:sp>
      <p:pic>
        <p:nvPicPr>
          <p:cNvPr id="8" name="Изображение" descr="Изображение"/>
          <p:cNvPicPr>
            <a:picLocks noChangeAspect="1"/>
          </p:cNvPicPr>
          <p:nvPr/>
        </p:nvPicPr>
        <p:blipFill>
          <a:blip r:embed="rId2" cstate="print"/>
          <a:stretch/>
        </p:blipFill>
        <p:spPr bwMode="auto">
          <a:xfrm>
            <a:off x="1211199" y="620465"/>
            <a:ext cx="1214985" cy="1214985"/>
          </a:xfrm>
          <a:prstGeom prst="rect">
            <a:avLst/>
          </a:prstGeom>
          <a:ln w="12700">
            <a:miter lim="400000"/>
          </a:ln>
        </p:spPr>
      </p:pic>
      <p:graphicFrame>
        <p:nvGraphicFramePr>
          <p:cNvPr id="9" name="Диаграмма 8">
            <a:extLst>
              <a:ext uri="{FF2B5EF4-FFF2-40B4-BE49-F238E27FC236}">
                <a16:creationId xmlns="" xmlns:a16="http://schemas.microsoft.com/office/drawing/2014/main" id="{00000000-0008-0000-0000-000002000000}"/>
              </a:ext>
            </a:extLst>
          </p:cNvPr>
          <p:cNvGraphicFramePr/>
          <p:nvPr>
            <p:extLst>
              <p:ext uri="{D42A27DB-BD31-4B8C-83A1-F6EECF244321}">
                <p14:modId xmlns:p14="http://schemas.microsoft.com/office/powerpoint/2010/main" xmlns="" val="1565562707"/>
              </p:ext>
            </p:extLst>
          </p:nvPr>
        </p:nvGraphicFramePr>
        <p:xfrm>
          <a:off x="619026" y="3520371"/>
          <a:ext cx="7200000" cy="4320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Диаграмма 10">
            <a:extLst>
              <a:ext uri="{FF2B5EF4-FFF2-40B4-BE49-F238E27FC236}">
                <a16:creationId xmlns="" xmlns:a16="http://schemas.microsoft.com/office/drawing/2014/main" id="{00000000-0008-0000-0100-000006000000}"/>
              </a:ext>
            </a:extLst>
          </p:cNvPr>
          <p:cNvGraphicFramePr/>
          <p:nvPr>
            <p:extLst>
              <p:ext uri="{D42A27DB-BD31-4B8C-83A1-F6EECF244321}">
                <p14:modId xmlns:p14="http://schemas.microsoft.com/office/powerpoint/2010/main" xmlns="" val="2095210332"/>
              </p:ext>
            </p:extLst>
          </p:nvPr>
        </p:nvGraphicFramePr>
        <p:xfrm>
          <a:off x="8591657" y="3520371"/>
          <a:ext cx="7200000" cy="4320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2" name="Диаграмма 11">
            <a:extLst>
              <a:ext uri="{FF2B5EF4-FFF2-40B4-BE49-F238E27FC236}">
                <a16:creationId xmlns="" xmlns:a16="http://schemas.microsoft.com/office/drawing/2014/main" id="{00000000-0008-0000-0200-000003000000}"/>
              </a:ext>
            </a:extLst>
          </p:cNvPr>
          <p:cNvGraphicFramePr/>
          <p:nvPr>
            <p:extLst>
              <p:ext uri="{D42A27DB-BD31-4B8C-83A1-F6EECF244321}">
                <p14:modId xmlns:p14="http://schemas.microsoft.com/office/powerpoint/2010/main" xmlns="" val="3553279940"/>
              </p:ext>
            </p:extLst>
          </p:nvPr>
        </p:nvGraphicFramePr>
        <p:xfrm>
          <a:off x="619026" y="8489404"/>
          <a:ext cx="7200000" cy="4320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3" name="Диаграмма 12">
            <a:extLst>
              <a:ext uri="{FF2B5EF4-FFF2-40B4-BE49-F238E27FC236}">
                <a16:creationId xmlns="" xmlns:a16="http://schemas.microsoft.com/office/drawing/2014/main" id="{00000000-0008-0000-0300-000006000000}"/>
              </a:ext>
            </a:extLst>
          </p:cNvPr>
          <p:cNvGraphicFramePr/>
          <p:nvPr>
            <p:extLst>
              <p:ext uri="{D42A27DB-BD31-4B8C-83A1-F6EECF244321}">
                <p14:modId xmlns:p14="http://schemas.microsoft.com/office/powerpoint/2010/main" xmlns="" val="3848065025"/>
              </p:ext>
            </p:extLst>
          </p:nvPr>
        </p:nvGraphicFramePr>
        <p:xfrm>
          <a:off x="8354251" y="8489404"/>
          <a:ext cx="7200000" cy="4320000"/>
        </p:xfrm>
        <a:graphic>
          <a:graphicData uri="http://schemas.openxmlformats.org/drawingml/2006/chart">
            <c:chart xmlns:c="http://schemas.openxmlformats.org/drawingml/2006/chart" xmlns:r="http://schemas.openxmlformats.org/officeDocument/2006/relationships" r:id="rId6"/>
          </a:graphicData>
        </a:graphic>
      </p:graphicFrame>
      <p:sp>
        <p:nvSpPr>
          <p:cNvPr id="3" name="Текст 2"/>
          <p:cNvSpPr>
            <a:spLocks noGrp="1"/>
          </p:cNvSpPr>
          <p:nvPr>
            <p:ph type="body" idx="1"/>
          </p:nvPr>
        </p:nvSpPr>
        <p:spPr>
          <a:xfrm>
            <a:off x="15997155" y="3520371"/>
            <a:ext cx="8076166" cy="9289033"/>
          </a:xfrm>
        </p:spPr>
        <p:txBody>
          <a:bodyPr>
            <a:normAutofit fontScale="85000" lnSpcReduction="20000"/>
          </a:bodyPr>
          <a:lstStyle/>
          <a:p>
            <a:pPr algn="just"/>
            <a:r>
              <a:rPr lang="ru-RU" dirty="0">
                <a:latin typeface="Times New Roman" panose="02020603050405020304" pitchFamily="18" charset="0"/>
                <a:cs typeface="Times New Roman" panose="02020603050405020304" pitchFamily="18" charset="0"/>
              </a:rPr>
              <a:t>В первом и втором сценарии, стоимость собственного капитала в короткий срок достигает уровня спроса на банковские услуги, из-за чего организация либо перестает развиваться, либо частично уходит в другие сектора.</a:t>
            </a:r>
          </a:p>
          <a:p>
            <a:pPr algn="just"/>
            <a:r>
              <a:rPr lang="ru-RU" dirty="0">
                <a:latin typeface="Times New Roman" panose="02020603050405020304" pitchFamily="18" charset="0"/>
                <a:cs typeface="Times New Roman" panose="02020603050405020304" pitchFamily="18" charset="0"/>
              </a:rPr>
              <a:t>В третьем и четвертом сценарии, стоимость собственного капитала не успевает за ростом спроса на банковские услуги, из-за чего банк направляет все свои ресурсы в эту деятельность</a:t>
            </a:r>
          </a:p>
        </p:txBody>
      </p:sp>
      <p:sp>
        <p:nvSpPr>
          <p:cNvPr id="15" name="Очень крутой подзаголовок презентации"/>
          <p:cNvSpPr>
            <a:spLocks/>
          </p:cNvSpPr>
          <p:nvPr/>
        </p:nvSpPr>
        <p:spPr bwMode="auto">
          <a:xfrm>
            <a:off x="7439472" y="1169368"/>
            <a:ext cx="15265696" cy="864096"/>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lgn="r">
              <a:defRPr/>
            </a:pPr>
            <a:r>
              <a:rPr lang="ru-RU" sz="4000" i="1" dirty="0">
                <a:solidFill>
                  <a:schemeClr val="tx1"/>
                </a:solidFill>
              </a:rPr>
              <a:t>Влияние нематериальных активов на спрос и собственный капитал банка</a:t>
            </a:r>
          </a:p>
        </p:txBody>
      </p:sp>
      <p:sp>
        <p:nvSpPr>
          <p:cNvPr id="17" name="Номер слайда 2">
            <a:extLst>
              <a:ext uri="{FF2B5EF4-FFF2-40B4-BE49-F238E27FC236}">
                <a16:creationId xmlns="" xmlns:a16="http://schemas.microsoft.com/office/drawing/2014/main" id="{CBB8956B-89C3-4695-9436-0B7E36ACD22D}"/>
              </a:ext>
            </a:extLst>
          </p:cNvPr>
          <p:cNvSpPr>
            <a:spLocks noGrp="1"/>
          </p:cNvSpPr>
          <p:nvPr>
            <p:ph type="sldNum" sz="quarter" idx="2"/>
          </p:nvPr>
        </p:nvSpPr>
        <p:spPr bwMode="auto">
          <a:xfrm>
            <a:off x="23353240" y="12186592"/>
            <a:ext cx="714938" cy="1375376"/>
          </a:xfrm>
        </p:spPr>
        <p:txBody>
          <a:bodyPr/>
          <a:lstStyle/>
          <a:p>
            <a:pPr>
              <a:defRPr/>
            </a:pPr>
            <a:fld id="{86CB4B4D-7CA3-9044-876B-883B54F8677D}" type="slidenum">
              <a:rPr lang="ru-RU" sz="8000" b="1" smtClean="0"/>
              <a:pPr>
                <a:defRPr/>
              </a:pPr>
              <a:t>14</a:t>
            </a:fld>
            <a:endParaRPr lang="ru-RU" sz="8000" b="1" dirty="0"/>
          </a:p>
        </p:txBody>
      </p:sp>
      <p:sp>
        <p:nvSpPr>
          <p:cNvPr id="14" name="Очень крутой подзаголовок презентации">
            <a:extLst>
              <a:ext uri="{FF2B5EF4-FFF2-40B4-BE49-F238E27FC236}">
                <a16:creationId xmlns="" xmlns:a16="http://schemas.microsoft.com/office/drawing/2014/main" id="{38D64F5E-6D0D-4EA8-94B1-7056B23BB26F}"/>
              </a:ext>
            </a:extLst>
          </p:cNvPr>
          <p:cNvSpPr>
            <a:spLocks/>
          </p:cNvSpPr>
          <p:nvPr/>
        </p:nvSpPr>
        <p:spPr bwMode="auto">
          <a:xfrm>
            <a:off x="3055368" y="601688"/>
            <a:ext cx="19802200" cy="1173243"/>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lgn="r"/>
            <a:r>
              <a:rPr lang="ru-RU" sz="4800" b="1" i="1" dirty="0">
                <a:solidFill>
                  <a:schemeClr val="accent1">
                    <a:lumMod val="75000"/>
                  </a:schemeClr>
                </a:solidFill>
              </a:rPr>
              <a:t>Положение 3</a:t>
            </a:r>
          </a:p>
        </p:txBody>
      </p:sp>
    </p:spTree>
    <p:extLst>
      <p:ext uri="{BB962C8B-B14F-4D97-AF65-F5344CB8AC3E}">
        <p14:creationId xmlns:p14="http://schemas.microsoft.com/office/powerpoint/2010/main" xmlns="" val="13099970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Линия"/>
          <p:cNvSpPr/>
          <p:nvPr/>
        </p:nvSpPr>
        <p:spPr bwMode="auto">
          <a:xfrm>
            <a:off x="1201065" y="2214562"/>
            <a:ext cx="21506373" cy="1"/>
          </a:xfrm>
          <a:prstGeom prst="line">
            <a:avLst/>
          </a:prstGeom>
          <a:ln w="12700">
            <a:solidFill>
              <a:srgbClr val="253957"/>
            </a:solidFill>
            <a:miter lim="400000"/>
          </a:ln>
        </p:spPr>
        <p:txBody>
          <a:bodyPr lIns="71437" tIns="71437" rIns="71437" bIns="71437" anchor="ctr"/>
          <a:lstStyle/>
          <a:p>
            <a:pPr>
              <a:defRPr sz="3200"/>
            </a:pPr>
            <a:endParaRPr/>
          </a:p>
        </p:txBody>
      </p:sp>
      <p:pic>
        <p:nvPicPr>
          <p:cNvPr id="8" name="Изображение" descr="Изображение"/>
          <p:cNvPicPr>
            <a:picLocks noChangeAspect="1"/>
          </p:cNvPicPr>
          <p:nvPr/>
        </p:nvPicPr>
        <p:blipFill>
          <a:blip r:embed="rId2" cstate="print"/>
          <a:stretch/>
        </p:blipFill>
        <p:spPr bwMode="auto">
          <a:xfrm>
            <a:off x="1211199" y="620465"/>
            <a:ext cx="1214985" cy="1214985"/>
          </a:xfrm>
          <a:prstGeom prst="rect">
            <a:avLst/>
          </a:prstGeom>
          <a:ln w="12700">
            <a:miter lim="400000"/>
          </a:ln>
        </p:spPr>
      </p:pic>
      <p:graphicFrame>
        <p:nvGraphicFramePr>
          <p:cNvPr id="16" name="Диаграмма 15">
            <a:extLst>
              <a:ext uri="{FF2B5EF4-FFF2-40B4-BE49-F238E27FC236}">
                <a16:creationId xmlns="" xmlns:a16="http://schemas.microsoft.com/office/drawing/2014/main" id="{00000000-0008-0000-0400-000002000000}"/>
              </a:ext>
            </a:extLst>
          </p:cNvPr>
          <p:cNvGraphicFramePr/>
          <p:nvPr>
            <p:extLst>
              <p:ext uri="{D42A27DB-BD31-4B8C-83A1-F6EECF244321}">
                <p14:modId xmlns:p14="http://schemas.microsoft.com/office/powerpoint/2010/main" xmlns="" val="3503427597"/>
              </p:ext>
            </p:extLst>
          </p:nvPr>
        </p:nvGraphicFramePr>
        <p:xfrm>
          <a:off x="1103408" y="8442656"/>
          <a:ext cx="5760000" cy="4320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7" name="Диаграмма 16">
            <a:extLst>
              <a:ext uri="{FF2B5EF4-FFF2-40B4-BE49-F238E27FC236}">
                <a16:creationId xmlns="" xmlns:a16="http://schemas.microsoft.com/office/drawing/2014/main" id="{00000000-0008-0000-0400-00000F000000}"/>
              </a:ext>
            </a:extLst>
          </p:cNvPr>
          <p:cNvGraphicFramePr/>
          <p:nvPr>
            <p:extLst>
              <p:ext uri="{D42A27DB-BD31-4B8C-83A1-F6EECF244321}">
                <p14:modId xmlns:p14="http://schemas.microsoft.com/office/powerpoint/2010/main" xmlns="" val="1609991326"/>
              </p:ext>
            </p:extLst>
          </p:nvPr>
        </p:nvGraphicFramePr>
        <p:xfrm>
          <a:off x="6863408" y="8442656"/>
          <a:ext cx="5760000" cy="4320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Диаграмма 17"/>
          <p:cNvGraphicFramePr/>
          <p:nvPr>
            <p:extLst>
              <p:ext uri="{D42A27DB-BD31-4B8C-83A1-F6EECF244321}">
                <p14:modId xmlns:p14="http://schemas.microsoft.com/office/powerpoint/2010/main" xmlns="" val="3714285562"/>
              </p:ext>
            </p:extLst>
          </p:nvPr>
        </p:nvGraphicFramePr>
        <p:xfrm>
          <a:off x="11292960" y="2458852"/>
          <a:ext cx="11412208" cy="4320000"/>
        </p:xfrm>
        <a:graphic>
          <a:graphicData uri="http://schemas.openxmlformats.org/drawingml/2006/chart">
            <c:chart xmlns:c="http://schemas.openxmlformats.org/drawingml/2006/chart" xmlns:r="http://schemas.openxmlformats.org/officeDocument/2006/relationships" r:id="rId5"/>
          </a:graphicData>
        </a:graphic>
      </p:graphicFrame>
      <p:sp>
        <p:nvSpPr>
          <p:cNvPr id="12" name="Очень крутой подзаголовок презентации"/>
          <p:cNvSpPr>
            <a:spLocks/>
          </p:cNvSpPr>
          <p:nvPr/>
        </p:nvSpPr>
        <p:spPr bwMode="auto">
          <a:xfrm>
            <a:off x="3623048" y="1241376"/>
            <a:ext cx="19082120" cy="864096"/>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lgn="r">
              <a:defRPr/>
            </a:pPr>
            <a:r>
              <a:rPr lang="ru-RU" sz="4000" i="1" dirty="0">
                <a:solidFill>
                  <a:schemeClr val="tx1"/>
                </a:solidFill>
              </a:rPr>
              <a:t>Влияние расходов в инновации на долю собственного капитала и спрос на банковские услуги </a:t>
            </a:r>
          </a:p>
        </p:txBody>
      </p:sp>
      <p:sp>
        <p:nvSpPr>
          <p:cNvPr id="20" name="Номер слайда 2">
            <a:extLst>
              <a:ext uri="{FF2B5EF4-FFF2-40B4-BE49-F238E27FC236}">
                <a16:creationId xmlns="" xmlns:a16="http://schemas.microsoft.com/office/drawing/2014/main" id="{1A51CC11-D149-4405-B899-01D94F08A75F}"/>
              </a:ext>
            </a:extLst>
          </p:cNvPr>
          <p:cNvSpPr>
            <a:spLocks noGrp="1"/>
          </p:cNvSpPr>
          <p:nvPr>
            <p:ph type="sldNum" sz="quarter" idx="2"/>
          </p:nvPr>
        </p:nvSpPr>
        <p:spPr bwMode="auto">
          <a:xfrm>
            <a:off x="23353240" y="12186592"/>
            <a:ext cx="714938" cy="1375376"/>
          </a:xfrm>
        </p:spPr>
        <p:txBody>
          <a:bodyPr/>
          <a:lstStyle/>
          <a:p>
            <a:pPr>
              <a:defRPr/>
            </a:pPr>
            <a:fld id="{86CB4B4D-7CA3-9044-876B-883B54F8677D}" type="slidenum">
              <a:rPr lang="ru-RU" sz="8000" b="1" smtClean="0"/>
              <a:pPr>
                <a:defRPr/>
              </a:pPr>
              <a:t>15</a:t>
            </a:fld>
            <a:endParaRPr lang="ru-RU" sz="8000" b="1" dirty="0"/>
          </a:p>
        </p:txBody>
      </p:sp>
      <p:sp>
        <p:nvSpPr>
          <p:cNvPr id="22" name="Текст 2">
            <a:extLst>
              <a:ext uri="{FF2B5EF4-FFF2-40B4-BE49-F238E27FC236}">
                <a16:creationId xmlns="" xmlns:a16="http://schemas.microsoft.com/office/drawing/2014/main" id="{E1E4302F-DCE2-43FE-A4F3-D0228248B393}"/>
              </a:ext>
            </a:extLst>
          </p:cNvPr>
          <p:cNvSpPr txBox="1">
            <a:spLocks/>
          </p:cNvSpPr>
          <p:nvPr/>
        </p:nvSpPr>
        <p:spPr bwMode="auto">
          <a:xfrm>
            <a:off x="12638399" y="8442656"/>
            <a:ext cx="10570826" cy="4320000"/>
          </a:xfrm>
          <a:prstGeom prst="rect">
            <a:avLst/>
          </a:prstGeom>
        </p:spPr>
        <p:txBody>
          <a:bodyPr>
            <a:noAutofit/>
          </a:bodyPr>
          <a:lstStyle>
            <a:lvl1pPr marL="617361" marR="0" indent="-617361" algn="l" defTabSz="821531">
              <a:lnSpc>
                <a:spcPct val="100000"/>
              </a:lnSpc>
              <a:spcBef>
                <a:spcPts val="5900"/>
              </a:spcBef>
              <a:spcAft>
                <a:spcPts val="0"/>
              </a:spcAft>
              <a:buClrTx/>
              <a:buSzPct val="75000"/>
              <a:buFontTx/>
              <a:buChar char="•"/>
              <a:defRPr sz="5000" b="0" i="0" u="none" strike="noStrike" cap="none" spc="0">
                <a:ln>
                  <a:noFill/>
                </a:ln>
                <a:solidFill>
                  <a:srgbClr val="000000"/>
                </a:solidFill>
                <a:latin typeface="+mj-lt"/>
                <a:ea typeface="+mj-ea"/>
                <a:cs typeface="+mj-cs"/>
              </a:defRPr>
            </a:lvl1pPr>
            <a:lvl2pPr marL="1061861" marR="0" indent="-617361" algn="l" defTabSz="821531">
              <a:lnSpc>
                <a:spcPct val="100000"/>
              </a:lnSpc>
              <a:spcBef>
                <a:spcPts val="5900"/>
              </a:spcBef>
              <a:spcAft>
                <a:spcPts val="0"/>
              </a:spcAft>
              <a:buClrTx/>
              <a:buSzPct val="75000"/>
              <a:buFontTx/>
              <a:buChar char="•"/>
              <a:defRPr sz="5000" b="0" i="0" u="none" strike="noStrike" cap="none" spc="0">
                <a:ln>
                  <a:noFill/>
                </a:ln>
                <a:solidFill>
                  <a:srgbClr val="000000"/>
                </a:solidFill>
                <a:latin typeface="+mj-lt"/>
                <a:ea typeface="+mj-ea"/>
                <a:cs typeface="+mj-cs"/>
              </a:defRPr>
            </a:lvl2pPr>
            <a:lvl3pPr marL="1506360" marR="0" indent="-617361" algn="l" defTabSz="821531">
              <a:lnSpc>
                <a:spcPct val="100000"/>
              </a:lnSpc>
              <a:spcBef>
                <a:spcPts val="5900"/>
              </a:spcBef>
              <a:spcAft>
                <a:spcPts val="0"/>
              </a:spcAft>
              <a:buClrTx/>
              <a:buSzPct val="75000"/>
              <a:buFontTx/>
              <a:buChar char="•"/>
              <a:defRPr sz="5000" b="0" i="0" u="none" strike="noStrike" cap="none" spc="0">
                <a:ln>
                  <a:noFill/>
                </a:ln>
                <a:solidFill>
                  <a:srgbClr val="000000"/>
                </a:solidFill>
                <a:latin typeface="+mj-lt"/>
                <a:ea typeface="+mj-ea"/>
                <a:cs typeface="+mj-cs"/>
              </a:defRPr>
            </a:lvl3pPr>
            <a:lvl4pPr marL="1950861" marR="0" indent="-617361" algn="l" defTabSz="821531">
              <a:lnSpc>
                <a:spcPct val="100000"/>
              </a:lnSpc>
              <a:spcBef>
                <a:spcPts val="5900"/>
              </a:spcBef>
              <a:spcAft>
                <a:spcPts val="0"/>
              </a:spcAft>
              <a:buClrTx/>
              <a:buSzPct val="75000"/>
              <a:buFontTx/>
              <a:buChar char="•"/>
              <a:defRPr sz="5000" b="0" i="0" u="none" strike="noStrike" cap="none" spc="0">
                <a:ln>
                  <a:noFill/>
                </a:ln>
                <a:solidFill>
                  <a:srgbClr val="000000"/>
                </a:solidFill>
                <a:latin typeface="+mj-lt"/>
                <a:ea typeface="+mj-ea"/>
                <a:cs typeface="+mj-cs"/>
              </a:defRPr>
            </a:lvl4pPr>
            <a:lvl5pPr marL="2395361" marR="0" indent="-617361" algn="l" defTabSz="821531">
              <a:lnSpc>
                <a:spcPct val="100000"/>
              </a:lnSpc>
              <a:spcBef>
                <a:spcPts val="5900"/>
              </a:spcBef>
              <a:spcAft>
                <a:spcPts val="0"/>
              </a:spcAft>
              <a:buClrTx/>
              <a:buSzPct val="75000"/>
              <a:buFontTx/>
              <a:buChar char="•"/>
              <a:defRPr sz="5000" b="0" i="0" u="none" strike="noStrike" cap="none" spc="0">
                <a:ln>
                  <a:noFill/>
                </a:ln>
                <a:solidFill>
                  <a:srgbClr val="000000"/>
                </a:solidFill>
                <a:latin typeface="+mj-lt"/>
                <a:ea typeface="+mj-ea"/>
                <a:cs typeface="+mj-cs"/>
              </a:defRPr>
            </a:lvl5pPr>
            <a:lvl6pPr marL="2839861" marR="0" indent="-617361" algn="l" defTabSz="821531">
              <a:lnSpc>
                <a:spcPct val="100000"/>
              </a:lnSpc>
              <a:spcBef>
                <a:spcPts val="5900"/>
              </a:spcBef>
              <a:spcAft>
                <a:spcPts val="0"/>
              </a:spcAft>
              <a:buClrTx/>
              <a:buSzPct val="75000"/>
              <a:buFontTx/>
              <a:buChar char="•"/>
              <a:defRPr sz="5000" b="0" i="0" u="none" strike="noStrike" cap="none" spc="0">
                <a:ln>
                  <a:noFill/>
                </a:ln>
                <a:solidFill>
                  <a:srgbClr val="000000"/>
                </a:solidFill>
                <a:latin typeface="+mj-lt"/>
                <a:ea typeface="+mj-ea"/>
                <a:cs typeface="+mj-cs"/>
              </a:defRPr>
            </a:lvl6pPr>
            <a:lvl7pPr marL="3284360" marR="0" indent="-617361" algn="l" defTabSz="821531">
              <a:lnSpc>
                <a:spcPct val="100000"/>
              </a:lnSpc>
              <a:spcBef>
                <a:spcPts val="5900"/>
              </a:spcBef>
              <a:spcAft>
                <a:spcPts val="0"/>
              </a:spcAft>
              <a:buClrTx/>
              <a:buSzPct val="75000"/>
              <a:buFontTx/>
              <a:buChar char="•"/>
              <a:defRPr sz="5000" b="0" i="0" u="none" strike="noStrike" cap="none" spc="0">
                <a:ln>
                  <a:noFill/>
                </a:ln>
                <a:solidFill>
                  <a:srgbClr val="000000"/>
                </a:solidFill>
                <a:latin typeface="+mj-lt"/>
                <a:ea typeface="+mj-ea"/>
                <a:cs typeface="+mj-cs"/>
              </a:defRPr>
            </a:lvl7pPr>
            <a:lvl8pPr marL="3728861" marR="0" indent="-617361" algn="l" defTabSz="821531">
              <a:lnSpc>
                <a:spcPct val="100000"/>
              </a:lnSpc>
              <a:spcBef>
                <a:spcPts val="5900"/>
              </a:spcBef>
              <a:spcAft>
                <a:spcPts val="0"/>
              </a:spcAft>
              <a:buClrTx/>
              <a:buSzPct val="75000"/>
              <a:buFontTx/>
              <a:buChar char="•"/>
              <a:defRPr sz="5000" b="0" i="0" u="none" strike="noStrike" cap="none" spc="0">
                <a:ln>
                  <a:noFill/>
                </a:ln>
                <a:solidFill>
                  <a:srgbClr val="000000"/>
                </a:solidFill>
                <a:latin typeface="+mj-lt"/>
                <a:ea typeface="+mj-ea"/>
                <a:cs typeface="+mj-cs"/>
              </a:defRPr>
            </a:lvl8pPr>
            <a:lvl9pPr marL="4173361" marR="0" indent="-617361" algn="l" defTabSz="821531">
              <a:lnSpc>
                <a:spcPct val="100000"/>
              </a:lnSpc>
              <a:spcBef>
                <a:spcPts val="5900"/>
              </a:spcBef>
              <a:spcAft>
                <a:spcPts val="0"/>
              </a:spcAft>
              <a:buClrTx/>
              <a:buSzPct val="75000"/>
              <a:buFontTx/>
              <a:buChar char="•"/>
              <a:defRPr sz="5000" b="0" i="0" u="none" strike="noStrike" cap="none" spc="0">
                <a:ln>
                  <a:noFill/>
                </a:ln>
                <a:solidFill>
                  <a:srgbClr val="000000"/>
                </a:solidFill>
                <a:latin typeface="+mj-lt"/>
                <a:ea typeface="+mj-ea"/>
                <a:cs typeface="+mj-cs"/>
              </a:defRPr>
            </a:lvl9pPr>
          </a:lstStyle>
          <a:p>
            <a:pPr marL="0" indent="0" algn="just">
              <a:spcBef>
                <a:spcPts val="1800"/>
              </a:spcBef>
              <a:buNone/>
            </a:pPr>
            <a:r>
              <a:rPr lang="ru-RU" sz="4000" dirty="0">
                <a:latin typeface="+mn-lt"/>
                <a:cs typeface="Times New Roman" panose="02020603050405020304" pitchFamily="18" charset="0"/>
              </a:rPr>
              <a:t>Для второго сценария, сокращение издержек позволяет быстрее достичь уровня текущего спроса и увеличить устойчивость, а в четвертом сценарии благодаря сэкономленным средствам, банк более активно наращивает объем обязательств, повышая риски как для банка, так и для всей банковской системы.</a:t>
            </a:r>
          </a:p>
        </p:txBody>
      </p:sp>
      <p:sp>
        <p:nvSpPr>
          <p:cNvPr id="11" name="Текст 2">
            <a:extLst>
              <a:ext uri="{FF2B5EF4-FFF2-40B4-BE49-F238E27FC236}">
                <a16:creationId xmlns="" xmlns:a16="http://schemas.microsoft.com/office/drawing/2014/main" id="{E1E4302F-DCE2-43FE-A4F3-D0228248B393}"/>
              </a:ext>
            </a:extLst>
          </p:cNvPr>
          <p:cNvSpPr txBox="1">
            <a:spLocks/>
          </p:cNvSpPr>
          <p:nvPr/>
        </p:nvSpPr>
        <p:spPr bwMode="auto">
          <a:xfrm>
            <a:off x="1211198" y="2458852"/>
            <a:ext cx="10081761" cy="4320000"/>
          </a:xfrm>
          <a:prstGeom prst="rect">
            <a:avLst/>
          </a:prstGeom>
        </p:spPr>
        <p:txBody>
          <a:bodyPr>
            <a:noAutofit/>
          </a:bodyPr>
          <a:lstStyle>
            <a:lvl1pPr marL="617361" marR="0" indent="-617361" algn="l" defTabSz="821531">
              <a:lnSpc>
                <a:spcPct val="100000"/>
              </a:lnSpc>
              <a:spcBef>
                <a:spcPts val="5900"/>
              </a:spcBef>
              <a:spcAft>
                <a:spcPts val="0"/>
              </a:spcAft>
              <a:buClrTx/>
              <a:buSzPct val="75000"/>
              <a:buFontTx/>
              <a:buChar char="•"/>
              <a:defRPr sz="5000" b="0" i="0" u="none" strike="noStrike" cap="none" spc="0">
                <a:ln>
                  <a:noFill/>
                </a:ln>
                <a:solidFill>
                  <a:srgbClr val="000000"/>
                </a:solidFill>
                <a:latin typeface="+mj-lt"/>
                <a:ea typeface="+mj-ea"/>
                <a:cs typeface="+mj-cs"/>
              </a:defRPr>
            </a:lvl1pPr>
            <a:lvl2pPr marL="1061861" marR="0" indent="-617361" algn="l" defTabSz="821531">
              <a:lnSpc>
                <a:spcPct val="100000"/>
              </a:lnSpc>
              <a:spcBef>
                <a:spcPts val="5900"/>
              </a:spcBef>
              <a:spcAft>
                <a:spcPts val="0"/>
              </a:spcAft>
              <a:buClrTx/>
              <a:buSzPct val="75000"/>
              <a:buFontTx/>
              <a:buChar char="•"/>
              <a:defRPr sz="5000" b="0" i="0" u="none" strike="noStrike" cap="none" spc="0">
                <a:ln>
                  <a:noFill/>
                </a:ln>
                <a:solidFill>
                  <a:srgbClr val="000000"/>
                </a:solidFill>
                <a:latin typeface="+mj-lt"/>
                <a:ea typeface="+mj-ea"/>
                <a:cs typeface="+mj-cs"/>
              </a:defRPr>
            </a:lvl2pPr>
            <a:lvl3pPr marL="1506360" marR="0" indent="-617361" algn="l" defTabSz="821531">
              <a:lnSpc>
                <a:spcPct val="100000"/>
              </a:lnSpc>
              <a:spcBef>
                <a:spcPts val="5900"/>
              </a:spcBef>
              <a:spcAft>
                <a:spcPts val="0"/>
              </a:spcAft>
              <a:buClrTx/>
              <a:buSzPct val="75000"/>
              <a:buFontTx/>
              <a:buChar char="•"/>
              <a:defRPr sz="5000" b="0" i="0" u="none" strike="noStrike" cap="none" spc="0">
                <a:ln>
                  <a:noFill/>
                </a:ln>
                <a:solidFill>
                  <a:srgbClr val="000000"/>
                </a:solidFill>
                <a:latin typeface="+mj-lt"/>
                <a:ea typeface="+mj-ea"/>
                <a:cs typeface="+mj-cs"/>
              </a:defRPr>
            </a:lvl3pPr>
            <a:lvl4pPr marL="1950861" marR="0" indent="-617361" algn="l" defTabSz="821531">
              <a:lnSpc>
                <a:spcPct val="100000"/>
              </a:lnSpc>
              <a:spcBef>
                <a:spcPts val="5900"/>
              </a:spcBef>
              <a:spcAft>
                <a:spcPts val="0"/>
              </a:spcAft>
              <a:buClrTx/>
              <a:buSzPct val="75000"/>
              <a:buFontTx/>
              <a:buChar char="•"/>
              <a:defRPr sz="5000" b="0" i="0" u="none" strike="noStrike" cap="none" spc="0">
                <a:ln>
                  <a:noFill/>
                </a:ln>
                <a:solidFill>
                  <a:srgbClr val="000000"/>
                </a:solidFill>
                <a:latin typeface="+mj-lt"/>
                <a:ea typeface="+mj-ea"/>
                <a:cs typeface="+mj-cs"/>
              </a:defRPr>
            </a:lvl4pPr>
            <a:lvl5pPr marL="2395361" marR="0" indent="-617361" algn="l" defTabSz="821531">
              <a:lnSpc>
                <a:spcPct val="100000"/>
              </a:lnSpc>
              <a:spcBef>
                <a:spcPts val="5900"/>
              </a:spcBef>
              <a:spcAft>
                <a:spcPts val="0"/>
              </a:spcAft>
              <a:buClrTx/>
              <a:buSzPct val="75000"/>
              <a:buFontTx/>
              <a:buChar char="•"/>
              <a:defRPr sz="5000" b="0" i="0" u="none" strike="noStrike" cap="none" spc="0">
                <a:ln>
                  <a:noFill/>
                </a:ln>
                <a:solidFill>
                  <a:srgbClr val="000000"/>
                </a:solidFill>
                <a:latin typeface="+mj-lt"/>
                <a:ea typeface="+mj-ea"/>
                <a:cs typeface="+mj-cs"/>
              </a:defRPr>
            </a:lvl5pPr>
            <a:lvl6pPr marL="2839861" marR="0" indent="-617361" algn="l" defTabSz="821531">
              <a:lnSpc>
                <a:spcPct val="100000"/>
              </a:lnSpc>
              <a:spcBef>
                <a:spcPts val="5900"/>
              </a:spcBef>
              <a:spcAft>
                <a:spcPts val="0"/>
              </a:spcAft>
              <a:buClrTx/>
              <a:buSzPct val="75000"/>
              <a:buFontTx/>
              <a:buChar char="•"/>
              <a:defRPr sz="5000" b="0" i="0" u="none" strike="noStrike" cap="none" spc="0">
                <a:ln>
                  <a:noFill/>
                </a:ln>
                <a:solidFill>
                  <a:srgbClr val="000000"/>
                </a:solidFill>
                <a:latin typeface="+mj-lt"/>
                <a:ea typeface="+mj-ea"/>
                <a:cs typeface="+mj-cs"/>
              </a:defRPr>
            </a:lvl6pPr>
            <a:lvl7pPr marL="3284360" marR="0" indent="-617361" algn="l" defTabSz="821531">
              <a:lnSpc>
                <a:spcPct val="100000"/>
              </a:lnSpc>
              <a:spcBef>
                <a:spcPts val="5900"/>
              </a:spcBef>
              <a:spcAft>
                <a:spcPts val="0"/>
              </a:spcAft>
              <a:buClrTx/>
              <a:buSzPct val="75000"/>
              <a:buFontTx/>
              <a:buChar char="•"/>
              <a:defRPr sz="5000" b="0" i="0" u="none" strike="noStrike" cap="none" spc="0">
                <a:ln>
                  <a:noFill/>
                </a:ln>
                <a:solidFill>
                  <a:srgbClr val="000000"/>
                </a:solidFill>
                <a:latin typeface="+mj-lt"/>
                <a:ea typeface="+mj-ea"/>
                <a:cs typeface="+mj-cs"/>
              </a:defRPr>
            </a:lvl7pPr>
            <a:lvl8pPr marL="3728861" marR="0" indent="-617361" algn="l" defTabSz="821531">
              <a:lnSpc>
                <a:spcPct val="100000"/>
              </a:lnSpc>
              <a:spcBef>
                <a:spcPts val="5900"/>
              </a:spcBef>
              <a:spcAft>
                <a:spcPts val="0"/>
              </a:spcAft>
              <a:buClrTx/>
              <a:buSzPct val="75000"/>
              <a:buFontTx/>
              <a:buChar char="•"/>
              <a:defRPr sz="5000" b="0" i="0" u="none" strike="noStrike" cap="none" spc="0">
                <a:ln>
                  <a:noFill/>
                </a:ln>
                <a:solidFill>
                  <a:srgbClr val="000000"/>
                </a:solidFill>
                <a:latin typeface="+mj-lt"/>
                <a:ea typeface="+mj-ea"/>
                <a:cs typeface="+mj-cs"/>
              </a:defRPr>
            </a:lvl8pPr>
            <a:lvl9pPr marL="4173361" marR="0" indent="-617361" algn="l" defTabSz="821531">
              <a:lnSpc>
                <a:spcPct val="100000"/>
              </a:lnSpc>
              <a:spcBef>
                <a:spcPts val="5900"/>
              </a:spcBef>
              <a:spcAft>
                <a:spcPts val="0"/>
              </a:spcAft>
              <a:buClrTx/>
              <a:buSzPct val="75000"/>
              <a:buFontTx/>
              <a:buChar char="•"/>
              <a:defRPr sz="5000" b="0" i="0" u="none" strike="noStrike" cap="none" spc="0">
                <a:ln>
                  <a:noFill/>
                </a:ln>
                <a:solidFill>
                  <a:srgbClr val="000000"/>
                </a:solidFill>
                <a:latin typeface="+mj-lt"/>
                <a:ea typeface="+mj-ea"/>
                <a:cs typeface="+mj-cs"/>
              </a:defRPr>
            </a:lvl9pPr>
          </a:lstStyle>
          <a:p>
            <a:pPr marL="0" indent="0" algn="just">
              <a:spcBef>
                <a:spcPts val="1800"/>
              </a:spcBef>
              <a:buNone/>
            </a:pPr>
            <a:r>
              <a:rPr lang="ru-RU" sz="3200" dirty="0">
                <a:latin typeface="+mn-lt"/>
                <a:cs typeface="Times New Roman" panose="02020603050405020304" pitchFamily="18" charset="0"/>
              </a:rPr>
              <a:t>В первом и втором сценариях стоимость собственного капитала в короткий срок достигает уровня спроса на банковские услуги, из-за чего банк имеет минимальные риски, но при этом и минимальную рентабельность</a:t>
            </a:r>
          </a:p>
          <a:p>
            <a:pPr marL="0" indent="0" algn="just">
              <a:spcBef>
                <a:spcPts val="1800"/>
              </a:spcBef>
              <a:buNone/>
            </a:pPr>
            <a:r>
              <a:rPr lang="ru-RU" sz="3200" dirty="0">
                <a:latin typeface="+mn-lt"/>
                <a:cs typeface="Times New Roman" panose="02020603050405020304" pitchFamily="18" charset="0"/>
              </a:rPr>
              <a:t>В третьем и четвертом сценариях стоимость собственного капитала медленнее спроса на банковские услуги, из-за чего банк постоянно наращивает объем заемных средств. Это повышает уровень рентабельности. Однако увеличивает уровень риска, из-за чего периодически </a:t>
            </a:r>
            <a:r>
              <a:rPr lang="ru-RU" sz="3600" dirty="0">
                <a:latin typeface="+mn-lt"/>
                <a:cs typeface="Times New Roman" panose="02020603050405020304" pitchFamily="18" charset="0"/>
              </a:rPr>
              <a:t>возникают</a:t>
            </a:r>
            <a:r>
              <a:rPr lang="ru-RU" sz="3200" dirty="0">
                <a:latin typeface="+mn-lt"/>
                <a:cs typeface="Times New Roman" panose="02020603050405020304" pitchFamily="18" charset="0"/>
              </a:rPr>
              <a:t> кризисные ситуации, когда банк несет значительные убытки</a:t>
            </a:r>
          </a:p>
        </p:txBody>
      </p:sp>
      <p:sp>
        <p:nvSpPr>
          <p:cNvPr id="13" name="Очень крутой подзаголовок презентации">
            <a:extLst>
              <a:ext uri="{FF2B5EF4-FFF2-40B4-BE49-F238E27FC236}">
                <a16:creationId xmlns="" xmlns:a16="http://schemas.microsoft.com/office/drawing/2014/main" id="{38D64F5E-6D0D-4EA8-94B1-7056B23BB26F}"/>
              </a:ext>
            </a:extLst>
          </p:cNvPr>
          <p:cNvSpPr>
            <a:spLocks/>
          </p:cNvSpPr>
          <p:nvPr/>
        </p:nvSpPr>
        <p:spPr bwMode="auto">
          <a:xfrm>
            <a:off x="3055368" y="601688"/>
            <a:ext cx="19802200" cy="1173243"/>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lgn="r"/>
            <a:r>
              <a:rPr lang="ru-RU" sz="4800" b="1" i="1" dirty="0">
                <a:solidFill>
                  <a:schemeClr val="accent1">
                    <a:lumMod val="75000"/>
                  </a:schemeClr>
                </a:solidFill>
              </a:rPr>
              <a:t>Положение 3</a:t>
            </a:r>
          </a:p>
        </p:txBody>
      </p:sp>
    </p:spTree>
    <p:extLst>
      <p:ext uri="{BB962C8B-B14F-4D97-AF65-F5344CB8AC3E}">
        <p14:creationId xmlns:p14="http://schemas.microsoft.com/office/powerpoint/2010/main" xmlns="" val="282672764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Линия"/>
          <p:cNvSpPr/>
          <p:nvPr/>
        </p:nvSpPr>
        <p:spPr bwMode="auto">
          <a:xfrm>
            <a:off x="1201065" y="2214562"/>
            <a:ext cx="21506373" cy="1"/>
          </a:xfrm>
          <a:prstGeom prst="line">
            <a:avLst/>
          </a:prstGeom>
          <a:ln w="12700">
            <a:solidFill>
              <a:srgbClr val="253957"/>
            </a:solidFill>
            <a:miter lim="400000"/>
          </a:ln>
        </p:spPr>
        <p:txBody>
          <a:bodyPr lIns="71437" tIns="71437" rIns="71437" bIns="71437" anchor="ctr"/>
          <a:lstStyle/>
          <a:p>
            <a:pPr>
              <a:defRPr sz="3200"/>
            </a:pPr>
            <a:endParaRPr/>
          </a:p>
        </p:txBody>
      </p:sp>
      <p:pic>
        <p:nvPicPr>
          <p:cNvPr id="8" name="Изображение" descr="Изображение"/>
          <p:cNvPicPr>
            <a:picLocks noChangeAspect="1"/>
          </p:cNvPicPr>
          <p:nvPr/>
        </p:nvPicPr>
        <p:blipFill>
          <a:blip r:embed="rId2" cstate="print"/>
          <a:stretch/>
        </p:blipFill>
        <p:spPr bwMode="auto">
          <a:xfrm>
            <a:off x="1211199" y="620465"/>
            <a:ext cx="1214985" cy="1214985"/>
          </a:xfrm>
          <a:prstGeom prst="rect">
            <a:avLst/>
          </a:prstGeom>
          <a:ln w="12700">
            <a:miter lim="400000"/>
          </a:ln>
        </p:spPr>
      </p:pic>
      <p:sp>
        <p:nvSpPr>
          <p:cNvPr id="12" name="Очень крутой подзаголовок презентации"/>
          <p:cNvSpPr>
            <a:spLocks/>
          </p:cNvSpPr>
          <p:nvPr/>
        </p:nvSpPr>
        <p:spPr bwMode="auto">
          <a:xfrm>
            <a:off x="6935416" y="1350466"/>
            <a:ext cx="15769752" cy="864096"/>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lgn="r">
              <a:defRPr/>
            </a:pPr>
            <a:r>
              <a:rPr lang="ru-RU" sz="4000" i="1" dirty="0">
                <a:solidFill>
                  <a:schemeClr val="tx1"/>
                </a:solidFill>
              </a:rPr>
              <a:t>Проблемы традиционного подхода к управлению инновационными проектами</a:t>
            </a:r>
          </a:p>
        </p:txBody>
      </p:sp>
      <p:sp>
        <p:nvSpPr>
          <p:cNvPr id="20" name="Номер слайда 2">
            <a:extLst>
              <a:ext uri="{FF2B5EF4-FFF2-40B4-BE49-F238E27FC236}">
                <a16:creationId xmlns="" xmlns:a16="http://schemas.microsoft.com/office/drawing/2014/main" id="{1A51CC11-D149-4405-B899-01D94F08A75F}"/>
              </a:ext>
            </a:extLst>
          </p:cNvPr>
          <p:cNvSpPr>
            <a:spLocks noGrp="1"/>
          </p:cNvSpPr>
          <p:nvPr>
            <p:ph type="sldNum" sz="quarter" idx="2"/>
          </p:nvPr>
        </p:nvSpPr>
        <p:spPr bwMode="auto">
          <a:xfrm>
            <a:off x="23353240" y="12186592"/>
            <a:ext cx="714938" cy="1375376"/>
          </a:xfrm>
        </p:spPr>
        <p:txBody>
          <a:bodyPr/>
          <a:lstStyle/>
          <a:p>
            <a:pPr>
              <a:defRPr/>
            </a:pPr>
            <a:fld id="{86CB4B4D-7CA3-9044-876B-883B54F8677D}" type="slidenum">
              <a:rPr lang="ru-RU" sz="8000" b="1" smtClean="0"/>
              <a:pPr>
                <a:defRPr/>
              </a:pPr>
              <a:t>16</a:t>
            </a:fld>
            <a:endParaRPr lang="ru-RU" sz="8000" b="1" dirty="0"/>
          </a:p>
        </p:txBody>
      </p:sp>
      <p:graphicFrame>
        <p:nvGraphicFramePr>
          <p:cNvPr id="9" name="Схема 8"/>
          <p:cNvGraphicFramePr/>
          <p:nvPr>
            <p:extLst>
              <p:ext uri="{D42A27DB-BD31-4B8C-83A1-F6EECF244321}">
                <p14:modId xmlns:p14="http://schemas.microsoft.com/office/powerpoint/2010/main" xmlns="" val="3449837257"/>
              </p:ext>
            </p:extLst>
          </p:nvPr>
        </p:nvGraphicFramePr>
        <p:xfrm>
          <a:off x="310680" y="2736628"/>
          <a:ext cx="22826536" cy="1053008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Очень крутой подзаголовок презентации">
            <a:extLst>
              <a:ext uri="{FF2B5EF4-FFF2-40B4-BE49-F238E27FC236}">
                <a16:creationId xmlns="" xmlns:a16="http://schemas.microsoft.com/office/drawing/2014/main" id="{38D64F5E-6D0D-4EA8-94B1-7056B23BB26F}"/>
              </a:ext>
            </a:extLst>
          </p:cNvPr>
          <p:cNvSpPr>
            <a:spLocks/>
          </p:cNvSpPr>
          <p:nvPr/>
        </p:nvSpPr>
        <p:spPr bwMode="auto">
          <a:xfrm>
            <a:off x="3055368" y="601688"/>
            <a:ext cx="19802200" cy="1173243"/>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lgn="r"/>
            <a:r>
              <a:rPr lang="ru-RU" sz="4800" b="1" i="1" dirty="0">
                <a:solidFill>
                  <a:schemeClr val="accent1">
                    <a:lumMod val="75000"/>
                  </a:schemeClr>
                </a:solidFill>
              </a:rPr>
              <a:t>Положение 4</a:t>
            </a:r>
          </a:p>
        </p:txBody>
      </p:sp>
    </p:spTree>
    <p:extLst>
      <p:ext uri="{BB962C8B-B14F-4D97-AF65-F5344CB8AC3E}">
        <p14:creationId xmlns:p14="http://schemas.microsoft.com/office/powerpoint/2010/main" xmlns="" val="298973410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Линия"/>
          <p:cNvSpPr/>
          <p:nvPr/>
        </p:nvSpPr>
        <p:spPr bwMode="auto">
          <a:xfrm>
            <a:off x="1201065" y="2214562"/>
            <a:ext cx="21506373" cy="1"/>
          </a:xfrm>
          <a:prstGeom prst="line">
            <a:avLst/>
          </a:prstGeom>
          <a:ln w="12700">
            <a:solidFill>
              <a:srgbClr val="253957"/>
            </a:solidFill>
            <a:miter lim="400000"/>
          </a:ln>
        </p:spPr>
        <p:txBody>
          <a:bodyPr lIns="71437" tIns="71437" rIns="71437" bIns="71437" anchor="ctr"/>
          <a:lstStyle/>
          <a:p>
            <a:pPr>
              <a:defRPr sz="3200"/>
            </a:pPr>
            <a:endParaRPr/>
          </a:p>
        </p:txBody>
      </p:sp>
      <p:pic>
        <p:nvPicPr>
          <p:cNvPr id="8" name="Изображение" descr="Изображение"/>
          <p:cNvPicPr>
            <a:picLocks noChangeAspect="1"/>
          </p:cNvPicPr>
          <p:nvPr/>
        </p:nvPicPr>
        <p:blipFill>
          <a:blip r:embed="rId2" cstate="print"/>
          <a:stretch/>
        </p:blipFill>
        <p:spPr bwMode="auto">
          <a:xfrm>
            <a:off x="1211199" y="620465"/>
            <a:ext cx="1214985" cy="1214985"/>
          </a:xfrm>
          <a:prstGeom prst="rect">
            <a:avLst/>
          </a:prstGeom>
          <a:ln w="12700">
            <a:miter lim="400000"/>
          </a:ln>
        </p:spPr>
      </p:pic>
      <p:sp>
        <p:nvSpPr>
          <p:cNvPr id="12" name="Очень крутой подзаголовок презентации"/>
          <p:cNvSpPr>
            <a:spLocks/>
          </p:cNvSpPr>
          <p:nvPr/>
        </p:nvSpPr>
        <p:spPr bwMode="auto">
          <a:xfrm>
            <a:off x="7295456" y="1380482"/>
            <a:ext cx="15409712" cy="864096"/>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lgn="r">
              <a:defRPr/>
            </a:pPr>
            <a:r>
              <a:rPr lang="ru-RU" sz="4000" i="1" dirty="0">
                <a:solidFill>
                  <a:schemeClr val="tx1"/>
                </a:solidFill>
              </a:rPr>
              <a:t>Этапы стратегического управления портфелем инновационных проектов</a:t>
            </a:r>
          </a:p>
        </p:txBody>
      </p:sp>
      <p:sp>
        <p:nvSpPr>
          <p:cNvPr id="20" name="Номер слайда 2">
            <a:extLst>
              <a:ext uri="{FF2B5EF4-FFF2-40B4-BE49-F238E27FC236}">
                <a16:creationId xmlns="" xmlns:a16="http://schemas.microsoft.com/office/drawing/2014/main" id="{1A51CC11-D149-4405-B899-01D94F08A75F}"/>
              </a:ext>
            </a:extLst>
          </p:cNvPr>
          <p:cNvSpPr>
            <a:spLocks noGrp="1"/>
          </p:cNvSpPr>
          <p:nvPr>
            <p:ph type="sldNum" sz="quarter" idx="2"/>
          </p:nvPr>
        </p:nvSpPr>
        <p:spPr bwMode="auto">
          <a:xfrm>
            <a:off x="23353240" y="12186592"/>
            <a:ext cx="714938" cy="1375376"/>
          </a:xfrm>
        </p:spPr>
        <p:txBody>
          <a:bodyPr/>
          <a:lstStyle/>
          <a:p>
            <a:pPr>
              <a:defRPr/>
            </a:pPr>
            <a:fld id="{86CB4B4D-7CA3-9044-876B-883B54F8677D}" type="slidenum">
              <a:rPr lang="ru-RU" sz="8000" b="1" smtClean="0"/>
              <a:pPr>
                <a:defRPr/>
              </a:pPr>
              <a:t>17</a:t>
            </a:fld>
            <a:endParaRPr lang="ru-RU" sz="8000" b="1" dirty="0"/>
          </a:p>
        </p:txBody>
      </p:sp>
      <p:graphicFrame>
        <p:nvGraphicFramePr>
          <p:cNvPr id="9" name="Схема 8"/>
          <p:cNvGraphicFramePr/>
          <p:nvPr>
            <p:extLst>
              <p:ext uri="{D42A27DB-BD31-4B8C-83A1-F6EECF244321}">
                <p14:modId xmlns:p14="http://schemas.microsoft.com/office/powerpoint/2010/main" xmlns="" val="2636194496"/>
              </p:ext>
            </p:extLst>
          </p:nvPr>
        </p:nvGraphicFramePr>
        <p:xfrm>
          <a:off x="238672" y="3048643"/>
          <a:ext cx="22682520" cy="1007405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Очень крутой подзаголовок презентации">
            <a:extLst>
              <a:ext uri="{FF2B5EF4-FFF2-40B4-BE49-F238E27FC236}">
                <a16:creationId xmlns="" xmlns:a16="http://schemas.microsoft.com/office/drawing/2014/main" id="{38D64F5E-6D0D-4EA8-94B1-7056B23BB26F}"/>
              </a:ext>
            </a:extLst>
          </p:cNvPr>
          <p:cNvSpPr>
            <a:spLocks/>
          </p:cNvSpPr>
          <p:nvPr/>
        </p:nvSpPr>
        <p:spPr bwMode="auto">
          <a:xfrm>
            <a:off x="3055368" y="601688"/>
            <a:ext cx="19802200" cy="1173243"/>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lgn="r"/>
            <a:r>
              <a:rPr lang="ru-RU" sz="4800" b="1" i="1" dirty="0">
                <a:solidFill>
                  <a:schemeClr val="accent1">
                    <a:lumMod val="75000"/>
                  </a:schemeClr>
                </a:solidFill>
              </a:rPr>
              <a:t>Положение 4</a:t>
            </a:r>
          </a:p>
        </p:txBody>
      </p:sp>
    </p:spTree>
    <p:extLst>
      <p:ext uri="{BB962C8B-B14F-4D97-AF65-F5344CB8AC3E}">
        <p14:creationId xmlns:p14="http://schemas.microsoft.com/office/powerpoint/2010/main" xmlns="" val="347570134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Линия"/>
          <p:cNvSpPr/>
          <p:nvPr/>
        </p:nvSpPr>
        <p:spPr bwMode="auto">
          <a:xfrm>
            <a:off x="1201065" y="2214562"/>
            <a:ext cx="21506373" cy="1"/>
          </a:xfrm>
          <a:prstGeom prst="line">
            <a:avLst/>
          </a:prstGeom>
          <a:ln w="12700">
            <a:solidFill>
              <a:srgbClr val="253957"/>
            </a:solidFill>
            <a:miter lim="400000"/>
          </a:ln>
        </p:spPr>
        <p:txBody>
          <a:bodyPr lIns="71437" tIns="71437" rIns="71437" bIns="71437" anchor="ctr"/>
          <a:lstStyle/>
          <a:p>
            <a:pPr>
              <a:defRPr sz="3200"/>
            </a:pPr>
            <a:endParaRPr/>
          </a:p>
        </p:txBody>
      </p:sp>
      <p:pic>
        <p:nvPicPr>
          <p:cNvPr id="8" name="Изображение" descr="Изображение"/>
          <p:cNvPicPr>
            <a:picLocks noChangeAspect="1"/>
          </p:cNvPicPr>
          <p:nvPr/>
        </p:nvPicPr>
        <p:blipFill>
          <a:blip r:embed="rId2" cstate="print"/>
          <a:stretch/>
        </p:blipFill>
        <p:spPr bwMode="auto">
          <a:xfrm>
            <a:off x="1211199" y="620465"/>
            <a:ext cx="1214985" cy="1214985"/>
          </a:xfrm>
          <a:prstGeom prst="rect">
            <a:avLst/>
          </a:prstGeom>
          <a:ln w="12700">
            <a:miter lim="400000"/>
          </a:ln>
        </p:spPr>
      </p:pic>
      <p:sp>
        <p:nvSpPr>
          <p:cNvPr id="12" name="Очень крутой подзаголовок презентации"/>
          <p:cNvSpPr>
            <a:spLocks/>
          </p:cNvSpPr>
          <p:nvPr/>
        </p:nvSpPr>
        <p:spPr bwMode="auto">
          <a:xfrm>
            <a:off x="1534816" y="1237380"/>
            <a:ext cx="21170352" cy="864096"/>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lgn="r">
              <a:defRPr/>
            </a:pPr>
            <a:r>
              <a:rPr lang="ru-RU" sz="3600" dirty="0">
                <a:solidFill>
                  <a:schemeClr val="tx1"/>
                </a:solidFill>
              </a:rPr>
              <a:t>Пути преодоления проблем внедрения инноваций с применением принципов устойчивого развития и </a:t>
            </a:r>
            <a:r>
              <a:rPr lang="ru-RU" sz="3600" dirty="0" err="1">
                <a:solidFill>
                  <a:schemeClr val="tx1"/>
                </a:solidFill>
              </a:rPr>
              <a:t>контроллинга</a:t>
            </a:r>
            <a:endParaRPr lang="ru-RU" sz="3600" i="1" dirty="0">
              <a:solidFill>
                <a:schemeClr val="tx1"/>
              </a:solidFill>
            </a:endParaRPr>
          </a:p>
        </p:txBody>
      </p:sp>
      <p:sp>
        <p:nvSpPr>
          <p:cNvPr id="20" name="Номер слайда 2">
            <a:extLst>
              <a:ext uri="{FF2B5EF4-FFF2-40B4-BE49-F238E27FC236}">
                <a16:creationId xmlns="" xmlns:a16="http://schemas.microsoft.com/office/drawing/2014/main" id="{1A51CC11-D149-4405-B899-01D94F08A75F}"/>
              </a:ext>
            </a:extLst>
          </p:cNvPr>
          <p:cNvSpPr>
            <a:spLocks noGrp="1"/>
          </p:cNvSpPr>
          <p:nvPr>
            <p:ph type="sldNum" sz="quarter" idx="2"/>
          </p:nvPr>
        </p:nvSpPr>
        <p:spPr bwMode="auto">
          <a:xfrm>
            <a:off x="23353240" y="12186592"/>
            <a:ext cx="714938" cy="1375376"/>
          </a:xfrm>
        </p:spPr>
        <p:txBody>
          <a:bodyPr/>
          <a:lstStyle/>
          <a:p>
            <a:pPr>
              <a:defRPr/>
            </a:pPr>
            <a:fld id="{86CB4B4D-7CA3-9044-876B-883B54F8677D}" type="slidenum">
              <a:rPr lang="ru-RU" sz="8000" b="1" smtClean="0"/>
              <a:pPr>
                <a:defRPr/>
              </a:pPr>
              <a:t>18</a:t>
            </a:fld>
            <a:endParaRPr lang="ru-RU" sz="8000" b="1" dirty="0"/>
          </a:p>
        </p:txBody>
      </p:sp>
      <p:graphicFrame>
        <p:nvGraphicFramePr>
          <p:cNvPr id="10" name="Схема 9"/>
          <p:cNvGraphicFramePr/>
          <p:nvPr>
            <p:extLst>
              <p:ext uri="{D42A27DB-BD31-4B8C-83A1-F6EECF244321}">
                <p14:modId xmlns:p14="http://schemas.microsoft.com/office/powerpoint/2010/main" xmlns="" val="2872402073"/>
              </p:ext>
            </p:extLst>
          </p:nvPr>
        </p:nvGraphicFramePr>
        <p:xfrm>
          <a:off x="1211198" y="2889568"/>
          <a:ext cx="21493970" cy="951304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Очень крутой подзаголовок презентации">
            <a:extLst>
              <a:ext uri="{FF2B5EF4-FFF2-40B4-BE49-F238E27FC236}">
                <a16:creationId xmlns="" xmlns:a16="http://schemas.microsoft.com/office/drawing/2014/main" id="{38D64F5E-6D0D-4EA8-94B1-7056B23BB26F}"/>
              </a:ext>
            </a:extLst>
          </p:cNvPr>
          <p:cNvSpPr>
            <a:spLocks/>
          </p:cNvSpPr>
          <p:nvPr/>
        </p:nvSpPr>
        <p:spPr bwMode="auto">
          <a:xfrm>
            <a:off x="3055368" y="601688"/>
            <a:ext cx="19802200" cy="1173243"/>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lgn="r"/>
            <a:r>
              <a:rPr lang="ru-RU" sz="4800" b="1" i="1" dirty="0">
                <a:solidFill>
                  <a:schemeClr val="accent1">
                    <a:lumMod val="75000"/>
                  </a:schemeClr>
                </a:solidFill>
              </a:rPr>
              <a:t>Положение 4</a:t>
            </a:r>
          </a:p>
        </p:txBody>
      </p:sp>
    </p:spTree>
    <p:extLst>
      <p:ext uri="{BB962C8B-B14F-4D97-AF65-F5344CB8AC3E}">
        <p14:creationId xmlns:p14="http://schemas.microsoft.com/office/powerpoint/2010/main" xmlns="" val="45563583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Линия"/>
          <p:cNvSpPr/>
          <p:nvPr/>
        </p:nvSpPr>
        <p:spPr bwMode="auto">
          <a:xfrm>
            <a:off x="1201065" y="2214562"/>
            <a:ext cx="21506373" cy="1"/>
          </a:xfrm>
          <a:prstGeom prst="line">
            <a:avLst/>
          </a:prstGeom>
          <a:ln w="12700">
            <a:solidFill>
              <a:srgbClr val="253957"/>
            </a:solidFill>
            <a:miter lim="400000"/>
          </a:ln>
        </p:spPr>
        <p:txBody>
          <a:bodyPr lIns="71437" tIns="71437" rIns="71437" bIns="71437" anchor="ctr"/>
          <a:lstStyle/>
          <a:p>
            <a:pPr>
              <a:defRPr sz="3200"/>
            </a:pPr>
            <a:endParaRPr/>
          </a:p>
        </p:txBody>
      </p:sp>
      <p:sp>
        <p:nvSpPr>
          <p:cNvPr id="6" name="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p:cNvSpPr>
            <a:spLocks/>
          </p:cNvSpPr>
          <p:nvPr/>
        </p:nvSpPr>
        <p:spPr bwMode="auto">
          <a:xfrm>
            <a:off x="1246784" y="2465512"/>
            <a:ext cx="21602400" cy="10297144"/>
          </a:xfrm>
          <a:prstGeom prst="rect">
            <a:avLst/>
          </a:prstGeom>
          <a:ln w="12700">
            <a:miter lim="400000"/>
          </a:ln>
        </p:spPr>
        <p:txBody>
          <a:bodyPr lIns="71436" tIns="71436" rIns="71436" bIns="71436"/>
          <a:lstStyle/>
          <a:p>
            <a:pPr algn="just">
              <a:spcBef>
                <a:spcPts val="3000"/>
              </a:spcBef>
              <a:defRPr sz="2800">
                <a:solidFill>
                  <a:srgbClr val="253957"/>
                </a:solidFill>
                <a:latin typeface="+mn-lt"/>
                <a:ea typeface="+mn-ea"/>
                <a:cs typeface="+mn-cs"/>
              </a:defRPr>
            </a:pPr>
            <a:r>
              <a:rPr lang="ru-RU" sz="4400" dirty="0">
                <a:solidFill>
                  <a:schemeClr val="tx1"/>
                </a:solidFill>
                <a:latin typeface="+mn-lt"/>
                <a:ea typeface="Times New Roman"/>
                <a:cs typeface="Times New Roman"/>
              </a:rPr>
              <a:t>В результате проведенного исследования можно сделать вывод о значительном влиянии инновационных решений на операционную эффективность и финансовую устойчивость коммерческих банков. </a:t>
            </a:r>
          </a:p>
          <a:p>
            <a:pPr algn="just">
              <a:spcBef>
                <a:spcPts val="3000"/>
              </a:spcBef>
              <a:defRPr sz="2800">
                <a:solidFill>
                  <a:srgbClr val="253957"/>
                </a:solidFill>
                <a:latin typeface="+mn-lt"/>
                <a:ea typeface="+mn-ea"/>
                <a:cs typeface="+mn-cs"/>
              </a:defRPr>
            </a:pPr>
            <a:r>
              <a:rPr lang="ru-RU" sz="4400" dirty="0">
                <a:solidFill>
                  <a:schemeClr val="tx1"/>
                </a:solidFill>
                <a:latin typeface="+mn-lt"/>
                <a:ea typeface="Times New Roman"/>
                <a:cs typeface="Times New Roman"/>
              </a:rPr>
              <a:t>Инновации, включая технологические и институциональные изменения, способствуют повышению эффективности банковских процессов, а также улучшению управления рисками. </a:t>
            </a:r>
          </a:p>
          <a:p>
            <a:pPr algn="just">
              <a:spcBef>
                <a:spcPts val="3000"/>
              </a:spcBef>
              <a:defRPr sz="2800">
                <a:solidFill>
                  <a:srgbClr val="253957"/>
                </a:solidFill>
                <a:latin typeface="+mn-lt"/>
                <a:ea typeface="+mn-ea"/>
                <a:cs typeface="+mn-cs"/>
              </a:defRPr>
            </a:pPr>
            <a:r>
              <a:rPr lang="ru-RU" sz="4400" dirty="0">
                <a:solidFill>
                  <a:schemeClr val="tx1"/>
                </a:solidFill>
                <a:latin typeface="+mn-lt"/>
                <a:ea typeface="Times New Roman"/>
                <a:cs typeface="Times New Roman"/>
              </a:rPr>
              <a:t>Нематериальные активы играют ключевую роль в создании добавленной стоимости и укреплении позиций банков на рынке. Однако внедрение инноваций сопряжено с определенными рисками, требующими внимательного управления. </a:t>
            </a:r>
          </a:p>
          <a:p>
            <a:pPr algn="just">
              <a:spcBef>
                <a:spcPts val="3000"/>
              </a:spcBef>
              <a:defRPr sz="2800">
                <a:solidFill>
                  <a:srgbClr val="253957"/>
                </a:solidFill>
                <a:latin typeface="+mn-lt"/>
                <a:ea typeface="+mn-ea"/>
                <a:cs typeface="+mn-cs"/>
              </a:defRPr>
            </a:pPr>
            <a:r>
              <a:rPr lang="ru-RU" sz="4400" dirty="0">
                <a:solidFill>
                  <a:schemeClr val="tx1"/>
                </a:solidFill>
                <a:latin typeface="+mn-lt"/>
                <a:ea typeface="Times New Roman"/>
                <a:cs typeface="Times New Roman"/>
              </a:rPr>
              <a:t>Необходимость интеграции контроллинга в стратегию банков подтверждает важность устойчивого инновационного подхода, способного обеспечить долгосрочную стабильность и конкурентоспособность банковского сектора.</a:t>
            </a:r>
          </a:p>
        </p:txBody>
      </p:sp>
      <p:pic>
        <p:nvPicPr>
          <p:cNvPr id="8" name="Изображение" descr="Изображение"/>
          <p:cNvPicPr>
            <a:picLocks noChangeAspect="1"/>
          </p:cNvPicPr>
          <p:nvPr/>
        </p:nvPicPr>
        <p:blipFill>
          <a:blip r:embed="rId2" cstate="print"/>
          <a:stretch/>
        </p:blipFill>
        <p:spPr bwMode="auto">
          <a:xfrm>
            <a:off x="1211199" y="620465"/>
            <a:ext cx="1214985" cy="1214985"/>
          </a:xfrm>
          <a:prstGeom prst="rect">
            <a:avLst/>
          </a:prstGeom>
          <a:ln w="12700">
            <a:miter lim="400000"/>
          </a:ln>
        </p:spPr>
      </p:pic>
      <p:sp>
        <p:nvSpPr>
          <p:cNvPr id="11" name="Номер слайда 2">
            <a:extLst>
              <a:ext uri="{FF2B5EF4-FFF2-40B4-BE49-F238E27FC236}">
                <a16:creationId xmlns="" xmlns:a16="http://schemas.microsoft.com/office/drawing/2014/main" id="{2133BD32-F86E-41F1-A4A2-92FA27765C93}"/>
              </a:ext>
            </a:extLst>
          </p:cNvPr>
          <p:cNvSpPr>
            <a:spLocks noGrp="1"/>
          </p:cNvSpPr>
          <p:nvPr>
            <p:ph type="sldNum" sz="quarter" idx="2"/>
          </p:nvPr>
        </p:nvSpPr>
        <p:spPr bwMode="auto">
          <a:xfrm>
            <a:off x="23353240" y="12186592"/>
            <a:ext cx="714938" cy="1375376"/>
          </a:xfrm>
        </p:spPr>
        <p:txBody>
          <a:bodyPr/>
          <a:lstStyle/>
          <a:p>
            <a:pPr>
              <a:defRPr/>
            </a:pPr>
            <a:fld id="{86CB4B4D-7CA3-9044-876B-883B54F8677D}" type="slidenum">
              <a:rPr lang="ru-RU" sz="8000" b="1" smtClean="0"/>
              <a:pPr>
                <a:defRPr/>
              </a:pPr>
              <a:t>19</a:t>
            </a:fld>
            <a:endParaRPr lang="ru-RU" sz="8000" b="1" dirty="0"/>
          </a:p>
        </p:txBody>
      </p:sp>
      <p:sp>
        <p:nvSpPr>
          <p:cNvPr id="7" name="Очень крутой подзаголовок презентации">
            <a:extLst>
              <a:ext uri="{FF2B5EF4-FFF2-40B4-BE49-F238E27FC236}">
                <a16:creationId xmlns="" xmlns:a16="http://schemas.microsoft.com/office/drawing/2014/main" id="{38D64F5E-6D0D-4EA8-94B1-7056B23BB26F}"/>
              </a:ext>
            </a:extLst>
          </p:cNvPr>
          <p:cNvSpPr>
            <a:spLocks/>
          </p:cNvSpPr>
          <p:nvPr/>
        </p:nvSpPr>
        <p:spPr bwMode="auto">
          <a:xfrm>
            <a:off x="2902968" y="449288"/>
            <a:ext cx="19802200" cy="1173243"/>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lgn="r">
              <a:defRPr/>
            </a:pPr>
            <a:r>
              <a:rPr lang="ru-RU" sz="4800" b="1" i="1" dirty="0">
                <a:solidFill>
                  <a:schemeClr val="accent1">
                    <a:lumMod val="75000"/>
                  </a:schemeClr>
                </a:solidFill>
              </a:rPr>
              <a:t>Заключение</a:t>
            </a:r>
          </a:p>
        </p:txBody>
      </p:sp>
    </p:spTree>
    <p:extLst>
      <p:ext uri="{BB962C8B-B14F-4D97-AF65-F5344CB8AC3E}">
        <p14:creationId xmlns:p14="http://schemas.microsoft.com/office/powerpoint/2010/main" xmlns="" val="17920144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Линия"/>
          <p:cNvSpPr/>
          <p:nvPr/>
        </p:nvSpPr>
        <p:spPr bwMode="auto">
          <a:xfrm>
            <a:off x="1201065" y="2214562"/>
            <a:ext cx="21506373" cy="1"/>
          </a:xfrm>
          <a:prstGeom prst="line">
            <a:avLst/>
          </a:prstGeom>
          <a:ln w="12700">
            <a:solidFill>
              <a:srgbClr val="253957"/>
            </a:solidFill>
            <a:miter lim="400000"/>
          </a:ln>
        </p:spPr>
        <p:txBody>
          <a:bodyPr lIns="71437" tIns="71437" rIns="71437" bIns="71437" anchor="ctr"/>
          <a:lstStyle/>
          <a:p>
            <a:pPr>
              <a:defRPr sz="3200"/>
            </a:pPr>
            <a:endParaRPr/>
          </a:p>
        </p:txBody>
      </p:sp>
      <p:sp>
        <p:nvSpPr>
          <p:cNvPr id="6" name="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p:cNvSpPr>
            <a:spLocks/>
          </p:cNvSpPr>
          <p:nvPr/>
        </p:nvSpPr>
        <p:spPr bwMode="auto">
          <a:xfrm>
            <a:off x="1102768" y="2465512"/>
            <a:ext cx="21602400" cy="10058087"/>
          </a:xfrm>
          <a:prstGeom prst="rect">
            <a:avLst/>
          </a:prstGeom>
          <a:ln w="12700">
            <a:miter lim="400000"/>
          </a:ln>
        </p:spPr>
        <p:txBody>
          <a:bodyPr lIns="71436" tIns="71436" rIns="71436" bIns="71436"/>
          <a:lstStyle/>
          <a:p>
            <a:pPr algn="just">
              <a:spcBef>
                <a:spcPts val="1200"/>
              </a:spcBef>
              <a:defRPr sz="2800">
                <a:solidFill>
                  <a:srgbClr val="253957"/>
                </a:solidFill>
                <a:latin typeface="+mn-lt"/>
                <a:ea typeface="+mn-ea"/>
                <a:cs typeface="+mn-cs"/>
              </a:defRPr>
            </a:pPr>
            <a:r>
              <a:rPr lang="ru-RU" sz="2800" dirty="0">
                <a:solidFill>
                  <a:schemeClr val="tx1"/>
                </a:solidFill>
                <a:latin typeface="+mn-lt"/>
                <a:ea typeface="Times New Roman"/>
                <a:cs typeface="Times New Roman"/>
              </a:rPr>
              <a:t>Основные результаты диссертационного исследования опубликованы в </a:t>
            </a:r>
            <a:r>
              <a:rPr lang="ru-RU" sz="2800" dirty="0" smtClean="0">
                <a:solidFill>
                  <a:schemeClr val="tx1"/>
                </a:solidFill>
                <a:latin typeface="+mn-lt"/>
                <a:ea typeface="Times New Roman"/>
                <a:cs typeface="Times New Roman"/>
              </a:rPr>
              <a:t>9 </a:t>
            </a:r>
            <a:r>
              <a:rPr lang="ru-RU" sz="2800" dirty="0">
                <a:solidFill>
                  <a:schemeClr val="tx1"/>
                </a:solidFill>
                <a:latin typeface="+mn-lt"/>
                <a:ea typeface="Times New Roman"/>
                <a:cs typeface="Times New Roman"/>
              </a:rPr>
              <a:t>работах общим объемом </a:t>
            </a:r>
            <a:r>
              <a:rPr lang="ru-RU" sz="2800" dirty="0" smtClean="0">
                <a:solidFill>
                  <a:schemeClr val="tx1"/>
                </a:solidFill>
                <a:latin typeface="+mn-lt"/>
                <a:ea typeface="Times New Roman"/>
                <a:cs typeface="Times New Roman"/>
              </a:rPr>
              <a:t>8 </a:t>
            </a:r>
            <a:r>
              <a:rPr lang="ru-RU" sz="2800" dirty="0" err="1">
                <a:solidFill>
                  <a:schemeClr val="tx1"/>
                </a:solidFill>
                <a:latin typeface="+mn-lt"/>
                <a:ea typeface="Times New Roman"/>
                <a:cs typeface="Times New Roman"/>
              </a:rPr>
              <a:t>п.л</a:t>
            </a:r>
            <a:r>
              <a:rPr lang="ru-RU" sz="2800" dirty="0">
                <a:solidFill>
                  <a:schemeClr val="tx1"/>
                </a:solidFill>
                <a:latin typeface="+mn-lt"/>
                <a:ea typeface="Times New Roman"/>
                <a:cs typeface="Times New Roman"/>
              </a:rPr>
              <a:t>.; личный вклад автора составляет </a:t>
            </a:r>
            <a:r>
              <a:rPr lang="ru-RU" sz="2800" dirty="0" smtClean="0">
                <a:solidFill>
                  <a:schemeClr val="tx1"/>
                </a:solidFill>
                <a:latin typeface="+mn-lt"/>
                <a:ea typeface="Times New Roman"/>
                <a:cs typeface="Times New Roman"/>
              </a:rPr>
              <a:t>6,5 </a:t>
            </a:r>
            <a:r>
              <a:rPr lang="ru-RU" sz="2800" dirty="0" err="1">
                <a:solidFill>
                  <a:schemeClr val="tx1"/>
                </a:solidFill>
                <a:latin typeface="+mn-lt"/>
                <a:ea typeface="Times New Roman"/>
                <a:cs typeface="Times New Roman"/>
              </a:rPr>
              <a:t>п.л</a:t>
            </a:r>
            <a:r>
              <a:rPr lang="ru-RU" sz="2800" dirty="0">
                <a:solidFill>
                  <a:schemeClr val="tx1"/>
                </a:solidFill>
                <a:latin typeface="+mn-lt"/>
                <a:ea typeface="Times New Roman"/>
                <a:cs typeface="Times New Roman"/>
              </a:rPr>
              <a:t>.</a:t>
            </a:r>
          </a:p>
          <a:p>
            <a:pPr marL="36000" indent="-457200" algn="just">
              <a:spcBef>
                <a:spcPts val="1200"/>
              </a:spcBef>
              <a:buFont typeface="Arial" panose="020B0604020202020204" pitchFamily="34" charset="0"/>
              <a:buChar char="•"/>
              <a:defRPr sz="2800">
                <a:solidFill>
                  <a:srgbClr val="253957"/>
                </a:solidFill>
                <a:latin typeface="+mn-lt"/>
                <a:ea typeface="+mn-ea"/>
                <a:cs typeface="+mn-cs"/>
              </a:defRPr>
            </a:pPr>
            <a:r>
              <a:rPr lang="en-US" sz="2800" dirty="0" err="1" smtClean="0">
                <a:solidFill>
                  <a:schemeClr val="tx1"/>
                </a:solidFill>
                <a:latin typeface="+mn-lt"/>
                <a:ea typeface="Times New Roman"/>
                <a:cs typeface="Times New Roman"/>
              </a:rPr>
              <a:t>Egorov</a:t>
            </a:r>
            <a:r>
              <a:rPr lang="en-US" sz="2800" dirty="0" smtClean="0">
                <a:solidFill>
                  <a:schemeClr val="tx1"/>
                </a:solidFill>
                <a:latin typeface="+mn-lt"/>
                <a:ea typeface="Times New Roman"/>
                <a:cs typeface="Times New Roman"/>
              </a:rPr>
              <a:t> </a:t>
            </a:r>
            <a:r>
              <a:rPr lang="en-US" sz="2800" dirty="0">
                <a:solidFill>
                  <a:schemeClr val="tx1"/>
                </a:solidFill>
                <a:latin typeface="+mn-lt"/>
                <a:ea typeface="Times New Roman"/>
                <a:cs typeface="Times New Roman"/>
              </a:rPr>
              <a:t>A., </a:t>
            </a:r>
            <a:r>
              <a:rPr lang="en-US" sz="2800" dirty="0" err="1">
                <a:solidFill>
                  <a:schemeClr val="tx1"/>
                </a:solidFill>
                <a:latin typeface="+mn-lt"/>
                <a:ea typeface="Times New Roman"/>
                <a:cs typeface="Times New Roman"/>
              </a:rPr>
              <a:t>Pomazkin</a:t>
            </a:r>
            <a:r>
              <a:rPr lang="en-US" sz="2800" dirty="0">
                <a:solidFill>
                  <a:schemeClr val="tx1"/>
                </a:solidFill>
                <a:latin typeface="+mn-lt"/>
                <a:ea typeface="Times New Roman"/>
                <a:cs typeface="Times New Roman"/>
              </a:rPr>
              <a:t> D. Innovation in Developing Countries’ Risk Estimation &amp; Management // Risk Assessment &amp; Financial Regulation in Emerging Markets' Banking: Trends &amp; Prospects. Springer, 2021. P. 343–354</a:t>
            </a:r>
            <a:r>
              <a:rPr lang="en-US" sz="2800" dirty="0" smtClean="0">
                <a:solidFill>
                  <a:schemeClr val="tx1"/>
                </a:solidFill>
                <a:latin typeface="+mn-lt"/>
                <a:ea typeface="Times New Roman"/>
                <a:cs typeface="Times New Roman"/>
              </a:rPr>
              <a:t>.</a:t>
            </a:r>
            <a:r>
              <a:rPr lang="ru-RU" sz="2800" dirty="0" smtClean="0">
                <a:solidFill>
                  <a:schemeClr val="tx1"/>
                </a:solidFill>
                <a:latin typeface="+mn-lt"/>
                <a:ea typeface="Times New Roman"/>
                <a:cs typeface="Times New Roman"/>
              </a:rPr>
              <a:t> (</a:t>
            </a:r>
            <a:r>
              <a:rPr lang="en-US" sz="2800" dirty="0" smtClean="0">
                <a:solidFill>
                  <a:schemeClr val="tx1"/>
                </a:solidFill>
                <a:latin typeface="+mn-lt"/>
                <a:ea typeface="Times New Roman"/>
                <a:cs typeface="Times New Roman"/>
              </a:rPr>
              <a:t>Scopus)</a:t>
            </a:r>
            <a:r>
              <a:rPr lang="ru-RU" sz="2800" dirty="0" smtClean="0">
                <a:solidFill>
                  <a:schemeClr val="tx1"/>
                </a:solidFill>
                <a:latin typeface="+mn-lt"/>
                <a:ea typeface="Times New Roman"/>
                <a:cs typeface="Times New Roman"/>
              </a:rPr>
              <a:t> </a:t>
            </a:r>
            <a:endParaRPr lang="en-US" sz="2800" dirty="0" smtClean="0">
              <a:solidFill>
                <a:schemeClr val="tx1"/>
              </a:solidFill>
              <a:latin typeface="+mn-lt"/>
              <a:ea typeface="Times New Roman"/>
              <a:cs typeface="Times New Roman"/>
            </a:endParaRPr>
          </a:p>
          <a:p>
            <a:pPr marL="36000" indent="-457200" algn="just">
              <a:spcBef>
                <a:spcPts val="1200"/>
              </a:spcBef>
              <a:buFont typeface="Arial" panose="020B0604020202020204" pitchFamily="34" charset="0"/>
              <a:buChar char="•"/>
              <a:defRPr sz="2800">
                <a:solidFill>
                  <a:srgbClr val="253957"/>
                </a:solidFill>
                <a:latin typeface="+mn-lt"/>
                <a:ea typeface="+mn-ea"/>
                <a:cs typeface="+mn-cs"/>
              </a:defRPr>
            </a:pPr>
            <a:r>
              <a:rPr lang="en-US" sz="2800" dirty="0" err="1" smtClean="0">
                <a:solidFill>
                  <a:schemeClr val="tx1"/>
                </a:solidFill>
                <a:latin typeface="+mn-lt"/>
                <a:ea typeface="Times New Roman"/>
                <a:cs typeface="Times New Roman"/>
              </a:rPr>
              <a:t>Egorov</a:t>
            </a:r>
            <a:r>
              <a:rPr lang="en-US" sz="2800" dirty="0" smtClean="0">
                <a:solidFill>
                  <a:schemeClr val="tx1"/>
                </a:solidFill>
                <a:latin typeface="+mn-lt"/>
                <a:ea typeface="Times New Roman"/>
                <a:cs typeface="Times New Roman"/>
              </a:rPr>
              <a:t> </a:t>
            </a:r>
            <a:r>
              <a:rPr lang="en-US" sz="2800" dirty="0">
                <a:solidFill>
                  <a:schemeClr val="tx1"/>
                </a:solidFill>
                <a:latin typeface="+mn-lt"/>
                <a:ea typeface="Times New Roman"/>
                <a:cs typeface="Times New Roman"/>
              </a:rPr>
              <a:t>A. Y. Financial Innovation and Financial Risks // Procedia Computer Science. 2022. Vol. 214. P. 441–447</a:t>
            </a:r>
            <a:r>
              <a:rPr lang="en-US" sz="2800" dirty="0" smtClean="0">
                <a:solidFill>
                  <a:schemeClr val="tx1"/>
                </a:solidFill>
                <a:latin typeface="+mn-lt"/>
                <a:ea typeface="Times New Roman"/>
                <a:cs typeface="Times New Roman"/>
              </a:rPr>
              <a:t>.</a:t>
            </a:r>
            <a:r>
              <a:rPr lang="ru-RU" sz="2800" dirty="0">
                <a:solidFill>
                  <a:schemeClr val="tx1"/>
                </a:solidFill>
                <a:ea typeface="Times New Roman"/>
                <a:cs typeface="Times New Roman"/>
              </a:rPr>
              <a:t> (</a:t>
            </a:r>
            <a:r>
              <a:rPr lang="en-US" sz="2800" dirty="0">
                <a:solidFill>
                  <a:schemeClr val="tx1"/>
                </a:solidFill>
                <a:ea typeface="Times New Roman"/>
                <a:cs typeface="Times New Roman"/>
              </a:rPr>
              <a:t>Scopus)</a:t>
            </a:r>
            <a:endParaRPr lang="en-US" sz="2800" dirty="0">
              <a:solidFill>
                <a:schemeClr val="tx1"/>
              </a:solidFill>
              <a:latin typeface="+mn-lt"/>
              <a:ea typeface="Times New Roman"/>
              <a:cs typeface="Times New Roman"/>
            </a:endParaRPr>
          </a:p>
          <a:p>
            <a:pPr marL="36000" indent="-457200" algn="just">
              <a:spcBef>
                <a:spcPts val="1200"/>
              </a:spcBef>
              <a:buFont typeface="Arial" panose="020B0604020202020204" pitchFamily="34" charset="0"/>
              <a:buChar char="•"/>
              <a:defRPr sz="2800">
                <a:solidFill>
                  <a:srgbClr val="253957"/>
                </a:solidFill>
                <a:latin typeface="+mn-lt"/>
                <a:ea typeface="+mn-ea"/>
                <a:cs typeface="+mn-cs"/>
              </a:defRPr>
            </a:pPr>
            <a:r>
              <a:rPr lang="en-US" sz="2800" dirty="0" err="1">
                <a:solidFill>
                  <a:schemeClr val="tx1"/>
                </a:solidFill>
                <a:latin typeface="+mn-lt"/>
                <a:ea typeface="Times New Roman"/>
                <a:cs typeface="Times New Roman"/>
              </a:rPr>
              <a:t>Egorov</a:t>
            </a:r>
            <a:r>
              <a:rPr lang="en-US" sz="2800" dirty="0">
                <a:solidFill>
                  <a:schemeClr val="tx1"/>
                </a:solidFill>
                <a:latin typeface="+mn-lt"/>
                <a:ea typeface="Times New Roman"/>
                <a:cs typeface="Times New Roman"/>
              </a:rPr>
              <a:t> A. Y. ESG as an innovative tool to improve the efficiency and financial stability of financial organizations // Procedia Computer Science. 2023. Vol. 221. P. 705–709</a:t>
            </a:r>
            <a:r>
              <a:rPr lang="en-US" sz="2800" dirty="0" smtClean="0">
                <a:solidFill>
                  <a:schemeClr val="tx1"/>
                </a:solidFill>
                <a:latin typeface="+mn-lt"/>
                <a:ea typeface="Times New Roman"/>
                <a:cs typeface="Times New Roman"/>
              </a:rPr>
              <a:t>.</a:t>
            </a:r>
            <a:r>
              <a:rPr lang="ru-RU" sz="2800" dirty="0">
                <a:solidFill>
                  <a:schemeClr val="tx1"/>
                </a:solidFill>
                <a:ea typeface="Times New Roman"/>
                <a:cs typeface="Times New Roman"/>
              </a:rPr>
              <a:t> (</a:t>
            </a:r>
            <a:r>
              <a:rPr lang="en-US" sz="2800" dirty="0">
                <a:solidFill>
                  <a:schemeClr val="tx1"/>
                </a:solidFill>
                <a:ea typeface="Times New Roman"/>
                <a:cs typeface="Times New Roman"/>
              </a:rPr>
              <a:t>Scopus</a:t>
            </a:r>
            <a:r>
              <a:rPr lang="en-US" sz="2800" dirty="0" smtClean="0">
                <a:solidFill>
                  <a:schemeClr val="tx1"/>
                </a:solidFill>
                <a:ea typeface="Times New Roman"/>
                <a:cs typeface="Times New Roman"/>
              </a:rPr>
              <a:t>)</a:t>
            </a:r>
            <a:r>
              <a:rPr lang="ru-RU" sz="2800" dirty="0">
                <a:solidFill>
                  <a:schemeClr val="tx1"/>
                </a:solidFill>
                <a:latin typeface="+mn-lt"/>
                <a:ea typeface="Times New Roman"/>
                <a:cs typeface="Times New Roman"/>
              </a:rPr>
              <a:t> </a:t>
            </a:r>
            <a:endParaRPr lang="ru-RU" sz="2800" dirty="0" smtClean="0">
              <a:solidFill>
                <a:schemeClr val="tx1"/>
              </a:solidFill>
              <a:latin typeface="+mn-lt"/>
              <a:ea typeface="Times New Roman"/>
              <a:cs typeface="Times New Roman"/>
            </a:endParaRPr>
          </a:p>
          <a:p>
            <a:pPr marL="36000" indent="-457200" algn="just">
              <a:spcBef>
                <a:spcPts val="1200"/>
              </a:spcBef>
              <a:buFont typeface="Arial" panose="020B0604020202020204" pitchFamily="34" charset="0"/>
              <a:buChar char="•"/>
              <a:defRPr sz="2800">
                <a:solidFill>
                  <a:srgbClr val="253957"/>
                </a:solidFill>
                <a:latin typeface="+mn-lt"/>
                <a:ea typeface="+mn-ea"/>
                <a:cs typeface="+mn-cs"/>
              </a:defRPr>
            </a:pPr>
            <a:r>
              <a:rPr lang="ru-RU" sz="2800" dirty="0" smtClean="0">
                <a:solidFill>
                  <a:schemeClr val="tx1"/>
                </a:solidFill>
                <a:latin typeface="+mn-lt"/>
                <a:ea typeface="Times New Roman"/>
                <a:cs typeface="Times New Roman"/>
              </a:rPr>
              <a:t>Егоров </a:t>
            </a:r>
            <a:r>
              <a:rPr lang="ru-RU" sz="2800" dirty="0">
                <a:solidFill>
                  <a:schemeClr val="tx1"/>
                </a:solidFill>
                <a:latin typeface="+mn-lt"/>
                <a:ea typeface="Times New Roman"/>
                <a:cs typeface="Times New Roman"/>
              </a:rPr>
              <a:t>А</a:t>
            </a:r>
            <a:r>
              <a:rPr lang="en-US" sz="2800" dirty="0">
                <a:solidFill>
                  <a:schemeClr val="tx1"/>
                </a:solidFill>
                <a:latin typeface="+mn-lt"/>
                <a:ea typeface="Times New Roman"/>
                <a:cs typeface="Times New Roman"/>
              </a:rPr>
              <a:t>. </a:t>
            </a:r>
            <a:r>
              <a:rPr lang="ru-RU" sz="2800" dirty="0">
                <a:solidFill>
                  <a:schemeClr val="tx1"/>
                </a:solidFill>
                <a:latin typeface="+mn-lt"/>
                <a:ea typeface="Times New Roman"/>
                <a:cs typeface="Times New Roman"/>
              </a:rPr>
              <a:t>Как инновационные активы влияют на финансовые показатели банков? Свидетельства из России </a:t>
            </a:r>
            <a:r>
              <a:rPr lang="en-US" sz="2800" dirty="0">
                <a:solidFill>
                  <a:schemeClr val="tx1"/>
                </a:solidFill>
                <a:latin typeface="+mn-lt"/>
                <a:ea typeface="Times New Roman"/>
                <a:cs typeface="Times New Roman"/>
              </a:rPr>
              <a:t>// </a:t>
            </a:r>
            <a:r>
              <a:rPr lang="ru-RU" sz="2800" dirty="0">
                <a:solidFill>
                  <a:schemeClr val="tx1"/>
                </a:solidFill>
                <a:latin typeface="+mn-lt"/>
                <a:ea typeface="Times New Roman"/>
                <a:cs typeface="Times New Roman"/>
              </a:rPr>
              <a:t>Корпоративные Финансы</a:t>
            </a:r>
            <a:r>
              <a:rPr lang="en-US" sz="2800" dirty="0">
                <a:solidFill>
                  <a:schemeClr val="tx1"/>
                </a:solidFill>
                <a:latin typeface="+mn-lt"/>
                <a:ea typeface="Times New Roman"/>
                <a:cs typeface="Times New Roman"/>
              </a:rPr>
              <a:t>, 2023, 17 (1). P. 44–53.</a:t>
            </a:r>
            <a:r>
              <a:rPr lang="ru-RU" sz="2800" dirty="0">
                <a:solidFill>
                  <a:schemeClr val="tx1"/>
                </a:solidFill>
                <a:ea typeface="Times New Roman"/>
                <a:cs typeface="Times New Roman"/>
              </a:rPr>
              <a:t> (</a:t>
            </a:r>
            <a:r>
              <a:rPr lang="en-US" sz="2800" dirty="0">
                <a:solidFill>
                  <a:schemeClr val="tx1"/>
                </a:solidFill>
                <a:ea typeface="Times New Roman"/>
                <a:cs typeface="Times New Roman"/>
              </a:rPr>
              <a:t>Scopus) (</a:t>
            </a:r>
            <a:r>
              <a:rPr lang="ru-RU" sz="2800" dirty="0">
                <a:solidFill>
                  <a:schemeClr val="tx1"/>
                </a:solidFill>
                <a:ea typeface="Times New Roman"/>
                <a:cs typeface="Times New Roman"/>
              </a:rPr>
              <a:t>ВАК</a:t>
            </a:r>
            <a:r>
              <a:rPr lang="ru-RU" sz="2800" dirty="0" smtClean="0">
                <a:solidFill>
                  <a:schemeClr val="tx1"/>
                </a:solidFill>
                <a:ea typeface="Times New Roman"/>
                <a:cs typeface="Times New Roman"/>
              </a:rPr>
              <a:t>)</a:t>
            </a:r>
            <a:endParaRPr lang="ru-RU" sz="2800" dirty="0">
              <a:solidFill>
                <a:schemeClr val="tx1"/>
              </a:solidFill>
              <a:latin typeface="+mn-lt"/>
              <a:ea typeface="Times New Roman"/>
              <a:cs typeface="Times New Roman"/>
            </a:endParaRPr>
          </a:p>
          <a:p>
            <a:pPr marL="36000" indent="-457200" algn="just">
              <a:spcBef>
                <a:spcPts val="1200"/>
              </a:spcBef>
              <a:buFont typeface="Arial" panose="020B0604020202020204" pitchFamily="34" charset="0"/>
              <a:buChar char="•"/>
              <a:defRPr sz="2800">
                <a:solidFill>
                  <a:srgbClr val="253957"/>
                </a:solidFill>
                <a:latin typeface="+mn-lt"/>
                <a:ea typeface="+mn-ea"/>
                <a:cs typeface="+mn-cs"/>
              </a:defRPr>
            </a:pPr>
            <a:r>
              <a:rPr lang="ru-RU" sz="2800" dirty="0">
                <a:solidFill>
                  <a:schemeClr val="tx1"/>
                </a:solidFill>
                <a:latin typeface="+mn-lt"/>
                <a:ea typeface="Times New Roman"/>
                <a:cs typeface="Times New Roman"/>
              </a:rPr>
              <a:t>Егоров А. Ю. Финансовые последствия внедрения финансовых инноваций // Тезисы докладов Российского экономического конгресса "РЭК-2023". Том. XV. Тематическая конференция "Банки, деньги и финансовые рынки". 2023. Стр. 75-84</a:t>
            </a:r>
            <a:r>
              <a:rPr lang="ru-RU" sz="2800" dirty="0" smtClean="0">
                <a:solidFill>
                  <a:schemeClr val="tx1"/>
                </a:solidFill>
                <a:latin typeface="+mn-lt"/>
                <a:ea typeface="Times New Roman"/>
                <a:cs typeface="Times New Roman"/>
              </a:rPr>
              <a:t>. (РИНЦ)</a:t>
            </a:r>
            <a:endParaRPr lang="ru-RU" sz="2800" dirty="0">
              <a:solidFill>
                <a:schemeClr val="tx1"/>
              </a:solidFill>
              <a:latin typeface="+mn-lt"/>
              <a:ea typeface="Times New Roman"/>
              <a:cs typeface="Times New Roman"/>
            </a:endParaRPr>
          </a:p>
          <a:p>
            <a:pPr marL="36000" indent="-457200" algn="just">
              <a:spcBef>
                <a:spcPts val="1200"/>
              </a:spcBef>
              <a:buFont typeface="Arial" panose="020B0604020202020204" pitchFamily="34" charset="0"/>
              <a:buChar char="•"/>
              <a:defRPr sz="2800">
                <a:solidFill>
                  <a:srgbClr val="253957"/>
                </a:solidFill>
                <a:latin typeface="+mn-lt"/>
                <a:ea typeface="+mn-ea"/>
                <a:cs typeface="+mn-cs"/>
              </a:defRPr>
            </a:pPr>
            <a:r>
              <a:rPr lang="ru-RU" sz="2800" dirty="0">
                <a:solidFill>
                  <a:schemeClr val="tx1"/>
                </a:solidFill>
                <a:latin typeface="+mn-lt"/>
                <a:ea typeface="Times New Roman"/>
                <a:cs typeface="Times New Roman"/>
              </a:rPr>
              <a:t>Егоров А. Ю. Банковские инновации в розничном </a:t>
            </a:r>
            <a:r>
              <a:rPr lang="ru-RU" sz="2800" dirty="0" err="1">
                <a:solidFill>
                  <a:schemeClr val="tx1"/>
                </a:solidFill>
                <a:latin typeface="+mn-lt"/>
                <a:ea typeface="Times New Roman"/>
                <a:cs typeface="Times New Roman"/>
              </a:rPr>
              <a:t>андеррайтинге</a:t>
            </a:r>
            <a:r>
              <a:rPr lang="ru-RU" sz="2800" dirty="0">
                <a:solidFill>
                  <a:schemeClr val="tx1"/>
                </a:solidFill>
                <a:latin typeface="+mn-lt"/>
                <a:ea typeface="Times New Roman"/>
                <a:cs typeface="Times New Roman"/>
              </a:rPr>
              <a:t>: влияние технологий на эффективность // Глава в монографии "БРИКС в мировых финансах и экономике". Под редакцией доктора экономических наук, профессора И. З. Ярыгина и кандидат технических наук В. И. Герасимов. Авторский коллектив: А. М. </a:t>
            </a:r>
            <a:r>
              <a:rPr lang="ru-RU" sz="2800" dirty="0" err="1">
                <a:solidFill>
                  <a:schemeClr val="tx1"/>
                </a:solidFill>
                <a:latin typeface="+mn-lt"/>
                <a:ea typeface="Times New Roman"/>
                <a:cs typeface="Times New Roman"/>
              </a:rPr>
              <a:t>Карминский</a:t>
            </a:r>
            <a:r>
              <a:rPr lang="ru-RU" sz="2800" dirty="0">
                <a:solidFill>
                  <a:schemeClr val="tx1"/>
                </a:solidFill>
                <a:latin typeface="+mn-lt"/>
                <a:ea typeface="Times New Roman"/>
                <a:cs typeface="Times New Roman"/>
              </a:rPr>
              <a:t>, А. Ю. Егоров, С. Ф. </a:t>
            </a:r>
            <a:r>
              <a:rPr lang="ru-RU" sz="2800" dirty="0" err="1">
                <a:solidFill>
                  <a:schemeClr val="tx1"/>
                </a:solidFill>
                <a:latin typeface="+mn-lt"/>
                <a:ea typeface="Times New Roman"/>
                <a:cs typeface="Times New Roman"/>
              </a:rPr>
              <a:t>Садыгова</a:t>
            </a:r>
            <a:r>
              <a:rPr lang="ru-RU" sz="2800" dirty="0">
                <a:solidFill>
                  <a:schemeClr val="tx1"/>
                </a:solidFill>
                <a:latin typeface="+mn-lt"/>
                <a:ea typeface="Times New Roman"/>
                <a:cs typeface="Times New Roman"/>
              </a:rPr>
              <a:t>, М. И. Столбов и др. Совместное издание МГИМО МИД России, Национального комитета по исследованию БРИКС, Университета мировых цивилизаций. 2024</a:t>
            </a:r>
            <a:r>
              <a:rPr lang="ru-RU" sz="2800" dirty="0" smtClean="0">
                <a:solidFill>
                  <a:schemeClr val="tx1"/>
                </a:solidFill>
                <a:latin typeface="+mn-lt"/>
                <a:ea typeface="Times New Roman"/>
                <a:cs typeface="Times New Roman"/>
              </a:rPr>
              <a:t>. (РИНЦ) </a:t>
            </a:r>
            <a:endParaRPr lang="ru-RU" sz="2800" dirty="0">
              <a:solidFill>
                <a:schemeClr val="tx1"/>
              </a:solidFill>
              <a:latin typeface="+mn-lt"/>
              <a:ea typeface="Times New Roman"/>
              <a:cs typeface="Times New Roman"/>
            </a:endParaRPr>
          </a:p>
          <a:p>
            <a:pPr marL="36000" indent="-457200" algn="just">
              <a:spcBef>
                <a:spcPts val="1200"/>
              </a:spcBef>
              <a:buFont typeface="Arial" panose="020B0604020202020204" pitchFamily="34" charset="0"/>
              <a:buChar char="•"/>
              <a:defRPr sz="2800">
                <a:solidFill>
                  <a:srgbClr val="253957"/>
                </a:solidFill>
                <a:latin typeface="+mn-lt"/>
                <a:ea typeface="+mn-ea"/>
                <a:cs typeface="+mn-cs"/>
              </a:defRPr>
            </a:pPr>
            <a:r>
              <a:rPr lang="ru-RU" sz="2800" dirty="0" smtClean="0">
                <a:solidFill>
                  <a:schemeClr val="tx1"/>
                </a:solidFill>
                <a:latin typeface="+mn-lt"/>
                <a:ea typeface="Times New Roman"/>
                <a:cs typeface="Times New Roman"/>
              </a:rPr>
              <a:t>Егоров </a:t>
            </a:r>
            <a:r>
              <a:rPr lang="ru-RU" sz="2800" dirty="0">
                <a:solidFill>
                  <a:schemeClr val="tx1"/>
                </a:solidFill>
                <a:latin typeface="+mn-lt"/>
                <a:ea typeface="Times New Roman"/>
                <a:cs typeface="Times New Roman"/>
              </a:rPr>
              <a:t>А. Ю., Ильина Г. Г. Формирование системы статистических показателей, влияющих на теневую экономику // Вестник Российского Нового университета. 2019. №. 3. С. 35-42. (ВАК</a:t>
            </a:r>
            <a:r>
              <a:rPr lang="ru-RU" sz="2800" dirty="0" smtClean="0">
                <a:solidFill>
                  <a:schemeClr val="tx1"/>
                </a:solidFill>
                <a:latin typeface="+mn-lt"/>
                <a:ea typeface="Times New Roman"/>
                <a:cs typeface="Times New Roman"/>
              </a:rPr>
              <a:t>) </a:t>
            </a:r>
            <a:endParaRPr lang="ru-RU" sz="2800" dirty="0">
              <a:solidFill>
                <a:schemeClr val="tx1"/>
              </a:solidFill>
              <a:latin typeface="+mn-lt"/>
              <a:ea typeface="Times New Roman"/>
              <a:cs typeface="Times New Roman"/>
            </a:endParaRPr>
          </a:p>
          <a:p>
            <a:pPr marL="36000" indent="-457200" algn="just">
              <a:spcBef>
                <a:spcPts val="1200"/>
              </a:spcBef>
              <a:buFont typeface="Arial" panose="020B0604020202020204" pitchFamily="34" charset="0"/>
              <a:buChar char="•"/>
              <a:defRPr sz="2800">
                <a:solidFill>
                  <a:srgbClr val="253957"/>
                </a:solidFill>
                <a:latin typeface="+mn-lt"/>
                <a:ea typeface="+mn-ea"/>
                <a:cs typeface="+mn-cs"/>
              </a:defRPr>
            </a:pPr>
            <a:r>
              <a:rPr lang="ru-RU" sz="2800" dirty="0" smtClean="0">
                <a:solidFill>
                  <a:schemeClr val="tx1"/>
                </a:solidFill>
                <a:latin typeface="+mn-lt"/>
                <a:ea typeface="Times New Roman"/>
                <a:cs typeface="Times New Roman"/>
              </a:rPr>
              <a:t>Егоров </a:t>
            </a:r>
            <a:r>
              <a:rPr lang="ru-RU" sz="2800" dirty="0">
                <a:solidFill>
                  <a:schemeClr val="tx1"/>
                </a:solidFill>
                <a:latin typeface="+mn-lt"/>
                <a:ea typeface="Times New Roman"/>
                <a:cs typeface="Times New Roman"/>
              </a:rPr>
              <a:t>А. Ю. Анализ риска банкротства предприятий первичного сектора экономики в России // Вестник Российского Нового университета. 2019. №. 2. С. 3-8. (ВАК)</a:t>
            </a:r>
          </a:p>
          <a:p>
            <a:pPr marL="36000" indent="-457200" algn="just">
              <a:spcBef>
                <a:spcPts val="1200"/>
              </a:spcBef>
              <a:buFont typeface="Arial" panose="020B0604020202020204" pitchFamily="34" charset="0"/>
              <a:buChar char="•"/>
              <a:defRPr sz="2800">
                <a:solidFill>
                  <a:srgbClr val="253957"/>
                </a:solidFill>
                <a:latin typeface="+mn-lt"/>
                <a:ea typeface="+mn-ea"/>
                <a:cs typeface="+mn-cs"/>
              </a:defRPr>
            </a:pPr>
            <a:r>
              <a:rPr lang="ru-RU" sz="2800" dirty="0">
                <a:solidFill>
                  <a:schemeClr val="tx1"/>
                </a:solidFill>
                <a:latin typeface="+mn-lt"/>
                <a:ea typeface="Times New Roman"/>
                <a:cs typeface="Times New Roman"/>
              </a:rPr>
              <a:t>Егоров А. Ю. Трансформация теневой экономики России в контексте развития цифровых технологий // Научные труды Вольного экономического общества России. 2019. Том 217. № 3. С. 297-310. (ВАК)</a:t>
            </a:r>
            <a:endParaRPr lang="en-US" sz="2800" dirty="0">
              <a:solidFill>
                <a:schemeClr val="tx1"/>
              </a:solidFill>
              <a:latin typeface="+mn-lt"/>
              <a:ea typeface="Times New Roman"/>
              <a:cs typeface="Times New Roman"/>
            </a:endParaRPr>
          </a:p>
        </p:txBody>
      </p:sp>
      <p:pic>
        <p:nvPicPr>
          <p:cNvPr id="8" name="Изображение" descr="Изображение"/>
          <p:cNvPicPr>
            <a:picLocks noChangeAspect="1"/>
          </p:cNvPicPr>
          <p:nvPr/>
        </p:nvPicPr>
        <p:blipFill>
          <a:blip r:embed="rId2" cstate="print"/>
          <a:stretch/>
        </p:blipFill>
        <p:spPr bwMode="auto">
          <a:xfrm>
            <a:off x="1211199" y="620465"/>
            <a:ext cx="1214985" cy="1214985"/>
          </a:xfrm>
          <a:prstGeom prst="rect">
            <a:avLst/>
          </a:prstGeom>
          <a:ln w="12700">
            <a:miter lim="400000"/>
          </a:ln>
        </p:spPr>
      </p:pic>
      <p:sp>
        <p:nvSpPr>
          <p:cNvPr id="11" name="Номер слайда 2">
            <a:extLst>
              <a:ext uri="{FF2B5EF4-FFF2-40B4-BE49-F238E27FC236}">
                <a16:creationId xmlns="" xmlns:a16="http://schemas.microsoft.com/office/drawing/2014/main" id="{2458B7C1-FBEA-4BE2-B60C-EB8CD909AE19}"/>
              </a:ext>
            </a:extLst>
          </p:cNvPr>
          <p:cNvSpPr>
            <a:spLocks noGrp="1"/>
          </p:cNvSpPr>
          <p:nvPr>
            <p:ph type="sldNum" sz="quarter" idx="2"/>
          </p:nvPr>
        </p:nvSpPr>
        <p:spPr bwMode="auto">
          <a:xfrm>
            <a:off x="23353240" y="12186592"/>
            <a:ext cx="714938" cy="1375376"/>
          </a:xfrm>
        </p:spPr>
        <p:txBody>
          <a:bodyPr/>
          <a:lstStyle/>
          <a:p>
            <a:pPr>
              <a:defRPr/>
            </a:pPr>
            <a:fld id="{86CB4B4D-7CA3-9044-876B-883B54F8677D}" type="slidenum">
              <a:rPr lang="ru-RU" sz="8000" b="1" smtClean="0"/>
              <a:pPr>
                <a:defRPr/>
              </a:pPr>
              <a:t>20</a:t>
            </a:fld>
            <a:endParaRPr lang="ru-RU" sz="8000" b="1" dirty="0"/>
          </a:p>
        </p:txBody>
      </p:sp>
      <p:sp>
        <p:nvSpPr>
          <p:cNvPr id="7" name="Очень крутой подзаголовок презентации">
            <a:extLst>
              <a:ext uri="{FF2B5EF4-FFF2-40B4-BE49-F238E27FC236}">
                <a16:creationId xmlns="" xmlns:a16="http://schemas.microsoft.com/office/drawing/2014/main" id="{38D64F5E-6D0D-4EA8-94B1-7056B23BB26F}"/>
              </a:ext>
            </a:extLst>
          </p:cNvPr>
          <p:cNvSpPr>
            <a:spLocks/>
          </p:cNvSpPr>
          <p:nvPr/>
        </p:nvSpPr>
        <p:spPr bwMode="auto">
          <a:xfrm>
            <a:off x="2902968" y="449288"/>
            <a:ext cx="19802200" cy="1173243"/>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lgn="r">
              <a:defRPr/>
            </a:pPr>
            <a:r>
              <a:rPr lang="ru-RU" sz="4800" b="1" i="1" dirty="0">
                <a:solidFill>
                  <a:schemeClr val="accent1">
                    <a:lumMod val="75000"/>
                  </a:schemeClr>
                </a:solidFill>
              </a:rPr>
              <a:t>Список работ, опубликованных автором по теме исследования</a:t>
            </a:r>
          </a:p>
        </p:txBody>
      </p:sp>
    </p:spTree>
    <p:extLst>
      <p:ext uri="{BB962C8B-B14F-4D97-AF65-F5344CB8AC3E}">
        <p14:creationId xmlns:p14="http://schemas.microsoft.com/office/powerpoint/2010/main" xmlns="" val="37366253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Линия"/>
          <p:cNvSpPr/>
          <p:nvPr/>
        </p:nvSpPr>
        <p:spPr bwMode="auto">
          <a:xfrm>
            <a:off x="1201065" y="2214562"/>
            <a:ext cx="21506373" cy="1"/>
          </a:xfrm>
          <a:prstGeom prst="line">
            <a:avLst/>
          </a:prstGeom>
          <a:ln w="12700">
            <a:solidFill>
              <a:srgbClr val="253957"/>
            </a:solidFill>
            <a:miter lim="400000"/>
          </a:ln>
        </p:spPr>
        <p:txBody>
          <a:bodyPr lIns="71437" tIns="71437" rIns="71437" bIns="71437" anchor="ctr"/>
          <a:lstStyle/>
          <a:p>
            <a:pPr>
              <a:defRPr sz="3200"/>
            </a:pPr>
            <a:endParaRPr/>
          </a:p>
        </p:txBody>
      </p:sp>
      <p:sp>
        <p:nvSpPr>
          <p:cNvPr id="6" name="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p:cNvSpPr>
            <a:spLocks/>
          </p:cNvSpPr>
          <p:nvPr/>
        </p:nvSpPr>
        <p:spPr bwMode="auto">
          <a:xfrm>
            <a:off x="1102768" y="2609528"/>
            <a:ext cx="21746416" cy="9914071"/>
          </a:xfrm>
          <a:prstGeom prst="rect">
            <a:avLst/>
          </a:prstGeom>
          <a:ln w="12700">
            <a:miter lim="400000"/>
          </a:ln>
        </p:spPr>
        <p:txBody>
          <a:bodyPr lIns="71436" tIns="71436" rIns="71436" bIns="71436"/>
          <a:lstStyle/>
          <a:p>
            <a:pPr marL="36000" indent="-457200" algn="just">
              <a:lnSpc>
                <a:spcPct val="150000"/>
              </a:lnSpc>
              <a:spcBef>
                <a:spcPts val="1200"/>
              </a:spcBef>
              <a:buAutoNum type="arabicPeriod"/>
              <a:defRPr sz="2800">
                <a:solidFill>
                  <a:srgbClr val="253957"/>
                </a:solidFill>
                <a:latin typeface="+mn-lt"/>
                <a:ea typeface="+mn-ea"/>
                <a:cs typeface="+mn-cs"/>
              </a:defRPr>
            </a:pPr>
            <a:r>
              <a:rPr lang="en-US" sz="2800" dirty="0">
                <a:solidFill>
                  <a:schemeClr val="tx1"/>
                </a:solidFill>
                <a:latin typeface="+mn-lt"/>
                <a:ea typeface="Times New Roman"/>
                <a:cs typeface="Times New Roman"/>
              </a:rPr>
              <a:t>Analytics for Management &amp; Economics Conference 2020 </a:t>
            </a:r>
            <a:r>
              <a:rPr lang="ru-RU" sz="2800" dirty="0">
                <a:solidFill>
                  <a:schemeClr val="tx1"/>
                </a:solidFill>
                <a:latin typeface="+mn-lt"/>
                <a:ea typeface="Times New Roman"/>
                <a:cs typeface="Times New Roman"/>
              </a:rPr>
              <a:t>с докладом на тему </a:t>
            </a:r>
            <a:r>
              <a:rPr lang="en-US" sz="2800" dirty="0">
                <a:solidFill>
                  <a:schemeClr val="tx1"/>
                </a:solidFill>
                <a:latin typeface="+mn-lt"/>
                <a:ea typeface="Times New Roman"/>
                <a:cs typeface="Times New Roman"/>
              </a:rPr>
              <a:t>Financial Innovation &amp; Financial Risks;</a:t>
            </a:r>
          </a:p>
          <a:p>
            <a:pPr marL="36000" indent="-457200" algn="just">
              <a:lnSpc>
                <a:spcPct val="150000"/>
              </a:lnSpc>
              <a:spcBef>
                <a:spcPts val="1200"/>
              </a:spcBef>
              <a:buAutoNum type="arabicPeriod"/>
              <a:defRPr sz="2800">
                <a:solidFill>
                  <a:srgbClr val="253957"/>
                </a:solidFill>
                <a:latin typeface="+mn-lt"/>
                <a:ea typeface="+mn-ea"/>
                <a:cs typeface="+mn-cs"/>
              </a:defRPr>
            </a:pPr>
            <a:r>
              <a:rPr lang="en-US" sz="2800" dirty="0">
                <a:solidFill>
                  <a:schemeClr val="tx1"/>
                </a:solidFill>
                <a:latin typeface="+mn-lt"/>
                <a:ea typeface="Times New Roman"/>
                <a:cs typeface="Times New Roman"/>
              </a:rPr>
              <a:t>Analytics for Management &amp; Economics Conference 2020 </a:t>
            </a:r>
            <a:r>
              <a:rPr lang="ru-RU" sz="2800" dirty="0">
                <a:solidFill>
                  <a:schemeClr val="tx1"/>
                </a:solidFill>
                <a:latin typeface="+mn-lt"/>
                <a:ea typeface="Times New Roman"/>
                <a:cs typeface="Times New Roman"/>
              </a:rPr>
              <a:t>с докладом на тему </a:t>
            </a:r>
            <a:r>
              <a:rPr lang="en-US" sz="2800" dirty="0">
                <a:solidFill>
                  <a:schemeClr val="tx1"/>
                </a:solidFill>
                <a:latin typeface="+mn-lt"/>
                <a:ea typeface="Times New Roman"/>
                <a:cs typeface="Times New Roman"/>
              </a:rPr>
              <a:t>Assessment of the risk of a decrease in the customer base of banks in connection with the development of financial technologies;</a:t>
            </a:r>
          </a:p>
          <a:p>
            <a:pPr marL="36000" indent="-457200" algn="just">
              <a:lnSpc>
                <a:spcPct val="150000"/>
              </a:lnSpc>
              <a:spcBef>
                <a:spcPts val="1200"/>
              </a:spcBef>
              <a:buAutoNum type="arabicPeriod"/>
              <a:defRPr sz="2800">
                <a:solidFill>
                  <a:srgbClr val="253957"/>
                </a:solidFill>
                <a:latin typeface="+mn-lt"/>
                <a:ea typeface="+mn-ea"/>
                <a:cs typeface="+mn-cs"/>
              </a:defRPr>
            </a:pPr>
            <a:r>
              <a:rPr lang="ru-RU" sz="2800" dirty="0">
                <a:solidFill>
                  <a:schemeClr val="tx1"/>
                </a:solidFill>
                <a:latin typeface="+mn-lt"/>
                <a:ea typeface="Times New Roman"/>
                <a:cs typeface="Times New Roman"/>
              </a:rPr>
              <a:t>Современные информационные технологии в образовании, науке и промышленности, Москва, 01–02 ноября 2019 года с докладом на тему Технологическое развитие экономики России: тенденции и перспективы;</a:t>
            </a:r>
          </a:p>
          <a:p>
            <a:pPr marL="36000" indent="-457200" algn="just">
              <a:lnSpc>
                <a:spcPct val="150000"/>
              </a:lnSpc>
              <a:spcBef>
                <a:spcPts val="1200"/>
              </a:spcBef>
              <a:buAutoNum type="arabicPeriod"/>
              <a:defRPr sz="2800">
                <a:solidFill>
                  <a:srgbClr val="253957"/>
                </a:solidFill>
                <a:latin typeface="+mn-lt"/>
                <a:ea typeface="+mn-ea"/>
                <a:cs typeface="+mn-cs"/>
              </a:defRPr>
            </a:pPr>
            <a:r>
              <a:rPr lang="en-US" sz="2800" dirty="0">
                <a:solidFill>
                  <a:schemeClr val="tx1"/>
                </a:solidFill>
                <a:latin typeface="+mn-lt"/>
                <a:ea typeface="Times New Roman"/>
                <a:cs typeface="Times New Roman"/>
              </a:rPr>
              <a:t>III </a:t>
            </a:r>
            <a:r>
              <a:rPr lang="ru-RU" sz="2800" dirty="0">
                <a:solidFill>
                  <a:schemeClr val="tx1"/>
                </a:solidFill>
                <a:latin typeface="+mn-lt"/>
                <a:ea typeface="Times New Roman"/>
                <a:cs typeface="Times New Roman"/>
              </a:rPr>
              <a:t>Международная Научно-Практическая Конференция «Финансовая стратегия предприятий в условиях нестабильности экономики» Москва, 28 марта 2019 года с докладом на тему Роль информационных технологий при оценке ;</a:t>
            </a:r>
          </a:p>
          <a:p>
            <a:pPr marL="36000" indent="-457200" algn="just">
              <a:lnSpc>
                <a:spcPct val="150000"/>
              </a:lnSpc>
              <a:spcBef>
                <a:spcPts val="1200"/>
              </a:spcBef>
              <a:buAutoNum type="arabicPeriod"/>
              <a:defRPr sz="2800">
                <a:solidFill>
                  <a:srgbClr val="253957"/>
                </a:solidFill>
                <a:latin typeface="+mn-lt"/>
                <a:ea typeface="+mn-ea"/>
                <a:cs typeface="+mn-cs"/>
              </a:defRPr>
            </a:pPr>
            <a:r>
              <a:rPr lang="en-US" sz="2800" dirty="0">
                <a:solidFill>
                  <a:schemeClr val="tx1"/>
                </a:solidFill>
                <a:latin typeface="+mn-lt"/>
                <a:ea typeface="Times New Roman"/>
                <a:cs typeface="Times New Roman"/>
              </a:rPr>
              <a:t>The Ninth International Conference on Information Technology and Quantitative Management (ITQM 2022), </a:t>
            </a:r>
            <a:r>
              <a:rPr lang="ru-RU" sz="2800" dirty="0">
                <a:solidFill>
                  <a:schemeClr val="tx1"/>
                </a:solidFill>
                <a:latin typeface="+mn-lt"/>
                <a:ea typeface="Times New Roman"/>
                <a:cs typeface="Times New Roman"/>
              </a:rPr>
              <a:t>с докладом на тему </a:t>
            </a:r>
            <a:r>
              <a:rPr lang="en-US" sz="2800" dirty="0">
                <a:solidFill>
                  <a:schemeClr val="tx1"/>
                </a:solidFill>
                <a:latin typeface="+mn-lt"/>
                <a:ea typeface="Times New Roman"/>
                <a:cs typeface="Times New Roman"/>
              </a:rPr>
              <a:t>Financial Innovation and Financial Risks;</a:t>
            </a:r>
          </a:p>
          <a:p>
            <a:pPr marL="36000" indent="-457200" algn="just">
              <a:lnSpc>
                <a:spcPct val="150000"/>
              </a:lnSpc>
              <a:spcBef>
                <a:spcPts val="1200"/>
              </a:spcBef>
              <a:buAutoNum type="arabicPeriod"/>
              <a:defRPr sz="2800">
                <a:solidFill>
                  <a:srgbClr val="253957"/>
                </a:solidFill>
                <a:latin typeface="+mn-lt"/>
                <a:ea typeface="+mn-ea"/>
                <a:cs typeface="+mn-cs"/>
              </a:defRPr>
            </a:pPr>
            <a:r>
              <a:rPr lang="en-US" sz="2800" dirty="0">
                <a:solidFill>
                  <a:schemeClr val="tx1"/>
                </a:solidFill>
                <a:latin typeface="+mn-lt"/>
                <a:ea typeface="Times New Roman"/>
                <a:cs typeface="Times New Roman"/>
              </a:rPr>
              <a:t>The Tenth International Conference on Information Technology and Quantitative Management (ITQM 2023);</a:t>
            </a:r>
          </a:p>
          <a:p>
            <a:pPr marL="36000" indent="-457200" algn="just">
              <a:lnSpc>
                <a:spcPct val="150000"/>
              </a:lnSpc>
              <a:spcBef>
                <a:spcPts val="1200"/>
              </a:spcBef>
              <a:buAutoNum type="arabicPeriod"/>
              <a:defRPr sz="2800">
                <a:solidFill>
                  <a:srgbClr val="253957"/>
                </a:solidFill>
                <a:latin typeface="+mn-lt"/>
                <a:ea typeface="+mn-ea"/>
                <a:cs typeface="+mn-cs"/>
              </a:defRPr>
            </a:pPr>
            <a:r>
              <a:rPr lang="en-US" sz="2800" dirty="0">
                <a:solidFill>
                  <a:schemeClr val="tx1"/>
                </a:solidFill>
                <a:latin typeface="+mn-lt"/>
                <a:ea typeface="Times New Roman"/>
                <a:cs typeface="Times New Roman"/>
              </a:rPr>
              <a:t>XXIII </a:t>
            </a:r>
            <a:r>
              <a:rPr lang="ru-RU" sz="2800" dirty="0">
                <a:solidFill>
                  <a:schemeClr val="tx1"/>
                </a:solidFill>
                <a:latin typeface="+mn-lt"/>
                <a:ea typeface="Times New Roman"/>
                <a:cs typeface="Times New Roman"/>
              </a:rPr>
              <a:t>Ясинская (Апрельская) международная научная конференция по проблемам развития экономики и общества 2022;</a:t>
            </a:r>
          </a:p>
          <a:p>
            <a:pPr marL="36000" indent="-457200" algn="just">
              <a:lnSpc>
                <a:spcPct val="150000"/>
              </a:lnSpc>
              <a:spcBef>
                <a:spcPts val="1200"/>
              </a:spcBef>
              <a:buAutoNum type="arabicPeriod"/>
              <a:defRPr sz="2800">
                <a:solidFill>
                  <a:srgbClr val="253957"/>
                </a:solidFill>
                <a:latin typeface="+mn-lt"/>
                <a:ea typeface="+mn-ea"/>
                <a:cs typeface="+mn-cs"/>
              </a:defRPr>
            </a:pPr>
            <a:r>
              <a:rPr lang="en-US" sz="2800" dirty="0">
                <a:solidFill>
                  <a:schemeClr val="tx1"/>
                </a:solidFill>
                <a:latin typeface="+mn-lt"/>
                <a:ea typeface="Times New Roman"/>
                <a:cs typeface="Times New Roman"/>
              </a:rPr>
              <a:t>XXIV </a:t>
            </a:r>
            <a:r>
              <a:rPr lang="ru-RU" sz="2800" dirty="0">
                <a:solidFill>
                  <a:schemeClr val="tx1"/>
                </a:solidFill>
                <a:latin typeface="+mn-lt"/>
                <a:ea typeface="Times New Roman"/>
                <a:cs typeface="Times New Roman"/>
              </a:rPr>
              <a:t>Ясинская (Апрельская) международная научная конференция по проблемам развития экономики и общества 2023.</a:t>
            </a:r>
          </a:p>
          <a:p>
            <a:pPr marL="36000" indent="-457200" algn="just">
              <a:lnSpc>
                <a:spcPct val="150000"/>
              </a:lnSpc>
              <a:spcBef>
                <a:spcPts val="1200"/>
              </a:spcBef>
              <a:buAutoNum type="arabicPeriod"/>
              <a:defRPr sz="2800">
                <a:solidFill>
                  <a:srgbClr val="253957"/>
                </a:solidFill>
                <a:latin typeface="+mn-lt"/>
                <a:ea typeface="+mn-ea"/>
                <a:cs typeface="+mn-cs"/>
              </a:defRPr>
            </a:pPr>
            <a:r>
              <a:rPr lang="en-US" sz="2800" dirty="0">
                <a:solidFill>
                  <a:schemeClr val="tx1"/>
                </a:solidFill>
                <a:latin typeface="+mn-lt"/>
                <a:ea typeface="Times New Roman"/>
                <a:cs typeface="Times New Roman"/>
              </a:rPr>
              <a:t>11th International GSOM </a:t>
            </a:r>
            <a:r>
              <a:rPr lang="en-US" sz="2800" dirty="0" err="1">
                <a:solidFill>
                  <a:schemeClr val="tx1"/>
                </a:solidFill>
                <a:latin typeface="+mn-lt"/>
                <a:ea typeface="Times New Roman"/>
                <a:cs typeface="Times New Roman"/>
              </a:rPr>
              <a:t>Economy&amp;Management</a:t>
            </a:r>
            <a:r>
              <a:rPr lang="en-US" sz="2800" dirty="0">
                <a:solidFill>
                  <a:schemeClr val="tx1"/>
                </a:solidFill>
                <a:latin typeface="+mn-lt"/>
                <a:ea typeface="Times New Roman"/>
                <a:cs typeface="Times New Roman"/>
              </a:rPr>
              <a:t> conference 2024 (EMC 2024)</a:t>
            </a:r>
            <a:endParaRPr lang="ru-RU" sz="2800" dirty="0">
              <a:solidFill>
                <a:schemeClr val="tx1"/>
              </a:solidFill>
              <a:latin typeface="+mn-lt"/>
              <a:ea typeface="Times New Roman"/>
              <a:cs typeface="Times New Roman"/>
            </a:endParaRPr>
          </a:p>
          <a:p>
            <a:pPr marL="36000" indent="-457200" algn="just">
              <a:lnSpc>
                <a:spcPct val="150000"/>
              </a:lnSpc>
              <a:spcBef>
                <a:spcPts val="1200"/>
              </a:spcBef>
              <a:buAutoNum type="arabicPeriod"/>
              <a:defRPr sz="2800">
                <a:solidFill>
                  <a:srgbClr val="253957"/>
                </a:solidFill>
                <a:latin typeface="+mn-lt"/>
                <a:ea typeface="+mn-ea"/>
                <a:cs typeface="+mn-cs"/>
              </a:defRPr>
            </a:pPr>
            <a:endParaRPr lang="ru-RU" sz="2800" dirty="0">
              <a:solidFill>
                <a:schemeClr val="tx1"/>
              </a:solidFill>
              <a:latin typeface="+mn-lt"/>
              <a:ea typeface="Times New Roman"/>
              <a:cs typeface="Times New Roman"/>
            </a:endParaRPr>
          </a:p>
          <a:p>
            <a:pPr marL="36000" indent="-457200" algn="just">
              <a:spcBef>
                <a:spcPts val="1200"/>
              </a:spcBef>
              <a:buAutoNum type="arabicPeriod"/>
              <a:defRPr sz="2800">
                <a:solidFill>
                  <a:srgbClr val="253957"/>
                </a:solidFill>
                <a:latin typeface="+mn-lt"/>
                <a:ea typeface="+mn-ea"/>
                <a:cs typeface="+mn-cs"/>
              </a:defRPr>
            </a:pPr>
            <a:endParaRPr lang="en-US" sz="2800" dirty="0">
              <a:solidFill>
                <a:schemeClr val="tx1"/>
              </a:solidFill>
              <a:latin typeface="+mn-lt"/>
              <a:ea typeface="Times New Roman"/>
              <a:cs typeface="Times New Roman"/>
            </a:endParaRPr>
          </a:p>
        </p:txBody>
      </p:sp>
      <p:pic>
        <p:nvPicPr>
          <p:cNvPr id="8" name="Изображение" descr="Изображение"/>
          <p:cNvPicPr>
            <a:picLocks noChangeAspect="1"/>
          </p:cNvPicPr>
          <p:nvPr/>
        </p:nvPicPr>
        <p:blipFill>
          <a:blip r:embed="rId2" cstate="print"/>
          <a:stretch/>
        </p:blipFill>
        <p:spPr bwMode="auto">
          <a:xfrm>
            <a:off x="1211199" y="620465"/>
            <a:ext cx="1214985" cy="1214985"/>
          </a:xfrm>
          <a:prstGeom prst="rect">
            <a:avLst/>
          </a:prstGeom>
          <a:ln w="12700">
            <a:miter lim="400000"/>
          </a:ln>
        </p:spPr>
      </p:pic>
      <p:sp>
        <p:nvSpPr>
          <p:cNvPr id="11" name="Номер слайда 2">
            <a:extLst>
              <a:ext uri="{FF2B5EF4-FFF2-40B4-BE49-F238E27FC236}">
                <a16:creationId xmlns="" xmlns:a16="http://schemas.microsoft.com/office/drawing/2014/main" id="{0AC69FC9-8B5B-4A9A-A3C3-706EB34CF922}"/>
              </a:ext>
            </a:extLst>
          </p:cNvPr>
          <p:cNvSpPr>
            <a:spLocks noGrp="1"/>
          </p:cNvSpPr>
          <p:nvPr>
            <p:ph type="sldNum" sz="quarter" idx="2"/>
          </p:nvPr>
        </p:nvSpPr>
        <p:spPr bwMode="auto">
          <a:xfrm>
            <a:off x="23353240" y="12186592"/>
            <a:ext cx="714938" cy="1375376"/>
          </a:xfrm>
        </p:spPr>
        <p:txBody>
          <a:bodyPr/>
          <a:lstStyle/>
          <a:p>
            <a:pPr>
              <a:defRPr/>
            </a:pPr>
            <a:fld id="{86CB4B4D-7CA3-9044-876B-883B54F8677D}" type="slidenum">
              <a:rPr lang="ru-RU" sz="8000" b="1" smtClean="0"/>
              <a:pPr>
                <a:defRPr/>
              </a:pPr>
              <a:t>21</a:t>
            </a:fld>
            <a:endParaRPr lang="ru-RU" sz="8000" b="1" dirty="0"/>
          </a:p>
        </p:txBody>
      </p:sp>
      <p:sp>
        <p:nvSpPr>
          <p:cNvPr id="7" name="Очень крутой подзаголовок презентации">
            <a:extLst>
              <a:ext uri="{FF2B5EF4-FFF2-40B4-BE49-F238E27FC236}">
                <a16:creationId xmlns="" xmlns:a16="http://schemas.microsoft.com/office/drawing/2014/main" id="{38D64F5E-6D0D-4EA8-94B1-7056B23BB26F}"/>
              </a:ext>
            </a:extLst>
          </p:cNvPr>
          <p:cNvSpPr>
            <a:spLocks/>
          </p:cNvSpPr>
          <p:nvPr/>
        </p:nvSpPr>
        <p:spPr bwMode="auto">
          <a:xfrm>
            <a:off x="2902968" y="449288"/>
            <a:ext cx="19802200" cy="1173243"/>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lgn="r"/>
            <a:r>
              <a:rPr lang="ru-RU" sz="4800" b="1" i="1" dirty="0">
                <a:solidFill>
                  <a:schemeClr val="accent1">
                    <a:lumMod val="75000"/>
                  </a:schemeClr>
                </a:solidFill>
              </a:rPr>
              <a:t>Презентация диссертационного исследования на конференциях</a:t>
            </a:r>
          </a:p>
        </p:txBody>
      </p:sp>
    </p:spTree>
    <p:extLst>
      <p:ext uri="{BB962C8B-B14F-4D97-AF65-F5344CB8AC3E}">
        <p14:creationId xmlns:p14="http://schemas.microsoft.com/office/powerpoint/2010/main" xmlns="" val="228283601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 name="Изображение" descr="Изображение"/>
          <p:cNvPicPr>
            <a:picLocks noChangeAspect="1"/>
          </p:cNvPicPr>
          <p:nvPr/>
        </p:nvPicPr>
        <p:blipFill>
          <a:blip r:embed="rId2" cstate="print"/>
          <a:stretch>
            <a:fillRect/>
          </a:stretch>
        </p:blipFill>
        <p:spPr>
          <a:xfrm>
            <a:off x="10594075" y="4920064"/>
            <a:ext cx="3195850" cy="3090059"/>
          </a:xfrm>
          <a:prstGeom prst="rect">
            <a:avLst/>
          </a:prstGeom>
          <a:ln w="12700">
            <a:miter lim="400000"/>
          </a:ln>
        </p:spPr>
      </p:pic>
      <p:sp>
        <p:nvSpPr>
          <p:cNvPr id="3" name="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p:cNvSpPr>
            <a:spLocks/>
          </p:cNvSpPr>
          <p:nvPr/>
        </p:nvSpPr>
        <p:spPr bwMode="auto">
          <a:xfrm>
            <a:off x="1246784" y="8442176"/>
            <a:ext cx="21602400" cy="4081423"/>
          </a:xfrm>
          <a:prstGeom prst="rect">
            <a:avLst/>
          </a:prstGeom>
          <a:ln w="12700">
            <a:miter lim="400000"/>
          </a:ln>
        </p:spPr>
        <p:txBody>
          <a:bodyPr lIns="71436" tIns="71436" rIns="71436" bIns="71436"/>
          <a:lstStyle/>
          <a:p>
            <a:pPr>
              <a:spcBef>
                <a:spcPts val="1200"/>
              </a:spcBef>
              <a:defRPr sz="2800">
                <a:solidFill>
                  <a:srgbClr val="253957"/>
                </a:solidFill>
                <a:latin typeface="+mn-lt"/>
                <a:ea typeface="+mn-ea"/>
                <a:cs typeface="+mn-cs"/>
              </a:defRPr>
            </a:pPr>
            <a:r>
              <a:rPr lang="ru-RU" sz="4800" dirty="0">
                <a:solidFill>
                  <a:schemeClr val="bg1"/>
                </a:solidFill>
                <a:latin typeface="Times New Roman"/>
                <a:ea typeface="Times New Roman"/>
                <a:cs typeface="Times New Roman"/>
              </a:rPr>
              <a:t>Егоров Андрей Юрьевич</a:t>
            </a:r>
          </a:p>
          <a:p>
            <a:pPr>
              <a:spcBef>
                <a:spcPts val="1200"/>
              </a:spcBef>
              <a:defRPr sz="2800">
                <a:solidFill>
                  <a:srgbClr val="253957"/>
                </a:solidFill>
                <a:latin typeface="+mn-lt"/>
                <a:ea typeface="+mn-ea"/>
                <a:cs typeface="+mn-cs"/>
              </a:defRPr>
            </a:pPr>
            <a:endParaRPr lang="ru-RU" sz="4000" dirty="0">
              <a:solidFill>
                <a:schemeClr val="bg1"/>
              </a:solidFill>
              <a:latin typeface="Times New Roman"/>
              <a:ea typeface="Times New Roman"/>
              <a:cs typeface="Times New Roman"/>
            </a:endParaRPr>
          </a:p>
          <a:p>
            <a:pPr>
              <a:spcBef>
                <a:spcPts val="1200"/>
              </a:spcBef>
              <a:defRPr sz="2800">
                <a:solidFill>
                  <a:srgbClr val="253957"/>
                </a:solidFill>
                <a:latin typeface="+mn-lt"/>
                <a:ea typeface="+mn-ea"/>
                <a:cs typeface="+mn-cs"/>
              </a:defRPr>
            </a:pPr>
            <a:endParaRPr lang="en-US" sz="4000" dirty="0">
              <a:solidFill>
                <a:schemeClr val="bg1"/>
              </a:solidFill>
              <a:latin typeface="Times New Roman"/>
              <a:ea typeface="Times New Roman"/>
              <a:cs typeface="Times New Roman"/>
            </a:endParaRPr>
          </a:p>
          <a:p>
            <a:pPr>
              <a:spcBef>
                <a:spcPts val="1200"/>
              </a:spcBef>
              <a:defRPr sz="2800">
                <a:solidFill>
                  <a:srgbClr val="253957"/>
                </a:solidFill>
                <a:latin typeface="+mn-lt"/>
                <a:ea typeface="+mn-ea"/>
                <a:cs typeface="+mn-cs"/>
              </a:defRPr>
            </a:pPr>
            <a:endParaRPr lang="ru-RU" sz="4000" dirty="0">
              <a:solidFill>
                <a:schemeClr val="bg1"/>
              </a:solidFill>
              <a:latin typeface="Times New Roman"/>
              <a:ea typeface="Times New Roman"/>
              <a:cs typeface="Times New Roman"/>
            </a:endParaRPr>
          </a:p>
          <a:p>
            <a:pPr>
              <a:spcBef>
                <a:spcPts val="1200"/>
              </a:spcBef>
              <a:defRPr sz="2800">
                <a:solidFill>
                  <a:srgbClr val="253957"/>
                </a:solidFill>
                <a:latin typeface="+mn-lt"/>
                <a:ea typeface="+mn-ea"/>
                <a:cs typeface="+mn-cs"/>
              </a:defRPr>
            </a:pPr>
            <a:r>
              <a:rPr lang="ru-RU" sz="4000" dirty="0">
                <a:solidFill>
                  <a:schemeClr val="bg1"/>
                </a:solidFill>
                <a:latin typeface="Times New Roman"/>
                <a:ea typeface="Times New Roman"/>
                <a:cs typeface="Times New Roman"/>
              </a:rPr>
              <a:t>+7 926 737 48 45        </a:t>
            </a:r>
            <a:r>
              <a:rPr lang="en-US" sz="4000" dirty="0">
                <a:solidFill>
                  <a:schemeClr val="bg1"/>
                </a:solidFill>
                <a:latin typeface="Times New Roman"/>
                <a:ea typeface="Times New Roman"/>
                <a:cs typeface="Times New Roman"/>
              </a:rPr>
              <a:t>                                                                          </a:t>
            </a:r>
            <a:r>
              <a:rPr lang="ru-RU" sz="4000" dirty="0">
                <a:solidFill>
                  <a:schemeClr val="bg1"/>
                </a:solidFill>
                <a:latin typeface="Times New Roman"/>
                <a:ea typeface="Times New Roman"/>
                <a:cs typeface="Times New Roman"/>
              </a:rPr>
              <a:t>         </a:t>
            </a:r>
            <a:r>
              <a:rPr lang="en-US" sz="4000" dirty="0">
                <a:solidFill>
                  <a:schemeClr val="bg1"/>
                </a:solidFill>
                <a:latin typeface="Times New Roman"/>
                <a:ea typeface="Times New Roman"/>
                <a:cs typeface="Times New Roman"/>
              </a:rPr>
              <a:t>ayegorov@hse.ru</a:t>
            </a:r>
            <a:endParaRPr lang="ru-RU" sz="4000" dirty="0">
              <a:solidFill>
                <a:schemeClr val="bg1"/>
              </a:solidFill>
              <a:latin typeface="Times New Roman"/>
              <a:ea typeface="Times New Roman"/>
              <a:cs typeface="Times New Roman"/>
            </a:endParaRPr>
          </a:p>
          <a:p>
            <a:pPr>
              <a:spcBef>
                <a:spcPts val="1200"/>
              </a:spcBef>
              <a:defRPr sz="2800">
                <a:solidFill>
                  <a:srgbClr val="253957"/>
                </a:solidFill>
                <a:latin typeface="+mn-lt"/>
                <a:ea typeface="+mn-ea"/>
                <a:cs typeface="+mn-cs"/>
              </a:defRPr>
            </a:pPr>
            <a:endParaRPr lang="ru-RU" sz="4000" dirty="0">
              <a:solidFill>
                <a:schemeClr val="bg1"/>
              </a:solidFill>
              <a:latin typeface="Times New Roman"/>
              <a:ea typeface="Times New Roman"/>
              <a:cs typeface="Times New Roman"/>
            </a:endParaRPr>
          </a:p>
          <a:p>
            <a:pPr>
              <a:spcBef>
                <a:spcPts val="1200"/>
              </a:spcBef>
              <a:defRPr sz="2800">
                <a:solidFill>
                  <a:srgbClr val="253957"/>
                </a:solidFill>
                <a:latin typeface="+mn-lt"/>
                <a:ea typeface="+mn-ea"/>
                <a:cs typeface="+mn-cs"/>
              </a:defRPr>
            </a:pPr>
            <a:endParaRPr lang="en-US" sz="4000" dirty="0">
              <a:solidFill>
                <a:schemeClr val="bg1"/>
              </a:solidFill>
              <a:latin typeface="Times New Roman"/>
              <a:ea typeface="Times New Roman"/>
              <a:cs typeface="Times New Roman"/>
            </a:endParaRPr>
          </a:p>
        </p:txBody>
      </p:sp>
    </p:spTree>
    <p:extLst>
      <p:ext uri="{BB962C8B-B14F-4D97-AF65-F5344CB8AC3E}">
        <p14:creationId xmlns:p14="http://schemas.microsoft.com/office/powerpoint/2010/main" xmlns="" val="282650364"/>
      </p:ext>
    </p:extLst>
  </p:cSld>
  <p:clrMapOvr>
    <a:masterClrMapping/>
  </p:clrMapOvr>
  <p:transition spd="med"/>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Линия"/>
          <p:cNvSpPr/>
          <p:nvPr/>
        </p:nvSpPr>
        <p:spPr bwMode="auto">
          <a:xfrm>
            <a:off x="1201065" y="2214562"/>
            <a:ext cx="21506373" cy="1"/>
          </a:xfrm>
          <a:prstGeom prst="line">
            <a:avLst/>
          </a:prstGeom>
          <a:ln w="12700">
            <a:solidFill>
              <a:srgbClr val="253957"/>
            </a:solidFill>
            <a:miter lim="400000"/>
          </a:ln>
        </p:spPr>
        <p:txBody>
          <a:bodyPr lIns="71437" tIns="71437" rIns="71437" bIns="71437" anchor="ctr"/>
          <a:lstStyle/>
          <a:p>
            <a:pPr>
              <a:defRPr sz="3200"/>
            </a:pPr>
            <a:endParaRPr/>
          </a:p>
        </p:txBody>
      </p:sp>
      <p:sp>
        <p:nvSpPr>
          <p:cNvPr id="6" name="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p:cNvSpPr>
            <a:spLocks/>
          </p:cNvSpPr>
          <p:nvPr/>
        </p:nvSpPr>
        <p:spPr bwMode="auto">
          <a:xfrm>
            <a:off x="526704" y="2249488"/>
            <a:ext cx="22322480" cy="11233248"/>
          </a:xfrm>
          <a:prstGeom prst="rect">
            <a:avLst/>
          </a:prstGeom>
          <a:ln w="12700">
            <a:miter lim="400000"/>
          </a:ln>
        </p:spPr>
        <p:txBody>
          <a:bodyPr lIns="71436" tIns="71436" rIns="71436" bIns="71436"/>
          <a:lstStyle/>
          <a:p>
            <a:pPr algn="just">
              <a:spcBef>
                <a:spcPts val="2400"/>
              </a:spcBef>
              <a:defRPr sz="2800">
                <a:solidFill>
                  <a:srgbClr val="253957"/>
                </a:solidFill>
                <a:latin typeface="+mn-lt"/>
                <a:ea typeface="+mn-ea"/>
                <a:cs typeface="+mn-cs"/>
              </a:defRPr>
            </a:pPr>
            <a:r>
              <a:rPr lang="ru-RU" sz="3200" b="1" dirty="0">
                <a:solidFill>
                  <a:schemeClr val="tx1"/>
                </a:solidFill>
                <a:latin typeface="Times New Roman"/>
                <a:ea typeface="Times New Roman"/>
                <a:cs typeface="Times New Roman"/>
              </a:rPr>
              <a:t>Инновация</a:t>
            </a:r>
            <a:r>
              <a:rPr lang="ru-RU" sz="3200" dirty="0">
                <a:solidFill>
                  <a:schemeClr val="tx1"/>
                </a:solidFill>
                <a:latin typeface="Times New Roman"/>
                <a:ea typeface="Times New Roman"/>
                <a:cs typeface="Times New Roman"/>
              </a:rPr>
              <a:t> – это процесс создания и внедрения продуктов, услуг или процессов, которые приносят добавленную ценность для пользователей или рынка.</a:t>
            </a:r>
          </a:p>
          <a:p>
            <a:pPr algn="just">
              <a:spcBef>
                <a:spcPts val="2400"/>
              </a:spcBef>
              <a:defRPr sz="2800">
                <a:solidFill>
                  <a:srgbClr val="253957"/>
                </a:solidFill>
                <a:latin typeface="+mn-lt"/>
                <a:ea typeface="+mn-ea"/>
                <a:cs typeface="+mn-cs"/>
              </a:defRPr>
            </a:pPr>
            <a:r>
              <a:rPr lang="ru-RU" sz="3200" b="1" dirty="0">
                <a:solidFill>
                  <a:schemeClr val="tx1"/>
                </a:solidFill>
                <a:latin typeface="Times New Roman"/>
                <a:ea typeface="Times New Roman"/>
                <a:cs typeface="Times New Roman"/>
              </a:rPr>
              <a:t>Инновационная активность </a:t>
            </a:r>
            <a:r>
              <a:rPr lang="ru-RU" sz="3200" dirty="0">
                <a:solidFill>
                  <a:schemeClr val="tx1"/>
                </a:solidFill>
                <a:latin typeface="Times New Roman"/>
                <a:ea typeface="Times New Roman"/>
                <a:cs typeface="Times New Roman"/>
              </a:rPr>
              <a:t>– это совокупность мероприятий и процессов, направленных на стимулирование и поддержку инноваций в организации или обществе.</a:t>
            </a:r>
          </a:p>
          <a:p>
            <a:pPr algn="just">
              <a:spcBef>
                <a:spcPts val="2400"/>
              </a:spcBef>
              <a:defRPr sz="2800">
                <a:solidFill>
                  <a:srgbClr val="253957"/>
                </a:solidFill>
                <a:latin typeface="+mn-lt"/>
                <a:ea typeface="+mn-ea"/>
                <a:cs typeface="+mn-cs"/>
              </a:defRPr>
            </a:pPr>
            <a:r>
              <a:rPr lang="ru-RU" sz="3200" b="1" dirty="0">
                <a:solidFill>
                  <a:schemeClr val="tx1"/>
                </a:solidFill>
                <a:latin typeface="Times New Roman"/>
                <a:ea typeface="Times New Roman"/>
                <a:cs typeface="Times New Roman"/>
              </a:rPr>
              <a:t>Управление инновациями </a:t>
            </a:r>
            <a:r>
              <a:rPr lang="ru-RU" sz="3200" dirty="0">
                <a:solidFill>
                  <a:schemeClr val="tx1"/>
                </a:solidFill>
                <a:latin typeface="Times New Roman"/>
                <a:ea typeface="Times New Roman"/>
                <a:cs typeface="Times New Roman"/>
              </a:rPr>
              <a:t>– это стратегический и операционный процесс, направленный на эффективное управление всем жизненным циклом инноваций, начиная с их создания и заканчивая внедрением и масштабированием.</a:t>
            </a:r>
          </a:p>
          <a:p>
            <a:pPr algn="just">
              <a:spcBef>
                <a:spcPts val="2400"/>
              </a:spcBef>
              <a:defRPr sz="2800">
                <a:solidFill>
                  <a:srgbClr val="253957"/>
                </a:solidFill>
                <a:latin typeface="+mn-lt"/>
                <a:ea typeface="+mn-ea"/>
                <a:cs typeface="+mn-cs"/>
              </a:defRPr>
            </a:pPr>
            <a:r>
              <a:rPr lang="ru-RU" sz="3200" b="1" dirty="0">
                <a:solidFill>
                  <a:schemeClr val="tx1"/>
                </a:solidFill>
                <a:latin typeface="Times New Roman"/>
                <a:ea typeface="Times New Roman"/>
                <a:cs typeface="Times New Roman"/>
              </a:rPr>
              <a:t>Инновационная стратегия </a:t>
            </a:r>
            <a:r>
              <a:rPr lang="ru-RU" sz="3200" dirty="0">
                <a:solidFill>
                  <a:schemeClr val="tx1"/>
                </a:solidFill>
                <a:latin typeface="Times New Roman"/>
                <a:ea typeface="Times New Roman"/>
                <a:cs typeface="Times New Roman"/>
              </a:rPr>
              <a:t>- это стратегический план, определяющий цели, направления и методы использования инноваций для достижения конкурентных преимуществ или решения ключевых задач организации.</a:t>
            </a:r>
          </a:p>
          <a:p>
            <a:pPr algn="just">
              <a:spcBef>
                <a:spcPts val="2400"/>
              </a:spcBef>
              <a:defRPr sz="2800">
                <a:solidFill>
                  <a:srgbClr val="253957"/>
                </a:solidFill>
                <a:latin typeface="+mn-lt"/>
                <a:ea typeface="+mn-ea"/>
                <a:cs typeface="+mn-cs"/>
              </a:defRPr>
            </a:pPr>
            <a:r>
              <a:rPr lang="ru-RU" sz="3200" b="1" dirty="0">
                <a:solidFill>
                  <a:schemeClr val="tx1"/>
                </a:solidFill>
                <a:latin typeface="Times New Roman"/>
                <a:ea typeface="Times New Roman"/>
                <a:cs typeface="Times New Roman"/>
              </a:rPr>
              <a:t>Продукты банка </a:t>
            </a:r>
            <a:r>
              <a:rPr lang="ru-RU" sz="3200" dirty="0">
                <a:solidFill>
                  <a:schemeClr val="tx1"/>
                </a:solidFill>
                <a:latin typeface="Times New Roman"/>
                <a:ea typeface="Times New Roman"/>
                <a:cs typeface="Times New Roman"/>
              </a:rPr>
              <a:t>– это финансовые продукты и инструменты, предоставляемые банком своим клиентам, такие как кредиты, депозиты, кредитные карты и т. д.</a:t>
            </a:r>
          </a:p>
          <a:p>
            <a:pPr algn="just">
              <a:spcBef>
                <a:spcPts val="2400"/>
              </a:spcBef>
              <a:defRPr sz="2800">
                <a:solidFill>
                  <a:srgbClr val="253957"/>
                </a:solidFill>
                <a:latin typeface="+mn-lt"/>
                <a:ea typeface="+mn-ea"/>
                <a:cs typeface="+mn-cs"/>
              </a:defRPr>
            </a:pPr>
            <a:r>
              <a:rPr lang="ru-RU" sz="3200" b="1" dirty="0">
                <a:solidFill>
                  <a:schemeClr val="tx1"/>
                </a:solidFill>
                <a:latin typeface="Times New Roman"/>
                <a:ea typeface="Times New Roman"/>
                <a:cs typeface="Times New Roman"/>
              </a:rPr>
              <a:t>Услуги банка </a:t>
            </a:r>
            <a:r>
              <a:rPr lang="ru-RU" sz="3200" dirty="0">
                <a:solidFill>
                  <a:schemeClr val="tx1"/>
                </a:solidFill>
                <a:latin typeface="Times New Roman"/>
                <a:ea typeface="Times New Roman"/>
                <a:cs typeface="Times New Roman"/>
              </a:rPr>
              <a:t>– это дополнительные сервисы, предоставляемые банком, помимо основных финансовых продуктов, такие как онлайн-банкинг, консультации по финансовому планированию, страхование и т. д.</a:t>
            </a:r>
          </a:p>
          <a:p>
            <a:pPr algn="just">
              <a:spcBef>
                <a:spcPts val="2400"/>
              </a:spcBef>
              <a:defRPr sz="2800">
                <a:solidFill>
                  <a:srgbClr val="253957"/>
                </a:solidFill>
                <a:latin typeface="+mn-lt"/>
                <a:ea typeface="+mn-ea"/>
                <a:cs typeface="+mn-cs"/>
              </a:defRPr>
            </a:pPr>
            <a:r>
              <a:rPr lang="ru-RU" sz="3200" b="1" dirty="0">
                <a:solidFill>
                  <a:schemeClr val="tx1"/>
                </a:solidFill>
                <a:latin typeface="Times New Roman"/>
                <a:ea typeface="Times New Roman"/>
                <a:cs typeface="Times New Roman"/>
              </a:rPr>
              <a:t>Эффективность</a:t>
            </a:r>
            <a:r>
              <a:rPr lang="ru-RU" sz="3200" dirty="0">
                <a:solidFill>
                  <a:schemeClr val="tx1"/>
                </a:solidFill>
                <a:latin typeface="Times New Roman"/>
                <a:ea typeface="Times New Roman"/>
                <a:cs typeface="Times New Roman"/>
              </a:rPr>
              <a:t> – это мера того, насколько успешно и эффективно достигаются цели или выполняются задачи, используя имеющиеся ресурсы. Для коммерческих банков – сколько прибыли получает с каждого рубля капитала (или активов</a:t>
            </a:r>
            <a:r>
              <a:rPr lang="ru-RU" sz="3200" dirty="0" smtClean="0">
                <a:solidFill>
                  <a:schemeClr val="tx1"/>
                </a:solidFill>
                <a:latin typeface="Times New Roman"/>
                <a:ea typeface="Times New Roman"/>
                <a:cs typeface="Times New Roman"/>
              </a:rPr>
              <a:t>)</a:t>
            </a:r>
          </a:p>
          <a:p>
            <a:pPr algn="just">
              <a:spcBef>
                <a:spcPts val="2400"/>
              </a:spcBef>
              <a:defRPr sz="2800">
                <a:solidFill>
                  <a:srgbClr val="253957"/>
                </a:solidFill>
                <a:latin typeface="+mn-lt"/>
                <a:ea typeface="+mn-ea"/>
                <a:cs typeface="+mn-cs"/>
              </a:defRPr>
            </a:pPr>
            <a:r>
              <a:rPr lang="ru-RU" sz="3200" b="1" dirty="0" smtClean="0">
                <a:solidFill>
                  <a:schemeClr val="tx1"/>
                </a:solidFill>
                <a:latin typeface="Times New Roman"/>
                <a:ea typeface="Times New Roman"/>
                <a:cs typeface="Times New Roman"/>
              </a:rPr>
              <a:t>Нематериальные активы (НМА)</a:t>
            </a:r>
            <a:r>
              <a:rPr lang="ru-RU" sz="3200" dirty="0" smtClean="0">
                <a:solidFill>
                  <a:schemeClr val="tx1"/>
                </a:solidFill>
                <a:latin typeface="Times New Roman"/>
                <a:ea typeface="Times New Roman"/>
                <a:cs typeface="Times New Roman"/>
              </a:rPr>
              <a:t> – нефинансовые активы, не имеющие материальную форму; результаты </a:t>
            </a:r>
            <a:r>
              <a:rPr lang="ru-RU" sz="3200" dirty="0">
                <a:solidFill>
                  <a:schemeClr val="tx1"/>
                </a:solidFill>
                <a:latin typeface="Times New Roman"/>
                <a:ea typeface="Times New Roman"/>
                <a:cs typeface="Times New Roman"/>
              </a:rPr>
              <a:t>или отражением инновационной деятельности</a:t>
            </a:r>
          </a:p>
        </p:txBody>
      </p:sp>
      <p:pic>
        <p:nvPicPr>
          <p:cNvPr id="8" name="Изображение" descr="Изображение"/>
          <p:cNvPicPr>
            <a:picLocks noChangeAspect="1"/>
          </p:cNvPicPr>
          <p:nvPr/>
        </p:nvPicPr>
        <p:blipFill>
          <a:blip r:embed="rId2" cstate="print"/>
          <a:stretch/>
        </p:blipFill>
        <p:spPr bwMode="auto">
          <a:xfrm>
            <a:off x="1211199" y="620465"/>
            <a:ext cx="1214985" cy="1214985"/>
          </a:xfrm>
          <a:prstGeom prst="rect">
            <a:avLst/>
          </a:prstGeom>
          <a:ln w="12700">
            <a:miter lim="400000"/>
          </a:ln>
        </p:spPr>
      </p:pic>
      <p:sp>
        <p:nvSpPr>
          <p:cNvPr id="11" name="Номер слайда 2">
            <a:extLst>
              <a:ext uri="{FF2B5EF4-FFF2-40B4-BE49-F238E27FC236}">
                <a16:creationId xmlns="" xmlns:a16="http://schemas.microsoft.com/office/drawing/2014/main" id="{EC674D86-603C-437B-9829-5CA2A873BBCC}"/>
              </a:ext>
            </a:extLst>
          </p:cNvPr>
          <p:cNvSpPr>
            <a:spLocks noGrp="1"/>
          </p:cNvSpPr>
          <p:nvPr>
            <p:ph type="sldNum" sz="quarter" idx="2"/>
          </p:nvPr>
        </p:nvSpPr>
        <p:spPr bwMode="auto">
          <a:xfrm>
            <a:off x="23353240" y="12186592"/>
            <a:ext cx="714938" cy="1375376"/>
          </a:xfrm>
        </p:spPr>
        <p:txBody>
          <a:bodyPr/>
          <a:lstStyle/>
          <a:p>
            <a:pPr>
              <a:defRPr/>
            </a:pPr>
            <a:fld id="{86CB4B4D-7CA3-9044-876B-883B54F8677D}" type="slidenum">
              <a:rPr lang="ru-RU" sz="8000" b="1" smtClean="0"/>
              <a:pPr>
                <a:defRPr/>
              </a:pPr>
              <a:t>23</a:t>
            </a:fld>
            <a:endParaRPr lang="ru-RU" sz="8000" b="1" dirty="0"/>
          </a:p>
        </p:txBody>
      </p:sp>
      <p:sp>
        <p:nvSpPr>
          <p:cNvPr id="7" name="Очень крутой подзаголовок презентации">
            <a:extLst>
              <a:ext uri="{FF2B5EF4-FFF2-40B4-BE49-F238E27FC236}">
                <a16:creationId xmlns="" xmlns:a16="http://schemas.microsoft.com/office/drawing/2014/main" id="{38D64F5E-6D0D-4EA8-94B1-7056B23BB26F}"/>
              </a:ext>
            </a:extLst>
          </p:cNvPr>
          <p:cNvSpPr>
            <a:spLocks/>
          </p:cNvSpPr>
          <p:nvPr/>
        </p:nvSpPr>
        <p:spPr bwMode="auto">
          <a:xfrm>
            <a:off x="2902968" y="449288"/>
            <a:ext cx="19802200" cy="1173243"/>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lgn="r"/>
            <a:r>
              <a:rPr lang="ru-RU" sz="4800" b="1" i="1" dirty="0">
                <a:solidFill>
                  <a:schemeClr val="accent1">
                    <a:lumMod val="75000"/>
                  </a:schemeClr>
                </a:solidFill>
              </a:rPr>
              <a:t>Глоссарий</a:t>
            </a:r>
          </a:p>
        </p:txBody>
      </p:sp>
    </p:spTree>
    <p:extLst>
      <p:ext uri="{BB962C8B-B14F-4D97-AF65-F5344CB8AC3E}">
        <p14:creationId xmlns:p14="http://schemas.microsoft.com/office/powerpoint/2010/main" xmlns="" val="296220348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png"/></Relationships>
</file>

<file path=ppt/theme/_rels/theme2.xml.rels><?xml version="1.0" encoding="UTF-8" standalone="yes"?>
<Relationships xmlns="http://schemas.openxmlformats.org/package/2006/relationships"><Relationship Id="rId1" Type="http://schemas.openxmlformats.org/officeDocument/2006/relationships/image" Target="../media/image1.png"/></Relationships>
</file>

<file path=ppt/theme/theme1.xml><?xml version="1.0" encoding="utf-8"?>
<a:theme xmlns:a="http://schemas.openxmlformats.org/drawingml/2006/main" name="White">
  <a:themeElements>
    <a:clrScheme name="White">
      <a:dk1>
        <a:srgbClr val="000000"/>
      </a:dk1>
      <a:lt1>
        <a:srgbClr val="FFFFFF"/>
      </a:lt1>
      <a:dk2>
        <a:srgbClr val="53585F"/>
      </a:dk2>
      <a:lt2>
        <a:srgbClr val="DCDEE0"/>
      </a:lt2>
      <a:accent1>
        <a:srgbClr val="0365C0"/>
      </a:accent1>
      <a:accent2>
        <a:srgbClr val="00882B"/>
      </a:accent2>
      <a:accent3>
        <a:srgbClr val="DCBD23"/>
      </a:accent3>
      <a:accent4>
        <a:srgbClr val="DE6A10"/>
      </a:accent4>
      <a:accent5>
        <a:srgbClr val="C82506"/>
      </a:accent5>
      <a:accent6>
        <a:srgbClr val="773F9B"/>
      </a:accent6>
      <a:hlink>
        <a:srgbClr val="0000FF"/>
      </a:hlink>
      <a:folHlink>
        <a:srgbClr val="FF00FF"/>
      </a:folHlink>
    </a:clrScheme>
    <a:fontScheme name="White">
      <a:majorFont>
        <a:latin typeface="Helvetica Light"/>
        <a:ea typeface="Helvetica Light"/>
        <a:cs typeface="Helvetica Light"/>
      </a:majorFont>
      <a:minorFont>
        <a:latin typeface="Arial Narrow"/>
        <a:ea typeface="Arial Narrow"/>
        <a:cs typeface="Arial Narrow"/>
      </a:minorFont>
    </a:fontScheme>
    <a:fmtScheme name="White">
      <a:fillStyleLst>
        <a:solidFill>
          <a:srgbClr val="FFFFFF"/>
        </a:solidFill>
        <a:solidFill>
          <a:srgbClr val="FFFFFF"/>
        </a:solidFill>
        <a:solidFill>
          <a:srgbClr val="FFFFFF"/>
        </a:solidFill>
      </a:fillStyleLst>
      <a:lnStyleLst>
        <a:ln>
          <a:solidFill>
            <a:srgbClr val="000000"/>
          </a:solidFill>
        </a:ln>
        <a:ln>
          <a:solidFill>
            <a:srgbClr val="000000"/>
          </a:solidFill>
        </a:ln>
        <a:ln>
          <a:solidFill>
            <a:srgbClr val="000000"/>
          </a:solidFill>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rgbClr val="FFFFFF"/>
        </a:solidFill>
        <a:solidFill>
          <a:srgbClr val="FFFFFF"/>
        </a:solidFill>
        <a:solidFill>
          <a:srgbClr val="FFFFFF"/>
        </a:solidFill>
      </a:bgFillStyleLst>
    </a:fmtScheme>
  </a:themeElements>
  <a:objectDefaults>
    <a:spDef>
      <a:spPr bwMode="auto">
        <a:prstGeom prst="rect">
          <a:avLst/>
        </a:prstGeom>
        <a:blipFill>
          <a:blip xmlns:r="http://schemas.openxmlformats.org/officeDocument/2006/relationships" r:embed="rId1"/>
          <a:tile tx="0" ty="0" sx="100000" sy="100000" flip="none" algn="tl"/>
        </a:blipFill>
        <a:ln w="12700" cap="flat">
          <a:noFill/>
          <a:miter lim="400000"/>
        </a:ln>
      </a:spPr>
      <a:bodyPr/>
      <a:lstStyle/>
      <a:style>
        <a:lnRef idx="0">
          <a:srgbClr val="000000"/>
        </a:lnRef>
        <a:fillRef idx="0">
          <a:srgbClr val="000000"/>
        </a:fillRef>
        <a:effectRef idx="0">
          <a:srgbClr val="000000"/>
        </a:effectRef>
        <a:fontRef idx="none"/>
      </a:style>
    </a:spDef>
    <a:lnDef>
      <a:spPr bwMode="auto">
        <a:prstGeom prst="rect">
          <a:avLst/>
        </a:prstGeom>
        <a:noFill/>
        <a:ln w="25400" cap="flat">
          <a:solidFill>
            <a:srgbClr val="000000"/>
          </a:solidFill>
          <a:prstDash val="solid"/>
          <a:miter lim="400000"/>
        </a:ln>
      </a:spPr>
      <a:bodyPr/>
      <a:lstStyle/>
      <a:style>
        <a:lnRef idx="0">
          <a:srgbClr val="000000"/>
        </a:lnRef>
        <a:fillRef idx="0">
          <a:srgbClr val="000000"/>
        </a:fillRef>
        <a:effectRef idx="0">
          <a:srgbClr val="000000"/>
        </a:effectRef>
        <a:fontRef idx="none"/>
      </a:style>
    </a:lnDef>
    <a:txDef>
      <a:spPr bwMode="auto">
        <a:prstGeom prst="rect">
          <a:avLst/>
        </a:prstGeom>
        <a:noFill/>
        <a:ln w="12700" cap="flat">
          <a:noFill/>
          <a:miter lim="400000"/>
        </a:ln>
      </a:spPr>
      <a:bodyPr/>
      <a:lstStyle/>
      <a:style>
        <a:lnRef idx="0">
          <a:srgbClr val="000000"/>
        </a:lnRef>
        <a:fillRef idx="0">
          <a:srgbClr val="000000"/>
        </a:fillRef>
        <a:effectRef idx="0">
          <a:srgbClr val="000000"/>
        </a:effectRef>
        <a:fontRef idx="none"/>
      </a:style>
    </a:txDef>
  </a:objectDefaults>
  <a:extraClrSchemeLst/>
</a:theme>
</file>

<file path=ppt/theme/theme2.xml><?xml version="1.0" encoding="utf-8"?>
<a:theme xmlns:a="http://schemas.openxmlformats.org/drawingml/2006/main" name="1_White">
  <a:themeElements>
    <a:clrScheme name="White">
      <a:dk1>
        <a:srgbClr val="000000"/>
      </a:dk1>
      <a:lt1>
        <a:srgbClr val="FFFFFF"/>
      </a:lt1>
      <a:dk2>
        <a:srgbClr val="53585F"/>
      </a:dk2>
      <a:lt2>
        <a:srgbClr val="DCDEE0"/>
      </a:lt2>
      <a:accent1>
        <a:srgbClr val="0365C0"/>
      </a:accent1>
      <a:accent2>
        <a:srgbClr val="00882B"/>
      </a:accent2>
      <a:accent3>
        <a:srgbClr val="DCBD23"/>
      </a:accent3>
      <a:accent4>
        <a:srgbClr val="DE6A10"/>
      </a:accent4>
      <a:accent5>
        <a:srgbClr val="C82506"/>
      </a:accent5>
      <a:accent6>
        <a:srgbClr val="773F9B"/>
      </a:accent6>
      <a:hlink>
        <a:srgbClr val="0000FF"/>
      </a:hlink>
      <a:folHlink>
        <a:srgbClr val="FF00FF"/>
      </a:folHlink>
    </a:clrScheme>
    <a:fontScheme name="White">
      <a:majorFont>
        <a:latin typeface="Helvetica Light"/>
        <a:ea typeface="Helvetica Light"/>
        <a:cs typeface="Helvetica Light"/>
      </a:majorFont>
      <a:minorFont>
        <a:latin typeface="Arial Narrow"/>
        <a:ea typeface="Arial Narrow"/>
        <a:cs typeface="Arial Narrow"/>
      </a:minorFont>
    </a:fontScheme>
    <a:fmtScheme name="White">
      <a:fillStyleLst>
        <a:solidFill>
          <a:srgbClr val="FFFFFF"/>
        </a:solidFill>
        <a:solidFill>
          <a:srgbClr val="FFFFFF"/>
        </a:solidFill>
        <a:solidFill>
          <a:srgbClr val="FFFFFF"/>
        </a:solidFill>
      </a:fillStyleLst>
      <a:lnStyleLst>
        <a:ln>
          <a:solidFill>
            <a:srgbClr val="000000"/>
          </a:solidFill>
        </a:ln>
        <a:ln>
          <a:solidFill>
            <a:srgbClr val="000000"/>
          </a:solidFill>
        </a:ln>
        <a:ln>
          <a:solidFill>
            <a:srgbClr val="000000"/>
          </a:solidFill>
        </a:ln>
      </a:lnStyleLst>
      <a:effectStyleLst>
        <a:effectStyle>
          <a:effectLst>
            <a:outerShdw blurRad="50800" dist="25400" dir="5400000" rotWithShape="0">
              <a:srgbClr val="000000">
                <a:alpha val="50000"/>
              </a:srgbClr>
            </a:outerShdw>
          </a:effectLst>
        </a:effectStyle>
        <a:effectStyle>
          <a:effectLst>
            <a:outerShdw blurRad="63500" dist="12700" rotWithShape="0">
              <a:srgbClr val="000000">
                <a:alpha val="50000"/>
              </a:srgbClr>
            </a:outerShdw>
          </a:effectLst>
        </a:effectStyle>
        <a:effectStyle>
          <a:effectLst>
            <a:outerShdw blurRad="50800" dist="25400" dir="5400000" rotWithShape="0">
              <a:srgbClr val="000000">
                <a:alpha val="50000"/>
              </a:srgbClr>
            </a:outerShdw>
          </a:effectLst>
        </a:effectStyle>
      </a:effectStyleLst>
      <a:bgFillStyleLst>
        <a:solidFill>
          <a:srgbClr val="FFFFFF"/>
        </a:solidFill>
        <a:solidFill>
          <a:srgbClr val="FFFFFF"/>
        </a:solidFill>
        <a:solidFill>
          <a:srgbClr val="FFFFFF"/>
        </a:solidFill>
      </a:bgFillStyleLst>
    </a:fmtScheme>
  </a:themeElements>
  <a:objectDefaults>
    <a:spDef>
      <a:spPr>
        <a:blipFill rotWithShape="1">
          <a:blip xmlns:r="http://schemas.openxmlformats.org/officeDocument/2006/relationships" r:embed="rId1"/>
          <a:srcRect/>
          <a:tile tx="0" ty="0" sx="100000" sy="100000" flip="none" algn="tl"/>
        </a:blipFill>
        <a:ln w="12700" cap="flat">
          <a:noFill/>
          <a:miter lim="400000"/>
        </a:ln>
        <a:effectLst>
          <a:outerShdw blurRad="50800" dist="25400" dir="5400000" rotWithShape="0">
            <a:srgbClr val="000000">
              <a:alpha val="50000"/>
            </a:srgbClr>
          </a:outerShdw>
        </a:effectLst>
        <a:sp3d/>
      </a:spPr>
      <a:bodyPr rot="0" spcFirstLastPara="1" vertOverflow="overflow" horzOverflow="overflow" vert="horz" wrap="square" lIns="71437" tIns="71437" rIns="71437" bIns="71437" numCol="1" spcCol="38100" rtlCol="0" anchor="ctr">
        <a:spAutoFit/>
      </a:bodyPr>
      <a:lstStyle>
        <a:defPPr marL="0" marR="0" indent="0" algn="ctr" defTabSz="821531" rtl="0" fontAlgn="auto" latinLnBrk="0" hangingPunct="0">
          <a:lnSpc>
            <a:spcPct val="100000"/>
          </a:lnSpc>
          <a:spcBef>
            <a:spcPts val="0"/>
          </a:spcBef>
          <a:spcAft>
            <a:spcPts val="0"/>
          </a:spcAft>
          <a:buClrTx/>
          <a:buSzTx/>
          <a:buFontTx/>
          <a:buNone/>
          <a:tabLst/>
          <a:defRPr kumimoji="0" sz="3200" b="0" i="0" u="none" strike="noStrike" cap="none" spc="0" normalizeH="0" baseline="0">
            <a:ln>
              <a:noFill/>
            </a:ln>
            <a:solidFill>
              <a:srgbClr val="FFFFFF"/>
            </a:solidFill>
            <a:effectLst/>
            <a:uFillTx/>
            <a:latin typeface="+mj-lt"/>
            <a:ea typeface="+mj-ea"/>
            <a:cs typeface="+mj-cs"/>
            <a:sym typeface="Helvetica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71437" tIns="71437" rIns="71437" bIns="71437" numCol="1" spcCol="38100" rtlCol="0" anchor="ctr">
        <a:spAutoFit/>
      </a:bodyPr>
      <a:lstStyle>
        <a:defPPr marL="0" marR="0" indent="0" algn="ctr" defTabSz="821531" rtl="0" fontAlgn="auto" latinLnBrk="0" hangingPunct="0">
          <a:lnSpc>
            <a:spcPct val="100000"/>
          </a:lnSpc>
          <a:spcBef>
            <a:spcPts val="0"/>
          </a:spcBef>
          <a:spcAft>
            <a:spcPts val="0"/>
          </a:spcAft>
          <a:buClrTx/>
          <a:buSzTx/>
          <a:buFontTx/>
          <a:buNone/>
          <a:tabLst/>
          <a:defRPr kumimoji="0" sz="5000" b="0" i="0" u="none" strike="noStrike" cap="none" spc="0" normalizeH="0" baseline="0">
            <a:ln>
              <a:noFill/>
            </a:ln>
            <a:solidFill>
              <a:srgbClr val="000000"/>
            </a:solidFill>
            <a:effectLst/>
            <a:uFillTx/>
            <a:latin typeface="+mj-lt"/>
            <a:ea typeface="+mj-ea"/>
            <a:cs typeface="+mj-cs"/>
            <a:sym typeface="Helvetica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3.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8506</TotalTime>
  <Words>4201</Words>
  <Application>Microsoft Office PowerPoint</Application>
  <DocSecurity>0</DocSecurity>
  <PresentationFormat>Произвольный</PresentationFormat>
  <Paragraphs>408</Paragraphs>
  <Slides>23</Slides>
  <Notes>4</Notes>
  <HiddenSlides>0</HiddenSlides>
  <MMClips>0</MMClips>
  <ScaleCrop>false</ScaleCrop>
  <HeadingPairs>
    <vt:vector size="4" baseType="variant">
      <vt:variant>
        <vt:lpstr>Тема</vt:lpstr>
      </vt:variant>
      <vt:variant>
        <vt:i4>2</vt:i4>
      </vt:variant>
      <vt:variant>
        <vt:lpstr>Заголовки слайдов</vt:lpstr>
      </vt:variant>
      <vt:variant>
        <vt:i4>23</vt:i4>
      </vt:variant>
    </vt:vector>
  </HeadingPairs>
  <TitlesOfParts>
    <vt:vector size="25" baseType="lpstr">
      <vt:lpstr>White</vt:lpstr>
      <vt:lpstr>1_White</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lpstr>Слайд 20</vt:lpstr>
      <vt:lpstr>Слайд 21</vt:lpstr>
      <vt:lpstr>Слайд 22</vt:lpstr>
      <vt:lpstr>Слайд 23</vt:lpstr>
    </vt:vector>
  </TitlesOfParts>
  <Manager/>
  <Company/>
  <LinksUpToDate>false</LinksUpToDate>
  <SharedDoc>false</SharedDoc>
  <HyperlinkBase/>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subject/>
  <dc:creator>Владимир Кремлёв</dc:creator>
  <cp:keywords/>
  <dc:description/>
  <cp:lastModifiedBy>HP</cp:lastModifiedBy>
  <cp:revision>367</cp:revision>
  <dcterms:modified xsi:type="dcterms:W3CDTF">2025-02-15T10:59:31Z</dcterms:modified>
  <cp:category/>
  <dc:identifier/>
  <cp:contentStatus/>
  <dc:language/>
  <cp:version/>
</cp:coreProperties>
</file>